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0"/>
  </p:notesMasterIdLst>
  <p:sldIdLst>
    <p:sldId id="256" r:id="rId3"/>
    <p:sldId id="257" r:id="rId4"/>
    <p:sldId id="258" r:id="rId5"/>
    <p:sldId id="263" r:id="rId6"/>
    <p:sldId id="276" r:id="rId7"/>
    <p:sldId id="272" r:id="rId8"/>
    <p:sldId id="275" r:id="rId9"/>
    <p:sldId id="271" r:id="rId10"/>
    <p:sldId id="260" r:id="rId11"/>
    <p:sldId id="274" r:id="rId12"/>
    <p:sldId id="278" r:id="rId13"/>
    <p:sldId id="264" r:id="rId14"/>
    <p:sldId id="266" r:id="rId15"/>
    <p:sldId id="265" r:id="rId16"/>
    <p:sldId id="259" r:id="rId17"/>
    <p:sldId id="270" r:id="rId18"/>
    <p:sldId id="268" r:id="rId19"/>
    <p:sldId id="281" r:id="rId20"/>
    <p:sldId id="273" r:id="rId21"/>
    <p:sldId id="267" r:id="rId22"/>
    <p:sldId id="261" r:id="rId23"/>
    <p:sldId id="280" r:id="rId24"/>
    <p:sldId id="277" r:id="rId25"/>
    <p:sldId id="269" r:id="rId26"/>
    <p:sldId id="262" r:id="rId27"/>
    <p:sldId id="279"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4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5" d="100"/>
          <a:sy n="125" d="100"/>
        </p:scale>
        <p:origin x="226" y="86"/>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70D671-35D7-41B2-A578-B0069969701B}"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ACA05C-17D7-4EDD-8038-8EED88004515}" type="slidenum">
              <a:rPr lang="zh-CN" altLang="en-US" smtClean="0"/>
              <a:pPr/>
              <a:t>‹#›</a:t>
            </a:fld>
            <a:endParaRPr lang="zh-CN" altLang="en-US"/>
          </a:p>
        </p:txBody>
      </p:sp>
    </p:spTree>
    <p:extLst>
      <p:ext uri="{BB962C8B-B14F-4D97-AF65-F5344CB8AC3E}">
        <p14:creationId xmlns:p14="http://schemas.microsoft.com/office/powerpoint/2010/main" val="416714732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9777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25712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29471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98028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val="604820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50944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9650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val="762755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18965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32766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17085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60647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val="4251851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603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90054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2929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15490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27389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28402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55371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52898410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8428641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8688195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extLst>
      <p:ext uri="{BB962C8B-B14F-4D97-AF65-F5344CB8AC3E}">
        <p14:creationId xmlns:p14="http://schemas.microsoft.com/office/powerpoint/2010/main" val="24322748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extLst>
      <p:ext uri="{BB962C8B-B14F-4D97-AF65-F5344CB8AC3E}">
        <p14:creationId xmlns:p14="http://schemas.microsoft.com/office/powerpoint/2010/main" val="19884433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nvSpPr>
        <p:spPr>
          <a:xfrm>
            <a:off x="0" y="635000"/>
            <a:ext cx="9144000" cy="416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9511779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32922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59426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525732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43030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nvSpPr>
        <p:spPr>
          <a:xfrm>
            <a:off x="0" y="635000"/>
            <a:ext cx="9144000" cy="416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64747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060483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15017860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5876829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5495315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1423111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32404870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3FBEC43-5A1D-40B3-BA05-566D1FE847D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39054033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3FBEC43-5A1D-40B3-BA05-566D1FE847D2}" type="datetimeFigureOut">
              <a:rPr lang="zh-CN" altLang="en-US" smtClean="0"/>
              <a:pPr/>
              <a:t>2017/8/5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F944F84-7F34-44E6-99F9-33018909C844}" type="slidenum">
              <a:rPr lang="zh-CN" altLang="en-US" smtClean="0"/>
              <a:pPr/>
              <a:t>‹#›</a:t>
            </a:fld>
            <a:endParaRPr lang="zh-CN" altLang="en-US"/>
          </a:p>
        </p:txBody>
      </p:sp>
    </p:spTree>
    <p:extLst>
      <p:ext uri="{BB962C8B-B14F-4D97-AF65-F5344CB8AC3E}">
        <p14:creationId xmlns:p14="http://schemas.microsoft.com/office/powerpoint/2010/main" val="28778393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099267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2" name="矩形 1"/>
          <p:cNvSpPr/>
          <p:nvPr/>
        </p:nvSpPr>
        <p:spPr>
          <a:xfrm>
            <a:off x="986971" y="0"/>
            <a:ext cx="3178629" cy="5143500"/>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73309" y="1414805"/>
            <a:ext cx="3005951" cy="769441"/>
          </a:xfrm>
          <a:prstGeom prst="rect">
            <a:avLst/>
          </a:prstGeom>
          <a:noFill/>
        </p:spPr>
        <p:txBody>
          <a:bodyPr wrap="none" rtlCol="0">
            <a:spAutoFit/>
          </a:bodyPr>
          <a:lstStyle/>
          <a:p>
            <a:pPr lvl="0" algn="ctr">
              <a:defRPr/>
            </a:pPr>
            <a:r>
              <a:rPr lang="zh-CN" altLang="en-US" sz="4400" b="1" dirty="0" smtClean="0">
                <a:solidFill>
                  <a:schemeClr val="bg1"/>
                </a:solidFill>
                <a:latin typeface="微软雅黑" panose="020B0503020204020204" pitchFamily="34" charset="-122"/>
                <a:ea typeface="微软雅黑" panose="020B0503020204020204" pitchFamily="34" charset="-122"/>
              </a:rPr>
              <a:t>商业计划书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Text Box 2"/>
          <p:cNvSpPr txBox="1">
            <a:spLocks noChangeArrowheads="1"/>
          </p:cNvSpPr>
          <p:nvPr/>
        </p:nvSpPr>
        <p:spPr bwMode="auto">
          <a:xfrm>
            <a:off x="1030511" y="1108777"/>
            <a:ext cx="1814286" cy="276999"/>
          </a:xfrm>
          <a:prstGeom prst="rect">
            <a:avLst/>
          </a:prstGeom>
          <a:noFill/>
          <a:ln w="9525">
            <a:noFill/>
            <a:miter lim="800000"/>
            <a:headEnd/>
            <a:tailEnd/>
          </a:ln>
        </p:spPr>
        <p:txBody>
          <a:bodyPr wrap="square">
            <a:spAutoFit/>
          </a:bodyPr>
          <a:lstStyle/>
          <a:p>
            <a:pPr algn="ctr"/>
            <a:r>
              <a:rPr lang="en-US" altLang="zh-CN" sz="1200" dirty="0" smtClean="0">
                <a:solidFill>
                  <a:schemeClr val="bg1"/>
                </a:solidFill>
                <a:latin typeface="微软雅黑" pitchFamily="34" charset="-122"/>
                <a:ea typeface="微软雅黑" pitchFamily="34" charset="-122"/>
              </a:rPr>
              <a:t>COMPANY </a:t>
            </a:r>
            <a:r>
              <a:rPr lang="zh-CN" altLang="en-US" sz="1200" dirty="0" smtClean="0">
                <a:solidFill>
                  <a:schemeClr val="bg1"/>
                </a:solidFill>
                <a:latin typeface="微软雅黑" pitchFamily="34" charset="-122"/>
                <a:ea typeface="微软雅黑" pitchFamily="34" charset="-122"/>
              </a:rPr>
              <a:t>企业名称</a:t>
            </a:r>
            <a:endParaRPr lang="nl-NL" altLang="zh-CN" sz="1200" dirty="0">
              <a:solidFill>
                <a:schemeClr val="bg1"/>
              </a:solidFill>
              <a:latin typeface="微软雅黑" pitchFamily="34" charset="-122"/>
              <a:ea typeface="微软雅黑" pitchFamily="34" charset="-122"/>
            </a:endParaRPr>
          </a:p>
        </p:txBody>
      </p:sp>
      <p:sp>
        <p:nvSpPr>
          <p:cNvPr id="13" name="Text Box 2"/>
          <p:cNvSpPr txBox="1">
            <a:spLocks noChangeArrowheads="1"/>
          </p:cNvSpPr>
          <p:nvPr/>
        </p:nvSpPr>
        <p:spPr bwMode="auto">
          <a:xfrm>
            <a:off x="1047829" y="2205864"/>
            <a:ext cx="2475677" cy="338554"/>
          </a:xfrm>
          <a:prstGeom prst="rect">
            <a:avLst/>
          </a:prstGeom>
          <a:noFill/>
          <a:ln w="9525">
            <a:noFill/>
            <a:miter lim="800000"/>
            <a:headEnd/>
            <a:tailEnd/>
          </a:ln>
        </p:spPr>
        <p:txBody>
          <a:bodyPr wrap="square">
            <a:spAutoFit/>
          </a:bodyPr>
          <a:lstStyle/>
          <a:p>
            <a:pPr algn="ctr"/>
            <a:r>
              <a:rPr lang="zh-CN" altLang="en-US" sz="1600" b="1" dirty="0" smtClean="0">
                <a:solidFill>
                  <a:schemeClr val="bg1"/>
                </a:solidFill>
                <a:latin typeface="微软雅黑" pitchFamily="34" charset="-122"/>
                <a:ea typeface="微软雅黑" pitchFamily="34" charset="-122"/>
              </a:rPr>
              <a:t>单击此处添加您的</a:t>
            </a:r>
            <a:r>
              <a:rPr lang="zh-CN" altLang="en-US" sz="1600" b="1" dirty="0">
                <a:solidFill>
                  <a:schemeClr val="bg1"/>
                </a:solidFill>
                <a:latin typeface="微软雅黑" pitchFamily="34" charset="-122"/>
                <a:ea typeface="微软雅黑" pitchFamily="34" charset="-122"/>
              </a:rPr>
              <a:t>副标题</a:t>
            </a:r>
            <a:endParaRPr lang="en-US" altLang="zh-CN" sz="1600" b="1" dirty="0">
              <a:solidFill>
                <a:schemeClr val="bg1"/>
              </a:solidFill>
              <a:latin typeface="微软雅黑" pitchFamily="34" charset="-122"/>
              <a:ea typeface="微软雅黑" pitchFamily="34" charset="-122"/>
            </a:endParaRPr>
          </a:p>
        </p:txBody>
      </p:sp>
      <p:grpSp>
        <p:nvGrpSpPr>
          <p:cNvPr id="15" name="组合 14"/>
          <p:cNvGrpSpPr/>
          <p:nvPr/>
        </p:nvGrpSpPr>
        <p:grpSpPr>
          <a:xfrm>
            <a:off x="1138713" y="2160130"/>
            <a:ext cx="2940548" cy="45719"/>
            <a:chOff x="2054384" y="3643262"/>
            <a:chExt cx="4942263" cy="46281"/>
          </a:xfrm>
        </p:grpSpPr>
        <p:grpSp>
          <p:nvGrpSpPr>
            <p:cNvPr id="16" name="组合 15"/>
            <p:cNvGrpSpPr/>
            <p:nvPr/>
          </p:nvGrpSpPr>
          <p:grpSpPr>
            <a:xfrm>
              <a:off x="2054384" y="3643262"/>
              <a:ext cx="4919404" cy="45719"/>
              <a:chOff x="2010494" y="4118060"/>
              <a:chExt cx="4919404" cy="45719"/>
            </a:xfrm>
          </p:grpSpPr>
          <p:cxnSp>
            <p:nvCxnSpPr>
              <p:cNvPr id="18" name="直接连接符 17"/>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7" name="椭圆 16"/>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Text Box 2"/>
          <p:cNvSpPr txBox="1">
            <a:spLocks noChangeArrowheads="1"/>
          </p:cNvSpPr>
          <p:nvPr/>
        </p:nvSpPr>
        <p:spPr bwMode="auto">
          <a:xfrm>
            <a:off x="1001801" y="4663373"/>
            <a:ext cx="2803027" cy="276999"/>
          </a:xfrm>
          <a:prstGeom prst="rect">
            <a:avLst/>
          </a:prstGeom>
          <a:noFill/>
          <a:ln w="9525">
            <a:noFill/>
            <a:miter lim="800000"/>
            <a:headEnd/>
            <a:tailEnd/>
          </a:ln>
        </p:spPr>
        <p:txBody>
          <a:bodyPr wrap="square">
            <a:spAutoFit/>
          </a:bodyPr>
          <a:lstStyle/>
          <a:p>
            <a:pPr algn="ctr"/>
            <a:r>
              <a:rPr lang="zh-CN" altLang="en-US" sz="1200" dirty="0" smtClean="0">
                <a:solidFill>
                  <a:schemeClr val="bg1"/>
                </a:solidFill>
                <a:latin typeface="微软雅黑" pitchFamily="34" charset="-122"/>
                <a:ea typeface="微软雅黑" pitchFamily="34" charset="-122"/>
              </a:rPr>
              <a:t>汇报人</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野</a:t>
            </a:r>
            <a:r>
              <a:rPr lang="zh-CN" altLang="en-US" sz="1200" dirty="0" smtClean="0">
                <a:solidFill>
                  <a:schemeClr val="bg1"/>
                </a:solidFill>
                <a:latin typeface="微软雅黑" pitchFamily="34" charset="-122"/>
                <a:ea typeface="微软雅黑" pitchFamily="34" charset="-122"/>
              </a:rPr>
              <a:t>望教育</a:t>
            </a:r>
            <a:r>
              <a:rPr lang="zh-CN" altLang="en-US" sz="1200" dirty="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指导老师</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淘宝店</a:t>
            </a:r>
            <a:endParaRPr lang="nl-NL"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6896240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750"/>
                                        <p:tgtEl>
                                          <p:spTgt spid="2"/>
                                        </p:tgtEl>
                                      </p:cBhvr>
                                    </p:animEffect>
                                  </p:childTnLst>
                                </p:cTn>
                              </p:par>
                            </p:childTnLst>
                          </p:cTn>
                        </p:par>
                        <p:par>
                          <p:cTn id="12" fill="hold">
                            <p:stCondLst>
                              <p:cond delay="175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2450"/>
                            </p:stCondLst>
                            <p:childTnLst>
                              <p:par>
                                <p:cTn id="19" presetID="16" presetClass="entr" presetSubtype="2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par>
                          <p:cTn id="22" fill="hold">
                            <p:stCondLst>
                              <p:cond delay="29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 calcmode="lin" valueType="num">
                                      <p:cBhvr>
                                        <p:cTn id="25" dur="8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6" dur="800" fill="hold"/>
                                        <p:tgtEl>
                                          <p:spTgt spid="13"/>
                                        </p:tgtEl>
                                        <p:attrNameLst>
                                          <p:attrName>ppt_y</p:attrName>
                                        </p:attrNameLst>
                                      </p:cBhvr>
                                      <p:tavLst>
                                        <p:tav tm="0">
                                          <p:val>
                                            <p:strVal val="#ppt_y"/>
                                          </p:val>
                                        </p:tav>
                                        <p:tav tm="100000">
                                          <p:val>
                                            <p:strVal val="#ppt_y"/>
                                          </p:val>
                                        </p:tav>
                                      </p:tavLst>
                                    </p:anim>
                                    <p:anim calcmode="lin" valueType="num">
                                      <p:cBhvr>
                                        <p:cTn id="27" dur="8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8" dur="8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800" tmFilter="0,0; .5, 1; 1, 1"/>
                                        <p:tgtEl>
                                          <p:spTgt spid="13"/>
                                        </p:tgtEl>
                                      </p:cBhvr>
                                    </p:animEffect>
                                  </p:childTnLst>
                                </p:cTn>
                              </p:par>
                            </p:childTnLst>
                          </p:cTn>
                        </p:par>
                        <p:par>
                          <p:cTn id="30" fill="hold">
                            <p:stCondLst>
                              <p:cond delay="45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55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62679219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01</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完成模高和</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图高的作业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争取尽快做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好不能再拖</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02</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辅助软件可以</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为幻灯片提供</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很好的辅助等</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有必要去学习</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03</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形成思路风格</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仔细考量细节 </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把每一步做好</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04</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这是并列关系</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的表达方式之</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你可以输入其</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他的内容代替</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75244704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所有省份可任意编辑</a:t>
            </a:r>
            <a:endParaRPr kumimoji="0" lang="en-US" altLang="zh-CN" sz="11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您</a:t>
            </a:r>
            <a:r>
              <a:rPr kumimoji="0" lang="zh-CN" altLang="en-US" sz="1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的内容打在这里，或者通过复制您的文本后，在此框中选择粘贴，并选择只保留文字。您的内容打在这里，或者通过复制您的文本后，在此框中选择粘贴，并选择只保留文字。</a:t>
            </a:r>
            <a:endParaRPr kumimoji="0" lang="en-US" altLang="zh-CN" sz="1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Tree>
    <p:extLst>
      <p:ext uri="{BB962C8B-B14F-4D97-AF65-F5344CB8AC3E}">
        <p14:creationId xmlns:p14="http://schemas.microsoft.com/office/powerpoint/2010/main" val="425222362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选择</a:t>
            </a:r>
            <a:endParaRPr kumimoji="0" lang="en-US" altLang="zh-CN"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粘贴</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74865396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点击添加表述内容标题</a:t>
            </a:r>
            <a:endPar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7149765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03</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30540603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rPr>
                <a:t>第二季度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rPr>
                <a:t>第一季度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rPr>
                <a:t>第四季度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rPr>
                <a:t>第三季度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06818547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文字点击添加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点击添加小标题</a:t>
            </a:r>
            <a:endParaRPr kumimoji="0" lang="en-US" altLang="zh-CN"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marL="0" marR="0" lvl="0" indent="0" algn="ctr" defTabSz="685434" rtl="0"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marL="0" marR="0" lvl="0" indent="0" algn="ctr" defTabSz="685434" rtl="0"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rgbClr val="414455"/>
              </a:solidFill>
              <a:effectLst/>
              <a:uLnTx/>
              <a:uFillTx/>
              <a:latin typeface="微软雅黑" pitchFamily="34" charset="-122"/>
              <a:ea typeface="微软雅黑" pitchFamily="34" charset="-122"/>
              <a:cs typeface="+mn-cs"/>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marL="0" marR="0" lvl="0" indent="0" algn="ctr" defTabSz="685434" rtl="0"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marL="0" marR="0" lvl="0" indent="0" algn="ctr" defTabSz="685434" rtl="0"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点击添加小标题</a:t>
            </a:r>
            <a:endPar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9528758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itchFamily="34" charset="-122"/>
                <a:ea typeface="微软雅黑" pitchFamily="34" charset="-122"/>
              </a:rPr>
              <a:t>点击添加标题文本</a:t>
            </a:r>
            <a:endParaRPr lang="zh-CN" altLang="en-US" sz="2000" b="1" dirty="0">
              <a:solidFill>
                <a:schemeClr val="bg1"/>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386156136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all"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sym typeface="Helvetica Neue"/>
                </a:rPr>
                <a:t>输入文本</a:t>
              </a:r>
              <a:endPar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a:t>
              </a:r>
              <a:r>
                <a:rPr kumimoji="0" lang="zh-CN" altLang="en-US" sz="1200" b="1" i="0" u="none" strike="noStrike" kern="1200" cap="all"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sym typeface="Helvetica Neue"/>
                </a:rPr>
                <a:t>输入文本</a:t>
              </a:r>
              <a:endPar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dirty="0">
              <a:ln>
                <a:noFill/>
              </a:ln>
              <a:solidFill>
                <a:prstClr val="white"/>
              </a:solidFill>
              <a:effectLst/>
              <a:uLnTx/>
              <a:uFillTx/>
              <a:latin typeface="Calibri Light"/>
              <a:ea typeface="+mn-ea"/>
              <a:cs typeface="+mn-cs"/>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dirty="0">
              <a:ln>
                <a:noFill/>
              </a:ln>
              <a:solidFill>
                <a:prstClr val="white"/>
              </a:solidFill>
              <a:effectLst/>
              <a:uLnTx/>
              <a:uFillTx/>
              <a:latin typeface="Calibri Light"/>
              <a:ea typeface="+mn-ea"/>
              <a:cs typeface="+mn-cs"/>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点击输入本栏的具体文字，简明扼要的说明分</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spTree>
    <p:extLst>
      <p:ext uri="{BB962C8B-B14F-4D97-AF65-F5344CB8AC3E}">
        <p14:creationId xmlns:p14="http://schemas.microsoft.com/office/powerpoint/2010/main" val="117445537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17" name="Text Placeholder 4"/>
          <p:cNvSpPr txBox="1">
            <a:spLocks/>
          </p:cNvSpPr>
          <p:nvPr/>
        </p:nvSpPr>
        <p:spPr>
          <a:xfrm>
            <a:off x="509050" y="296181"/>
            <a:ext cx="2810469"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3600" b="1" dirty="0" smtClean="0">
                <a:solidFill>
                  <a:schemeClr val="bg1"/>
                </a:solidFill>
                <a:latin typeface="微软雅黑" panose="020B0503020204020204" pitchFamily="34" charset="-122"/>
                <a:ea typeface="微软雅黑" panose="020B0503020204020204" pitchFamily="34" charset="-122"/>
              </a:rPr>
              <a:t>目 录 </a:t>
            </a:r>
            <a:r>
              <a:rPr lang="en-US" altLang="zh-CN" sz="3600" b="1" dirty="0" smtClean="0">
                <a:solidFill>
                  <a:schemeClr val="bg1"/>
                </a:solidFill>
                <a:latin typeface="微软雅黑" panose="020B0503020204020204" pitchFamily="34" charset="-122"/>
                <a:ea typeface="微软雅黑" panose="020B0503020204020204" pitchFamily="34" charset="-122"/>
              </a:rPr>
              <a:t>/</a:t>
            </a:r>
            <a:r>
              <a:rPr lang="en-US" altLang="zh-CN" sz="2000" b="1" dirty="0" smtClean="0">
                <a:solidFill>
                  <a:schemeClr val="bg1"/>
                </a:solidFill>
                <a:latin typeface="微软雅黑" panose="020B0503020204020204" pitchFamily="34" charset="-122"/>
                <a:ea typeface="微软雅黑" panose="020B0503020204020204" pitchFamily="34" charset="-122"/>
              </a:rPr>
              <a:t>Contents</a:t>
            </a:r>
            <a:endParaRPr lang="en-GB" sz="2000" b="1" dirty="0">
              <a:solidFill>
                <a:schemeClr val="bg1"/>
              </a:solidFill>
              <a:latin typeface="微软雅黑" panose="020B0503020204020204" pitchFamily="34" charset="-122"/>
              <a:ea typeface="微软雅黑" panose="020B0503020204020204" pitchFamily="34" charset="-122"/>
            </a:endParaRPr>
          </a:p>
        </p:txBody>
      </p:sp>
      <p:cxnSp>
        <p:nvCxnSpPr>
          <p:cNvPr id="118" name="直接连接符 117"/>
          <p:cNvCxnSpPr/>
          <p:nvPr/>
        </p:nvCxnSpPr>
        <p:spPr>
          <a:xfrm>
            <a:off x="636062" y="909077"/>
            <a:ext cx="7649852" cy="0"/>
          </a:xfrm>
          <a:prstGeom prst="line">
            <a:avLst/>
          </a:prstGeom>
          <a:noFill/>
          <a:ln w="9525" cap="flat" cmpd="sng" algn="ctr">
            <a:solidFill>
              <a:schemeClr val="bg1"/>
            </a:solidFill>
            <a:prstDash val="solid"/>
          </a:ln>
          <a:effectLst/>
        </p:spPr>
      </p:cxnSp>
      <p:sp>
        <p:nvSpPr>
          <p:cNvPr id="38" name="矩形 37"/>
          <p:cNvSpPr/>
          <p:nvPr/>
        </p:nvSpPr>
        <p:spPr>
          <a:xfrm>
            <a:off x="1" y="1173637"/>
            <a:ext cx="9144000" cy="3265139"/>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81"/>
          <p:cNvSpPr>
            <a:spLocks/>
          </p:cNvSpPr>
          <p:nvPr/>
        </p:nvSpPr>
        <p:spPr bwMode="auto">
          <a:xfrm>
            <a:off x="1406656" y="2092811"/>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490922" y="2228433"/>
            <a:ext cx="1516267" cy="494850"/>
            <a:chOff x="738572" y="2185916"/>
            <a:chExt cx="1516267" cy="494850"/>
          </a:xfrm>
        </p:grpSpPr>
        <p:sp>
          <p:nvSpPr>
            <p:cNvPr id="121" name="Text Box 16"/>
            <p:cNvSpPr txBox="1">
              <a:spLocks noChangeArrowheads="1"/>
            </p:cNvSpPr>
            <p:nvPr/>
          </p:nvSpPr>
          <p:spPr bwMode="auto">
            <a:xfrm>
              <a:off x="738572" y="2185916"/>
              <a:ext cx="151626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2"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2138036" y="2999639"/>
            <a:ext cx="1534287" cy="492551"/>
            <a:chOff x="2385686" y="2957122"/>
            <a:chExt cx="1534287" cy="492551"/>
          </a:xfrm>
        </p:grpSpPr>
        <p:sp>
          <p:nvSpPr>
            <p:cNvPr id="124" name="Text Box 38"/>
            <p:cNvSpPr txBox="1">
              <a:spLocks noChangeArrowheads="1"/>
            </p:cNvSpPr>
            <p:nvPr/>
          </p:nvSpPr>
          <p:spPr bwMode="auto">
            <a:xfrm>
              <a:off x="2385686" y="2957122"/>
              <a:ext cx="153428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5"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3537258" y="2066160"/>
            <a:ext cx="1591870" cy="522649"/>
            <a:chOff x="3784908" y="2023643"/>
            <a:chExt cx="1591870" cy="522649"/>
          </a:xfrm>
        </p:grpSpPr>
        <p:sp>
          <p:nvSpPr>
            <p:cNvPr id="127" name="Text Box 40"/>
            <p:cNvSpPr txBox="1">
              <a:spLocks noChangeArrowheads="1"/>
            </p:cNvSpPr>
            <p:nvPr/>
          </p:nvSpPr>
          <p:spPr bwMode="auto">
            <a:xfrm>
              <a:off x="3784908" y="2023643"/>
              <a:ext cx="159187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8"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5114467" y="3181243"/>
            <a:ext cx="1521357" cy="501738"/>
            <a:chOff x="5362117" y="3138726"/>
            <a:chExt cx="1521357" cy="501738"/>
          </a:xfrm>
        </p:grpSpPr>
        <p:sp>
          <p:nvSpPr>
            <p:cNvPr id="130" name="Text Box 42"/>
            <p:cNvSpPr txBox="1">
              <a:spLocks noChangeArrowheads="1"/>
            </p:cNvSpPr>
            <p:nvPr/>
          </p:nvSpPr>
          <p:spPr bwMode="auto">
            <a:xfrm>
              <a:off x="5362117" y="3138726"/>
              <a:ext cx="152135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548866" y="2115118"/>
            <a:ext cx="1624236" cy="505040"/>
            <a:chOff x="6796516" y="2072601"/>
            <a:chExt cx="1624236" cy="505040"/>
          </a:xfrm>
        </p:grpSpPr>
        <p:sp>
          <p:nvSpPr>
            <p:cNvPr id="133" name="Text Box 44"/>
            <p:cNvSpPr txBox="1">
              <a:spLocks noChangeArrowheads="1"/>
            </p:cNvSpPr>
            <p:nvPr/>
          </p:nvSpPr>
          <p:spPr bwMode="auto">
            <a:xfrm>
              <a:off x="6796516" y="2072601"/>
              <a:ext cx="1624236"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4"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2254093" y="1678163"/>
            <a:ext cx="1036261" cy="1036518"/>
            <a:chOff x="2501743" y="1635646"/>
            <a:chExt cx="1036261" cy="1036518"/>
          </a:xfrm>
        </p:grpSpPr>
        <p:sp>
          <p:nvSpPr>
            <p:cNvPr id="136" name="Oval 53"/>
            <p:cNvSpPr>
              <a:spLocks noChangeArrowheads="1"/>
            </p:cNvSpPr>
            <p:nvPr/>
          </p:nvSpPr>
          <p:spPr bwMode="auto">
            <a:xfrm>
              <a:off x="2501743" y="1635646"/>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7"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02</a:t>
              </a:r>
            </a:p>
          </p:txBody>
        </p:sp>
      </p:grpSp>
      <p:grpSp>
        <p:nvGrpSpPr>
          <p:cNvPr id="138" name="组合 137"/>
          <p:cNvGrpSpPr/>
          <p:nvPr/>
        </p:nvGrpSpPr>
        <p:grpSpPr>
          <a:xfrm>
            <a:off x="3923151" y="2981514"/>
            <a:ext cx="1036261" cy="1036518"/>
            <a:chOff x="4170801" y="2938997"/>
            <a:chExt cx="1036261" cy="1036518"/>
          </a:xfrm>
        </p:grpSpPr>
        <p:sp>
          <p:nvSpPr>
            <p:cNvPr id="139" name="Oval 53"/>
            <p:cNvSpPr>
              <a:spLocks noChangeArrowheads="1"/>
            </p:cNvSpPr>
            <p:nvPr/>
          </p:nvSpPr>
          <p:spPr bwMode="auto">
            <a:xfrm>
              <a:off x="4170801" y="293899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0"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03</a:t>
              </a:r>
            </a:p>
          </p:txBody>
        </p:sp>
      </p:grpSp>
      <p:grpSp>
        <p:nvGrpSpPr>
          <p:cNvPr id="141" name="组合 140"/>
          <p:cNvGrpSpPr/>
          <p:nvPr/>
        </p:nvGrpSpPr>
        <p:grpSpPr>
          <a:xfrm>
            <a:off x="5331276" y="1678163"/>
            <a:ext cx="1036261" cy="1036518"/>
            <a:chOff x="5578926" y="1635646"/>
            <a:chExt cx="1036261" cy="1036518"/>
          </a:xfrm>
        </p:grpSpPr>
        <p:sp>
          <p:nvSpPr>
            <p:cNvPr id="142" name="Oval 53"/>
            <p:cNvSpPr>
              <a:spLocks noChangeArrowheads="1"/>
            </p:cNvSpPr>
            <p:nvPr/>
          </p:nvSpPr>
          <p:spPr bwMode="auto">
            <a:xfrm>
              <a:off x="5578926" y="1635646"/>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3"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04</a:t>
              </a:r>
            </a:p>
          </p:txBody>
        </p:sp>
      </p:grpSp>
      <p:grpSp>
        <p:nvGrpSpPr>
          <p:cNvPr id="144" name="组合 143"/>
          <p:cNvGrpSpPr/>
          <p:nvPr/>
        </p:nvGrpSpPr>
        <p:grpSpPr>
          <a:xfrm>
            <a:off x="6842854" y="2935540"/>
            <a:ext cx="1036261" cy="1036518"/>
            <a:chOff x="7090504" y="2893023"/>
            <a:chExt cx="1036261" cy="1036518"/>
          </a:xfrm>
        </p:grpSpPr>
        <p:sp>
          <p:nvSpPr>
            <p:cNvPr id="145" name="Oval 53"/>
            <p:cNvSpPr>
              <a:spLocks noChangeArrowheads="1"/>
            </p:cNvSpPr>
            <p:nvPr/>
          </p:nvSpPr>
          <p:spPr bwMode="auto">
            <a:xfrm>
              <a:off x="7090504" y="2893023"/>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6"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05</a:t>
              </a:r>
            </a:p>
          </p:txBody>
        </p:sp>
      </p:grpSp>
      <p:grpSp>
        <p:nvGrpSpPr>
          <p:cNvPr id="147" name="组合 146"/>
          <p:cNvGrpSpPr/>
          <p:nvPr/>
        </p:nvGrpSpPr>
        <p:grpSpPr>
          <a:xfrm>
            <a:off x="794241" y="2929794"/>
            <a:ext cx="1036261" cy="1036518"/>
            <a:chOff x="1041891" y="2887277"/>
            <a:chExt cx="1036261" cy="1036518"/>
          </a:xfrm>
        </p:grpSpPr>
        <p:sp>
          <p:nvSpPr>
            <p:cNvPr id="148"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9"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344257673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7">
                                            <p:txEl>
                                              <p:pRg st="0" end="0"/>
                                            </p:txEl>
                                          </p:spTgt>
                                        </p:tgtEl>
                                        <p:attrNameLst>
                                          <p:attrName>style.visibility</p:attrName>
                                        </p:attrNameLst>
                                      </p:cBhvr>
                                      <p:to>
                                        <p:strVal val="visible"/>
                                      </p:to>
                                    </p:set>
                                    <p:animEffect transition="in" filter="dissolve">
                                      <p:cBhvr>
                                        <p:cTn id="7" dur="500"/>
                                        <p:tgtEl>
                                          <p:spTgt spid="117">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wipe(left)">
                                      <p:cBhvr>
                                        <p:cTn id="11" dur="500"/>
                                        <p:tgtEl>
                                          <p:spTgt spid="1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9"/>
                                        </p:tgtEl>
                                        <p:attrNameLst>
                                          <p:attrName>style.visibility</p:attrName>
                                        </p:attrNameLst>
                                      </p:cBhvr>
                                      <p:to>
                                        <p:strVal val="visible"/>
                                      </p:to>
                                    </p:set>
                                    <p:animEffect transition="in" filter="wipe(left)">
                                      <p:cBhvr>
                                        <p:cTn id="15" dur="2500"/>
                                        <p:tgtEl>
                                          <p:spTgt spid="119"/>
                                        </p:tgtEl>
                                      </p:cBhvr>
                                    </p:animEffect>
                                  </p:childTnLst>
                                </p:cTn>
                              </p:par>
                              <p:par>
                                <p:cTn id="16" presetID="53" presetClass="entr" presetSubtype="16" fill="hold" nodeType="withEffect">
                                  <p:stCondLst>
                                    <p:cond delay="0"/>
                                  </p:stCondLst>
                                  <p:childTnLst>
                                    <p:set>
                                      <p:cBhvr>
                                        <p:cTn id="17" dur="1" fill="hold">
                                          <p:stCondLst>
                                            <p:cond delay="0"/>
                                          </p:stCondLst>
                                        </p:cTn>
                                        <p:tgtEl>
                                          <p:spTgt spid="147"/>
                                        </p:tgtEl>
                                        <p:attrNameLst>
                                          <p:attrName>style.visibility</p:attrName>
                                        </p:attrNameLst>
                                      </p:cBhvr>
                                      <p:to>
                                        <p:strVal val="visible"/>
                                      </p:to>
                                    </p:set>
                                    <p:anim calcmode="lin" valueType="num">
                                      <p:cBhvr>
                                        <p:cTn id="18" dur="500" fill="hold"/>
                                        <p:tgtEl>
                                          <p:spTgt spid="147"/>
                                        </p:tgtEl>
                                        <p:attrNameLst>
                                          <p:attrName>ppt_w</p:attrName>
                                        </p:attrNameLst>
                                      </p:cBhvr>
                                      <p:tavLst>
                                        <p:tav tm="0">
                                          <p:val>
                                            <p:fltVal val="0"/>
                                          </p:val>
                                        </p:tav>
                                        <p:tav tm="100000">
                                          <p:val>
                                            <p:strVal val="#ppt_w"/>
                                          </p:val>
                                        </p:tav>
                                      </p:tavLst>
                                    </p:anim>
                                    <p:anim calcmode="lin" valueType="num">
                                      <p:cBhvr>
                                        <p:cTn id="19" dur="500" fill="hold"/>
                                        <p:tgtEl>
                                          <p:spTgt spid="147"/>
                                        </p:tgtEl>
                                        <p:attrNameLst>
                                          <p:attrName>ppt_h</p:attrName>
                                        </p:attrNameLst>
                                      </p:cBhvr>
                                      <p:tavLst>
                                        <p:tav tm="0">
                                          <p:val>
                                            <p:fltVal val="0"/>
                                          </p:val>
                                        </p:tav>
                                        <p:tav tm="100000">
                                          <p:val>
                                            <p:strVal val="#ppt_h"/>
                                          </p:val>
                                        </p:tav>
                                      </p:tavLst>
                                    </p:anim>
                                    <p:animEffect transition="in" filter="fade">
                                      <p:cBhvr>
                                        <p:cTn id="20" dur="500"/>
                                        <p:tgtEl>
                                          <p:spTgt spid="147"/>
                                        </p:tgtEl>
                                      </p:cBhvr>
                                    </p:animEffect>
                                  </p:childTnLst>
                                </p:cTn>
                              </p:par>
                              <p:par>
                                <p:cTn id="21" presetID="53" presetClass="entr" presetSubtype="16" fill="hold" nodeType="withEffect">
                                  <p:stCondLst>
                                    <p:cond delay="500"/>
                                  </p:stCondLst>
                                  <p:childTnLst>
                                    <p:set>
                                      <p:cBhvr>
                                        <p:cTn id="22" dur="1" fill="hold">
                                          <p:stCondLst>
                                            <p:cond delay="0"/>
                                          </p:stCondLst>
                                        </p:cTn>
                                        <p:tgtEl>
                                          <p:spTgt spid="135"/>
                                        </p:tgtEl>
                                        <p:attrNameLst>
                                          <p:attrName>style.visibility</p:attrName>
                                        </p:attrNameLst>
                                      </p:cBhvr>
                                      <p:to>
                                        <p:strVal val="visible"/>
                                      </p:to>
                                    </p:set>
                                    <p:anim calcmode="lin" valueType="num">
                                      <p:cBhvr>
                                        <p:cTn id="23" dur="500" fill="hold"/>
                                        <p:tgtEl>
                                          <p:spTgt spid="135"/>
                                        </p:tgtEl>
                                        <p:attrNameLst>
                                          <p:attrName>ppt_w</p:attrName>
                                        </p:attrNameLst>
                                      </p:cBhvr>
                                      <p:tavLst>
                                        <p:tav tm="0">
                                          <p:val>
                                            <p:fltVal val="0"/>
                                          </p:val>
                                        </p:tav>
                                        <p:tav tm="100000">
                                          <p:val>
                                            <p:strVal val="#ppt_w"/>
                                          </p:val>
                                        </p:tav>
                                      </p:tavLst>
                                    </p:anim>
                                    <p:anim calcmode="lin" valueType="num">
                                      <p:cBhvr>
                                        <p:cTn id="24" dur="500" fill="hold"/>
                                        <p:tgtEl>
                                          <p:spTgt spid="135"/>
                                        </p:tgtEl>
                                        <p:attrNameLst>
                                          <p:attrName>ppt_h</p:attrName>
                                        </p:attrNameLst>
                                      </p:cBhvr>
                                      <p:tavLst>
                                        <p:tav tm="0">
                                          <p:val>
                                            <p:fltVal val="0"/>
                                          </p:val>
                                        </p:tav>
                                        <p:tav tm="100000">
                                          <p:val>
                                            <p:strVal val="#ppt_h"/>
                                          </p:val>
                                        </p:tav>
                                      </p:tavLst>
                                    </p:anim>
                                    <p:animEffect transition="in" filter="fade">
                                      <p:cBhvr>
                                        <p:cTn id="25" dur="500"/>
                                        <p:tgtEl>
                                          <p:spTgt spid="135"/>
                                        </p:tgtEl>
                                      </p:cBhvr>
                                    </p:animEffect>
                                  </p:childTnLst>
                                </p:cTn>
                              </p:par>
                              <p:par>
                                <p:cTn id="26" presetID="53" presetClass="entr" presetSubtype="16" fill="hold" nodeType="withEffect">
                                  <p:stCondLst>
                                    <p:cond delay="1000"/>
                                  </p:stCondLst>
                                  <p:childTnLst>
                                    <p:set>
                                      <p:cBhvr>
                                        <p:cTn id="27" dur="1" fill="hold">
                                          <p:stCondLst>
                                            <p:cond delay="0"/>
                                          </p:stCondLst>
                                        </p:cTn>
                                        <p:tgtEl>
                                          <p:spTgt spid="138"/>
                                        </p:tgtEl>
                                        <p:attrNameLst>
                                          <p:attrName>style.visibility</p:attrName>
                                        </p:attrNameLst>
                                      </p:cBhvr>
                                      <p:to>
                                        <p:strVal val="visible"/>
                                      </p:to>
                                    </p:set>
                                    <p:anim calcmode="lin" valueType="num">
                                      <p:cBhvr>
                                        <p:cTn id="28" dur="500" fill="hold"/>
                                        <p:tgtEl>
                                          <p:spTgt spid="138"/>
                                        </p:tgtEl>
                                        <p:attrNameLst>
                                          <p:attrName>ppt_w</p:attrName>
                                        </p:attrNameLst>
                                      </p:cBhvr>
                                      <p:tavLst>
                                        <p:tav tm="0">
                                          <p:val>
                                            <p:fltVal val="0"/>
                                          </p:val>
                                        </p:tav>
                                        <p:tav tm="100000">
                                          <p:val>
                                            <p:strVal val="#ppt_w"/>
                                          </p:val>
                                        </p:tav>
                                      </p:tavLst>
                                    </p:anim>
                                    <p:anim calcmode="lin" valueType="num">
                                      <p:cBhvr>
                                        <p:cTn id="29" dur="500" fill="hold"/>
                                        <p:tgtEl>
                                          <p:spTgt spid="138"/>
                                        </p:tgtEl>
                                        <p:attrNameLst>
                                          <p:attrName>ppt_h</p:attrName>
                                        </p:attrNameLst>
                                      </p:cBhvr>
                                      <p:tavLst>
                                        <p:tav tm="0">
                                          <p:val>
                                            <p:fltVal val="0"/>
                                          </p:val>
                                        </p:tav>
                                        <p:tav tm="100000">
                                          <p:val>
                                            <p:strVal val="#ppt_h"/>
                                          </p:val>
                                        </p:tav>
                                      </p:tavLst>
                                    </p:anim>
                                    <p:animEffect transition="in" filter="fade">
                                      <p:cBhvr>
                                        <p:cTn id="30" dur="500"/>
                                        <p:tgtEl>
                                          <p:spTgt spid="13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141"/>
                                        </p:tgtEl>
                                        <p:attrNameLst>
                                          <p:attrName>style.visibility</p:attrName>
                                        </p:attrNameLst>
                                      </p:cBhvr>
                                      <p:to>
                                        <p:strVal val="visible"/>
                                      </p:to>
                                    </p:set>
                                    <p:anim calcmode="lin" valueType="num">
                                      <p:cBhvr>
                                        <p:cTn id="33" dur="500" fill="hold"/>
                                        <p:tgtEl>
                                          <p:spTgt spid="141"/>
                                        </p:tgtEl>
                                        <p:attrNameLst>
                                          <p:attrName>ppt_w</p:attrName>
                                        </p:attrNameLst>
                                      </p:cBhvr>
                                      <p:tavLst>
                                        <p:tav tm="0">
                                          <p:val>
                                            <p:fltVal val="0"/>
                                          </p:val>
                                        </p:tav>
                                        <p:tav tm="100000">
                                          <p:val>
                                            <p:strVal val="#ppt_w"/>
                                          </p:val>
                                        </p:tav>
                                      </p:tavLst>
                                    </p:anim>
                                    <p:anim calcmode="lin" valueType="num">
                                      <p:cBhvr>
                                        <p:cTn id="34" dur="500" fill="hold"/>
                                        <p:tgtEl>
                                          <p:spTgt spid="141"/>
                                        </p:tgtEl>
                                        <p:attrNameLst>
                                          <p:attrName>ppt_h</p:attrName>
                                        </p:attrNameLst>
                                      </p:cBhvr>
                                      <p:tavLst>
                                        <p:tav tm="0">
                                          <p:val>
                                            <p:fltVal val="0"/>
                                          </p:val>
                                        </p:tav>
                                        <p:tav tm="100000">
                                          <p:val>
                                            <p:strVal val="#ppt_h"/>
                                          </p:val>
                                        </p:tav>
                                      </p:tavLst>
                                    </p:anim>
                                    <p:animEffect transition="in" filter="fade">
                                      <p:cBhvr>
                                        <p:cTn id="35" dur="500"/>
                                        <p:tgtEl>
                                          <p:spTgt spid="141"/>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44"/>
                                        </p:tgtEl>
                                        <p:attrNameLst>
                                          <p:attrName>style.visibility</p:attrName>
                                        </p:attrNameLst>
                                      </p:cBhvr>
                                      <p:to>
                                        <p:strVal val="visible"/>
                                      </p:to>
                                    </p:set>
                                    <p:anim calcmode="lin" valueType="num">
                                      <p:cBhvr>
                                        <p:cTn id="38" dur="500" fill="hold"/>
                                        <p:tgtEl>
                                          <p:spTgt spid="144"/>
                                        </p:tgtEl>
                                        <p:attrNameLst>
                                          <p:attrName>ppt_w</p:attrName>
                                        </p:attrNameLst>
                                      </p:cBhvr>
                                      <p:tavLst>
                                        <p:tav tm="0">
                                          <p:val>
                                            <p:fltVal val="0"/>
                                          </p:val>
                                        </p:tav>
                                        <p:tav tm="100000">
                                          <p:val>
                                            <p:strVal val="#ppt_w"/>
                                          </p:val>
                                        </p:tav>
                                      </p:tavLst>
                                    </p:anim>
                                    <p:anim calcmode="lin" valueType="num">
                                      <p:cBhvr>
                                        <p:cTn id="39" dur="500" fill="hold"/>
                                        <p:tgtEl>
                                          <p:spTgt spid="144"/>
                                        </p:tgtEl>
                                        <p:attrNameLst>
                                          <p:attrName>ppt_h</p:attrName>
                                        </p:attrNameLst>
                                      </p:cBhvr>
                                      <p:tavLst>
                                        <p:tav tm="0">
                                          <p:val>
                                            <p:fltVal val="0"/>
                                          </p:val>
                                        </p:tav>
                                        <p:tav tm="100000">
                                          <p:val>
                                            <p:strVal val="#ppt_h"/>
                                          </p:val>
                                        </p:tav>
                                      </p:tavLst>
                                    </p:anim>
                                    <p:animEffect transition="in" filter="fade">
                                      <p:cBhvr>
                                        <p:cTn id="40" dur="500"/>
                                        <p:tgtEl>
                                          <p:spTgt spid="144"/>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1000"/>
                                        <p:tgtEl>
                                          <p:spTgt spid="120"/>
                                        </p:tgtEl>
                                      </p:cBhvr>
                                    </p:animEffect>
                                    <p:anim calcmode="lin" valueType="num">
                                      <p:cBhvr>
                                        <p:cTn id="45" dur="1000" fill="hold"/>
                                        <p:tgtEl>
                                          <p:spTgt spid="120"/>
                                        </p:tgtEl>
                                        <p:attrNameLst>
                                          <p:attrName>ppt_x</p:attrName>
                                        </p:attrNameLst>
                                      </p:cBhvr>
                                      <p:tavLst>
                                        <p:tav tm="0">
                                          <p:val>
                                            <p:strVal val="#ppt_x"/>
                                          </p:val>
                                        </p:tav>
                                        <p:tav tm="100000">
                                          <p:val>
                                            <p:strVal val="#ppt_x"/>
                                          </p:val>
                                        </p:tav>
                                      </p:tavLst>
                                    </p:anim>
                                    <p:anim calcmode="lin" valueType="num">
                                      <p:cBhvr>
                                        <p:cTn id="46" dur="1000" fill="hold"/>
                                        <p:tgtEl>
                                          <p:spTgt spid="12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3"/>
                                        </p:tgtEl>
                                        <p:attrNameLst>
                                          <p:attrName>style.visibility</p:attrName>
                                        </p:attrNameLst>
                                      </p:cBhvr>
                                      <p:to>
                                        <p:strVal val="visible"/>
                                      </p:to>
                                    </p:set>
                                    <p:animEffect transition="in" filter="fade">
                                      <p:cBhvr>
                                        <p:cTn id="49" dur="1000"/>
                                        <p:tgtEl>
                                          <p:spTgt spid="123"/>
                                        </p:tgtEl>
                                      </p:cBhvr>
                                    </p:animEffect>
                                    <p:anim calcmode="lin" valueType="num">
                                      <p:cBhvr>
                                        <p:cTn id="50" dur="1000" fill="hold"/>
                                        <p:tgtEl>
                                          <p:spTgt spid="123"/>
                                        </p:tgtEl>
                                        <p:attrNameLst>
                                          <p:attrName>ppt_x</p:attrName>
                                        </p:attrNameLst>
                                      </p:cBhvr>
                                      <p:tavLst>
                                        <p:tav tm="0">
                                          <p:val>
                                            <p:strVal val="#ppt_x"/>
                                          </p:val>
                                        </p:tav>
                                        <p:tav tm="100000">
                                          <p:val>
                                            <p:strVal val="#ppt_x"/>
                                          </p:val>
                                        </p:tav>
                                      </p:tavLst>
                                    </p:anim>
                                    <p:anim calcmode="lin" valueType="num">
                                      <p:cBhvr>
                                        <p:cTn id="51" dur="1000" fill="hold"/>
                                        <p:tgtEl>
                                          <p:spTgt spid="12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1000"/>
                                        <p:tgtEl>
                                          <p:spTgt spid="126"/>
                                        </p:tgtEl>
                                      </p:cBhvr>
                                    </p:animEffect>
                                    <p:anim calcmode="lin" valueType="num">
                                      <p:cBhvr>
                                        <p:cTn id="55" dur="1000" fill="hold"/>
                                        <p:tgtEl>
                                          <p:spTgt spid="126"/>
                                        </p:tgtEl>
                                        <p:attrNameLst>
                                          <p:attrName>ppt_x</p:attrName>
                                        </p:attrNameLst>
                                      </p:cBhvr>
                                      <p:tavLst>
                                        <p:tav tm="0">
                                          <p:val>
                                            <p:strVal val="#ppt_x"/>
                                          </p:val>
                                        </p:tav>
                                        <p:tav tm="100000">
                                          <p:val>
                                            <p:strVal val="#ppt_x"/>
                                          </p:val>
                                        </p:tav>
                                      </p:tavLst>
                                    </p:anim>
                                    <p:anim calcmode="lin" valueType="num">
                                      <p:cBhvr>
                                        <p:cTn id="56" dur="1000" fill="hold"/>
                                        <p:tgtEl>
                                          <p:spTgt spid="12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anim calcmode="lin" valueType="num">
                                      <p:cBhvr>
                                        <p:cTn id="60" dur="1000" fill="hold"/>
                                        <p:tgtEl>
                                          <p:spTgt spid="129"/>
                                        </p:tgtEl>
                                        <p:attrNameLst>
                                          <p:attrName>ppt_x</p:attrName>
                                        </p:attrNameLst>
                                      </p:cBhvr>
                                      <p:tavLst>
                                        <p:tav tm="0">
                                          <p:val>
                                            <p:strVal val="#ppt_x"/>
                                          </p:val>
                                        </p:tav>
                                        <p:tav tm="100000">
                                          <p:val>
                                            <p:strVal val="#ppt_x"/>
                                          </p:val>
                                        </p:tav>
                                      </p:tavLst>
                                    </p:anim>
                                    <p:anim calcmode="lin" valueType="num">
                                      <p:cBhvr>
                                        <p:cTn id="61" dur="1000" fill="hold"/>
                                        <p:tgtEl>
                                          <p:spTgt spid="12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32"/>
                                        </p:tgtEl>
                                        <p:attrNameLst>
                                          <p:attrName>style.visibility</p:attrName>
                                        </p:attrNameLst>
                                      </p:cBhvr>
                                      <p:to>
                                        <p:strVal val="visible"/>
                                      </p:to>
                                    </p:set>
                                    <p:animEffect transition="in" filter="fade">
                                      <p:cBhvr>
                                        <p:cTn id="64" dur="1000"/>
                                        <p:tgtEl>
                                          <p:spTgt spid="132"/>
                                        </p:tgtEl>
                                      </p:cBhvr>
                                    </p:animEffect>
                                    <p:anim calcmode="lin" valueType="num">
                                      <p:cBhvr>
                                        <p:cTn id="65" dur="1000" fill="hold"/>
                                        <p:tgtEl>
                                          <p:spTgt spid="132"/>
                                        </p:tgtEl>
                                        <p:attrNameLst>
                                          <p:attrName>ppt_x</p:attrName>
                                        </p:attrNameLst>
                                      </p:cBhvr>
                                      <p:tavLst>
                                        <p:tav tm="0">
                                          <p:val>
                                            <p:strVal val="#ppt_x"/>
                                          </p:val>
                                        </p:tav>
                                        <p:tav tm="100000">
                                          <p:val>
                                            <p:strVal val="#ppt_x"/>
                                          </p:val>
                                        </p:tav>
                                      </p:tavLst>
                                    </p:anim>
                                    <p:anim calcmode="lin" valueType="num">
                                      <p:cBhvr>
                                        <p:cTn id="66"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uild="p"/>
      <p:bldP spid="1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05</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06</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11371355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04</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12426499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itchFamily="34" charset="-122"/>
                <a:ea typeface="微软雅黑" pitchFamily="34" charset="-122"/>
              </a:rPr>
              <a:t>点击添加标题文本</a:t>
            </a:r>
            <a:endParaRPr lang="zh-CN" altLang="en-US" sz="2000" b="1" dirty="0">
              <a:solidFill>
                <a:schemeClr val="bg1"/>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3342255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03238"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471218"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467746"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38164034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宋体" pitchFamily="2" charset="-122"/>
              <a:ea typeface="宋体" panose="02010600030101010101" pitchFamily="2" charset="-122"/>
              <a:cs typeface="+mn-cs"/>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宋体" pitchFamily="2" charset="-122"/>
              <a:ea typeface="宋体" panose="02010600030101010101" pitchFamily="2" charset="-122"/>
              <a:cs typeface="+mn-cs"/>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宋体" pitchFamily="2" charset="-122"/>
              <a:ea typeface="宋体" panose="02010600030101010101" pitchFamily="2" charset="-122"/>
              <a:cs typeface="+mn-cs"/>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宋体" pitchFamily="2" charset="-122"/>
              <a:ea typeface="宋体" panose="02010600030101010101" pitchFamily="2" charset="-122"/>
              <a:cs typeface="+mn-cs"/>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详写内容</a:t>
            </a: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sym typeface="微软雅黑" pitchFamily="34" charset="-122"/>
              </a:rPr>
              <a:t>输入文本内容</a:t>
            </a:r>
            <a:endPar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详写内容</a:t>
            </a: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添加标题内容</a:t>
            </a:r>
            <a:endPar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详写内容</a:t>
            </a:r>
            <a:r>
              <a:rPr kumimoji="0" lang="en-US" altLang="zh-CN"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a:t>
            </a: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详写内容</a:t>
            </a:r>
            <a:r>
              <a:rPr kumimoji="0" lang="en-US" altLang="zh-CN"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a:t>
            </a: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sym typeface="微软雅黑" pitchFamily="34" charset="-122"/>
              </a:rPr>
              <a:t>添加标题</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添加标题</a:t>
            </a:r>
          </a:p>
        </p:txBody>
      </p:sp>
    </p:spTree>
    <p:extLst>
      <p:ext uri="{BB962C8B-B14F-4D97-AF65-F5344CB8AC3E}">
        <p14:creationId xmlns:p14="http://schemas.microsoft.com/office/powerpoint/2010/main" val="31192563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添加</a:t>
            </a:r>
            <a:endParaRPr kumimoji="0" lang="en-US" altLang="zh-CN"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关键字</a:t>
            </a:r>
            <a:endPar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关键字</a:t>
            </a:r>
          </a:p>
        </p:txBody>
      </p:sp>
    </p:spTree>
    <p:extLst>
      <p:ext uri="{BB962C8B-B14F-4D97-AF65-F5344CB8AC3E}">
        <p14:creationId xmlns:p14="http://schemas.microsoft.com/office/powerpoint/2010/main" val="207628130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itchFamily="34" charset="-122"/>
                <a:ea typeface="微软雅黑" pitchFamily="34" charset="-122"/>
              </a:rPr>
              <a:t>点击添加标题文本</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9020331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8" name="矩形 17"/>
          <p:cNvSpPr/>
          <p:nvPr/>
        </p:nvSpPr>
        <p:spPr>
          <a:xfrm>
            <a:off x="986971" y="0"/>
            <a:ext cx="3178629" cy="5143500"/>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3309" y="1414805"/>
            <a:ext cx="3005951" cy="769441"/>
          </a:xfrm>
          <a:prstGeom prst="rect">
            <a:avLst/>
          </a:prstGeom>
          <a:noFill/>
        </p:spPr>
        <p:txBody>
          <a:bodyPr wrap="none" rtlCol="0">
            <a:spAutoFit/>
          </a:bodyPr>
          <a:lstStyle/>
          <a:p>
            <a:pPr lvl="0" algn="ctr">
              <a:defRPr/>
            </a:pPr>
            <a:r>
              <a:rPr lang="zh-CN" altLang="en-US" sz="4400" b="1" dirty="0" smtClean="0">
                <a:solidFill>
                  <a:schemeClr val="bg1"/>
                </a:solidFill>
                <a:latin typeface="微软雅黑" panose="020B0503020204020204" pitchFamily="34" charset="-122"/>
                <a:ea typeface="微软雅黑" panose="020B0503020204020204" pitchFamily="34" charset="-122"/>
              </a:rPr>
              <a:t>感谢您观看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Text Box 2"/>
          <p:cNvSpPr txBox="1">
            <a:spLocks noChangeArrowheads="1"/>
          </p:cNvSpPr>
          <p:nvPr/>
        </p:nvSpPr>
        <p:spPr bwMode="auto">
          <a:xfrm>
            <a:off x="1030511" y="1108777"/>
            <a:ext cx="1814286" cy="276999"/>
          </a:xfrm>
          <a:prstGeom prst="rect">
            <a:avLst/>
          </a:prstGeom>
          <a:noFill/>
          <a:ln w="9525">
            <a:noFill/>
            <a:miter lim="800000"/>
            <a:headEnd/>
            <a:tailEnd/>
          </a:ln>
        </p:spPr>
        <p:txBody>
          <a:bodyPr wrap="square">
            <a:spAutoFit/>
          </a:bodyPr>
          <a:lstStyle/>
          <a:p>
            <a:pPr algn="ctr"/>
            <a:r>
              <a:rPr lang="en-US" altLang="zh-CN" sz="1200" dirty="0" smtClean="0">
                <a:solidFill>
                  <a:schemeClr val="bg1"/>
                </a:solidFill>
                <a:latin typeface="微软雅黑" pitchFamily="34" charset="-122"/>
                <a:ea typeface="微软雅黑" pitchFamily="34" charset="-122"/>
              </a:rPr>
              <a:t>COMPANY </a:t>
            </a:r>
            <a:r>
              <a:rPr lang="zh-CN" altLang="en-US" sz="1200" dirty="0" smtClean="0">
                <a:solidFill>
                  <a:schemeClr val="bg1"/>
                </a:solidFill>
                <a:latin typeface="微软雅黑" pitchFamily="34" charset="-122"/>
                <a:ea typeface="微软雅黑" pitchFamily="34" charset="-122"/>
              </a:rPr>
              <a:t>企业名称</a:t>
            </a:r>
            <a:endParaRPr lang="nl-NL" altLang="zh-CN" sz="1200" dirty="0">
              <a:solidFill>
                <a:schemeClr val="bg1"/>
              </a:solidFill>
              <a:latin typeface="微软雅黑" pitchFamily="34" charset="-122"/>
              <a:ea typeface="微软雅黑" pitchFamily="34" charset="-122"/>
            </a:endParaRPr>
          </a:p>
        </p:txBody>
      </p:sp>
      <p:sp>
        <p:nvSpPr>
          <p:cNvPr id="21" name="Text Box 2"/>
          <p:cNvSpPr txBox="1">
            <a:spLocks noChangeArrowheads="1"/>
          </p:cNvSpPr>
          <p:nvPr/>
        </p:nvSpPr>
        <p:spPr bwMode="auto">
          <a:xfrm>
            <a:off x="1047829" y="2205864"/>
            <a:ext cx="2475677" cy="338554"/>
          </a:xfrm>
          <a:prstGeom prst="rect">
            <a:avLst/>
          </a:prstGeom>
          <a:noFill/>
          <a:ln w="9525">
            <a:noFill/>
            <a:miter lim="800000"/>
            <a:headEnd/>
            <a:tailEnd/>
          </a:ln>
        </p:spPr>
        <p:txBody>
          <a:bodyPr wrap="square">
            <a:spAutoFit/>
          </a:bodyPr>
          <a:lstStyle/>
          <a:p>
            <a:pPr algn="ctr"/>
            <a:r>
              <a:rPr lang="zh-CN" altLang="en-US" sz="1600" b="1" dirty="0" smtClean="0">
                <a:solidFill>
                  <a:schemeClr val="bg1"/>
                </a:solidFill>
                <a:latin typeface="微软雅黑" pitchFamily="34" charset="-122"/>
                <a:ea typeface="微软雅黑" pitchFamily="34" charset="-122"/>
              </a:rPr>
              <a:t>单击此处添加您的</a:t>
            </a:r>
            <a:r>
              <a:rPr lang="zh-CN" altLang="en-US" sz="1600" b="1" dirty="0">
                <a:solidFill>
                  <a:schemeClr val="bg1"/>
                </a:solidFill>
                <a:latin typeface="微软雅黑" pitchFamily="34" charset="-122"/>
                <a:ea typeface="微软雅黑" pitchFamily="34" charset="-122"/>
              </a:rPr>
              <a:t>副标题</a:t>
            </a:r>
            <a:endParaRPr lang="en-US" altLang="zh-CN" sz="1600" b="1" dirty="0">
              <a:solidFill>
                <a:schemeClr val="bg1"/>
              </a:solidFill>
              <a:latin typeface="微软雅黑" pitchFamily="34" charset="-122"/>
              <a:ea typeface="微软雅黑" pitchFamily="34" charset="-122"/>
            </a:endParaRPr>
          </a:p>
        </p:txBody>
      </p:sp>
      <p:grpSp>
        <p:nvGrpSpPr>
          <p:cNvPr id="22" name="组合 21"/>
          <p:cNvGrpSpPr/>
          <p:nvPr/>
        </p:nvGrpSpPr>
        <p:grpSpPr>
          <a:xfrm>
            <a:off x="1138713" y="2160130"/>
            <a:ext cx="2940548" cy="45719"/>
            <a:chOff x="2054384" y="3643262"/>
            <a:chExt cx="4942263" cy="46281"/>
          </a:xfrm>
        </p:grpSpPr>
        <p:grpSp>
          <p:nvGrpSpPr>
            <p:cNvPr id="23" name="组合 22"/>
            <p:cNvGrpSpPr/>
            <p:nvPr/>
          </p:nvGrpSpPr>
          <p:grpSpPr>
            <a:xfrm>
              <a:off x="2054384" y="3643262"/>
              <a:ext cx="4919404" cy="45719"/>
              <a:chOff x="2010494" y="4118060"/>
              <a:chExt cx="4919404" cy="45719"/>
            </a:xfrm>
          </p:grpSpPr>
          <p:cxnSp>
            <p:nvCxnSpPr>
              <p:cNvPr id="25" name="直接连接符 24"/>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4" name="椭圆 23"/>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7" name="Text Box 2"/>
          <p:cNvSpPr txBox="1">
            <a:spLocks noChangeArrowheads="1"/>
          </p:cNvSpPr>
          <p:nvPr/>
        </p:nvSpPr>
        <p:spPr bwMode="auto">
          <a:xfrm>
            <a:off x="1001801" y="4663373"/>
            <a:ext cx="2803027" cy="276999"/>
          </a:xfrm>
          <a:prstGeom prst="rect">
            <a:avLst/>
          </a:prstGeom>
          <a:noFill/>
          <a:ln w="9525">
            <a:noFill/>
            <a:miter lim="800000"/>
            <a:headEnd/>
            <a:tailEnd/>
          </a:ln>
        </p:spPr>
        <p:txBody>
          <a:bodyPr wrap="square">
            <a:spAutoFit/>
          </a:bodyPr>
          <a:lstStyle/>
          <a:p>
            <a:pPr algn="ctr"/>
            <a:r>
              <a:rPr lang="zh-CN" altLang="en-US" sz="1200" dirty="0" smtClean="0">
                <a:solidFill>
                  <a:schemeClr val="bg1"/>
                </a:solidFill>
                <a:latin typeface="微软雅黑" pitchFamily="34" charset="-122"/>
                <a:ea typeface="微软雅黑" pitchFamily="34" charset="-122"/>
              </a:rPr>
              <a:t>汇报</a:t>
            </a:r>
            <a:r>
              <a:rPr lang="zh-CN" altLang="en-US" sz="1200" smtClean="0">
                <a:solidFill>
                  <a:schemeClr val="bg1"/>
                </a:solidFill>
                <a:latin typeface="微软雅黑" pitchFamily="34" charset="-122"/>
                <a:ea typeface="微软雅黑" pitchFamily="34" charset="-122"/>
              </a:rPr>
              <a:t>人</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野</a:t>
            </a:r>
            <a:r>
              <a:rPr lang="zh-CN" altLang="en-US" sz="1200" smtClean="0">
                <a:solidFill>
                  <a:schemeClr val="bg1"/>
                </a:solidFill>
                <a:latin typeface="微软雅黑" pitchFamily="34" charset="-122"/>
                <a:ea typeface="微软雅黑" pitchFamily="34" charset="-122"/>
              </a:rPr>
              <a:t>望教育</a:t>
            </a:r>
            <a:r>
              <a:rPr lang="zh-CN" altLang="en-US" sz="120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指导老</a:t>
            </a:r>
            <a:r>
              <a:rPr lang="zh-CN" altLang="en-US" sz="1200" smtClean="0">
                <a:solidFill>
                  <a:schemeClr val="bg1"/>
                </a:solidFill>
                <a:latin typeface="微软雅黑" pitchFamily="34" charset="-122"/>
                <a:ea typeface="微软雅黑" pitchFamily="34" charset="-122"/>
              </a:rPr>
              <a:t>师</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淘宝店</a:t>
            </a:r>
            <a:endParaRPr lang="nl-NL"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0941958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750"/>
                                        <p:tgtEl>
                                          <p:spTgt spid="18"/>
                                        </p:tgtEl>
                                      </p:cBhvr>
                                    </p:animEffect>
                                  </p:childTnLst>
                                </p:cTn>
                              </p:par>
                            </p:childTnLst>
                          </p:cTn>
                        </p:par>
                        <p:par>
                          <p:cTn id="12" fill="hold">
                            <p:stCondLst>
                              <p:cond delay="175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2450"/>
                            </p:stCondLst>
                            <p:childTnLst>
                              <p:par>
                                <p:cTn id="19" presetID="16" presetClass="entr" presetSubtype="21"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inVertical)">
                                      <p:cBhvr>
                                        <p:cTn id="21" dur="500"/>
                                        <p:tgtEl>
                                          <p:spTgt spid="22"/>
                                        </p:tgtEl>
                                      </p:cBhvr>
                                    </p:animEffect>
                                  </p:childTnLst>
                                </p:cTn>
                              </p:par>
                            </p:childTnLst>
                          </p:cTn>
                        </p:par>
                        <p:par>
                          <p:cTn id="22" fill="hold">
                            <p:stCondLst>
                              <p:cond delay="29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8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800" fill="hold"/>
                                        <p:tgtEl>
                                          <p:spTgt spid="21"/>
                                        </p:tgtEl>
                                        <p:attrNameLst>
                                          <p:attrName>ppt_y</p:attrName>
                                        </p:attrNameLst>
                                      </p:cBhvr>
                                      <p:tavLst>
                                        <p:tav tm="0">
                                          <p:val>
                                            <p:strVal val="#ppt_y"/>
                                          </p:val>
                                        </p:tav>
                                        <p:tav tm="100000">
                                          <p:val>
                                            <p:strVal val="#ppt_y"/>
                                          </p:val>
                                        </p:tav>
                                      </p:tavLst>
                                    </p:anim>
                                    <p:anim calcmode="lin" valueType="num">
                                      <p:cBhvr>
                                        <p:cTn id="27" dur="8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8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800" tmFilter="0,0; .5, 1; 1, 1"/>
                                        <p:tgtEl>
                                          <p:spTgt spid="21"/>
                                        </p:tgtEl>
                                      </p:cBhvr>
                                    </p:animEffect>
                                  </p:childTnLst>
                                </p:cTn>
                              </p:par>
                            </p:childTnLst>
                          </p:cTn>
                        </p:par>
                        <p:par>
                          <p:cTn id="30" fill="hold">
                            <p:stCondLst>
                              <p:cond delay="45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555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293466288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 name="TextBox 4"/>
            <p:cNvSpPr txBox="1"/>
            <p:nvPr/>
          </p:nvSpPr>
          <p:spPr>
            <a:xfrm rot="20065120">
              <a:off x="535311" y="2819331"/>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2012</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TextBox 16"/>
            <p:cNvSpPr txBox="1"/>
            <p:nvPr/>
          </p:nvSpPr>
          <p:spPr>
            <a:xfrm>
              <a:off x="2519628" y="3642553"/>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2013</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17"/>
            <p:cNvSpPr txBox="1"/>
            <p:nvPr/>
          </p:nvSpPr>
          <p:spPr>
            <a:xfrm>
              <a:off x="3236759" y="1671584"/>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TextBox 18"/>
            <p:cNvSpPr txBox="1"/>
            <p:nvPr/>
          </p:nvSpPr>
          <p:spPr>
            <a:xfrm>
              <a:off x="4995932" y="2947465"/>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2015</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0" name="TextBox 19"/>
            <p:cNvSpPr txBox="1"/>
            <p:nvPr/>
          </p:nvSpPr>
          <p:spPr>
            <a:xfrm>
              <a:off x="6413042" y="1227242"/>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2016</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1" name="TextBox 20"/>
            <p:cNvSpPr txBox="1"/>
            <p:nvPr/>
          </p:nvSpPr>
          <p:spPr>
            <a:xfrm>
              <a:off x="7628212" y="2933985"/>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2017</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TextBox 34"/>
          <p:cNvSpPr txBox="1"/>
          <p:nvPr/>
        </p:nvSpPr>
        <p:spPr>
          <a:xfrm>
            <a:off x="993526" y="4322008"/>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5451650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a:t>
              </a:r>
              <a:endParaRPr kumimoji="0" lang="en-US" altLang="zh-CN" sz="14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文本内容</a:t>
              </a:r>
              <a:endPar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71061216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a:t>
            </a:r>
            <a:endParaRPr kumimoji="0" lang="en-US" altLang="zh-CN"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标题内容</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椭圆 68"/>
          <p:cNvSpPr/>
          <p:nvPr/>
        </p:nvSpPr>
        <p:spPr>
          <a:xfrm>
            <a:off x="6456872" y="3524455"/>
            <a:ext cx="985600" cy="100113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ts val="13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详写内容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输入</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本</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页需要详写的文字</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内容，简明扼要</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，此</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为概念图解，根据您的具体内容酌情修改。</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73620964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3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2012</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2013</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2015</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12</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2011</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cs typeface="+mj-cs"/>
              </a:rPr>
              <a:t>添加标题内容文字</a:t>
            </a:r>
            <a:endParaRPr kumimoji="0" lang="en-US" sz="14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j-cs"/>
            </a:endParaRPr>
          </a:p>
        </p:txBody>
      </p:sp>
      <p:sp>
        <p:nvSpPr>
          <p:cNvPr id="19" name="TextBox 18"/>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23201563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73%</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75%</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56%</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29%</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77%</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2016</a:t>
            </a:r>
            <a:endParaRPr kumimoji="0" 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2015</a:t>
            </a:r>
            <a:endParaRPr kumimoji="0" 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marL="0" marR="0" lvl="0" indent="0" algn="l" defTabSz="816174"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a:p>
            <a:pPr marL="0" marR="0" lvl="0" indent="0" algn="l" defTabSz="816174"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marL="0" marR="0" lvl="0" indent="0" algn="r" defTabSz="816174"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a:p>
            <a:pPr marL="0" marR="0" lvl="0" indent="0" algn="r" defTabSz="816174"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55638991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02</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74607273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48">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4403</Words>
  <Application>Microsoft Office PowerPoint</Application>
  <PresentationFormat>全屏显示(16:9)</PresentationFormat>
  <Paragraphs>338</Paragraphs>
  <Slides>27</Slides>
  <Notes>20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Aller Light</vt:lpstr>
      <vt:lpstr>Broadway BT</vt:lpstr>
      <vt:lpstr>Gill Sans</vt:lpstr>
      <vt:lpstr>Helvetica Light</vt:lpstr>
      <vt:lpstr>Helvetica Neue</vt:lpstr>
      <vt:lpstr>Lato Light</vt:lpstr>
      <vt:lpstr>Open Sans</vt:lpstr>
      <vt:lpstr>新細明體</vt:lpstr>
      <vt:lpstr>等线</vt:lpstr>
      <vt:lpstr>等线 Light</vt:lpstr>
      <vt:lpstr>华文黑体</vt:lpstr>
      <vt:lpstr>宋体</vt:lpstr>
      <vt:lpstr>微软雅黑</vt:lpstr>
      <vt:lpstr>张海山锐谐体2.0-授权联系：Samtype@QQ.com</vt:lpstr>
      <vt:lpstr>Arial</vt:lpstr>
      <vt:lpstr>Calibri</vt:lpstr>
      <vt:lpstr>Calibri Light</vt:lpstr>
      <vt:lpstr>Impact</vt:lpstr>
      <vt:lpstr>Roboto Regular</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Bee Little</cp:lastModifiedBy>
  <cp:revision>7</cp:revision>
  <dcterms:created xsi:type="dcterms:W3CDTF">2016-12-20T02:55:13Z</dcterms:created>
  <dcterms:modified xsi:type="dcterms:W3CDTF">2017-08-05T12:39:52Z</dcterms:modified>
</cp:coreProperties>
</file>