
<file path=[Content_Types].xml><?xml version="1.0" encoding="utf-8"?>
<Types xmlns="http://schemas.openxmlformats.org/package/2006/content-types">
  <Default Extension="mp3" ContentType="audio/mpeg"/>
  <Default Extension="png" ContentType="image/png"/>
  <Default Extension="jpeg" ContentType="image/jpeg"/>
  <Default Extension="rels" ContentType="application/vnd.openxmlformats-package.relationships+xml"/>
  <Default Extension="xml" ContentType="application/xml"/>
  <Default Extension="wdp" ContentType="image/vnd.ms-photo"/>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tags/tag1.xml" ContentType="application/vnd.openxmlformats-officedocument.presentationml.tag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notesSlides/notesSlide2.xml" ContentType="application/vnd.openxmlformats-officedocument.presentationml.notesSlide+xml"/>
  <Override PartName="/ppt/tags/tag13.xml" ContentType="application/vnd.openxmlformats-officedocument.presentationml.tags+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theme/themeOverride1.xml" ContentType="application/vnd.openxmlformats-officedocument.themeOverr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tags/tag14.xml" ContentType="application/vnd.openxmlformats-officedocument.presentationml.tags+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tags/tag15.xml" ContentType="application/vnd.openxmlformats-officedocument.presentationml.tags+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tags/tag16.xml" ContentType="application/vnd.openxmlformats-officedocument.presentationml.tags+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717" r:id="rId1"/>
  </p:sldMasterIdLst>
  <p:notesMasterIdLst>
    <p:notesMasterId r:id="rId24"/>
  </p:notesMasterIdLst>
  <p:handoutMasterIdLst>
    <p:handoutMasterId r:id="rId25"/>
  </p:handoutMasterIdLst>
  <p:sldIdLst>
    <p:sldId id="3084" r:id="rId2"/>
    <p:sldId id="3086" r:id="rId3"/>
    <p:sldId id="3087" r:id="rId4"/>
    <p:sldId id="3088" r:id="rId5"/>
    <p:sldId id="3089" r:id="rId6"/>
    <p:sldId id="3090" r:id="rId7"/>
    <p:sldId id="3091" r:id="rId8"/>
    <p:sldId id="3092" r:id="rId9"/>
    <p:sldId id="3093" r:id="rId10"/>
    <p:sldId id="3094" r:id="rId11"/>
    <p:sldId id="3095" r:id="rId12"/>
    <p:sldId id="3096" r:id="rId13"/>
    <p:sldId id="3097" r:id="rId14"/>
    <p:sldId id="3098" r:id="rId15"/>
    <p:sldId id="3099" r:id="rId16"/>
    <p:sldId id="3100" r:id="rId17"/>
    <p:sldId id="3101" r:id="rId18"/>
    <p:sldId id="3102" r:id="rId19"/>
    <p:sldId id="3103" r:id="rId20"/>
    <p:sldId id="3104" r:id="rId21"/>
    <p:sldId id="3105" r:id="rId22"/>
    <p:sldId id="3106" r:id="rId23"/>
  </p:sldIdLst>
  <p:sldSz cx="12858750" cy="7232650"/>
  <p:notesSz cx="6858000" cy="9144000"/>
  <p:custDataLst>
    <p:tags r:id="rId26"/>
  </p:custDataLst>
  <p:defaultTextStyle>
    <a:defPPr>
      <a:defRPr lang="zh-CN"/>
    </a:defPPr>
    <a:lvl1pPr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1pPr>
    <a:lvl2pPr marL="639763" indent="-182563"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2pPr>
    <a:lvl3pPr marL="1282700" indent="-368300"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3pPr>
    <a:lvl4pPr marL="1925638" indent="-554038"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4pPr>
    <a:lvl5pPr marL="2568575" indent="-739775" algn="l" rtl="0" fontAlgn="base">
      <a:spcBef>
        <a:spcPct val="0"/>
      </a:spcBef>
      <a:spcAft>
        <a:spcPct val="0"/>
      </a:spcAft>
      <a:defRPr kern="1200">
        <a:solidFill>
          <a:schemeClr val="tx1"/>
        </a:solidFill>
        <a:latin typeface="Calibri" panose="020F050202020403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328" userDrawn="1">
          <p15:clr>
            <a:srgbClr val="A4A3A4"/>
          </p15:clr>
        </p15:guide>
        <p15:guide id="2" pos="4050" userDrawn="1">
          <p15:clr>
            <a:srgbClr val="A4A3A4"/>
          </p15:clr>
        </p15:guide>
        <p15:guide id="3" pos="557" userDrawn="1">
          <p15:clr>
            <a:srgbClr val="A4A3A4"/>
          </p15:clr>
        </p15:guide>
        <p15:guide id="5" orient="horz" pos="4183" userDrawn="1">
          <p15:clr>
            <a:srgbClr val="A4A3A4"/>
          </p15:clr>
        </p15:guide>
        <p15:guide id="6" pos="7497" userDrawn="1">
          <p15:clr>
            <a:srgbClr val="A4A3A4"/>
          </p15:clr>
        </p15:guide>
        <p15:guide id="7" pos="6908" userDrawn="1">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C2744"/>
    <a:srgbClr val="E56B00"/>
    <a:srgbClr val="F39800"/>
    <a:srgbClr val="6B2B46"/>
    <a:srgbClr val="38AADE"/>
    <a:srgbClr val="4BC1DD"/>
    <a:srgbClr val="92D050"/>
    <a:srgbClr val="4B342A"/>
    <a:srgbClr val="64ACA5"/>
    <a:srgbClr val="424C8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662" autoAdjust="0"/>
    <p:restoredTop sz="95317" autoAdjust="0"/>
  </p:normalViewPr>
  <p:slideViewPr>
    <p:cSldViewPr>
      <p:cViewPr varScale="1">
        <p:scale>
          <a:sx n="94" d="100"/>
          <a:sy n="94" d="100"/>
        </p:scale>
        <p:origin x="91" y="106"/>
      </p:cViewPr>
      <p:guideLst>
        <p:guide orient="horz" pos="328"/>
        <p:guide pos="4050"/>
        <p:guide pos="557"/>
        <p:guide orient="horz" pos="4183"/>
        <p:guide pos="7497"/>
        <p:guide pos="6908"/>
      </p:guideLst>
    </p:cSldViewPr>
  </p:slideViewPr>
  <p:outlineViewPr>
    <p:cViewPr>
      <p:scale>
        <a:sx n="100" d="100"/>
        <a:sy n="100" d="100"/>
      </p:scale>
      <p:origin x="0" y="-9972"/>
    </p:cViewPr>
  </p:outlineViewPr>
  <p:notesTextViewPr>
    <p:cViewPr>
      <p:scale>
        <a:sx n="1" d="1"/>
        <a:sy n="1" d="1"/>
      </p:scale>
      <p:origin x="0" y="0"/>
    </p:cViewPr>
  </p:notesTextViewPr>
  <p:sorterViewPr>
    <p:cViewPr>
      <p:scale>
        <a:sx n="33" d="100"/>
        <a:sy n="33" d="100"/>
      </p:scale>
      <p:origin x="0" y="0"/>
    </p:cViewPr>
  </p:sorterViewPr>
  <p:notesViewPr>
    <p:cSldViewPr>
      <p:cViewPr varScale="1">
        <p:scale>
          <a:sx n="65" d="100"/>
          <a:sy n="65" d="100"/>
        </p:scale>
        <p:origin x="2796" y="54"/>
      </p:cViewPr>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gs" Target="tags/tag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E9630DBF-D010-4114-9DE3-41E342A27C18}" type="datetimeFigureOut">
              <a:rPr lang="zh-CN" altLang="en-US" smtClean="0"/>
              <a:pPr/>
              <a:t>2017/8/5</a:t>
            </a:fld>
            <a:endParaRPr lang="zh-CN" altLang="en-US"/>
          </a:p>
        </p:txBody>
      </p:sp>
      <p:sp>
        <p:nvSpPr>
          <p:cNvPr id="4" name="页脚占位符 3"/>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5" name="灯片编号占位符 4"/>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D4D1D107-4CC9-43CA-8CA8-36E1DF70D5F2}" type="slidenum">
              <a:rPr lang="zh-CN" altLang="en-US" smtClean="0"/>
              <a:pPr/>
              <a:t>‹#›</a:t>
            </a:fld>
            <a:endParaRPr lang="zh-CN" altLang="en-US"/>
          </a:p>
        </p:txBody>
      </p:sp>
    </p:spTree>
    <p:extLst>
      <p:ext uri="{BB962C8B-B14F-4D97-AF65-F5344CB8AC3E}">
        <p14:creationId xmlns:p14="http://schemas.microsoft.com/office/powerpoint/2010/main" val="198666007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pPr>
              <a:defRPr/>
            </a:pPr>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pPr>
              <a:defRPr/>
            </a:pPr>
            <a:fld id="{06024D97-E667-405D-B634-E583E2108D71}" type="datetimeFigureOut">
              <a:rPr lang="zh-CN" altLang="en-US"/>
              <a:pPr>
                <a:defRPr/>
              </a:pPr>
              <a:t>2017/8/5</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pPr lvl="0"/>
            <a:endParaRPr lang="zh-CN" altLang="en-US" noProof="0" smtClean="0"/>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noProof="0" smtClean="0"/>
              <a:t>单击此处编辑母版文本样式</a:t>
            </a:r>
          </a:p>
          <a:p>
            <a:pPr lvl="1"/>
            <a:r>
              <a:rPr lang="zh-CN" altLang="en-US" noProof="0" smtClean="0"/>
              <a:t>第二级</a:t>
            </a:r>
          </a:p>
          <a:p>
            <a:pPr lvl="2"/>
            <a:r>
              <a:rPr lang="zh-CN" altLang="en-US" noProof="0" smtClean="0"/>
              <a:t>第三级</a:t>
            </a:r>
          </a:p>
          <a:p>
            <a:pPr lvl="3"/>
            <a:r>
              <a:rPr lang="zh-CN" altLang="en-US" noProof="0" smtClean="0"/>
              <a:t>第四级</a:t>
            </a:r>
          </a:p>
          <a:p>
            <a:pPr lvl="4"/>
            <a:r>
              <a:rPr lang="zh-CN" altLang="en-US" noProof="0" smtClean="0"/>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pPr>
              <a:defRPr/>
            </a:pPr>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wrap="square" lIns="91440" tIns="45720" rIns="91440" bIns="45720" numCol="1" anchor="b" anchorCtr="0" compatLnSpc="1">
            <a:prstTxWarp prst="textNoShape">
              <a:avLst/>
            </a:prstTxWarp>
          </a:bodyPr>
          <a:lstStyle>
            <a:lvl1pPr algn="r">
              <a:defRPr sz="1200"/>
            </a:lvl1pPr>
          </a:lstStyle>
          <a:p>
            <a:fld id="{418F03C3-53C1-4F10-8DAF-D1F318E96C6E}" type="slidenum">
              <a:rPr lang="zh-CN" altLang="en-US"/>
              <a:pPr/>
              <a:t>‹#›</a:t>
            </a:fld>
            <a:endParaRPr lang="zh-CN" altLang="en-US"/>
          </a:p>
        </p:txBody>
      </p:sp>
    </p:spTree>
    <p:extLst>
      <p:ext uri="{BB962C8B-B14F-4D97-AF65-F5344CB8AC3E}">
        <p14:creationId xmlns:p14="http://schemas.microsoft.com/office/powerpoint/2010/main" val="206054043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300" kern="1200">
        <a:solidFill>
          <a:schemeClr val="tx1"/>
        </a:solidFill>
        <a:latin typeface="+mn-lt"/>
        <a:ea typeface="+mn-ea"/>
        <a:cs typeface="+mn-cs"/>
      </a:defRPr>
    </a:lvl1pPr>
    <a:lvl2pPr marL="455613" algn="l" rtl="0" eaLnBrk="0" fontAlgn="base" hangingPunct="0">
      <a:spcBef>
        <a:spcPct val="30000"/>
      </a:spcBef>
      <a:spcAft>
        <a:spcPct val="0"/>
      </a:spcAft>
      <a:defRPr sz="1300" kern="1200">
        <a:solidFill>
          <a:schemeClr val="tx1"/>
        </a:solidFill>
        <a:latin typeface="+mn-lt"/>
        <a:ea typeface="+mn-ea"/>
        <a:cs typeface="+mn-cs"/>
      </a:defRPr>
    </a:lvl2pPr>
    <a:lvl3pPr marL="912813" algn="l" rtl="0" eaLnBrk="0" fontAlgn="base" hangingPunct="0">
      <a:spcBef>
        <a:spcPct val="30000"/>
      </a:spcBef>
      <a:spcAft>
        <a:spcPct val="0"/>
      </a:spcAft>
      <a:defRPr sz="1300" kern="1200">
        <a:solidFill>
          <a:schemeClr val="tx1"/>
        </a:solidFill>
        <a:latin typeface="+mn-lt"/>
        <a:ea typeface="+mn-ea"/>
        <a:cs typeface="+mn-cs"/>
      </a:defRPr>
    </a:lvl3pPr>
    <a:lvl4pPr marL="1370013" algn="l" rtl="0" eaLnBrk="0" fontAlgn="base" hangingPunct="0">
      <a:spcBef>
        <a:spcPct val="30000"/>
      </a:spcBef>
      <a:spcAft>
        <a:spcPct val="0"/>
      </a:spcAft>
      <a:defRPr sz="1300" kern="1200">
        <a:solidFill>
          <a:schemeClr val="tx1"/>
        </a:solidFill>
        <a:latin typeface="+mn-lt"/>
        <a:ea typeface="+mn-ea"/>
        <a:cs typeface="+mn-cs"/>
      </a:defRPr>
    </a:lvl4pPr>
    <a:lvl5pPr marL="1827213" algn="l" rtl="0" eaLnBrk="0" fontAlgn="base" hangingPunct="0">
      <a:spcBef>
        <a:spcPct val="30000"/>
      </a:spcBef>
      <a:spcAft>
        <a:spcPct val="0"/>
      </a:spcAft>
      <a:defRPr sz="1300" kern="1200">
        <a:solidFill>
          <a:schemeClr val="tx1"/>
        </a:solidFill>
        <a:latin typeface="+mn-lt"/>
        <a:ea typeface="+mn-ea"/>
        <a:cs typeface="+mn-cs"/>
      </a:defRPr>
    </a:lvl5pPr>
    <a:lvl6pPr marL="2285493" algn="l" defTabSz="914197" rtl="0" eaLnBrk="1" latinLnBrk="0" hangingPunct="1">
      <a:defRPr sz="1300" kern="1200">
        <a:solidFill>
          <a:schemeClr val="tx1"/>
        </a:solidFill>
        <a:latin typeface="+mn-lt"/>
        <a:ea typeface="+mn-ea"/>
        <a:cs typeface="+mn-cs"/>
      </a:defRPr>
    </a:lvl6pPr>
    <a:lvl7pPr marL="2742592" algn="l" defTabSz="914197" rtl="0" eaLnBrk="1" latinLnBrk="0" hangingPunct="1">
      <a:defRPr sz="1300" kern="1200">
        <a:solidFill>
          <a:schemeClr val="tx1"/>
        </a:solidFill>
        <a:latin typeface="+mn-lt"/>
        <a:ea typeface="+mn-ea"/>
        <a:cs typeface="+mn-cs"/>
      </a:defRPr>
    </a:lvl7pPr>
    <a:lvl8pPr marL="3199692" algn="l" defTabSz="914197" rtl="0" eaLnBrk="1" latinLnBrk="0" hangingPunct="1">
      <a:defRPr sz="1300" kern="1200">
        <a:solidFill>
          <a:schemeClr val="tx1"/>
        </a:solidFill>
        <a:latin typeface="+mn-lt"/>
        <a:ea typeface="+mn-ea"/>
        <a:cs typeface="+mn-cs"/>
      </a:defRPr>
    </a:lvl8pPr>
    <a:lvl9pPr marL="3656788" algn="l" defTabSz="914197" rtl="0" eaLnBrk="1" latinLnBrk="0" hangingPunct="1">
      <a:defRPr sz="13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slide" Target="../slides/slide5.xml"/><Relationship Id="rId2" Type="http://schemas.openxmlformats.org/officeDocument/2006/relationships/notesMaster" Target="../notesMasters/notesMaster1.xml"/><Relationship Id="rId1" Type="http://schemas.openxmlformats.org/officeDocument/2006/relationships/themeOverride" Target="../theme/themeOverride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a:t>
            </a:fld>
            <a:endParaRPr lang="zh-CN" altLang="en-US"/>
          </a:p>
        </p:txBody>
      </p:sp>
    </p:spTree>
    <p:extLst>
      <p:ext uri="{BB962C8B-B14F-4D97-AF65-F5344CB8AC3E}">
        <p14:creationId xmlns:p14="http://schemas.microsoft.com/office/powerpoint/2010/main" val="405704340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07390C9-E209-452A-AF2C-23D0DB5DF8D6}" type="slidenum">
              <a:rPr lang="zh-CN" altLang="en-US" smtClean="0"/>
              <a:pPr/>
              <a:t>10</a:t>
            </a:fld>
            <a:endParaRPr lang="zh-CN" altLang="en-US"/>
          </a:p>
        </p:txBody>
      </p:sp>
    </p:spTree>
    <p:extLst>
      <p:ext uri="{BB962C8B-B14F-4D97-AF65-F5344CB8AC3E}">
        <p14:creationId xmlns:p14="http://schemas.microsoft.com/office/powerpoint/2010/main" val="366692158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pPr/>
              <a:t>11</a:t>
            </a:fld>
            <a:endParaRPr lang="zh-CN" altLang="en-US"/>
          </a:p>
        </p:txBody>
      </p:sp>
    </p:spTree>
    <p:extLst>
      <p:ext uri="{BB962C8B-B14F-4D97-AF65-F5344CB8AC3E}">
        <p14:creationId xmlns:p14="http://schemas.microsoft.com/office/powerpoint/2010/main" val="19098897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12</a:t>
            </a:fld>
            <a:endParaRPr lang="zh-CN" altLang="en-US"/>
          </a:p>
        </p:txBody>
      </p:sp>
    </p:spTree>
    <p:extLst>
      <p:ext uri="{BB962C8B-B14F-4D97-AF65-F5344CB8AC3E}">
        <p14:creationId xmlns:p14="http://schemas.microsoft.com/office/powerpoint/2010/main" val="421283290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13</a:t>
            </a:fld>
            <a:endParaRPr lang="zh-CN" altLang="en-US"/>
          </a:p>
        </p:txBody>
      </p:sp>
    </p:spTree>
    <p:extLst>
      <p:ext uri="{BB962C8B-B14F-4D97-AF65-F5344CB8AC3E}">
        <p14:creationId xmlns:p14="http://schemas.microsoft.com/office/powerpoint/2010/main" val="319780605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7B963944-84AD-4C31-99FF-18D9B5868545}" type="slidenum">
              <a:rPr lang="zh-CN" altLang="en-US" smtClean="0"/>
              <a:pPr/>
              <a:t>14</a:t>
            </a:fld>
            <a:endParaRPr lang="zh-CN" altLang="en-US"/>
          </a:p>
        </p:txBody>
      </p:sp>
    </p:spTree>
    <p:extLst>
      <p:ext uri="{BB962C8B-B14F-4D97-AF65-F5344CB8AC3E}">
        <p14:creationId xmlns:p14="http://schemas.microsoft.com/office/powerpoint/2010/main" val="392787191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15</a:t>
            </a:fld>
            <a:endParaRPr lang="en-GB"/>
          </a:p>
        </p:txBody>
      </p:sp>
    </p:spTree>
    <p:extLst>
      <p:ext uri="{BB962C8B-B14F-4D97-AF65-F5344CB8AC3E}">
        <p14:creationId xmlns:p14="http://schemas.microsoft.com/office/powerpoint/2010/main" val="93244991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16</a:t>
            </a:fld>
            <a:endParaRPr lang="zh-CN" altLang="en-US"/>
          </a:p>
        </p:txBody>
      </p:sp>
    </p:spTree>
    <p:extLst>
      <p:ext uri="{BB962C8B-B14F-4D97-AF65-F5344CB8AC3E}">
        <p14:creationId xmlns:p14="http://schemas.microsoft.com/office/powerpoint/2010/main" val="425056914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A26B02EC-97C0-4E19-AA45-E904FCC1D11E}" type="slidenum">
              <a:rPr lang="en-GB" smtClean="0"/>
              <a:pPr/>
              <a:t>17</a:t>
            </a:fld>
            <a:endParaRPr lang="en-GB"/>
          </a:p>
        </p:txBody>
      </p:sp>
    </p:spTree>
    <p:extLst>
      <p:ext uri="{BB962C8B-B14F-4D97-AF65-F5344CB8AC3E}">
        <p14:creationId xmlns:p14="http://schemas.microsoft.com/office/powerpoint/2010/main" val="414808513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18</a:t>
            </a:fld>
            <a:endParaRPr lang="zh-CN" altLang="en-US"/>
          </a:p>
        </p:txBody>
      </p:sp>
    </p:spTree>
    <p:extLst>
      <p:ext uri="{BB962C8B-B14F-4D97-AF65-F5344CB8AC3E}">
        <p14:creationId xmlns:p14="http://schemas.microsoft.com/office/powerpoint/2010/main" val="1656877112"/>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pPr/>
              <a:t>19</a:t>
            </a:fld>
            <a:endParaRPr lang="zh-CN" altLang="en-US"/>
          </a:p>
        </p:txBody>
      </p:sp>
    </p:spTree>
    <p:extLst>
      <p:ext uri="{BB962C8B-B14F-4D97-AF65-F5344CB8AC3E}">
        <p14:creationId xmlns:p14="http://schemas.microsoft.com/office/powerpoint/2010/main" val="17664808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63EF2083-0386-4B43-BE3F-5071C6BB4FA7}" type="slidenum">
              <a:rPr lang="zh-CN" altLang="en-US" smtClean="0"/>
              <a:pPr/>
              <a:t>2</a:t>
            </a:fld>
            <a:endParaRPr lang="zh-CN" altLang="en-US"/>
          </a:p>
        </p:txBody>
      </p:sp>
    </p:spTree>
    <p:extLst>
      <p:ext uri="{BB962C8B-B14F-4D97-AF65-F5344CB8AC3E}">
        <p14:creationId xmlns:p14="http://schemas.microsoft.com/office/powerpoint/2010/main" val="119315978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20</a:t>
            </a:fld>
            <a:endParaRPr lang="zh-CN" altLang="en-US"/>
          </a:p>
        </p:txBody>
      </p:sp>
    </p:spTree>
    <p:extLst>
      <p:ext uri="{BB962C8B-B14F-4D97-AF65-F5344CB8AC3E}">
        <p14:creationId xmlns:p14="http://schemas.microsoft.com/office/powerpoint/2010/main" val="3750712775"/>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pPr/>
              <a:t>21</a:t>
            </a:fld>
            <a:endParaRPr lang="zh-CN" altLang="en-US"/>
          </a:p>
        </p:txBody>
      </p:sp>
    </p:spTree>
    <p:extLst>
      <p:ext uri="{BB962C8B-B14F-4D97-AF65-F5344CB8AC3E}">
        <p14:creationId xmlns:p14="http://schemas.microsoft.com/office/powerpoint/2010/main" val="168993171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22</a:t>
            </a:fld>
            <a:endParaRPr lang="zh-CN" altLang="en-US"/>
          </a:p>
        </p:txBody>
      </p:sp>
    </p:spTree>
    <p:extLst>
      <p:ext uri="{BB962C8B-B14F-4D97-AF65-F5344CB8AC3E}">
        <p14:creationId xmlns:p14="http://schemas.microsoft.com/office/powerpoint/2010/main" val="321772693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3</a:t>
            </a:fld>
            <a:endParaRPr lang="zh-CN" altLang="en-US"/>
          </a:p>
        </p:txBody>
      </p:sp>
    </p:spTree>
    <p:extLst>
      <p:ext uri="{BB962C8B-B14F-4D97-AF65-F5344CB8AC3E}">
        <p14:creationId xmlns:p14="http://schemas.microsoft.com/office/powerpoint/2010/main" val="12111493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4</a:t>
            </a:fld>
            <a:endParaRPr lang="zh-CN" altLang="en-US"/>
          </a:p>
        </p:txBody>
      </p:sp>
    </p:spTree>
    <p:extLst>
      <p:ext uri="{BB962C8B-B14F-4D97-AF65-F5344CB8AC3E}">
        <p14:creationId xmlns:p14="http://schemas.microsoft.com/office/powerpoint/2010/main" val="61426898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p:cSld>
    <p:bg bwMode="auto">
      <p:bgPr>
        <a:solidFill>
          <a:srgbClr val="FFFFFF"/>
        </a:solidFill>
        <a:effectLst/>
      </p:bgPr>
    </p:bg>
    <p:spTree>
      <p:nvGrpSpPr>
        <p:cNvPr id="1" name=""/>
        <p:cNvGrpSpPr/>
        <p:nvPr/>
      </p:nvGrpSpPr>
      <p:grpSpPr>
        <a:xfrm>
          <a:off x="0" y="0"/>
          <a:ext cx="0" cy="0"/>
          <a:chOff x="0" y="0"/>
          <a:chExt cx="0" cy="0"/>
        </a:xfrm>
      </p:grpSpPr>
      <p:sp>
        <p:nvSpPr>
          <p:cNvPr id="33794" name="幻灯片图像占位符 1"/>
          <p:cNvSpPr>
            <a:spLocks noGrp="1" noRot="1" noChangeAspect="1" noTextEdit="1"/>
          </p:cNvSpPr>
          <p:nvPr>
            <p:ph type="sldImg"/>
          </p:nvPr>
        </p:nvSpPr>
        <p:spPr>
          <a:xfrm>
            <a:off x="684213" y="1141413"/>
            <a:ext cx="5486400" cy="3086100"/>
          </a:xfrm>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3795" name="备注占位符 2"/>
          <p:cNvSpPr>
            <a:spLocks noGrp="1" noChangeArrowheads="1"/>
          </p:cNvSpPr>
          <p:nvPr>
            <p:ph type="body" idx="1"/>
          </p:nvPr>
        </p:nvSpPr>
        <p:spPr>
          <a:xfrm>
            <a:off x="684213" y="4398963"/>
            <a:ext cx="5486400" cy="3600450"/>
          </a:xfrm>
          <a:noFill/>
          <a:extLst>
            <a:ext uri="{909E8E84-426E-40DD-AFC4-6F175D3DCCD1}">
              <a14:hiddenFill xmlns:a14="http://schemas.microsoft.com/office/drawing/2010/main">
                <a:solidFill>
                  <a:srgbClr val="FFFFFF"/>
                </a:solidFill>
              </a14:hiddenFill>
            </a:ext>
          </a:extLst>
        </p:spPr>
        <p:txBody>
          <a:bodyPr/>
          <a:lstStyle/>
          <a:p>
            <a:pPr eaLnBrk="1" hangingPunct="1">
              <a:spcBef>
                <a:spcPct val="0"/>
              </a:spcBef>
            </a:pPr>
            <a:endParaRPr lang="en-US" altLang="zh-CN"/>
          </a:p>
        </p:txBody>
      </p:sp>
      <p:sp>
        <p:nvSpPr>
          <p:cNvPr id="33796" name="灯片编号占位符 3"/>
          <p:cNvSpPr txBox="1">
            <a:spLocks noGrp="1" noChangeArrowheads="1"/>
          </p:cNvSpPr>
          <p:nvPr/>
        </p:nvSpPr>
        <p:spPr bwMode="auto">
          <a:xfrm>
            <a:off x="3883025" y="8683625"/>
            <a:ext cx="2971800" cy="4587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a:spcBef>
                <a:spcPct val="30000"/>
              </a:spcBef>
              <a:defRPr sz="1200">
                <a:solidFill>
                  <a:schemeClr val="tx1"/>
                </a:solidFill>
                <a:latin typeface="Calibri" panose="020F0502020204030204" pitchFamily="34" charset="0"/>
                <a:ea typeface="宋体" panose="02010600030101010101" pitchFamily="2" charset="-122"/>
              </a:defRPr>
            </a:lvl1pPr>
            <a:lvl2pPr marL="742950" indent="-285750">
              <a:spcBef>
                <a:spcPct val="30000"/>
              </a:spcBef>
              <a:defRPr sz="1200">
                <a:solidFill>
                  <a:schemeClr val="tx1"/>
                </a:solidFill>
                <a:latin typeface="Calibri" panose="020F0502020204030204" pitchFamily="34" charset="0"/>
                <a:ea typeface="宋体" panose="02010600030101010101" pitchFamily="2" charset="-122"/>
              </a:defRPr>
            </a:lvl2pPr>
            <a:lvl3pPr marL="1143000" indent="-228600">
              <a:spcBef>
                <a:spcPct val="30000"/>
              </a:spcBef>
              <a:defRPr sz="1200">
                <a:solidFill>
                  <a:schemeClr val="tx1"/>
                </a:solidFill>
                <a:latin typeface="Calibri" panose="020F0502020204030204" pitchFamily="34" charset="0"/>
                <a:ea typeface="宋体" panose="02010600030101010101" pitchFamily="2" charset="-122"/>
              </a:defRPr>
            </a:lvl3pPr>
            <a:lvl4pPr marL="1600200" indent="-228600">
              <a:spcBef>
                <a:spcPct val="30000"/>
              </a:spcBef>
              <a:defRPr sz="1200">
                <a:solidFill>
                  <a:schemeClr val="tx1"/>
                </a:solidFill>
                <a:latin typeface="Calibri" panose="020F0502020204030204" pitchFamily="34" charset="0"/>
                <a:ea typeface="宋体" panose="02010600030101010101" pitchFamily="2" charset="-122"/>
              </a:defRPr>
            </a:lvl4pPr>
            <a:lvl5pPr marL="2057400" indent="-228600">
              <a:spcBef>
                <a:spcPct val="30000"/>
              </a:spcBef>
              <a:defRPr sz="1200">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30000"/>
              </a:spcBef>
              <a:spcAft>
                <a:spcPct val="0"/>
              </a:spcAft>
              <a:defRPr sz="1200">
                <a:solidFill>
                  <a:schemeClr val="tx1"/>
                </a:solidFill>
                <a:latin typeface="Calibri" panose="020F0502020204030204" pitchFamily="34" charset="0"/>
                <a:ea typeface="宋体" panose="02010600030101010101" pitchFamily="2" charset="-122"/>
              </a:defRPr>
            </a:lvl9pPr>
          </a:lstStyle>
          <a:p>
            <a:pPr algn="r" eaLnBrk="1" latinLnBrk="1" hangingPunct="1">
              <a:spcBef>
                <a:spcPct val="0"/>
              </a:spcBef>
            </a:pPr>
            <a:fld id="{D8A88CB0-5585-4DC3-AF7B-F8B607B001A8}" type="slidenum">
              <a:rPr lang="zh-CN" altLang="en-US">
                <a:latin typeface="Arial" panose="020B0604020202020204" pitchFamily="34" charset="0"/>
                <a:ea typeface="微软雅黑" panose="020B0503020204020204" pitchFamily="34" charset="-122"/>
              </a:rPr>
              <a:pPr algn="r" eaLnBrk="1" latinLnBrk="1" hangingPunct="1">
                <a:spcBef>
                  <a:spcPct val="0"/>
                </a:spcBef>
              </a:pPr>
              <a:t>5</a:t>
            </a:fld>
            <a:endParaRPr lang="zh-CN" altLang="en-US" dirty="0">
              <a:latin typeface="Arial" panose="020B0604020202020204" pitchFamily="34" charset="0"/>
              <a:ea typeface="微软雅黑" panose="020B0503020204020204" pitchFamily="34" charset="-122"/>
            </a:endParaRPr>
          </a:p>
        </p:txBody>
      </p:sp>
    </p:spTree>
    <p:extLst>
      <p:ext uri="{BB962C8B-B14F-4D97-AF65-F5344CB8AC3E}">
        <p14:creationId xmlns:p14="http://schemas.microsoft.com/office/powerpoint/2010/main" val="1601117177"/>
      </p:ext>
    </p:extLst>
  </p:cSld>
  <p:clrMapOvr>
    <a:overrideClrMapping bg1="lt1" tx1="dk1" bg2="lt2" tx2="dk2" accent1="accent1" accent2="accent2" accent3="accent3" accent4="accent4" accent5="accent5" accent6="accent6" hlink="hlink" folHlink="folHlink"/>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7392B679-AE23-4750-8FB0-6513430B8953}" type="slidenum">
              <a:rPr lang="zh-CN" altLang="en-US" smtClean="0"/>
              <a:pPr/>
              <a:t>6</a:t>
            </a:fld>
            <a:endParaRPr lang="zh-CN" altLang="en-US"/>
          </a:p>
        </p:txBody>
      </p:sp>
    </p:spTree>
    <p:extLst>
      <p:ext uri="{BB962C8B-B14F-4D97-AF65-F5344CB8AC3E}">
        <p14:creationId xmlns:p14="http://schemas.microsoft.com/office/powerpoint/2010/main" val="60629941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7</a:t>
            </a:fld>
            <a:endParaRPr lang="zh-CN" altLang="en-US"/>
          </a:p>
        </p:txBody>
      </p:sp>
    </p:spTree>
    <p:extLst>
      <p:ext uri="{BB962C8B-B14F-4D97-AF65-F5344CB8AC3E}">
        <p14:creationId xmlns:p14="http://schemas.microsoft.com/office/powerpoint/2010/main" val="410676830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8</a:t>
            </a:fld>
            <a:endParaRPr lang="zh-CN" altLang="en-US"/>
          </a:p>
        </p:txBody>
      </p:sp>
    </p:spTree>
    <p:extLst>
      <p:ext uri="{BB962C8B-B14F-4D97-AF65-F5344CB8AC3E}">
        <p14:creationId xmlns:p14="http://schemas.microsoft.com/office/powerpoint/2010/main" val="361991532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18F03C3-53C1-4F10-8DAF-D1F318E96C6E}" type="slidenum">
              <a:rPr lang="zh-CN" altLang="en-US" smtClean="0"/>
              <a:pPr/>
              <a:t>9</a:t>
            </a:fld>
            <a:endParaRPr lang="zh-CN" altLang="en-US"/>
          </a:p>
        </p:txBody>
      </p:sp>
    </p:spTree>
    <p:extLst>
      <p:ext uri="{BB962C8B-B14F-4D97-AF65-F5344CB8AC3E}">
        <p14:creationId xmlns:p14="http://schemas.microsoft.com/office/powerpoint/2010/main" val="6496126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32BF82D2-7A68-459D-A996-9BDDA2518FA4}" type="datetimeFigureOut">
              <a:rPr lang="zh-CN" altLang="en-US" smtClean="0"/>
              <a:pPr/>
              <a:t>2017/8/5</a:t>
            </a:fld>
            <a:endParaRPr lang="zh-CN" altLang="en-US"/>
          </a:p>
        </p:txBody>
      </p:sp>
      <p:sp>
        <p:nvSpPr>
          <p:cNvPr id="3" name="Footer Placeholder 2"/>
          <p:cNvSpPr>
            <a:spLocks noGrp="1"/>
          </p:cNvSpPr>
          <p:nvPr>
            <p:ph type="ftr" sz="quarter" idx="11"/>
          </p:nvPr>
        </p:nvSpPr>
        <p:spPr/>
        <p:txBody>
          <a:bodyPr/>
          <a:lstStyle/>
          <a:p>
            <a:endParaRPr lang="zh-CN" altLang="en-US"/>
          </a:p>
        </p:txBody>
      </p:sp>
      <p:sp>
        <p:nvSpPr>
          <p:cNvPr id="4" name="Slide Number Placeholder 3"/>
          <p:cNvSpPr>
            <a:spLocks noGrp="1"/>
          </p:cNvSpPr>
          <p:nvPr>
            <p:ph type="sldNum" sz="quarter" idx="12"/>
          </p:nvPr>
        </p:nvSpPr>
        <p:spPr/>
        <p:txBody>
          <a:bodyPr/>
          <a:lstStyle/>
          <a:p>
            <a:fld id="{3E01EE5D-26FB-46D5-A381-ECFB35BF1D34}" type="slidenum">
              <a:rPr lang="zh-CN" altLang="en-US" smtClean="0"/>
              <a:pPr/>
              <a:t>‹#›</a:t>
            </a:fld>
            <a:endParaRPr lang="zh-CN" altLang="en-US"/>
          </a:p>
        </p:txBody>
      </p:sp>
    </p:spTree>
    <p:extLst>
      <p:ext uri="{BB962C8B-B14F-4D97-AF65-F5344CB8AC3E}">
        <p14:creationId xmlns:p14="http://schemas.microsoft.com/office/powerpoint/2010/main" val="2348547749"/>
      </p:ext>
    </p:extLst>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228255268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84039" y="385072"/>
            <a:ext cx="11090672" cy="1397978"/>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84039" y="1925358"/>
            <a:ext cx="11090672" cy="4589050"/>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84039" y="6703595"/>
            <a:ext cx="2893219" cy="385072"/>
          </a:xfrm>
          <a:prstGeom prst="rect">
            <a:avLst/>
          </a:prstGeom>
        </p:spPr>
        <p:txBody>
          <a:bodyPr vert="horz" lIns="91440" tIns="45720" rIns="91440" bIns="45720" rtlCol="0" anchor="ctr"/>
          <a:lstStyle>
            <a:lvl1pPr algn="l">
              <a:defRPr sz="1266">
                <a:solidFill>
                  <a:schemeClr val="tx1">
                    <a:tint val="75000"/>
                  </a:schemeClr>
                </a:solidFill>
              </a:defRPr>
            </a:lvl1pPr>
          </a:lstStyle>
          <a:p>
            <a:fld id="{32BF82D2-7A68-459D-A996-9BDDA2518FA4}" type="datetimeFigureOut">
              <a:rPr lang="zh-CN" altLang="en-US" smtClean="0"/>
              <a:pPr/>
              <a:t>2017/8/5</a:t>
            </a:fld>
            <a:endParaRPr lang="zh-CN" altLang="en-US"/>
          </a:p>
        </p:txBody>
      </p:sp>
      <p:sp>
        <p:nvSpPr>
          <p:cNvPr id="5" name="Footer Placeholder 4"/>
          <p:cNvSpPr>
            <a:spLocks noGrp="1"/>
          </p:cNvSpPr>
          <p:nvPr>
            <p:ph type="ftr" sz="quarter" idx="3"/>
          </p:nvPr>
        </p:nvSpPr>
        <p:spPr>
          <a:xfrm>
            <a:off x="4259461" y="6703595"/>
            <a:ext cx="4339828" cy="385072"/>
          </a:xfrm>
          <a:prstGeom prst="rect">
            <a:avLst/>
          </a:prstGeom>
        </p:spPr>
        <p:txBody>
          <a:bodyPr vert="horz" lIns="91440" tIns="45720" rIns="91440" bIns="45720" rtlCol="0" anchor="ctr"/>
          <a:lstStyle>
            <a:lvl1pPr algn="ctr">
              <a:defRPr sz="1266">
                <a:solidFill>
                  <a:schemeClr val="tx1">
                    <a:tint val="75000"/>
                  </a:schemeClr>
                </a:solidFill>
              </a:defRPr>
            </a:lvl1pPr>
          </a:lstStyle>
          <a:p>
            <a:endParaRPr lang="zh-CN" altLang="en-US"/>
          </a:p>
        </p:txBody>
      </p:sp>
      <p:sp>
        <p:nvSpPr>
          <p:cNvPr id="6" name="Slide Number Placeholder 5"/>
          <p:cNvSpPr>
            <a:spLocks noGrp="1"/>
          </p:cNvSpPr>
          <p:nvPr>
            <p:ph type="sldNum" sz="quarter" idx="4"/>
          </p:nvPr>
        </p:nvSpPr>
        <p:spPr>
          <a:xfrm>
            <a:off x="9081492" y="6703595"/>
            <a:ext cx="2893219" cy="385072"/>
          </a:xfrm>
          <a:prstGeom prst="rect">
            <a:avLst/>
          </a:prstGeom>
        </p:spPr>
        <p:txBody>
          <a:bodyPr vert="horz" lIns="91440" tIns="45720" rIns="91440" bIns="45720" rtlCol="0" anchor="ctr"/>
          <a:lstStyle>
            <a:lvl1pPr algn="r">
              <a:defRPr sz="1266">
                <a:solidFill>
                  <a:schemeClr val="tx1">
                    <a:tint val="75000"/>
                  </a:schemeClr>
                </a:solidFill>
              </a:defRPr>
            </a:lvl1pPr>
          </a:lstStyle>
          <a:p>
            <a:fld id="{3E01EE5D-26FB-46D5-A381-ECFB35BF1D34}" type="slidenum">
              <a:rPr lang="zh-CN" altLang="en-US" smtClean="0"/>
              <a:pPr/>
              <a:t>‹#›</a:t>
            </a:fld>
            <a:endParaRPr lang="zh-CN" altLang="en-US"/>
          </a:p>
        </p:txBody>
      </p:sp>
    </p:spTree>
    <p:extLst>
      <p:ext uri="{BB962C8B-B14F-4D97-AF65-F5344CB8AC3E}">
        <p14:creationId xmlns:p14="http://schemas.microsoft.com/office/powerpoint/2010/main" val="1336246420"/>
      </p:ext>
    </p:extLst>
  </p:cSld>
  <p:clrMap bg1="lt1" tx1="dk1" bg2="lt2" tx2="dk2" accent1="accent1" accent2="accent2" accent3="accent3" accent4="accent4" accent5="accent5" accent6="accent6" hlink="hlink" folHlink="folHlink"/>
  <p:sldLayoutIdLst>
    <p:sldLayoutId id="2147483724" r:id="rId1"/>
    <p:sldLayoutId id="2147483725" r:id="rId2"/>
  </p:sldLayoutIdLst>
  <p:timing>
    <p:tnLst>
      <p:par>
        <p:cTn id="1" dur="indefinite" restart="never" nodeType="tmRoot"/>
      </p:par>
    </p:tnLst>
  </p:timing>
  <p:txStyles>
    <p:titleStyle>
      <a:lvl1pPr algn="l" defTabSz="964326" rtl="0" eaLnBrk="1" latinLnBrk="0" hangingPunct="1">
        <a:lnSpc>
          <a:spcPct val="90000"/>
        </a:lnSpc>
        <a:spcBef>
          <a:spcPct val="0"/>
        </a:spcBef>
        <a:buNone/>
        <a:defRPr sz="4640" kern="1200">
          <a:solidFill>
            <a:schemeClr val="tx1"/>
          </a:solidFill>
          <a:latin typeface="+mj-lt"/>
          <a:ea typeface="+mj-ea"/>
          <a:cs typeface="+mj-cs"/>
        </a:defRPr>
      </a:lvl1pPr>
    </p:titleStyle>
    <p:bodyStyle>
      <a:lvl1pPr marL="241082" indent="-241082" algn="l" defTabSz="964326" rtl="0" eaLnBrk="1" latinLnBrk="0" hangingPunct="1">
        <a:lnSpc>
          <a:spcPct val="90000"/>
        </a:lnSpc>
        <a:spcBef>
          <a:spcPts val="1055"/>
        </a:spcBef>
        <a:buFont typeface="Arial" panose="020B0604020202020204" pitchFamily="34" charset="0"/>
        <a:buChar char="•"/>
        <a:defRPr sz="2953" kern="1200">
          <a:solidFill>
            <a:schemeClr val="tx1"/>
          </a:solidFill>
          <a:latin typeface="+mn-lt"/>
          <a:ea typeface="+mn-ea"/>
          <a:cs typeface="+mn-cs"/>
        </a:defRPr>
      </a:lvl1pPr>
      <a:lvl2pPr marL="723245" indent="-241082" algn="l" defTabSz="964326" rtl="0" eaLnBrk="1" latinLnBrk="0" hangingPunct="1">
        <a:lnSpc>
          <a:spcPct val="90000"/>
        </a:lnSpc>
        <a:spcBef>
          <a:spcPts val="527"/>
        </a:spcBef>
        <a:buFont typeface="Arial" panose="020B0604020202020204" pitchFamily="34" charset="0"/>
        <a:buChar char="•"/>
        <a:defRPr sz="2531" kern="1200">
          <a:solidFill>
            <a:schemeClr val="tx1"/>
          </a:solidFill>
          <a:latin typeface="+mn-lt"/>
          <a:ea typeface="+mn-ea"/>
          <a:cs typeface="+mn-cs"/>
        </a:defRPr>
      </a:lvl2pPr>
      <a:lvl3pPr marL="1205408" indent="-241082" algn="l" defTabSz="964326" rtl="0" eaLnBrk="1" latinLnBrk="0" hangingPunct="1">
        <a:lnSpc>
          <a:spcPct val="90000"/>
        </a:lnSpc>
        <a:spcBef>
          <a:spcPts val="527"/>
        </a:spcBef>
        <a:buFont typeface="Arial" panose="020B0604020202020204" pitchFamily="34" charset="0"/>
        <a:buChar char="•"/>
        <a:defRPr sz="2109" kern="1200">
          <a:solidFill>
            <a:schemeClr val="tx1"/>
          </a:solidFill>
          <a:latin typeface="+mn-lt"/>
          <a:ea typeface="+mn-ea"/>
          <a:cs typeface="+mn-cs"/>
        </a:defRPr>
      </a:lvl3pPr>
      <a:lvl4pPr marL="1687571"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4pPr>
      <a:lvl5pPr marL="2169734"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5pPr>
      <a:lvl6pPr marL="265189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6pPr>
      <a:lvl7pPr marL="3134060"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7pPr>
      <a:lvl8pPr marL="3616223"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8pPr>
      <a:lvl9pPr marL="4098387" indent="-241082" algn="l" defTabSz="964326" rtl="0" eaLnBrk="1" latinLnBrk="0" hangingPunct="1">
        <a:lnSpc>
          <a:spcPct val="90000"/>
        </a:lnSpc>
        <a:spcBef>
          <a:spcPts val="527"/>
        </a:spcBef>
        <a:buFont typeface="Arial" panose="020B0604020202020204" pitchFamily="34" charset="0"/>
        <a:buChar char="•"/>
        <a:defRPr sz="1898" kern="1200">
          <a:solidFill>
            <a:schemeClr val="tx1"/>
          </a:solidFill>
          <a:latin typeface="+mn-lt"/>
          <a:ea typeface="+mn-ea"/>
          <a:cs typeface="+mn-cs"/>
        </a:defRPr>
      </a:lvl9pPr>
    </p:bodyStyle>
    <p:otherStyle>
      <a:defPPr>
        <a:defRPr lang="en-US"/>
      </a:defPPr>
      <a:lvl1pPr marL="0" algn="l" defTabSz="964326" rtl="0" eaLnBrk="1" latinLnBrk="0" hangingPunct="1">
        <a:defRPr sz="1898" kern="1200">
          <a:solidFill>
            <a:schemeClr val="tx1"/>
          </a:solidFill>
          <a:latin typeface="+mn-lt"/>
          <a:ea typeface="+mn-ea"/>
          <a:cs typeface="+mn-cs"/>
        </a:defRPr>
      </a:lvl1pPr>
      <a:lvl2pPr marL="482163" algn="l" defTabSz="964326" rtl="0" eaLnBrk="1" latinLnBrk="0" hangingPunct="1">
        <a:defRPr sz="1898" kern="1200">
          <a:solidFill>
            <a:schemeClr val="tx1"/>
          </a:solidFill>
          <a:latin typeface="+mn-lt"/>
          <a:ea typeface="+mn-ea"/>
          <a:cs typeface="+mn-cs"/>
        </a:defRPr>
      </a:lvl2pPr>
      <a:lvl3pPr marL="964326" algn="l" defTabSz="964326" rtl="0" eaLnBrk="1" latinLnBrk="0" hangingPunct="1">
        <a:defRPr sz="1898" kern="1200">
          <a:solidFill>
            <a:schemeClr val="tx1"/>
          </a:solidFill>
          <a:latin typeface="+mn-lt"/>
          <a:ea typeface="+mn-ea"/>
          <a:cs typeface="+mn-cs"/>
        </a:defRPr>
      </a:lvl3pPr>
      <a:lvl4pPr marL="1446489" algn="l" defTabSz="964326" rtl="0" eaLnBrk="1" latinLnBrk="0" hangingPunct="1">
        <a:defRPr sz="1898" kern="1200">
          <a:solidFill>
            <a:schemeClr val="tx1"/>
          </a:solidFill>
          <a:latin typeface="+mn-lt"/>
          <a:ea typeface="+mn-ea"/>
          <a:cs typeface="+mn-cs"/>
        </a:defRPr>
      </a:lvl4pPr>
      <a:lvl5pPr marL="1928652" algn="l" defTabSz="964326" rtl="0" eaLnBrk="1" latinLnBrk="0" hangingPunct="1">
        <a:defRPr sz="1898" kern="1200">
          <a:solidFill>
            <a:schemeClr val="tx1"/>
          </a:solidFill>
          <a:latin typeface="+mn-lt"/>
          <a:ea typeface="+mn-ea"/>
          <a:cs typeface="+mn-cs"/>
        </a:defRPr>
      </a:lvl5pPr>
      <a:lvl6pPr marL="2410816" algn="l" defTabSz="964326" rtl="0" eaLnBrk="1" latinLnBrk="0" hangingPunct="1">
        <a:defRPr sz="1898" kern="1200">
          <a:solidFill>
            <a:schemeClr val="tx1"/>
          </a:solidFill>
          <a:latin typeface="+mn-lt"/>
          <a:ea typeface="+mn-ea"/>
          <a:cs typeface="+mn-cs"/>
        </a:defRPr>
      </a:lvl6pPr>
      <a:lvl7pPr marL="2892979" algn="l" defTabSz="964326" rtl="0" eaLnBrk="1" latinLnBrk="0" hangingPunct="1">
        <a:defRPr sz="1898" kern="1200">
          <a:solidFill>
            <a:schemeClr val="tx1"/>
          </a:solidFill>
          <a:latin typeface="+mn-lt"/>
          <a:ea typeface="+mn-ea"/>
          <a:cs typeface="+mn-cs"/>
        </a:defRPr>
      </a:lvl7pPr>
      <a:lvl8pPr marL="3375142" algn="l" defTabSz="964326" rtl="0" eaLnBrk="1" latinLnBrk="0" hangingPunct="1">
        <a:defRPr sz="1898" kern="1200">
          <a:solidFill>
            <a:schemeClr val="tx1"/>
          </a:solidFill>
          <a:latin typeface="+mn-lt"/>
          <a:ea typeface="+mn-ea"/>
          <a:cs typeface="+mn-cs"/>
        </a:defRPr>
      </a:lvl8pPr>
      <a:lvl9pPr marL="3857305" algn="l" defTabSz="964326" rtl="0" eaLnBrk="1" latinLnBrk="0" hangingPunct="1">
        <a:defRPr sz="1898"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7" Type="http://schemas.openxmlformats.org/officeDocument/2006/relationships/image" Target="../media/image2.png"/><Relationship Id="rId2" Type="http://schemas.openxmlformats.org/officeDocument/2006/relationships/audio" Target="../media/media1.mp3"/><Relationship Id="rId1" Type="http://schemas.microsoft.com/office/2007/relationships/media" Target="../media/media1.mp3"/><Relationship Id="rId6" Type="http://schemas.microsoft.com/office/2007/relationships/hdphoto" Target="../media/hdphoto1.wdp"/><Relationship Id="rId5" Type="http://schemas.openxmlformats.org/officeDocument/2006/relationships/image" Target="../media/image1.png"/><Relationship Id="rId4"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10.jpeg"/></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2.xml"/><Relationship Id="rId1" Type="http://schemas.openxmlformats.org/officeDocument/2006/relationships/tags" Target="../tags/tag15.xml"/></Relationships>
</file>

<file path=ppt/slides/_rels/slide1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notesSlide" Target="../notesSlides/notesSlide18.xml"/><Relationship Id="rId2" Type="http://schemas.openxmlformats.org/officeDocument/2006/relationships/slideLayout" Target="../slideLayouts/slideLayout2.xml"/><Relationship Id="rId1" Type="http://schemas.openxmlformats.org/officeDocument/2006/relationships/tags" Target="../tags/tag16.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tags" Target="../tags/tag9.xml"/><Relationship Id="rId13" Type="http://schemas.openxmlformats.org/officeDocument/2006/relationships/notesSlide" Target="../notesSlides/notesSlide2.xml"/><Relationship Id="rId3" Type="http://schemas.openxmlformats.org/officeDocument/2006/relationships/tags" Target="../tags/tag4.xml"/><Relationship Id="rId7" Type="http://schemas.openxmlformats.org/officeDocument/2006/relationships/tags" Target="../tags/tag8.xml"/><Relationship Id="rId12" Type="http://schemas.openxmlformats.org/officeDocument/2006/relationships/slideLayout" Target="../slideLayouts/slideLayout1.xml"/><Relationship Id="rId2" Type="http://schemas.openxmlformats.org/officeDocument/2006/relationships/tags" Target="../tags/tag3.xml"/><Relationship Id="rId1" Type="http://schemas.openxmlformats.org/officeDocument/2006/relationships/tags" Target="../tags/tag2.xml"/><Relationship Id="rId6" Type="http://schemas.openxmlformats.org/officeDocument/2006/relationships/tags" Target="../tags/tag7.xml"/><Relationship Id="rId11" Type="http://schemas.openxmlformats.org/officeDocument/2006/relationships/tags" Target="../tags/tag12.xml"/><Relationship Id="rId5" Type="http://schemas.openxmlformats.org/officeDocument/2006/relationships/tags" Target="../tags/tag6.xml"/><Relationship Id="rId10" Type="http://schemas.openxmlformats.org/officeDocument/2006/relationships/tags" Target="../tags/tag11.xml"/><Relationship Id="rId4" Type="http://schemas.openxmlformats.org/officeDocument/2006/relationships/tags" Target="../tags/tag5.xml"/><Relationship Id="rId9" Type="http://schemas.openxmlformats.org/officeDocument/2006/relationships/tags" Target="../tags/tag10.xml"/></Relationships>
</file>

<file path=ppt/slides/_rels/slide2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microsoft.com/office/2007/relationships/hdphoto" Target="../media/hdphoto1.wdp"/></Relationships>
</file>

<file path=ppt/slides/_rels/slide3.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2.xml"/><Relationship Id="rId1" Type="http://schemas.openxmlformats.org/officeDocument/2006/relationships/tags" Target="../tags/tag13.xml"/></Relationships>
</file>

<file path=ppt/slides/_rels/slide4.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4.xml"/><Relationship Id="rId1" Type="http://schemas.openxmlformats.org/officeDocument/2006/relationships/slideLayout" Target="../slideLayouts/slideLayout1.xml"/><Relationship Id="rId5" Type="http://schemas.openxmlformats.org/officeDocument/2006/relationships/image" Target="../media/image5.jpeg"/><Relationship Id="rId4" Type="http://schemas.openxmlformats.org/officeDocument/2006/relationships/image" Target="../media/image4.jpe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2.xml"/><Relationship Id="rId1" Type="http://schemas.openxmlformats.org/officeDocument/2006/relationships/tags" Target="../tags/tag14.xml"/></Relationships>
</file>

<file path=ppt/slides/_rels/slide9.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8.jpeg"/><Relationship Id="rId5" Type="http://schemas.openxmlformats.org/officeDocument/2006/relationships/hyperlink" Target="https://liangliangtuwen.tmall.com/" TargetMode="External"/><Relationship Id="rId4" Type="http://schemas.openxmlformats.org/officeDocument/2006/relationships/image" Target="../media/image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865522" cy="7232650"/>
          </a:xfrm>
          <a:prstGeom prst="rect">
            <a:avLst/>
          </a:prstGeom>
          <a:blipFill dpi="0" rotWithShape="1">
            <a:blip r:embed="rId5" cstate="print">
              <a:extLst>
                <a:ext uri="{BEBA8EAE-BF5A-486C-A8C5-ECC9F3942E4B}">
                  <a14:imgProps xmlns:a14="http://schemas.microsoft.com/office/drawing/2010/main">
                    <a14:imgLayer r:embed="rId6">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a:stretch>
              <a:fillRect t="-37722" b="3099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0" y="4840461"/>
            <a:ext cx="12865521" cy="2392188"/>
          </a:xfrm>
          <a:prstGeom prst="rect">
            <a:avLst/>
          </a:prstGeom>
          <a:solidFill>
            <a:srgbClr val="0C27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4" name="矩形 259"/>
          <p:cNvSpPr>
            <a:spLocks noChangeArrowheads="1"/>
          </p:cNvSpPr>
          <p:nvPr/>
        </p:nvSpPr>
        <p:spPr bwMode="auto">
          <a:xfrm>
            <a:off x="3142152" y="4990961"/>
            <a:ext cx="6574447" cy="4924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dirty="0" smtClean="0">
                <a:solidFill>
                  <a:schemeClr val="bg1"/>
                </a:solidFill>
                <a:latin typeface="Arial" panose="020B0604020202020204" pitchFamily="34" charset="0"/>
                <a:cs typeface="Arial" panose="020B0604020202020204" pitchFamily="34" charset="0"/>
              </a:rPr>
              <a:t>建筑</a:t>
            </a:r>
            <a:r>
              <a:rPr lang="en-US" altLang="zh-CN" dirty="0" smtClean="0">
                <a:solidFill>
                  <a:schemeClr val="bg1"/>
                </a:solidFill>
                <a:latin typeface="Arial" panose="020B0604020202020204" pitchFamily="34" charset="0"/>
                <a:cs typeface="Arial" panose="020B0604020202020204" pitchFamily="34" charset="0"/>
              </a:rPr>
              <a:t>/</a:t>
            </a:r>
            <a:r>
              <a:rPr lang="zh-CN" altLang="en-US" dirty="0" smtClean="0">
                <a:solidFill>
                  <a:schemeClr val="bg1"/>
                </a:solidFill>
                <a:latin typeface="Arial" panose="020B0604020202020204" pitchFamily="34" charset="0"/>
                <a:cs typeface="Arial" panose="020B0604020202020204" pitchFamily="34" charset="0"/>
              </a:rPr>
              <a:t>地产</a:t>
            </a:r>
            <a:r>
              <a:rPr lang="en-US" altLang="zh-CN" dirty="0" smtClean="0">
                <a:solidFill>
                  <a:schemeClr val="bg1"/>
                </a:solidFill>
                <a:latin typeface="Arial" panose="020B0604020202020204" pitchFamily="34" charset="0"/>
                <a:cs typeface="Arial" panose="020B0604020202020204" pitchFamily="34" charset="0"/>
              </a:rPr>
              <a:t>/</a:t>
            </a:r>
            <a:r>
              <a:rPr lang="zh-CN" altLang="en-US" dirty="0" smtClean="0">
                <a:solidFill>
                  <a:schemeClr val="bg1"/>
                </a:solidFill>
                <a:latin typeface="Arial" panose="020B0604020202020204" pitchFamily="34" charset="0"/>
                <a:cs typeface="Arial" panose="020B0604020202020204" pitchFamily="34" charset="0"/>
              </a:rPr>
              <a:t>工程</a:t>
            </a:r>
            <a:r>
              <a:rPr lang="en-US" altLang="zh-CN" dirty="0" smtClean="0">
                <a:solidFill>
                  <a:schemeClr val="bg1"/>
                </a:solidFill>
                <a:latin typeface="Arial" panose="020B0604020202020204" pitchFamily="34" charset="0"/>
                <a:cs typeface="Arial" panose="020B0604020202020204" pitchFamily="34" charset="0"/>
              </a:rPr>
              <a:t>/</a:t>
            </a:r>
            <a:r>
              <a:rPr lang="zh-CN" altLang="en-US" dirty="0" smtClean="0">
                <a:solidFill>
                  <a:schemeClr val="bg1"/>
                </a:solidFill>
                <a:latin typeface="Arial" panose="020B0604020202020204" pitchFamily="34" charset="0"/>
                <a:cs typeface="Arial" panose="020B0604020202020204" pitchFamily="34" charset="0"/>
              </a:rPr>
              <a:t>施工</a:t>
            </a:r>
            <a:r>
              <a:rPr lang="en-US" altLang="zh-CN" dirty="0" smtClean="0">
                <a:solidFill>
                  <a:schemeClr val="bg1"/>
                </a:solidFill>
                <a:latin typeface="Arial" panose="020B0604020202020204" pitchFamily="34" charset="0"/>
                <a:cs typeface="Arial" panose="020B0604020202020204" pitchFamily="34" charset="0"/>
              </a:rPr>
              <a:t>/</a:t>
            </a:r>
            <a:endParaRPr lang="zh-CN" altLang="en-US" dirty="0">
              <a:solidFill>
                <a:schemeClr val="bg1"/>
              </a:solidFill>
              <a:latin typeface="Arial" panose="020B0604020202020204" pitchFamily="34" charset="0"/>
              <a:cs typeface="Arial" panose="020B0604020202020204" pitchFamily="34" charset="0"/>
            </a:endParaRPr>
          </a:p>
        </p:txBody>
      </p:sp>
      <p:sp>
        <p:nvSpPr>
          <p:cNvPr id="7" name="矩形 259"/>
          <p:cNvSpPr>
            <a:spLocks noChangeArrowheads="1"/>
          </p:cNvSpPr>
          <p:nvPr/>
        </p:nvSpPr>
        <p:spPr bwMode="auto">
          <a:xfrm>
            <a:off x="2224337" y="5435515"/>
            <a:ext cx="8410077" cy="73866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4800" b="1" cap="all" dirty="0" smtClean="0">
                <a:solidFill>
                  <a:schemeClr val="bg1"/>
                </a:solidFill>
                <a:latin typeface="Arial" panose="020B0604020202020204" pitchFamily="34" charset="0"/>
                <a:cs typeface="Arial" panose="020B0604020202020204" pitchFamily="34" charset="0"/>
              </a:rPr>
              <a:t>2019</a:t>
            </a:r>
            <a:r>
              <a:rPr lang="zh-CN" altLang="en-US" sz="4800" b="1" cap="all" dirty="0" smtClean="0">
                <a:solidFill>
                  <a:schemeClr val="bg1"/>
                </a:solidFill>
                <a:latin typeface="Arial" panose="020B0604020202020204" pitchFamily="34" charset="0"/>
                <a:cs typeface="Arial" panose="020B0604020202020204" pitchFamily="34" charset="0"/>
              </a:rPr>
              <a:t>工作</a:t>
            </a:r>
            <a:r>
              <a:rPr lang="zh-CN" altLang="en-US" sz="4800" b="1" cap="all" dirty="0">
                <a:solidFill>
                  <a:schemeClr val="bg1"/>
                </a:solidFill>
                <a:latin typeface="Arial" panose="020B0604020202020204" pitchFamily="34" charset="0"/>
                <a:cs typeface="Arial" panose="020B0604020202020204" pitchFamily="34" charset="0"/>
              </a:rPr>
              <a:t>计划</a:t>
            </a:r>
            <a:r>
              <a:rPr lang="en-US" altLang="zh-CN" sz="4800" b="1" cap="all" dirty="0">
                <a:solidFill>
                  <a:schemeClr val="bg1"/>
                </a:solidFill>
                <a:latin typeface="Arial" panose="020B0604020202020204" pitchFamily="34" charset="0"/>
                <a:cs typeface="Arial" panose="020B0604020202020204" pitchFamily="34" charset="0"/>
              </a:rPr>
              <a:t>PPT</a:t>
            </a:r>
            <a:endParaRPr lang="zh-CN" altLang="en-US" sz="4800" b="1" cap="all" dirty="0">
              <a:solidFill>
                <a:schemeClr val="bg1"/>
              </a:solidFill>
              <a:latin typeface="Arial" panose="020B0604020202020204" pitchFamily="34" charset="0"/>
              <a:cs typeface="Arial" panose="020B0604020202020204" pitchFamily="34" charset="0"/>
            </a:endParaRPr>
          </a:p>
        </p:txBody>
      </p:sp>
      <p:sp>
        <p:nvSpPr>
          <p:cNvPr id="9" name="矩形 259"/>
          <p:cNvSpPr>
            <a:spLocks noChangeArrowheads="1"/>
          </p:cNvSpPr>
          <p:nvPr/>
        </p:nvSpPr>
        <p:spPr bwMode="auto">
          <a:xfrm>
            <a:off x="4053111" y="6391024"/>
            <a:ext cx="1750862" cy="257220"/>
          </a:xfrm>
          <a:prstGeom prst="rect">
            <a:avLst/>
          </a:prstGeom>
          <a:noFill/>
          <a:ln w="9525">
            <a:solidFill>
              <a:schemeClr val="bg1"/>
            </a:solidFill>
            <a:miter lim="800000"/>
            <a:headEnd/>
            <a:tailEnd/>
          </a:ln>
          <a:extLst/>
        </p:spPr>
        <p:txBody>
          <a:bodyPr wrap="square" lIns="0" tIns="35998" rIns="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1200" dirty="0">
                <a:solidFill>
                  <a:schemeClr val="bg1"/>
                </a:solidFill>
                <a:cs typeface="Arial" panose="020B0604020202020204" pitchFamily="34" charset="0"/>
              </a:rPr>
              <a:t>汇报</a:t>
            </a:r>
            <a:r>
              <a:rPr lang="en-US" altLang="zh-CN" sz="1200" dirty="0" smtClean="0">
                <a:solidFill>
                  <a:schemeClr val="bg1"/>
                </a:solidFill>
                <a:cs typeface="Arial" panose="020B0604020202020204" pitchFamily="34" charset="0"/>
              </a:rPr>
              <a:t>:</a:t>
            </a:r>
            <a:r>
              <a:rPr lang="zh-CN" altLang="en-US" sz="1200" dirty="0">
                <a:solidFill>
                  <a:schemeClr val="bg1"/>
                </a:solidFill>
                <a:cs typeface="Arial" panose="020B0604020202020204" pitchFamily="34" charset="0"/>
              </a:rPr>
              <a:t>小野</a:t>
            </a:r>
            <a:endParaRPr lang="zh-CN" altLang="en-US" sz="1200" dirty="0">
              <a:solidFill>
                <a:schemeClr val="bg1"/>
              </a:solidFill>
              <a:cs typeface="Arial" panose="020B0604020202020204" pitchFamily="34" charset="0"/>
            </a:endParaRPr>
          </a:p>
        </p:txBody>
      </p:sp>
      <p:sp>
        <p:nvSpPr>
          <p:cNvPr id="16" name="矩形 259"/>
          <p:cNvSpPr>
            <a:spLocks noChangeArrowheads="1"/>
          </p:cNvSpPr>
          <p:nvPr/>
        </p:nvSpPr>
        <p:spPr bwMode="auto">
          <a:xfrm>
            <a:off x="6151080" y="6373772"/>
            <a:ext cx="2528481" cy="257367"/>
          </a:xfrm>
          <a:prstGeom prst="rect">
            <a:avLst/>
          </a:prstGeom>
          <a:noFill/>
          <a:ln w="9525">
            <a:solidFill>
              <a:schemeClr val="bg1"/>
            </a:solidFill>
            <a:miter lim="800000"/>
            <a:headEnd/>
            <a:tailEnd/>
          </a:ln>
          <a:extLst/>
        </p:spPr>
        <p:txBody>
          <a:bodyPr wrap="square" lIns="0" tIns="35998" rIns="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200" dirty="0" smtClean="0">
                <a:solidFill>
                  <a:schemeClr val="bg1"/>
                </a:solidFill>
                <a:cs typeface="Arial" panose="020B0604020202020204" pitchFamily="34" charset="0"/>
              </a:rPr>
              <a:t>Report </a:t>
            </a:r>
            <a:r>
              <a:rPr lang="en-US" altLang="zh-CN" sz="1200" dirty="0">
                <a:solidFill>
                  <a:schemeClr val="bg1"/>
                </a:solidFill>
                <a:cs typeface="Arial" panose="020B0604020202020204" pitchFamily="34" charset="0"/>
              </a:rPr>
              <a:t>Person: </a:t>
            </a:r>
            <a:r>
              <a:rPr lang="zh-CN" altLang="en-US" sz="1200" dirty="0" smtClean="0">
                <a:solidFill>
                  <a:schemeClr val="bg1"/>
                </a:solidFill>
                <a:cs typeface="Arial" panose="020B0604020202020204" pitchFamily="34" charset="0"/>
              </a:rPr>
              <a:t>野望教育 淘宝店</a:t>
            </a:r>
            <a:endParaRPr lang="zh-CN" altLang="en-US" sz="1200" dirty="0">
              <a:solidFill>
                <a:schemeClr val="bg1"/>
              </a:solidFill>
              <a:cs typeface="Arial" panose="020B0604020202020204" pitchFamily="34" charset="0"/>
            </a:endParaRPr>
          </a:p>
        </p:txBody>
      </p:sp>
      <p:pic>
        <p:nvPicPr>
          <p:cNvPr id="5" name="Daydream">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cstate="print"/>
          <a:stretch>
            <a:fillRect/>
          </a:stretch>
        </p:blipFill>
        <p:spPr>
          <a:xfrm>
            <a:off x="6124575" y="-1668070"/>
            <a:ext cx="609600" cy="609600"/>
          </a:xfrm>
          <a:prstGeom prst="rect">
            <a:avLst/>
          </a:prstGeom>
        </p:spPr>
      </p:pic>
    </p:spTree>
    <p:extLst>
      <p:ext uri="{BB962C8B-B14F-4D97-AF65-F5344CB8AC3E}">
        <p14:creationId xmlns:p14="http://schemas.microsoft.com/office/powerpoint/2010/main" val="92587495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ractur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6" presetClass="entr" presetSubtype="21"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Effect transition="in" filter="barn(inVertical)">
                                      <p:cBhvr>
                                        <p:cTn id="11" dur="500"/>
                                        <p:tgtEl>
                                          <p:spTgt spid="3"/>
                                        </p:tgtEl>
                                      </p:cBhvr>
                                    </p:animEffect>
                                  </p:childTnLst>
                                </p:cTn>
                              </p:par>
                              <p:par>
                                <p:cTn id="12" presetID="16" presetClass="entr" presetSubtype="21" fill="hold" grpId="0"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barn(inVertical)">
                                      <p:cBhvr>
                                        <p:cTn id="14" dur="500"/>
                                        <p:tgtEl>
                                          <p:spTgt spid="2"/>
                                        </p:tgtEl>
                                      </p:cBhvr>
                                    </p:animEffect>
                                  </p:childTnLst>
                                </p:cTn>
                              </p:par>
                            </p:childTnLst>
                          </p:cTn>
                        </p:par>
                        <p:par>
                          <p:cTn id="15" fill="hold">
                            <p:stCondLst>
                              <p:cond delay="500"/>
                            </p:stCondLst>
                            <p:childTnLst>
                              <p:par>
                                <p:cTn id="16" presetID="41" presetClass="entr" presetSubtype="0" fill="hold" grpId="0" nodeType="afterEffect">
                                  <p:stCondLst>
                                    <p:cond delay="0"/>
                                  </p:stCondLst>
                                  <p:iterate type="lt">
                                    <p:tmPct val="10000"/>
                                  </p:iterate>
                                  <p:childTnLst>
                                    <p:set>
                                      <p:cBhvr>
                                        <p:cTn id="17" dur="1" fill="hold">
                                          <p:stCondLst>
                                            <p:cond delay="0"/>
                                          </p:stCondLst>
                                        </p:cTn>
                                        <p:tgtEl>
                                          <p:spTgt spid="4"/>
                                        </p:tgtEl>
                                        <p:attrNameLst>
                                          <p:attrName>style.visibility</p:attrName>
                                        </p:attrNameLst>
                                      </p:cBhvr>
                                      <p:to>
                                        <p:strVal val="visible"/>
                                      </p:to>
                                    </p:set>
                                    <p:anim calcmode="lin" valueType="num">
                                      <p:cBhvr>
                                        <p:cTn id="18" dur="500" fill="hold"/>
                                        <p:tgtEl>
                                          <p:spTgt spid="4"/>
                                        </p:tgtEl>
                                        <p:attrNameLst>
                                          <p:attrName>ppt_x</p:attrName>
                                        </p:attrNameLst>
                                      </p:cBhvr>
                                      <p:tavLst>
                                        <p:tav tm="0">
                                          <p:val>
                                            <p:strVal val="#ppt_x"/>
                                          </p:val>
                                        </p:tav>
                                        <p:tav tm="50000">
                                          <p:val>
                                            <p:strVal val="#ppt_x+.1"/>
                                          </p:val>
                                        </p:tav>
                                        <p:tav tm="100000">
                                          <p:val>
                                            <p:strVal val="#ppt_x"/>
                                          </p:val>
                                        </p:tav>
                                      </p:tavLst>
                                    </p:anim>
                                    <p:anim calcmode="lin" valueType="num">
                                      <p:cBhvr>
                                        <p:cTn id="19" dur="500" fill="hold"/>
                                        <p:tgtEl>
                                          <p:spTgt spid="4"/>
                                        </p:tgtEl>
                                        <p:attrNameLst>
                                          <p:attrName>ppt_y</p:attrName>
                                        </p:attrNameLst>
                                      </p:cBhvr>
                                      <p:tavLst>
                                        <p:tav tm="0">
                                          <p:val>
                                            <p:strVal val="#ppt_y"/>
                                          </p:val>
                                        </p:tav>
                                        <p:tav tm="100000">
                                          <p:val>
                                            <p:strVal val="#ppt_y"/>
                                          </p:val>
                                        </p:tav>
                                      </p:tavLst>
                                    </p:anim>
                                    <p:anim calcmode="lin" valueType="num">
                                      <p:cBhvr>
                                        <p:cTn id="20" dur="500" fill="hold"/>
                                        <p:tgtEl>
                                          <p:spTgt spid="4"/>
                                        </p:tgtEl>
                                        <p:attrNameLst>
                                          <p:attrName>ppt_h</p:attrName>
                                        </p:attrNameLst>
                                      </p:cBhvr>
                                      <p:tavLst>
                                        <p:tav tm="0">
                                          <p:val>
                                            <p:strVal val="#ppt_h/10"/>
                                          </p:val>
                                        </p:tav>
                                        <p:tav tm="50000">
                                          <p:val>
                                            <p:strVal val="#ppt_h+.01"/>
                                          </p:val>
                                        </p:tav>
                                        <p:tav tm="100000">
                                          <p:val>
                                            <p:strVal val="#ppt_h"/>
                                          </p:val>
                                        </p:tav>
                                      </p:tavLst>
                                    </p:anim>
                                    <p:anim calcmode="lin" valueType="num">
                                      <p:cBhvr>
                                        <p:cTn id="21" dur="500" fill="hold"/>
                                        <p:tgtEl>
                                          <p:spTgt spid="4"/>
                                        </p:tgtEl>
                                        <p:attrNameLst>
                                          <p:attrName>ppt_w</p:attrName>
                                        </p:attrNameLst>
                                      </p:cBhvr>
                                      <p:tavLst>
                                        <p:tav tm="0">
                                          <p:val>
                                            <p:strVal val="#ppt_w/10"/>
                                          </p:val>
                                        </p:tav>
                                        <p:tav tm="50000">
                                          <p:val>
                                            <p:strVal val="#ppt_w+.01"/>
                                          </p:val>
                                        </p:tav>
                                        <p:tav tm="100000">
                                          <p:val>
                                            <p:strVal val="#ppt_w"/>
                                          </p:val>
                                        </p:tav>
                                      </p:tavLst>
                                    </p:anim>
                                    <p:animEffect transition="in" filter="fade">
                                      <p:cBhvr>
                                        <p:cTn id="22" dur="500" tmFilter="0,0; .5, 1; 1, 1"/>
                                        <p:tgtEl>
                                          <p:spTgt spid="4"/>
                                        </p:tgtEl>
                                      </p:cBhvr>
                                    </p:animEffect>
                                  </p:childTnLst>
                                </p:cTn>
                              </p:par>
                            </p:childTnLst>
                          </p:cTn>
                        </p:par>
                        <p:par>
                          <p:cTn id="23" fill="hold">
                            <p:stCondLst>
                              <p:cond delay="1550"/>
                            </p:stCondLst>
                            <p:childTnLst>
                              <p:par>
                                <p:cTn id="24" presetID="26" presetClass="emph" presetSubtype="0" fill="hold" grpId="1" nodeType="afterEffect">
                                  <p:stCondLst>
                                    <p:cond delay="0"/>
                                  </p:stCondLst>
                                  <p:iterate type="lt">
                                    <p:tmPct val="0"/>
                                  </p:iterate>
                                  <p:childTnLst>
                                    <p:animEffect transition="out" filter="fade">
                                      <p:cBhvr>
                                        <p:cTn id="25" dur="500" tmFilter="0, 0; .2, .5; .8, .5; 1, 0"/>
                                        <p:tgtEl>
                                          <p:spTgt spid="4"/>
                                        </p:tgtEl>
                                      </p:cBhvr>
                                    </p:animEffect>
                                    <p:animScale>
                                      <p:cBhvr>
                                        <p:cTn id="26" dur="250" autoRev="1" fill="hold"/>
                                        <p:tgtEl>
                                          <p:spTgt spid="4"/>
                                        </p:tgtEl>
                                      </p:cBhvr>
                                      <p:by x="105000" y="105000"/>
                                    </p:animScale>
                                  </p:childTnLst>
                                </p:cTn>
                              </p:par>
                            </p:childTnLst>
                          </p:cTn>
                        </p:par>
                        <p:par>
                          <p:cTn id="27" fill="hold">
                            <p:stCondLst>
                              <p:cond delay="2050"/>
                            </p:stCondLst>
                            <p:childTnLst>
                              <p:par>
                                <p:cTn id="28" presetID="41" presetClass="entr" presetSubtype="0" fill="hold" grpId="0" nodeType="afterEffect">
                                  <p:stCondLst>
                                    <p:cond delay="0"/>
                                  </p:stCondLst>
                                  <p:iterate type="lt">
                                    <p:tmPct val="10000"/>
                                  </p:iterate>
                                  <p:childTnLst>
                                    <p:set>
                                      <p:cBhvr>
                                        <p:cTn id="29" dur="1" fill="hold">
                                          <p:stCondLst>
                                            <p:cond delay="0"/>
                                          </p:stCondLst>
                                        </p:cTn>
                                        <p:tgtEl>
                                          <p:spTgt spid="7"/>
                                        </p:tgtEl>
                                        <p:attrNameLst>
                                          <p:attrName>style.visibility</p:attrName>
                                        </p:attrNameLst>
                                      </p:cBhvr>
                                      <p:to>
                                        <p:strVal val="visible"/>
                                      </p:to>
                                    </p:set>
                                    <p:anim calcmode="lin" valueType="num">
                                      <p:cBhvr>
                                        <p:cTn id="30"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31" dur="500" fill="hold"/>
                                        <p:tgtEl>
                                          <p:spTgt spid="7"/>
                                        </p:tgtEl>
                                        <p:attrNameLst>
                                          <p:attrName>ppt_y</p:attrName>
                                        </p:attrNameLst>
                                      </p:cBhvr>
                                      <p:tavLst>
                                        <p:tav tm="0">
                                          <p:val>
                                            <p:strVal val="#ppt_y"/>
                                          </p:val>
                                        </p:tav>
                                        <p:tav tm="100000">
                                          <p:val>
                                            <p:strVal val="#ppt_y"/>
                                          </p:val>
                                        </p:tav>
                                      </p:tavLst>
                                    </p:anim>
                                    <p:anim calcmode="lin" valueType="num">
                                      <p:cBhvr>
                                        <p:cTn id="32"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33"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34" dur="500" tmFilter="0,0; .5, 1; 1, 1"/>
                                        <p:tgtEl>
                                          <p:spTgt spid="7"/>
                                        </p:tgtEl>
                                      </p:cBhvr>
                                    </p:animEffect>
                                  </p:childTnLst>
                                </p:cTn>
                              </p:par>
                            </p:childTnLst>
                          </p:cTn>
                        </p:par>
                        <p:par>
                          <p:cTn id="35" fill="hold">
                            <p:stCondLst>
                              <p:cond delay="3050"/>
                            </p:stCondLst>
                            <p:childTnLst>
                              <p:par>
                                <p:cTn id="36" presetID="26" presetClass="emph" presetSubtype="0" fill="hold" grpId="1" nodeType="afterEffect">
                                  <p:stCondLst>
                                    <p:cond delay="0"/>
                                  </p:stCondLst>
                                  <p:iterate type="lt">
                                    <p:tmPct val="0"/>
                                  </p:iterate>
                                  <p:childTnLst>
                                    <p:animEffect transition="out" filter="fade">
                                      <p:cBhvr>
                                        <p:cTn id="37" dur="500" tmFilter="0, 0; .2, .5; .8, .5; 1, 0"/>
                                        <p:tgtEl>
                                          <p:spTgt spid="7"/>
                                        </p:tgtEl>
                                      </p:cBhvr>
                                    </p:animEffect>
                                    <p:animScale>
                                      <p:cBhvr>
                                        <p:cTn id="38" dur="250" autoRev="1" fill="hold"/>
                                        <p:tgtEl>
                                          <p:spTgt spid="7"/>
                                        </p:tgtEl>
                                      </p:cBhvr>
                                      <p:by x="105000" y="105000"/>
                                    </p:animScale>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grpId="0" nodeType="clickEffect">
                                  <p:stCondLst>
                                    <p:cond delay="0"/>
                                  </p:stCondLst>
                                  <p:childTnLst>
                                    <p:set>
                                      <p:cBhvr>
                                        <p:cTn id="42" dur="1" fill="hold">
                                          <p:stCondLst>
                                            <p:cond delay="0"/>
                                          </p:stCondLst>
                                        </p:cTn>
                                        <p:tgtEl>
                                          <p:spTgt spid="9"/>
                                        </p:tgtEl>
                                        <p:attrNameLst>
                                          <p:attrName>style.visibility</p:attrName>
                                        </p:attrNameLst>
                                      </p:cBhvr>
                                      <p:to>
                                        <p:strVal val="visible"/>
                                      </p:to>
                                    </p:set>
                                    <p:animEffect transition="in" filter="fade">
                                      <p:cBhvr>
                                        <p:cTn id="43" dur="500"/>
                                        <p:tgtEl>
                                          <p:spTgt spid="9"/>
                                        </p:tgtEl>
                                      </p:cBhvr>
                                    </p:animEffect>
                                  </p:childTnLst>
                                </p:cTn>
                              </p:par>
                            </p:childTnLst>
                          </p:cTn>
                        </p:par>
                      </p:childTnLst>
                    </p:cTn>
                  </p:par>
                  <p:par>
                    <p:cTn id="44" fill="hold">
                      <p:stCondLst>
                        <p:cond delay="indefinite"/>
                      </p:stCondLst>
                      <p:childTnLst>
                        <p:par>
                          <p:cTn id="45" fill="hold">
                            <p:stCondLst>
                              <p:cond delay="0"/>
                            </p:stCondLst>
                            <p:childTnLst>
                              <p:par>
                                <p:cTn id="46" presetID="10" presetClass="entr" presetSubtype="0" fill="hold" grpId="0" nodeType="clickEffect">
                                  <p:stCondLst>
                                    <p:cond delay="0"/>
                                  </p:stCondLst>
                                  <p:childTnLst>
                                    <p:set>
                                      <p:cBhvr>
                                        <p:cTn id="47" dur="1" fill="hold">
                                          <p:stCondLst>
                                            <p:cond delay="0"/>
                                          </p:stCondLst>
                                        </p:cTn>
                                        <p:tgtEl>
                                          <p:spTgt spid="16"/>
                                        </p:tgtEl>
                                        <p:attrNameLst>
                                          <p:attrName>style.visibility</p:attrName>
                                        </p:attrNameLst>
                                      </p:cBhvr>
                                      <p:to>
                                        <p:strVal val="visible"/>
                                      </p:to>
                                    </p:set>
                                    <p:animEffect transition="in" filter="fade">
                                      <p:cBhvr>
                                        <p:cTn id="48"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audio>
              <p:cMediaNode vol="80000" numSld="999" showWhenStopped="0">
                <p:cTn id="49" repeatCount="indefinite" fill="remove" display="0">
                  <p:stCondLst>
                    <p:cond delay="indefinite"/>
                  </p:stCondLst>
                  <p:endCondLst>
                    <p:cond evt="onStopAudio" delay="0">
                      <p:tgtEl>
                        <p:sldTgt/>
                      </p:tgtEl>
                    </p:cond>
                  </p:endCondLst>
                </p:cTn>
                <p:tgtEl>
                  <p:spTgt spid="5"/>
                </p:tgtEl>
              </p:cMediaNode>
            </p:audio>
          </p:childTnLst>
        </p:cTn>
      </p:par>
    </p:tnLst>
    <p:bldLst>
      <p:bldP spid="3" grpId="0" animBg="1"/>
      <p:bldP spid="2" grpId="0" animBg="1"/>
      <p:bldP spid="4" grpId="0"/>
      <p:bldP spid="4" grpId="1"/>
      <p:bldP spid="7" grpId="0"/>
      <p:bldP spid="7" grpId="1"/>
      <p:bldP spid="9" grpId="0" animBg="1"/>
      <p:bldP spid="16"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3" name="图片 2"/>
          <p:cNvPicPr>
            <a:picLocks noChangeAspect="1"/>
          </p:cNvPicPr>
          <p:nvPr/>
        </p:nvPicPr>
        <p:blipFill rotWithShape="1">
          <a:blip r:embed="rId3" cstate="print">
            <a:extLst>
              <a:ext uri="{28A0092B-C50C-407E-A947-70E740481C1C}">
                <a14:useLocalDpi xmlns:a14="http://schemas.microsoft.com/office/drawing/2010/main" val="0"/>
              </a:ext>
            </a:extLst>
          </a:blip>
          <a:srcRect l="35016" r="16077"/>
          <a:stretch>
            <a:fillRect/>
          </a:stretch>
        </p:blipFill>
        <p:spPr>
          <a:xfrm>
            <a:off x="5115992" y="1427086"/>
            <a:ext cx="2626768" cy="5029981"/>
          </a:xfrm>
          <a:prstGeom prst="rect">
            <a:avLst/>
          </a:prstGeom>
        </p:spPr>
      </p:pic>
      <p:sp>
        <p:nvSpPr>
          <p:cNvPr id="2" name="矩形 1"/>
          <p:cNvSpPr/>
          <p:nvPr/>
        </p:nvSpPr>
        <p:spPr>
          <a:xfrm>
            <a:off x="5363302" y="1997137"/>
            <a:ext cx="2161389" cy="3760305"/>
          </a:xfrm>
          <a:prstGeom prst="rect">
            <a:avLst/>
          </a:prstGeom>
          <a:blipFill dpi="0" rotWithShape="1">
            <a:blip r:embed="rId4" cstate="print">
              <a:duotone>
                <a:schemeClr val="accent3">
                  <a:shade val="45000"/>
                  <a:satMod val="135000"/>
                </a:schemeClr>
                <a:prstClr val="white"/>
              </a:duotone>
              <a:extLst>
                <a:ext uri="{28A0092B-C50C-407E-A947-70E740481C1C}">
                  <a14:useLocalDpi xmlns:a14="http://schemas.microsoft.com/office/drawing/2010/main" val="0"/>
                </a:ext>
              </a:extLst>
            </a:blip>
            <a:srcRect/>
            <a:stretch>
              <a:fillRect t="264" b="26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zh-CN" alt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Rectangle 7"/>
          <p:cNvSpPr/>
          <p:nvPr/>
        </p:nvSpPr>
        <p:spPr>
          <a:xfrm>
            <a:off x="707" y="5267872"/>
            <a:ext cx="12858043" cy="1964778"/>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96430" tIns="48216" rIns="96430" bIns="48216" rtlCol="0" anchor="ctr"/>
          <a:lstStyle/>
          <a:p>
            <a:pPr algn="ctr">
              <a:lnSpc>
                <a:spcPct val="120000"/>
              </a:lnSpc>
            </a:pPr>
            <a:endParaRPr lang="en-GB">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TextBox 84"/>
          <p:cNvSpPr txBox="1"/>
          <p:nvPr/>
        </p:nvSpPr>
        <p:spPr>
          <a:xfrm>
            <a:off x="5384538" y="5668134"/>
            <a:ext cx="1631034" cy="367384"/>
          </a:xfrm>
          <a:prstGeom prst="rect">
            <a:avLst/>
          </a:prstGeom>
          <a:noFill/>
        </p:spPr>
        <p:txBody>
          <a:bodyPr wrap="none" lIns="96430" tIns="48216" rIns="96430" bIns="48216" rtlCol="0">
            <a:spAutoFit/>
          </a:bodyPr>
          <a:lstStyle/>
          <a:p>
            <a:pPr>
              <a:lnSpc>
                <a:spcPct val="120000"/>
              </a:lnSpc>
            </a:pPr>
            <a:r>
              <a:rPr lang="zh-CN" altLang="en-US" sz="160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6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Rectangle 9"/>
          <p:cNvSpPr/>
          <p:nvPr/>
        </p:nvSpPr>
        <p:spPr>
          <a:xfrm>
            <a:off x="1465037" y="6065784"/>
            <a:ext cx="9928678" cy="443198"/>
          </a:xfrm>
          <a:prstGeom prst="rect">
            <a:avLst/>
          </a:prstGeom>
        </p:spPr>
        <p:txBody>
          <a:bodyPr vert="horz" wrap="square" lIns="0" tIns="0" rIns="0" bIns="0">
            <a:spAutoFit/>
          </a:bodyPr>
          <a:lstStyle/>
          <a:p>
            <a:pPr algn="just">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 directly. Please replace text, click add relevant headline, modify the text content, also can copy your content to this directly. directly.Please replace text, click add relevant headline, modify the text content, also can copy your content to this directly. directly. Please replace text, click add relevant headline, modify the text content, also can copy your content to this directly.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87" name="Group 41"/>
          <p:cNvGrpSpPr/>
          <p:nvPr/>
        </p:nvGrpSpPr>
        <p:grpSpPr>
          <a:xfrm>
            <a:off x="8559182" y="1822425"/>
            <a:ext cx="876637" cy="876637"/>
            <a:chOff x="8115591" y="1727927"/>
            <a:chExt cx="831273" cy="831273"/>
          </a:xfrm>
          <a:solidFill>
            <a:schemeClr val="bg1"/>
          </a:solidFill>
        </p:grpSpPr>
        <p:sp>
          <p:nvSpPr>
            <p:cNvPr id="88" name="Oval 12"/>
            <p:cNvSpPr/>
            <p:nvPr/>
          </p:nvSpPr>
          <p:spPr>
            <a:xfrm>
              <a:off x="8115591" y="1727927"/>
              <a:ext cx="831273" cy="831273"/>
            </a:xfrm>
            <a:prstGeom prst="ellipse">
              <a:avLst/>
            </a:prstGeom>
            <a:solidFill>
              <a:schemeClr val="accent5"/>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89" name="Group 14"/>
            <p:cNvGrpSpPr/>
            <p:nvPr/>
          </p:nvGrpSpPr>
          <p:grpSpPr>
            <a:xfrm>
              <a:off x="8338661" y="1951357"/>
              <a:ext cx="383755" cy="384412"/>
              <a:chOff x="9145588" y="4435475"/>
              <a:chExt cx="464344" cy="465138"/>
            </a:xfrm>
            <a:grpFill/>
          </p:grpSpPr>
          <p:sp>
            <p:nvSpPr>
              <p:cNvPr id="90" name="AutoShape 7"/>
              <p:cNvSpPr/>
              <p:nvPr/>
            </p:nvSpPr>
            <p:spPr bwMode="auto">
              <a:xfrm>
                <a:off x="9145588" y="4435475"/>
                <a:ext cx="464344" cy="465138"/>
              </a:xfrm>
              <a:custGeom>
                <a:avLst/>
                <a:gdLst>
                  <a:gd name="T0" fmla="+- 0 10800 1271"/>
                  <a:gd name="T1" fmla="*/ T0 w 19058"/>
                  <a:gd name="T2" fmla="+- 0 10799 1270"/>
                  <a:gd name="T3" fmla="*/ 10799 h 19059"/>
                  <a:gd name="T4" fmla="+- 0 10800 1271"/>
                  <a:gd name="T5" fmla="*/ T4 w 19058"/>
                  <a:gd name="T6" fmla="+- 0 10799 1270"/>
                  <a:gd name="T7" fmla="*/ 10799 h 19059"/>
                  <a:gd name="T8" fmla="+- 0 10800 1271"/>
                  <a:gd name="T9" fmla="*/ T8 w 19058"/>
                  <a:gd name="T10" fmla="+- 0 10799 1270"/>
                  <a:gd name="T11" fmla="*/ 10799 h 19059"/>
                  <a:gd name="T12" fmla="+- 0 10800 1271"/>
                  <a:gd name="T13" fmla="*/ T12 w 19058"/>
                  <a:gd name="T14" fmla="+- 0 10799 1270"/>
                  <a:gd name="T15" fmla="*/ 10799 h 19059"/>
                </a:gdLst>
                <a:ahLst/>
                <a:cxnLst>
                  <a:cxn ang="0">
                    <a:pos x="T1" y="T3"/>
                  </a:cxn>
                  <a:cxn ang="0">
                    <a:pos x="T5" y="T7"/>
                  </a:cxn>
                  <a:cxn ang="0">
                    <a:pos x="T9" y="T11"/>
                  </a:cxn>
                  <a:cxn ang="0">
                    <a:pos x="T13" y="T15"/>
                  </a:cxn>
                </a:cxnLst>
                <a:rect l="0" t="0" r="r" b="b"/>
                <a:pathLst>
                  <a:path w="19058" h="19059">
                    <a:moveTo>
                      <a:pt x="6430" y="17268"/>
                    </a:moveTo>
                    <a:cubicBezTo>
                      <a:pt x="2162" y="15559"/>
                      <a:pt x="82" y="10698"/>
                      <a:pt x="1790" y="6431"/>
                    </a:cubicBezTo>
                    <a:cubicBezTo>
                      <a:pt x="3499" y="2164"/>
                      <a:pt x="8360" y="81"/>
                      <a:pt x="12627" y="1791"/>
                    </a:cubicBezTo>
                    <a:cubicBezTo>
                      <a:pt x="16894" y="3499"/>
                      <a:pt x="18975" y="8361"/>
                      <a:pt x="17267" y="12628"/>
                    </a:cubicBezTo>
                    <a:cubicBezTo>
                      <a:pt x="15558" y="16895"/>
                      <a:pt x="10696" y="18976"/>
                      <a:pt x="6430" y="17268"/>
                    </a:cubicBezTo>
                    <a:moveTo>
                      <a:pt x="13070" y="685"/>
                    </a:moveTo>
                    <a:cubicBezTo>
                      <a:pt x="8186" y="-1270"/>
                      <a:pt x="2641" y="1103"/>
                      <a:pt x="685" y="5987"/>
                    </a:cubicBezTo>
                    <a:cubicBezTo>
                      <a:pt x="-1271" y="10872"/>
                      <a:pt x="1103" y="16418"/>
                      <a:pt x="5987" y="18373"/>
                    </a:cubicBezTo>
                    <a:cubicBezTo>
                      <a:pt x="10871" y="20330"/>
                      <a:pt x="16416" y="17955"/>
                      <a:pt x="18373" y="13071"/>
                    </a:cubicBezTo>
                    <a:cubicBezTo>
                      <a:pt x="20329" y="8186"/>
                      <a:pt x="17954" y="2641"/>
                      <a:pt x="13070" y="685"/>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AutoShape 8"/>
              <p:cNvSpPr/>
              <p:nvPr/>
            </p:nvSpPr>
            <p:spPr bwMode="auto">
              <a:xfrm>
                <a:off x="9348788" y="4638675"/>
                <a:ext cx="57944" cy="57944"/>
              </a:xfrm>
              <a:custGeom>
                <a:avLst/>
                <a:gdLst>
                  <a:gd name="T0" fmla="+- 0 10801 1272"/>
                  <a:gd name="T1" fmla="*/ T0 w 19059"/>
                  <a:gd name="T2" fmla="+- 0 10800 1272"/>
                  <a:gd name="T3" fmla="*/ 10800 h 19056"/>
                  <a:gd name="T4" fmla="+- 0 10801 1272"/>
                  <a:gd name="T5" fmla="*/ T4 w 19059"/>
                  <a:gd name="T6" fmla="+- 0 10800 1272"/>
                  <a:gd name="T7" fmla="*/ 10800 h 19056"/>
                  <a:gd name="T8" fmla="+- 0 10801 1272"/>
                  <a:gd name="T9" fmla="*/ T8 w 19059"/>
                  <a:gd name="T10" fmla="+- 0 10800 1272"/>
                  <a:gd name="T11" fmla="*/ 10800 h 19056"/>
                  <a:gd name="T12" fmla="+- 0 10801 1272"/>
                  <a:gd name="T13" fmla="*/ T12 w 19059"/>
                  <a:gd name="T14" fmla="+- 0 10800 1272"/>
                  <a:gd name="T15" fmla="*/ 10800 h 19056"/>
                </a:gdLst>
                <a:ahLst/>
                <a:cxnLst>
                  <a:cxn ang="0">
                    <a:pos x="T1" y="T3"/>
                  </a:cxn>
                  <a:cxn ang="0">
                    <a:pos x="T5" y="T7"/>
                  </a:cxn>
                  <a:cxn ang="0">
                    <a:pos x="T9" y="T11"/>
                  </a:cxn>
                  <a:cxn ang="0">
                    <a:pos x="T13" y="T15"/>
                  </a:cxn>
                </a:cxnLst>
                <a:rect l="0" t="0" r="r" b="b"/>
                <a:pathLst>
                  <a:path w="19059" h="19056">
                    <a:moveTo>
                      <a:pt x="7753" y="13951"/>
                    </a:moveTo>
                    <a:cubicBezTo>
                      <a:pt x="5315" y="12969"/>
                      <a:pt x="4129" y="10197"/>
                      <a:pt x="5101" y="7755"/>
                    </a:cubicBezTo>
                    <a:cubicBezTo>
                      <a:pt x="6083" y="5323"/>
                      <a:pt x="8860" y="4132"/>
                      <a:pt x="11298" y="5104"/>
                    </a:cubicBezTo>
                    <a:cubicBezTo>
                      <a:pt x="13735" y="6081"/>
                      <a:pt x="14926" y="8858"/>
                      <a:pt x="13949" y="11300"/>
                    </a:cubicBezTo>
                    <a:cubicBezTo>
                      <a:pt x="12972" y="13737"/>
                      <a:pt x="10195" y="14923"/>
                      <a:pt x="7753" y="13951"/>
                    </a:cubicBezTo>
                    <a:moveTo>
                      <a:pt x="13070" y="686"/>
                    </a:moveTo>
                    <a:cubicBezTo>
                      <a:pt x="8190" y="-1272"/>
                      <a:pt x="2640" y="1104"/>
                      <a:pt x="686" y="5988"/>
                    </a:cubicBezTo>
                    <a:cubicBezTo>
                      <a:pt x="-1272" y="10872"/>
                      <a:pt x="1105" y="16416"/>
                      <a:pt x="5985" y="18369"/>
                    </a:cubicBezTo>
                    <a:cubicBezTo>
                      <a:pt x="10870" y="20328"/>
                      <a:pt x="16415" y="17951"/>
                      <a:pt x="18374" y="13072"/>
                    </a:cubicBezTo>
                    <a:cubicBezTo>
                      <a:pt x="20328" y="8188"/>
                      <a:pt x="17960" y="2644"/>
                      <a:pt x="13070" y="686"/>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AutoShape 9"/>
              <p:cNvSpPr/>
              <p:nvPr/>
            </p:nvSpPr>
            <p:spPr bwMode="auto">
              <a:xfrm>
                <a:off x="9290050" y="4580732"/>
                <a:ext cx="174625" cy="174625"/>
              </a:xfrm>
              <a:custGeom>
                <a:avLst/>
                <a:gdLst>
                  <a:gd name="T0" fmla="+- 0 10800 1271"/>
                  <a:gd name="T1" fmla="*/ T0 w 19059"/>
                  <a:gd name="T2" fmla="+- 0 10800 1271"/>
                  <a:gd name="T3" fmla="*/ 10800 h 19058"/>
                  <a:gd name="T4" fmla="+- 0 10800 1271"/>
                  <a:gd name="T5" fmla="*/ T4 w 19059"/>
                  <a:gd name="T6" fmla="+- 0 10800 1271"/>
                  <a:gd name="T7" fmla="*/ 10800 h 19058"/>
                  <a:gd name="T8" fmla="+- 0 10800 1271"/>
                  <a:gd name="T9" fmla="*/ T8 w 19059"/>
                  <a:gd name="T10" fmla="+- 0 10800 1271"/>
                  <a:gd name="T11" fmla="*/ 10800 h 19058"/>
                  <a:gd name="T12" fmla="+- 0 10800 1271"/>
                  <a:gd name="T13" fmla="*/ T12 w 19059"/>
                  <a:gd name="T14" fmla="+- 0 10800 1271"/>
                  <a:gd name="T15" fmla="*/ 10800 h 19058"/>
                </a:gdLst>
                <a:ahLst/>
                <a:cxnLst>
                  <a:cxn ang="0">
                    <a:pos x="T1" y="T3"/>
                  </a:cxn>
                  <a:cxn ang="0">
                    <a:pos x="T5" y="T7"/>
                  </a:cxn>
                  <a:cxn ang="0">
                    <a:pos x="T9" y="T11"/>
                  </a:cxn>
                  <a:cxn ang="0">
                    <a:pos x="T13" y="T15"/>
                  </a:cxn>
                </a:cxnLst>
                <a:rect l="0" t="0" r="r" b="b"/>
                <a:pathLst>
                  <a:path w="19059" h="19058">
                    <a:moveTo>
                      <a:pt x="7169" y="15424"/>
                    </a:moveTo>
                    <a:cubicBezTo>
                      <a:pt x="3916" y="14123"/>
                      <a:pt x="2331" y="10417"/>
                      <a:pt x="3632" y="7167"/>
                    </a:cubicBezTo>
                    <a:cubicBezTo>
                      <a:pt x="4934" y="3917"/>
                      <a:pt x="8638" y="2331"/>
                      <a:pt x="11889" y="3632"/>
                    </a:cubicBezTo>
                    <a:cubicBezTo>
                      <a:pt x="15141" y="4934"/>
                      <a:pt x="16728" y="8640"/>
                      <a:pt x="15425" y="11890"/>
                    </a:cubicBezTo>
                    <a:cubicBezTo>
                      <a:pt x="14124" y="15140"/>
                      <a:pt x="10419" y="16728"/>
                      <a:pt x="7169" y="15424"/>
                    </a:cubicBezTo>
                    <a:moveTo>
                      <a:pt x="13071" y="685"/>
                    </a:moveTo>
                    <a:cubicBezTo>
                      <a:pt x="8186" y="-1271"/>
                      <a:pt x="2639" y="1104"/>
                      <a:pt x="686" y="5987"/>
                    </a:cubicBezTo>
                    <a:cubicBezTo>
                      <a:pt x="-1271" y="10871"/>
                      <a:pt x="1104" y="16416"/>
                      <a:pt x="5987" y="18372"/>
                    </a:cubicBezTo>
                    <a:cubicBezTo>
                      <a:pt x="10874" y="20329"/>
                      <a:pt x="16418" y="17955"/>
                      <a:pt x="18375" y="13070"/>
                    </a:cubicBezTo>
                    <a:cubicBezTo>
                      <a:pt x="20328" y="8186"/>
                      <a:pt x="17956" y="2641"/>
                      <a:pt x="13071" y="685"/>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AutoShape 10"/>
              <p:cNvSpPr/>
              <p:nvPr/>
            </p:nvSpPr>
            <p:spPr bwMode="auto">
              <a:xfrm>
                <a:off x="9406732" y="4696619"/>
                <a:ext cx="72231" cy="74613"/>
              </a:xfrm>
              <a:custGeom>
                <a:avLst/>
                <a:gdLst>
                  <a:gd name="T0" fmla="+- 0 10804 288"/>
                  <a:gd name="T1" fmla="*/ T0 w 21033"/>
                  <a:gd name="T2" fmla="+- 0 10798 277"/>
                  <a:gd name="T3" fmla="*/ 10798 h 21043"/>
                  <a:gd name="T4" fmla="+- 0 10804 288"/>
                  <a:gd name="T5" fmla="*/ T4 w 21033"/>
                  <a:gd name="T6" fmla="+- 0 10798 277"/>
                  <a:gd name="T7" fmla="*/ 10798 h 21043"/>
                  <a:gd name="T8" fmla="+- 0 10804 288"/>
                  <a:gd name="T9" fmla="*/ T8 w 21033"/>
                  <a:gd name="T10" fmla="+- 0 10798 277"/>
                  <a:gd name="T11" fmla="*/ 10798 h 21043"/>
                  <a:gd name="T12" fmla="+- 0 10804 288"/>
                  <a:gd name="T13" fmla="*/ T12 w 21033"/>
                  <a:gd name="T14" fmla="+- 0 10798 277"/>
                  <a:gd name="T15" fmla="*/ 10798 h 21043"/>
                </a:gdLst>
                <a:ahLst/>
                <a:cxnLst>
                  <a:cxn ang="0">
                    <a:pos x="T1" y="T3"/>
                  </a:cxn>
                  <a:cxn ang="0">
                    <a:pos x="T5" y="T7"/>
                  </a:cxn>
                  <a:cxn ang="0">
                    <a:pos x="T9" y="T11"/>
                  </a:cxn>
                  <a:cxn ang="0">
                    <a:pos x="T13" y="T15"/>
                  </a:cxn>
                </a:cxnLst>
                <a:rect l="0" t="0" r="r" b="b"/>
                <a:pathLst>
                  <a:path w="21033" h="21043">
                    <a:moveTo>
                      <a:pt x="20881" y="2825"/>
                    </a:moveTo>
                    <a:cubicBezTo>
                      <a:pt x="21312" y="1771"/>
                      <a:pt x="20787" y="572"/>
                      <a:pt x="19713" y="149"/>
                    </a:cubicBezTo>
                    <a:cubicBezTo>
                      <a:pt x="18636" y="-277"/>
                      <a:pt x="17414" y="238"/>
                      <a:pt x="16984" y="1296"/>
                    </a:cubicBezTo>
                    <a:lnTo>
                      <a:pt x="16980" y="1292"/>
                    </a:lnTo>
                    <a:cubicBezTo>
                      <a:pt x="13964" y="8692"/>
                      <a:pt x="8182" y="14184"/>
                      <a:pt x="1269" y="17089"/>
                    </a:cubicBezTo>
                    <a:cubicBezTo>
                      <a:pt x="207" y="17536"/>
                      <a:pt x="-288" y="18747"/>
                      <a:pt x="170" y="19789"/>
                    </a:cubicBezTo>
                    <a:cubicBezTo>
                      <a:pt x="629" y="20840"/>
                      <a:pt x="1863" y="21323"/>
                      <a:pt x="2924" y="20876"/>
                    </a:cubicBezTo>
                    <a:cubicBezTo>
                      <a:pt x="2961" y="20860"/>
                      <a:pt x="2982" y="20828"/>
                      <a:pt x="3014" y="20815"/>
                    </a:cubicBezTo>
                    <a:cubicBezTo>
                      <a:pt x="10874" y="17480"/>
                      <a:pt x="17451" y="11227"/>
                      <a:pt x="20877" y="2825"/>
                    </a:cubicBezTo>
                    <a:cubicBezTo>
                      <a:pt x="20877" y="2825"/>
                      <a:pt x="20881" y="2825"/>
                      <a:pt x="20881" y="2825"/>
                    </a:cubicBezTo>
                    <a:close/>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AutoShape 11"/>
              <p:cNvSpPr/>
              <p:nvPr/>
            </p:nvSpPr>
            <p:spPr bwMode="auto">
              <a:xfrm>
                <a:off x="9435307" y="4725988"/>
                <a:ext cx="103981" cy="106363"/>
              </a:xfrm>
              <a:custGeom>
                <a:avLst/>
                <a:gdLst>
                  <a:gd name="T0" fmla="+- 0 10803 203"/>
                  <a:gd name="T1" fmla="*/ T0 w 21201"/>
                  <a:gd name="T2" fmla="+- 0 10798 194"/>
                  <a:gd name="T3" fmla="*/ 10798 h 21209"/>
                  <a:gd name="T4" fmla="+- 0 10803 203"/>
                  <a:gd name="T5" fmla="*/ T4 w 21201"/>
                  <a:gd name="T6" fmla="+- 0 10798 194"/>
                  <a:gd name="T7" fmla="*/ 10798 h 21209"/>
                  <a:gd name="T8" fmla="+- 0 10803 203"/>
                  <a:gd name="T9" fmla="*/ T8 w 21201"/>
                  <a:gd name="T10" fmla="+- 0 10798 194"/>
                  <a:gd name="T11" fmla="*/ 10798 h 21209"/>
                  <a:gd name="T12" fmla="+- 0 10803 203"/>
                  <a:gd name="T13" fmla="*/ T12 w 21201"/>
                  <a:gd name="T14" fmla="+- 0 10798 194"/>
                  <a:gd name="T15" fmla="*/ 10798 h 21209"/>
                </a:gdLst>
                <a:ahLst/>
                <a:cxnLst>
                  <a:cxn ang="0">
                    <a:pos x="T1" y="T3"/>
                  </a:cxn>
                  <a:cxn ang="0">
                    <a:pos x="T5" y="T7"/>
                  </a:cxn>
                  <a:cxn ang="0">
                    <a:pos x="T9" y="T11"/>
                  </a:cxn>
                  <a:cxn ang="0">
                    <a:pos x="T13" y="T15"/>
                  </a:cxn>
                </a:cxnLst>
                <a:rect l="0" t="0" r="r" b="b"/>
                <a:pathLst>
                  <a:path w="21201" h="21209">
                    <a:moveTo>
                      <a:pt x="20267" y="104"/>
                    </a:moveTo>
                    <a:cubicBezTo>
                      <a:pt x="19508" y="-194"/>
                      <a:pt x="18645" y="169"/>
                      <a:pt x="18339" y="912"/>
                    </a:cubicBezTo>
                    <a:cubicBezTo>
                      <a:pt x="14991" y="9110"/>
                      <a:pt x="8568" y="15198"/>
                      <a:pt x="894" y="18420"/>
                    </a:cubicBezTo>
                    <a:cubicBezTo>
                      <a:pt x="144" y="18735"/>
                      <a:pt x="-203" y="19589"/>
                      <a:pt x="121" y="20327"/>
                    </a:cubicBezTo>
                    <a:cubicBezTo>
                      <a:pt x="442" y="21068"/>
                      <a:pt x="1314" y="21406"/>
                      <a:pt x="2067" y="21090"/>
                    </a:cubicBezTo>
                    <a:cubicBezTo>
                      <a:pt x="2102" y="21073"/>
                      <a:pt x="2125" y="21042"/>
                      <a:pt x="2159" y="21025"/>
                    </a:cubicBezTo>
                    <a:cubicBezTo>
                      <a:pt x="10491" y="17500"/>
                      <a:pt x="17461" y="10881"/>
                      <a:pt x="21095" y="1994"/>
                    </a:cubicBezTo>
                    <a:cubicBezTo>
                      <a:pt x="21397" y="1250"/>
                      <a:pt x="21026" y="404"/>
                      <a:pt x="20267" y="104"/>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5" name="AutoShape 12"/>
              <p:cNvSpPr/>
              <p:nvPr/>
            </p:nvSpPr>
            <p:spPr bwMode="auto">
              <a:xfrm>
                <a:off x="9421019" y="4711700"/>
                <a:ext cx="88106" cy="89694"/>
              </a:xfrm>
              <a:custGeom>
                <a:avLst/>
                <a:gdLst>
                  <a:gd name="T0" fmla="+- 0 10802 238"/>
                  <a:gd name="T1" fmla="*/ T0 w 21128"/>
                  <a:gd name="T2" fmla="+- 0 10797 227"/>
                  <a:gd name="T3" fmla="*/ 10797 h 21141"/>
                  <a:gd name="T4" fmla="+- 0 10802 238"/>
                  <a:gd name="T5" fmla="*/ T4 w 21128"/>
                  <a:gd name="T6" fmla="+- 0 10797 227"/>
                  <a:gd name="T7" fmla="*/ 10797 h 21141"/>
                  <a:gd name="T8" fmla="+- 0 10802 238"/>
                  <a:gd name="T9" fmla="*/ T8 w 21128"/>
                  <a:gd name="T10" fmla="+- 0 10797 227"/>
                  <a:gd name="T11" fmla="*/ 10797 h 21141"/>
                  <a:gd name="T12" fmla="+- 0 10802 238"/>
                  <a:gd name="T13" fmla="*/ T12 w 21128"/>
                  <a:gd name="T14" fmla="+- 0 10797 227"/>
                  <a:gd name="T15" fmla="*/ 10797 h 21141"/>
                </a:gdLst>
                <a:ahLst/>
                <a:cxnLst>
                  <a:cxn ang="0">
                    <a:pos x="T1" y="T3"/>
                  </a:cxn>
                  <a:cxn ang="0">
                    <a:pos x="T5" y="T7"/>
                  </a:cxn>
                  <a:cxn ang="0">
                    <a:pos x="T9" y="T11"/>
                  </a:cxn>
                  <a:cxn ang="0">
                    <a:pos x="T13" y="T15"/>
                  </a:cxn>
                </a:cxnLst>
                <a:rect l="0" t="0" r="r" b="b"/>
                <a:pathLst>
                  <a:path w="21128" h="21141">
                    <a:moveTo>
                      <a:pt x="20035" y="122"/>
                    </a:moveTo>
                    <a:cubicBezTo>
                      <a:pt x="19142" y="-227"/>
                      <a:pt x="18134" y="195"/>
                      <a:pt x="17778" y="1071"/>
                    </a:cubicBezTo>
                    <a:cubicBezTo>
                      <a:pt x="14571" y="8936"/>
                      <a:pt x="8412" y="14778"/>
                      <a:pt x="1051" y="17867"/>
                    </a:cubicBezTo>
                    <a:lnTo>
                      <a:pt x="1054" y="17867"/>
                    </a:lnTo>
                    <a:cubicBezTo>
                      <a:pt x="172" y="18240"/>
                      <a:pt x="-238" y="19242"/>
                      <a:pt x="142" y="20108"/>
                    </a:cubicBezTo>
                    <a:cubicBezTo>
                      <a:pt x="522" y="20973"/>
                      <a:pt x="1543" y="21372"/>
                      <a:pt x="2425" y="21003"/>
                    </a:cubicBezTo>
                    <a:cubicBezTo>
                      <a:pt x="2459" y="20986"/>
                      <a:pt x="2476" y="20956"/>
                      <a:pt x="2514" y="20936"/>
                    </a:cubicBezTo>
                    <a:cubicBezTo>
                      <a:pt x="10651" y="17491"/>
                      <a:pt x="17459" y="11027"/>
                      <a:pt x="21002" y="2339"/>
                    </a:cubicBezTo>
                    <a:cubicBezTo>
                      <a:pt x="21361" y="1463"/>
                      <a:pt x="20927" y="472"/>
                      <a:pt x="20035" y="122"/>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6" name="AutoShape 13"/>
              <p:cNvSpPr/>
              <p:nvPr/>
            </p:nvSpPr>
            <p:spPr bwMode="auto">
              <a:xfrm>
                <a:off x="9275763" y="4566444"/>
                <a:ext cx="73025" cy="73819"/>
              </a:xfrm>
              <a:custGeom>
                <a:avLst/>
                <a:gdLst>
                  <a:gd name="T0" fmla="+- 0 10797 278"/>
                  <a:gd name="T1" fmla="*/ T0 w 21039"/>
                  <a:gd name="T2" fmla="+- 0 10803 281"/>
                  <a:gd name="T3" fmla="*/ 10803 h 21044"/>
                  <a:gd name="T4" fmla="+- 0 10797 278"/>
                  <a:gd name="T5" fmla="*/ T4 w 21039"/>
                  <a:gd name="T6" fmla="+- 0 10803 281"/>
                  <a:gd name="T7" fmla="*/ 10803 h 21044"/>
                  <a:gd name="T8" fmla="+- 0 10797 278"/>
                  <a:gd name="T9" fmla="*/ T8 w 21039"/>
                  <a:gd name="T10" fmla="+- 0 10803 281"/>
                  <a:gd name="T11" fmla="*/ 10803 h 21044"/>
                  <a:gd name="T12" fmla="+- 0 10797 278"/>
                  <a:gd name="T13" fmla="*/ T12 w 21039"/>
                  <a:gd name="T14" fmla="+- 0 10803 281"/>
                  <a:gd name="T15" fmla="*/ 10803 h 21044"/>
                </a:gdLst>
                <a:ahLst/>
                <a:cxnLst>
                  <a:cxn ang="0">
                    <a:pos x="T1" y="T3"/>
                  </a:cxn>
                  <a:cxn ang="0">
                    <a:pos x="T5" y="T7"/>
                  </a:cxn>
                  <a:cxn ang="0">
                    <a:pos x="T9" y="T11"/>
                  </a:cxn>
                  <a:cxn ang="0">
                    <a:pos x="T13" y="T15"/>
                  </a:cxn>
                </a:cxnLst>
                <a:rect l="0" t="0" r="r" b="b"/>
                <a:pathLst>
                  <a:path w="21039" h="21044">
                    <a:moveTo>
                      <a:pt x="20871" y="1248"/>
                    </a:moveTo>
                    <a:cubicBezTo>
                      <a:pt x="20411" y="197"/>
                      <a:pt x="19177" y="-281"/>
                      <a:pt x="18112" y="169"/>
                    </a:cubicBezTo>
                    <a:cubicBezTo>
                      <a:pt x="18075" y="181"/>
                      <a:pt x="18050" y="214"/>
                      <a:pt x="18021" y="226"/>
                    </a:cubicBezTo>
                    <a:cubicBezTo>
                      <a:pt x="10159" y="3562"/>
                      <a:pt x="3583" y="9820"/>
                      <a:pt x="152" y="18220"/>
                    </a:cubicBezTo>
                    <a:lnTo>
                      <a:pt x="148" y="18220"/>
                    </a:lnTo>
                    <a:cubicBezTo>
                      <a:pt x="-278" y="19278"/>
                      <a:pt x="242" y="20473"/>
                      <a:pt x="1320" y="20896"/>
                    </a:cubicBezTo>
                    <a:cubicBezTo>
                      <a:pt x="2398" y="21318"/>
                      <a:pt x="3620" y="20803"/>
                      <a:pt x="4046" y="19749"/>
                    </a:cubicBezTo>
                    <a:lnTo>
                      <a:pt x="4051" y="19749"/>
                    </a:lnTo>
                    <a:cubicBezTo>
                      <a:pt x="7068" y="12356"/>
                      <a:pt x="12856" y="6858"/>
                      <a:pt x="19764" y="3956"/>
                    </a:cubicBezTo>
                    <a:cubicBezTo>
                      <a:pt x="20830" y="3506"/>
                      <a:pt x="21322" y="2298"/>
                      <a:pt x="20871" y="1248"/>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7" name="AutoShape 14"/>
              <p:cNvSpPr/>
              <p:nvPr/>
            </p:nvSpPr>
            <p:spPr bwMode="auto">
              <a:xfrm>
                <a:off x="9217819" y="4508500"/>
                <a:ext cx="103981" cy="105569"/>
              </a:xfrm>
              <a:custGeom>
                <a:avLst/>
                <a:gdLst>
                  <a:gd name="T0" fmla="+- 0 10797 198"/>
                  <a:gd name="T1" fmla="*/ T0 w 21199"/>
                  <a:gd name="T2" fmla="+- 0 10802 198"/>
                  <a:gd name="T3" fmla="*/ 10802 h 21208"/>
                  <a:gd name="T4" fmla="+- 0 10797 198"/>
                  <a:gd name="T5" fmla="*/ T4 w 21199"/>
                  <a:gd name="T6" fmla="+- 0 10802 198"/>
                  <a:gd name="T7" fmla="*/ 10802 h 21208"/>
                  <a:gd name="T8" fmla="+- 0 10797 198"/>
                  <a:gd name="T9" fmla="*/ T8 w 21199"/>
                  <a:gd name="T10" fmla="+- 0 10802 198"/>
                  <a:gd name="T11" fmla="*/ 10802 h 21208"/>
                  <a:gd name="T12" fmla="+- 0 10797 198"/>
                  <a:gd name="T13" fmla="*/ T12 w 21199"/>
                  <a:gd name="T14" fmla="+- 0 10802 198"/>
                  <a:gd name="T15" fmla="*/ 10802 h 21208"/>
                </a:gdLst>
                <a:ahLst/>
                <a:cxnLst>
                  <a:cxn ang="0">
                    <a:pos x="T1" y="T3"/>
                  </a:cxn>
                  <a:cxn ang="0">
                    <a:pos x="T5" y="T7"/>
                  </a:cxn>
                  <a:cxn ang="0">
                    <a:pos x="T9" y="T11"/>
                  </a:cxn>
                  <a:cxn ang="0">
                    <a:pos x="T13" y="T15"/>
                  </a:cxn>
                </a:cxnLst>
                <a:rect l="0" t="0" r="r" b="b"/>
                <a:pathLst>
                  <a:path w="21199" h="21208">
                    <a:moveTo>
                      <a:pt x="21077" y="880"/>
                    </a:moveTo>
                    <a:cubicBezTo>
                      <a:pt x="20753" y="142"/>
                      <a:pt x="19881" y="-198"/>
                      <a:pt x="19129" y="117"/>
                    </a:cubicBezTo>
                    <a:cubicBezTo>
                      <a:pt x="19097" y="131"/>
                      <a:pt x="19071" y="162"/>
                      <a:pt x="19039" y="179"/>
                    </a:cubicBezTo>
                    <a:cubicBezTo>
                      <a:pt x="10706" y="3707"/>
                      <a:pt x="3739" y="10322"/>
                      <a:pt x="106" y="19208"/>
                    </a:cubicBezTo>
                    <a:cubicBezTo>
                      <a:pt x="-198" y="19957"/>
                      <a:pt x="172" y="20803"/>
                      <a:pt x="934" y="21101"/>
                    </a:cubicBezTo>
                    <a:cubicBezTo>
                      <a:pt x="1689" y="21401"/>
                      <a:pt x="2552" y="21041"/>
                      <a:pt x="2859" y="20292"/>
                    </a:cubicBezTo>
                    <a:cubicBezTo>
                      <a:pt x="6206" y="12096"/>
                      <a:pt x="12625" y="6008"/>
                      <a:pt x="20301" y="2787"/>
                    </a:cubicBezTo>
                    <a:cubicBezTo>
                      <a:pt x="21051" y="2469"/>
                      <a:pt x="21402" y="1618"/>
                      <a:pt x="21077" y="880"/>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8" name="AutoShape 15"/>
              <p:cNvSpPr/>
              <p:nvPr/>
            </p:nvSpPr>
            <p:spPr bwMode="auto">
              <a:xfrm>
                <a:off x="9247188" y="4537075"/>
                <a:ext cx="88107" cy="90488"/>
              </a:xfrm>
              <a:custGeom>
                <a:avLst/>
                <a:gdLst>
                  <a:gd name="T0" fmla="+- 0 10796 232"/>
                  <a:gd name="T1" fmla="*/ T0 w 21129"/>
                  <a:gd name="T2" fmla="+- 0 10804 234"/>
                  <a:gd name="T3" fmla="*/ 10804 h 21141"/>
                  <a:gd name="T4" fmla="+- 0 10796 232"/>
                  <a:gd name="T5" fmla="*/ T4 w 21129"/>
                  <a:gd name="T6" fmla="+- 0 10804 234"/>
                  <a:gd name="T7" fmla="*/ 10804 h 21141"/>
                  <a:gd name="T8" fmla="+- 0 10796 232"/>
                  <a:gd name="T9" fmla="*/ T8 w 21129"/>
                  <a:gd name="T10" fmla="+- 0 10804 234"/>
                  <a:gd name="T11" fmla="*/ 10804 h 21141"/>
                  <a:gd name="T12" fmla="+- 0 10796 232"/>
                  <a:gd name="T13" fmla="*/ T12 w 21129"/>
                  <a:gd name="T14" fmla="+- 0 10804 234"/>
                  <a:gd name="T15" fmla="*/ 10804 h 21141"/>
                </a:gdLst>
                <a:ahLst/>
                <a:cxnLst>
                  <a:cxn ang="0">
                    <a:pos x="T1" y="T3"/>
                  </a:cxn>
                  <a:cxn ang="0">
                    <a:pos x="T5" y="T7"/>
                  </a:cxn>
                  <a:cxn ang="0">
                    <a:pos x="T9" y="T11"/>
                  </a:cxn>
                  <a:cxn ang="0">
                    <a:pos x="T13" y="T15"/>
                  </a:cxn>
                </a:cxnLst>
                <a:rect l="0" t="0" r="r" b="b"/>
                <a:pathLst>
                  <a:path w="21129" h="21141">
                    <a:moveTo>
                      <a:pt x="20075" y="3267"/>
                    </a:moveTo>
                    <a:cubicBezTo>
                      <a:pt x="20953" y="2898"/>
                      <a:pt x="21368" y="1899"/>
                      <a:pt x="20987" y="1030"/>
                    </a:cubicBezTo>
                    <a:cubicBezTo>
                      <a:pt x="20611" y="168"/>
                      <a:pt x="19589" y="-234"/>
                      <a:pt x="18707" y="138"/>
                    </a:cubicBezTo>
                    <a:cubicBezTo>
                      <a:pt x="18670" y="152"/>
                      <a:pt x="18649" y="185"/>
                      <a:pt x="18615" y="198"/>
                    </a:cubicBezTo>
                    <a:cubicBezTo>
                      <a:pt x="10481" y="3647"/>
                      <a:pt x="3673" y="10118"/>
                      <a:pt x="124" y="18802"/>
                    </a:cubicBezTo>
                    <a:cubicBezTo>
                      <a:pt x="-232" y="19678"/>
                      <a:pt x="205" y="20666"/>
                      <a:pt x="1094" y="21019"/>
                    </a:cubicBezTo>
                    <a:cubicBezTo>
                      <a:pt x="1983" y="21366"/>
                      <a:pt x="2991" y="20946"/>
                      <a:pt x="3354" y="20071"/>
                    </a:cubicBezTo>
                    <a:cubicBezTo>
                      <a:pt x="6561" y="12205"/>
                      <a:pt x="12717" y="6360"/>
                      <a:pt x="20075" y="3274"/>
                    </a:cubicBezTo>
                    <a:cubicBezTo>
                      <a:pt x="20075" y="3274"/>
                      <a:pt x="20075" y="3267"/>
                      <a:pt x="20075" y="3267"/>
                    </a:cubicBezTo>
                    <a:close/>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99" name="Group 43"/>
          <p:cNvGrpSpPr/>
          <p:nvPr/>
        </p:nvGrpSpPr>
        <p:grpSpPr>
          <a:xfrm>
            <a:off x="3423662" y="3616327"/>
            <a:ext cx="876637" cy="876637"/>
            <a:chOff x="3245823" y="3429000"/>
            <a:chExt cx="831273" cy="831273"/>
          </a:xfrm>
          <a:solidFill>
            <a:schemeClr val="bg1"/>
          </a:solidFill>
        </p:grpSpPr>
        <p:sp>
          <p:nvSpPr>
            <p:cNvPr id="100" name="Oval 11"/>
            <p:cNvSpPr/>
            <p:nvPr/>
          </p:nvSpPr>
          <p:spPr>
            <a:xfrm>
              <a:off x="3245823" y="3429000"/>
              <a:ext cx="831273" cy="831273"/>
            </a:xfrm>
            <a:prstGeom prst="ellipse">
              <a:avLst/>
            </a:prstGeom>
            <a:solidFill>
              <a:schemeClr val="accent3"/>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01" name="Group 24"/>
            <p:cNvGrpSpPr/>
            <p:nvPr/>
          </p:nvGrpSpPr>
          <p:grpSpPr>
            <a:xfrm>
              <a:off x="3541739" y="3652429"/>
              <a:ext cx="263709" cy="384412"/>
              <a:chOff x="3582988" y="3510757"/>
              <a:chExt cx="319088" cy="465138"/>
            </a:xfrm>
            <a:grpFill/>
          </p:grpSpPr>
          <p:sp>
            <p:nvSpPr>
              <p:cNvPr id="102" name="AutoShape 113"/>
              <p:cNvSpPr/>
              <p:nvPr/>
            </p:nvSpPr>
            <p:spPr bwMode="auto">
              <a:xfrm>
                <a:off x="3582988" y="3510757"/>
                <a:ext cx="319088" cy="46513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386" y="14175"/>
                    </a:moveTo>
                    <a:lnTo>
                      <a:pt x="6223" y="14175"/>
                    </a:lnTo>
                    <a:cubicBezTo>
                      <a:pt x="5734" y="13446"/>
                      <a:pt x="5147" y="12716"/>
                      <a:pt x="4568" y="12003"/>
                    </a:cubicBezTo>
                    <a:cubicBezTo>
                      <a:pt x="3287" y="10427"/>
                      <a:pt x="1963" y="8797"/>
                      <a:pt x="1963" y="7425"/>
                    </a:cubicBezTo>
                    <a:cubicBezTo>
                      <a:pt x="1963" y="4075"/>
                      <a:pt x="5927" y="1350"/>
                      <a:pt x="10800" y="1350"/>
                    </a:cubicBezTo>
                    <a:cubicBezTo>
                      <a:pt x="15672" y="1350"/>
                      <a:pt x="19636" y="4075"/>
                      <a:pt x="19636" y="7425"/>
                    </a:cubicBezTo>
                    <a:cubicBezTo>
                      <a:pt x="19636" y="8787"/>
                      <a:pt x="18312" y="10425"/>
                      <a:pt x="17029" y="12011"/>
                    </a:cubicBezTo>
                    <a:cubicBezTo>
                      <a:pt x="16455" y="12723"/>
                      <a:pt x="15873" y="13449"/>
                      <a:pt x="15386" y="14175"/>
                    </a:cubicBezTo>
                    <a:moveTo>
                      <a:pt x="10800" y="20249"/>
                    </a:moveTo>
                    <a:cubicBezTo>
                      <a:pt x="9805" y="20249"/>
                      <a:pt x="9347" y="20171"/>
                      <a:pt x="8839" y="19406"/>
                    </a:cubicBezTo>
                    <a:lnTo>
                      <a:pt x="13000" y="19048"/>
                    </a:lnTo>
                    <a:cubicBezTo>
                      <a:pt x="12398" y="20164"/>
                      <a:pt x="11959" y="20249"/>
                      <a:pt x="10800" y="20249"/>
                    </a:cubicBezTo>
                    <a:moveTo>
                      <a:pt x="7595" y="16813"/>
                    </a:moveTo>
                    <a:cubicBezTo>
                      <a:pt x="7417" y="16407"/>
                      <a:pt x="7215" y="15978"/>
                      <a:pt x="6991" y="15525"/>
                    </a:cubicBezTo>
                    <a:lnTo>
                      <a:pt x="14616" y="15525"/>
                    </a:lnTo>
                    <a:cubicBezTo>
                      <a:pt x="14496" y="15767"/>
                      <a:pt x="14375" y="16010"/>
                      <a:pt x="14270" y="16239"/>
                    </a:cubicBezTo>
                    <a:cubicBezTo>
                      <a:pt x="14270" y="16239"/>
                      <a:pt x="7595" y="16813"/>
                      <a:pt x="7595" y="16813"/>
                    </a:cubicBezTo>
                    <a:close/>
                    <a:moveTo>
                      <a:pt x="13345" y="18343"/>
                    </a:moveTo>
                    <a:lnTo>
                      <a:pt x="8476" y="18762"/>
                    </a:lnTo>
                    <a:cubicBezTo>
                      <a:pt x="8303" y="18416"/>
                      <a:pt x="8116" y="18011"/>
                      <a:pt x="7890" y="17483"/>
                    </a:cubicBezTo>
                    <a:cubicBezTo>
                      <a:pt x="7887" y="17477"/>
                      <a:pt x="7883" y="17469"/>
                      <a:pt x="7881" y="17462"/>
                    </a:cubicBezTo>
                    <a:lnTo>
                      <a:pt x="13957" y="16941"/>
                    </a:lnTo>
                    <a:cubicBezTo>
                      <a:pt x="13871" y="17140"/>
                      <a:pt x="13778" y="17350"/>
                      <a:pt x="13698" y="17537"/>
                    </a:cubicBezTo>
                    <a:cubicBezTo>
                      <a:pt x="13569" y="17841"/>
                      <a:pt x="13453" y="18104"/>
                      <a:pt x="13345" y="18343"/>
                    </a:cubicBezTo>
                    <a:moveTo>
                      <a:pt x="10800" y="0"/>
                    </a:moveTo>
                    <a:cubicBezTo>
                      <a:pt x="4835" y="0"/>
                      <a:pt x="0" y="3324"/>
                      <a:pt x="0" y="7425"/>
                    </a:cubicBezTo>
                    <a:cubicBezTo>
                      <a:pt x="0" y="10146"/>
                      <a:pt x="3621" y="13029"/>
                      <a:pt x="4939" y="15562"/>
                    </a:cubicBezTo>
                    <a:cubicBezTo>
                      <a:pt x="6906" y="19339"/>
                      <a:pt x="6688" y="21599"/>
                      <a:pt x="10800" y="21599"/>
                    </a:cubicBezTo>
                    <a:cubicBezTo>
                      <a:pt x="14972" y="21599"/>
                      <a:pt x="14692" y="19349"/>
                      <a:pt x="16660" y="15577"/>
                    </a:cubicBezTo>
                    <a:cubicBezTo>
                      <a:pt x="17983" y="13039"/>
                      <a:pt x="21600" y="10124"/>
                      <a:pt x="21600" y="7425"/>
                    </a:cubicBezTo>
                    <a:cubicBezTo>
                      <a:pt x="21600" y="3324"/>
                      <a:pt x="16764" y="0"/>
                      <a:pt x="10800" y="0"/>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3" name="AutoShape 114"/>
              <p:cNvSpPr/>
              <p:nvPr/>
            </p:nvSpPr>
            <p:spPr bwMode="auto">
              <a:xfrm>
                <a:off x="3655219" y="3583782"/>
                <a:ext cx="94456" cy="9445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938" y="0"/>
                    </a:moveTo>
                    <a:cubicBezTo>
                      <a:pt x="8943" y="0"/>
                      <a:pt x="0" y="8942"/>
                      <a:pt x="0" y="19938"/>
                    </a:cubicBezTo>
                    <a:cubicBezTo>
                      <a:pt x="0" y="20855"/>
                      <a:pt x="743" y="21600"/>
                      <a:pt x="1661" y="21600"/>
                    </a:cubicBezTo>
                    <a:cubicBezTo>
                      <a:pt x="2579" y="21600"/>
                      <a:pt x="3323" y="20855"/>
                      <a:pt x="3323" y="19938"/>
                    </a:cubicBezTo>
                    <a:cubicBezTo>
                      <a:pt x="3323" y="10777"/>
                      <a:pt x="10777" y="3323"/>
                      <a:pt x="19938" y="3323"/>
                    </a:cubicBezTo>
                    <a:cubicBezTo>
                      <a:pt x="20856" y="3323"/>
                      <a:pt x="21600" y="2578"/>
                      <a:pt x="21600" y="1661"/>
                    </a:cubicBezTo>
                    <a:cubicBezTo>
                      <a:pt x="21600" y="744"/>
                      <a:pt x="20856" y="0"/>
                      <a:pt x="19938" y="0"/>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04" name="Group 42"/>
          <p:cNvGrpSpPr/>
          <p:nvPr/>
        </p:nvGrpSpPr>
        <p:grpSpPr>
          <a:xfrm>
            <a:off x="8558456" y="3616327"/>
            <a:ext cx="876637" cy="876637"/>
            <a:chOff x="8114903" y="3428999"/>
            <a:chExt cx="831273" cy="831273"/>
          </a:xfrm>
          <a:solidFill>
            <a:schemeClr val="bg1"/>
          </a:solidFill>
        </p:grpSpPr>
        <p:sp>
          <p:nvSpPr>
            <p:cNvPr id="105" name="Oval 13"/>
            <p:cNvSpPr/>
            <p:nvPr/>
          </p:nvSpPr>
          <p:spPr>
            <a:xfrm>
              <a:off x="8114903" y="3428999"/>
              <a:ext cx="831273" cy="831273"/>
            </a:xfrm>
            <a:prstGeom prst="ellipse">
              <a:avLst/>
            </a:prstGeom>
            <a:solidFill>
              <a:schemeClr val="accent4"/>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06" name="Group 27"/>
            <p:cNvGrpSpPr/>
            <p:nvPr/>
          </p:nvGrpSpPr>
          <p:grpSpPr>
            <a:xfrm>
              <a:off x="8337871" y="3678854"/>
              <a:ext cx="384412" cy="323405"/>
              <a:chOff x="5368132" y="2625725"/>
              <a:chExt cx="465138" cy="391319"/>
            </a:xfrm>
            <a:grpFill/>
          </p:grpSpPr>
          <p:sp>
            <p:nvSpPr>
              <p:cNvPr id="107" name="AutoShape 120"/>
              <p:cNvSpPr/>
              <p:nvPr/>
            </p:nvSpPr>
            <p:spPr bwMode="auto">
              <a:xfrm>
                <a:off x="5484813" y="2727325"/>
                <a:ext cx="231775" cy="2317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6948" y="16070"/>
                    </a:moveTo>
                    <a:cubicBezTo>
                      <a:pt x="14037" y="19468"/>
                      <a:pt x="8925" y="19859"/>
                      <a:pt x="5529" y="16948"/>
                    </a:cubicBezTo>
                    <a:cubicBezTo>
                      <a:pt x="2130" y="14038"/>
                      <a:pt x="1740" y="8924"/>
                      <a:pt x="4651" y="5527"/>
                    </a:cubicBezTo>
                    <a:cubicBezTo>
                      <a:pt x="7559" y="2131"/>
                      <a:pt x="12674" y="1740"/>
                      <a:pt x="16070" y="4650"/>
                    </a:cubicBezTo>
                    <a:cubicBezTo>
                      <a:pt x="19466" y="7560"/>
                      <a:pt x="19859" y="12673"/>
                      <a:pt x="16948" y="16070"/>
                    </a:cubicBezTo>
                    <a:moveTo>
                      <a:pt x="10800" y="0"/>
                    </a:moveTo>
                    <a:cubicBezTo>
                      <a:pt x="4833" y="0"/>
                      <a:pt x="0" y="4834"/>
                      <a:pt x="0" y="10800"/>
                    </a:cubicBezTo>
                    <a:cubicBezTo>
                      <a:pt x="0" y="16765"/>
                      <a:pt x="4833" y="21599"/>
                      <a:pt x="10800" y="21599"/>
                    </a:cubicBezTo>
                    <a:cubicBezTo>
                      <a:pt x="16764" y="21599"/>
                      <a:pt x="21600" y="16765"/>
                      <a:pt x="21600" y="10800"/>
                    </a:cubicBezTo>
                    <a:cubicBezTo>
                      <a:pt x="21600" y="4834"/>
                      <a:pt x="16764" y="0"/>
                      <a:pt x="10800" y="0"/>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sz="1547">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8" name="AutoShape 121"/>
              <p:cNvSpPr/>
              <p:nvPr/>
            </p:nvSpPr>
            <p:spPr bwMode="auto">
              <a:xfrm>
                <a:off x="5542757" y="2785269"/>
                <a:ext cx="65088" cy="650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200" y="0"/>
                    </a:moveTo>
                    <a:cubicBezTo>
                      <a:pt x="8596" y="0"/>
                      <a:pt x="0" y="8596"/>
                      <a:pt x="0" y="19195"/>
                    </a:cubicBezTo>
                    <a:lnTo>
                      <a:pt x="0" y="19199"/>
                    </a:lnTo>
                    <a:cubicBezTo>
                      <a:pt x="0" y="20524"/>
                      <a:pt x="1068" y="21599"/>
                      <a:pt x="2400" y="21599"/>
                    </a:cubicBezTo>
                    <a:cubicBezTo>
                      <a:pt x="3721" y="21599"/>
                      <a:pt x="4800" y="20524"/>
                      <a:pt x="4800" y="19199"/>
                    </a:cubicBezTo>
                    <a:lnTo>
                      <a:pt x="4800" y="19195"/>
                    </a:lnTo>
                    <a:cubicBezTo>
                      <a:pt x="4800" y="11247"/>
                      <a:pt x="11240" y="4799"/>
                      <a:pt x="19200" y="4799"/>
                    </a:cubicBezTo>
                    <a:cubicBezTo>
                      <a:pt x="20521" y="4799"/>
                      <a:pt x="21600" y="3724"/>
                      <a:pt x="21600" y="2399"/>
                    </a:cubicBezTo>
                    <a:cubicBezTo>
                      <a:pt x="21600" y="1075"/>
                      <a:pt x="20521" y="0"/>
                      <a:pt x="19200" y="0"/>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sz="1547">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9" name="AutoShape 122"/>
              <p:cNvSpPr/>
              <p:nvPr/>
            </p:nvSpPr>
            <p:spPr bwMode="auto">
              <a:xfrm>
                <a:off x="5368132" y="2625725"/>
                <a:ext cx="465138" cy="391319"/>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249" y="19199"/>
                    </a:moveTo>
                    <a:cubicBezTo>
                      <a:pt x="20249" y="19642"/>
                      <a:pt x="19948" y="19999"/>
                      <a:pt x="19575" y="19999"/>
                    </a:cubicBezTo>
                    <a:lnTo>
                      <a:pt x="2024" y="19999"/>
                    </a:lnTo>
                    <a:cubicBezTo>
                      <a:pt x="1651" y="19999"/>
                      <a:pt x="1349" y="19642"/>
                      <a:pt x="1349" y="19199"/>
                    </a:cubicBezTo>
                    <a:lnTo>
                      <a:pt x="1349" y="7200"/>
                    </a:lnTo>
                    <a:cubicBezTo>
                      <a:pt x="1349" y="6809"/>
                      <a:pt x="1588" y="6475"/>
                      <a:pt x="1914" y="6411"/>
                    </a:cubicBezTo>
                    <a:lnTo>
                      <a:pt x="5588" y="5684"/>
                    </a:lnTo>
                    <a:lnTo>
                      <a:pt x="6797" y="2103"/>
                    </a:lnTo>
                    <a:cubicBezTo>
                      <a:pt x="6900" y="1799"/>
                      <a:pt x="7148" y="1600"/>
                      <a:pt x="7424" y="1600"/>
                    </a:cubicBezTo>
                    <a:lnTo>
                      <a:pt x="14174" y="1600"/>
                    </a:lnTo>
                    <a:cubicBezTo>
                      <a:pt x="14450" y="1600"/>
                      <a:pt x="14698" y="1799"/>
                      <a:pt x="14801" y="2103"/>
                    </a:cubicBezTo>
                    <a:lnTo>
                      <a:pt x="16010" y="5684"/>
                    </a:lnTo>
                    <a:lnTo>
                      <a:pt x="19685" y="6411"/>
                    </a:lnTo>
                    <a:cubicBezTo>
                      <a:pt x="20011" y="6475"/>
                      <a:pt x="20249" y="6809"/>
                      <a:pt x="20249" y="7200"/>
                    </a:cubicBezTo>
                    <a:cubicBezTo>
                      <a:pt x="20249" y="7200"/>
                      <a:pt x="20249" y="19199"/>
                      <a:pt x="20249" y="19199"/>
                    </a:cubicBezTo>
                    <a:close/>
                    <a:moveTo>
                      <a:pt x="19907" y="4832"/>
                    </a:moveTo>
                    <a:lnTo>
                      <a:pt x="16981" y="4254"/>
                    </a:lnTo>
                    <a:lnTo>
                      <a:pt x="16054" y="1507"/>
                    </a:lnTo>
                    <a:cubicBezTo>
                      <a:pt x="15745" y="591"/>
                      <a:pt x="15006" y="0"/>
                      <a:pt x="14174" y="0"/>
                    </a:cubicBezTo>
                    <a:lnTo>
                      <a:pt x="7424" y="0"/>
                    </a:lnTo>
                    <a:cubicBezTo>
                      <a:pt x="6593" y="0"/>
                      <a:pt x="5854" y="591"/>
                      <a:pt x="5543" y="1509"/>
                    </a:cubicBezTo>
                    <a:lnTo>
                      <a:pt x="4618" y="4254"/>
                    </a:lnTo>
                    <a:lnTo>
                      <a:pt x="1692" y="4832"/>
                    </a:lnTo>
                    <a:cubicBezTo>
                      <a:pt x="711" y="5025"/>
                      <a:pt x="0" y="6020"/>
                      <a:pt x="0" y="7200"/>
                    </a:cubicBezTo>
                    <a:lnTo>
                      <a:pt x="0" y="19199"/>
                    </a:lnTo>
                    <a:cubicBezTo>
                      <a:pt x="0" y="20523"/>
                      <a:pt x="908" y="21600"/>
                      <a:pt x="2024" y="21600"/>
                    </a:cubicBezTo>
                    <a:lnTo>
                      <a:pt x="19575" y="21600"/>
                    </a:lnTo>
                    <a:cubicBezTo>
                      <a:pt x="20691" y="21600"/>
                      <a:pt x="21600" y="20523"/>
                      <a:pt x="21600" y="19199"/>
                    </a:cubicBezTo>
                    <a:lnTo>
                      <a:pt x="21600" y="7200"/>
                    </a:lnTo>
                    <a:cubicBezTo>
                      <a:pt x="21600" y="6020"/>
                      <a:pt x="20888" y="5025"/>
                      <a:pt x="19907" y="4832"/>
                    </a:cubicBezTo>
                  </a:path>
                </a:pathLst>
              </a:custGeom>
              <a:grpFill/>
              <a:ln w="12700">
                <a:noFill/>
                <a:prstDash val="solid"/>
                <a:miter lim="0"/>
                <a:headEnd/>
                <a:tailEnd/>
              </a:ln>
              <a:effectLst/>
              <a:extLs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sz="1547">
                  <a:solidFill>
                    <a:srgbClr val="FFFFFF"/>
                  </a:solidFill>
                  <a:effectLst>
                    <a:outerShdw blurRad="38100" dist="38100" dir="2700000" algn="tl">
                      <a:srgbClr val="000000"/>
                    </a:outerShdw>
                  </a:effectLst>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10" name="Group 3"/>
          <p:cNvGrpSpPr/>
          <p:nvPr/>
        </p:nvGrpSpPr>
        <p:grpSpPr>
          <a:xfrm>
            <a:off x="3423662" y="1822425"/>
            <a:ext cx="876637" cy="876637"/>
            <a:chOff x="3245823" y="1727927"/>
            <a:chExt cx="831273" cy="831273"/>
          </a:xfrm>
          <a:solidFill>
            <a:schemeClr val="bg1"/>
          </a:solidFill>
        </p:grpSpPr>
        <p:sp>
          <p:nvSpPr>
            <p:cNvPr id="111" name="Oval 10"/>
            <p:cNvSpPr/>
            <p:nvPr/>
          </p:nvSpPr>
          <p:spPr>
            <a:xfrm>
              <a:off x="3245823" y="1727927"/>
              <a:ext cx="831273" cy="831273"/>
            </a:xfrm>
            <a:prstGeom prst="ellipse">
              <a:avLst/>
            </a:prstGeom>
            <a:solidFill>
              <a:schemeClr val="accent1"/>
            </a:solidFill>
            <a:ln w="28575">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20000"/>
                </a:lnSpc>
              </a:pPr>
              <a:endParaRPr lang="en-GB">
                <a:solidFill>
                  <a:srgbClr val="000000"/>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12" name="Group 31"/>
            <p:cNvGrpSpPr/>
            <p:nvPr/>
          </p:nvGrpSpPr>
          <p:grpSpPr>
            <a:xfrm>
              <a:off x="3469581" y="1949424"/>
              <a:ext cx="383755" cy="383755"/>
              <a:chOff x="4439444" y="1652588"/>
              <a:chExt cx="464344" cy="464344"/>
            </a:xfrm>
            <a:grpFill/>
          </p:grpSpPr>
          <p:sp>
            <p:nvSpPr>
              <p:cNvPr id="113" name="AutoShape 136"/>
              <p:cNvSpPr/>
              <p:nvPr/>
            </p:nvSpPr>
            <p:spPr bwMode="auto">
              <a:xfrm>
                <a:off x="4686300" y="1710532"/>
                <a:ext cx="152400" cy="15240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9538" y="20579"/>
                    </a:moveTo>
                    <a:lnTo>
                      <a:pt x="19542" y="20579"/>
                    </a:lnTo>
                    <a:cubicBezTo>
                      <a:pt x="19546" y="21142"/>
                      <a:pt x="20004" y="21600"/>
                      <a:pt x="20571" y="21600"/>
                    </a:cubicBezTo>
                    <a:cubicBezTo>
                      <a:pt x="21137" y="21600"/>
                      <a:pt x="21599" y="21138"/>
                      <a:pt x="21599" y="20571"/>
                    </a:cubicBezTo>
                    <a:cubicBezTo>
                      <a:pt x="21599" y="20565"/>
                      <a:pt x="21595" y="20561"/>
                      <a:pt x="21595" y="20555"/>
                    </a:cubicBezTo>
                    <a:cubicBezTo>
                      <a:pt x="21583" y="9221"/>
                      <a:pt x="12411" y="41"/>
                      <a:pt x="1080" y="12"/>
                    </a:cubicBezTo>
                    <a:cubicBezTo>
                      <a:pt x="1064" y="10"/>
                      <a:pt x="1048" y="0"/>
                      <a:pt x="1028" y="0"/>
                    </a:cubicBezTo>
                    <a:cubicBezTo>
                      <a:pt x="458" y="0"/>
                      <a:pt x="0" y="461"/>
                      <a:pt x="0" y="1028"/>
                    </a:cubicBezTo>
                    <a:cubicBezTo>
                      <a:pt x="0" y="1594"/>
                      <a:pt x="458" y="2055"/>
                      <a:pt x="1024" y="2057"/>
                    </a:cubicBezTo>
                    <a:lnTo>
                      <a:pt x="1024" y="2065"/>
                    </a:lnTo>
                    <a:cubicBezTo>
                      <a:pt x="11233" y="2065"/>
                      <a:pt x="19538" y="10370"/>
                      <a:pt x="19538" y="20579"/>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4" name="AutoShape 137"/>
              <p:cNvSpPr/>
              <p:nvPr/>
            </p:nvSpPr>
            <p:spPr bwMode="auto">
              <a:xfrm>
                <a:off x="4439444" y="1652588"/>
                <a:ext cx="464344" cy="464344"/>
              </a:xfrm>
              <a:custGeom>
                <a:avLst/>
                <a:gdLst>
                  <a:gd name="T0" fmla="+- 0 10819 195"/>
                  <a:gd name="T1" fmla="*/ T0 w 21248"/>
                  <a:gd name="T2" fmla="*/ 10800 h 21600"/>
                  <a:gd name="T3" fmla="+- 0 10819 195"/>
                  <a:gd name="T4" fmla="*/ T3 w 21248"/>
                  <a:gd name="T5" fmla="*/ 10800 h 21600"/>
                  <a:gd name="T6" fmla="+- 0 10819 195"/>
                  <a:gd name="T7" fmla="*/ T6 w 21248"/>
                  <a:gd name="T8" fmla="*/ 10800 h 21600"/>
                  <a:gd name="T9" fmla="+- 0 10819 195"/>
                  <a:gd name="T10" fmla="*/ T9 w 21248"/>
                  <a:gd name="T11" fmla="*/ 10800 h 21600"/>
                </a:gdLst>
                <a:ahLst/>
                <a:cxnLst>
                  <a:cxn ang="0">
                    <a:pos x="T1" y="T2"/>
                  </a:cxn>
                  <a:cxn ang="0">
                    <a:pos x="T4" y="T5"/>
                  </a:cxn>
                  <a:cxn ang="0">
                    <a:pos x="T7" y="T8"/>
                  </a:cxn>
                  <a:cxn ang="0">
                    <a:pos x="T10" y="T11"/>
                  </a:cxn>
                </a:cxnLst>
                <a:rect l="0" t="0" r="r" b="b"/>
                <a:pathLst>
                  <a:path w="21248" h="21600">
                    <a:moveTo>
                      <a:pt x="19868" y="17133"/>
                    </a:moveTo>
                    <a:cubicBezTo>
                      <a:pt x="19766" y="17386"/>
                      <a:pt x="19525" y="17549"/>
                      <a:pt x="19255" y="17549"/>
                    </a:cubicBezTo>
                    <a:lnTo>
                      <a:pt x="19058" y="17549"/>
                    </a:lnTo>
                    <a:lnTo>
                      <a:pt x="3983" y="2226"/>
                    </a:lnTo>
                    <a:lnTo>
                      <a:pt x="3983" y="2025"/>
                    </a:lnTo>
                    <a:cubicBezTo>
                      <a:pt x="3983" y="1750"/>
                      <a:pt x="4144" y="1506"/>
                      <a:pt x="4393" y="1401"/>
                    </a:cubicBezTo>
                    <a:cubicBezTo>
                      <a:pt x="4475" y="1367"/>
                      <a:pt x="4560" y="1350"/>
                      <a:pt x="4647" y="1350"/>
                    </a:cubicBezTo>
                    <a:cubicBezTo>
                      <a:pt x="4824" y="1350"/>
                      <a:pt x="4991" y="1420"/>
                      <a:pt x="5116" y="1547"/>
                    </a:cubicBezTo>
                    <a:lnTo>
                      <a:pt x="19724" y="16397"/>
                    </a:lnTo>
                    <a:cubicBezTo>
                      <a:pt x="19915" y="16591"/>
                      <a:pt x="19972" y="16880"/>
                      <a:pt x="19868" y="17133"/>
                    </a:cubicBezTo>
                    <a:moveTo>
                      <a:pt x="10121" y="17549"/>
                    </a:moveTo>
                    <a:cubicBezTo>
                      <a:pt x="10017" y="17549"/>
                      <a:pt x="9922" y="17586"/>
                      <a:pt x="9824" y="17609"/>
                    </a:cubicBezTo>
                    <a:lnTo>
                      <a:pt x="3923" y="11612"/>
                    </a:lnTo>
                    <a:cubicBezTo>
                      <a:pt x="3946" y="11512"/>
                      <a:pt x="3982" y="11415"/>
                      <a:pt x="3982" y="11311"/>
                    </a:cubicBezTo>
                    <a:lnTo>
                      <a:pt x="3983" y="3180"/>
                    </a:lnTo>
                    <a:lnTo>
                      <a:pt x="18119" y="17549"/>
                    </a:lnTo>
                    <a:cubicBezTo>
                      <a:pt x="18119" y="17549"/>
                      <a:pt x="10121" y="17549"/>
                      <a:pt x="10121" y="17549"/>
                    </a:cubicBezTo>
                    <a:close/>
                    <a:moveTo>
                      <a:pt x="9182" y="17945"/>
                    </a:moveTo>
                    <a:lnTo>
                      <a:pt x="7109" y="20052"/>
                    </a:lnTo>
                    <a:cubicBezTo>
                      <a:pt x="6939" y="20224"/>
                      <a:pt x="6742" y="20249"/>
                      <a:pt x="6640" y="20249"/>
                    </a:cubicBezTo>
                    <a:cubicBezTo>
                      <a:pt x="6537" y="20249"/>
                      <a:pt x="6339" y="20224"/>
                      <a:pt x="6170" y="20052"/>
                    </a:cubicBezTo>
                    <a:lnTo>
                      <a:pt x="1522" y="15327"/>
                    </a:lnTo>
                    <a:cubicBezTo>
                      <a:pt x="1352" y="15154"/>
                      <a:pt x="1327" y="14953"/>
                      <a:pt x="1327" y="14850"/>
                    </a:cubicBezTo>
                    <a:cubicBezTo>
                      <a:pt x="1327" y="14745"/>
                      <a:pt x="1352" y="14544"/>
                      <a:pt x="1522" y="14373"/>
                    </a:cubicBezTo>
                    <a:lnTo>
                      <a:pt x="3593" y="12266"/>
                    </a:lnTo>
                    <a:cubicBezTo>
                      <a:pt x="3599" y="12260"/>
                      <a:pt x="3601" y="12251"/>
                      <a:pt x="3607" y="12245"/>
                    </a:cubicBezTo>
                    <a:lnTo>
                      <a:pt x="9202" y="17932"/>
                    </a:lnTo>
                    <a:cubicBezTo>
                      <a:pt x="9196" y="17937"/>
                      <a:pt x="9187" y="17939"/>
                      <a:pt x="9182" y="17945"/>
                    </a:cubicBezTo>
                    <a:moveTo>
                      <a:pt x="6056" y="593"/>
                    </a:moveTo>
                    <a:cubicBezTo>
                      <a:pt x="5675" y="205"/>
                      <a:pt x="5165" y="0"/>
                      <a:pt x="4647" y="0"/>
                    </a:cubicBezTo>
                    <a:cubicBezTo>
                      <a:pt x="4390" y="0"/>
                      <a:pt x="4132" y="49"/>
                      <a:pt x="3885" y="154"/>
                    </a:cubicBezTo>
                    <a:cubicBezTo>
                      <a:pt x="3141" y="467"/>
                      <a:pt x="2655" y="1205"/>
                      <a:pt x="2655" y="2025"/>
                    </a:cubicBezTo>
                    <a:lnTo>
                      <a:pt x="2654" y="11311"/>
                    </a:lnTo>
                    <a:lnTo>
                      <a:pt x="583" y="13418"/>
                    </a:lnTo>
                    <a:cubicBezTo>
                      <a:pt x="-195" y="14208"/>
                      <a:pt x="-195" y="15491"/>
                      <a:pt x="583" y="16281"/>
                    </a:cubicBezTo>
                    <a:lnTo>
                      <a:pt x="5231" y="21006"/>
                    </a:lnTo>
                    <a:cubicBezTo>
                      <a:pt x="5620" y="21402"/>
                      <a:pt x="6131" y="21599"/>
                      <a:pt x="6640" y="21599"/>
                    </a:cubicBezTo>
                    <a:cubicBezTo>
                      <a:pt x="7150" y="21599"/>
                      <a:pt x="7659" y="21402"/>
                      <a:pt x="8048" y="21006"/>
                    </a:cubicBezTo>
                    <a:lnTo>
                      <a:pt x="10121" y="18900"/>
                    </a:lnTo>
                    <a:lnTo>
                      <a:pt x="19255" y="18900"/>
                    </a:lnTo>
                    <a:cubicBezTo>
                      <a:pt x="20062" y="18900"/>
                      <a:pt x="20788" y="18407"/>
                      <a:pt x="21095" y="17650"/>
                    </a:cubicBezTo>
                    <a:cubicBezTo>
                      <a:pt x="21405" y="16893"/>
                      <a:pt x="21234" y="16022"/>
                      <a:pt x="20663" y="15443"/>
                    </a:cubicBezTo>
                    <a:cubicBezTo>
                      <a:pt x="20663" y="15443"/>
                      <a:pt x="6056" y="593"/>
                      <a:pt x="6056" y="593"/>
                    </a:cubicBezTo>
                    <a:close/>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5" name="AutoShape 138"/>
              <p:cNvSpPr/>
              <p:nvPr/>
            </p:nvSpPr>
            <p:spPr bwMode="auto">
              <a:xfrm>
                <a:off x="4686300" y="1652588"/>
                <a:ext cx="217488" cy="2174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437" y="2880"/>
                    </a:moveTo>
                    <a:lnTo>
                      <a:pt x="1437" y="2885"/>
                    </a:lnTo>
                    <a:cubicBezTo>
                      <a:pt x="10965" y="2885"/>
                      <a:pt x="18717" y="10637"/>
                      <a:pt x="18717" y="20165"/>
                    </a:cubicBezTo>
                    <a:lnTo>
                      <a:pt x="18720" y="20165"/>
                    </a:lnTo>
                    <a:cubicBezTo>
                      <a:pt x="18722" y="20959"/>
                      <a:pt x="19366" y="21600"/>
                      <a:pt x="20160" y="21600"/>
                    </a:cubicBezTo>
                    <a:cubicBezTo>
                      <a:pt x="20955" y="21600"/>
                      <a:pt x="21599" y="20956"/>
                      <a:pt x="21599" y="20160"/>
                    </a:cubicBezTo>
                    <a:cubicBezTo>
                      <a:pt x="21599" y="20155"/>
                      <a:pt x="21597" y="20152"/>
                      <a:pt x="21597" y="20148"/>
                    </a:cubicBezTo>
                    <a:cubicBezTo>
                      <a:pt x="21588" y="9034"/>
                      <a:pt x="12588" y="28"/>
                      <a:pt x="1476" y="8"/>
                    </a:cubicBezTo>
                    <a:cubicBezTo>
                      <a:pt x="1465" y="7"/>
                      <a:pt x="1454" y="0"/>
                      <a:pt x="1440" y="0"/>
                    </a:cubicBezTo>
                    <a:cubicBezTo>
                      <a:pt x="644" y="0"/>
                      <a:pt x="0" y="644"/>
                      <a:pt x="0" y="1440"/>
                    </a:cubicBezTo>
                    <a:cubicBezTo>
                      <a:pt x="0" y="2234"/>
                      <a:pt x="644" y="2878"/>
                      <a:pt x="1437" y="2880"/>
                    </a:cubicBezTo>
                  </a:path>
                </a:pathLst>
              </a:custGeom>
              <a:grpFill/>
              <a:ln>
                <a:noFill/>
              </a:ln>
              <a:effectLst/>
              <a:extLst>
                <a:ext uri="{91240B29-F687-4F45-9708-019B960494DF}">
                  <a14:hiddenLine xmlns:a14="http://schemas.microsoft.com/office/drawing/2010/main" w="12700">
                    <a:solidFill>
                      <a:srgbClr val="000000"/>
                    </a:solidFill>
                    <a:prstDash val="solid"/>
                    <a:miter lim="0"/>
                    <a:headEnd/>
                    <a:tailEnd/>
                  </a14:hiddenLine>
                </a:ext>
                <a:ext uri="{AF507438-7753-43E0-B8FC-AC1667EBCBE1}">
                  <a14:hiddenEffects xmlns:a14="http://schemas.microsoft.com/office/drawing/2010/main">
                    <a:effectLst>
                      <a:outerShdw blurRad="63500" dist="38099" dir="2700000" algn="ctr" rotWithShape="0">
                        <a:srgbClr val="000000">
                          <a:alpha val="74998"/>
                        </a:srgbClr>
                      </a:outerShdw>
                    </a:effectLst>
                  </a14:hiddenEffects>
                </a:ext>
              </a:extLst>
            </p:spPr>
            <p:txBody>
              <a:bodyPr lIns="26787" tIns="26787" rIns="26787" bIns="26787" anchor="ctr"/>
              <a:lstStyle/>
              <a:p>
                <a:pPr algn="ctr" defTabSz="241060" hangingPunct="0">
                  <a:lnSpc>
                    <a:spcPct val="120000"/>
                  </a:lnSpc>
                </a:pPr>
                <a:endParaRPr lang="en-US">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46" name="Text Placeholder 7"/>
          <p:cNvSpPr txBox="1">
            <a:spLocks/>
          </p:cNvSpPr>
          <p:nvPr/>
        </p:nvSpPr>
        <p:spPr>
          <a:xfrm>
            <a:off x="1440672" y="1847339"/>
            <a:ext cx="1696868" cy="258532"/>
          </a:xfrm>
          <a:prstGeom prst="rect">
            <a:avLst/>
          </a:prstGeom>
        </p:spPr>
        <p:txBody>
          <a:bodyPr vert="horz" lIns="0" tIns="0" rIns="0" bIns="0" anchor="ctr">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nSpc>
                <a:spcPct val="120000"/>
              </a:lnSpc>
            </a:pPr>
            <a:r>
              <a:rPr lang="zh-CN" altLang="en-US" sz="1400" b="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Text Placeholder 2"/>
          <p:cNvSpPr txBox="1">
            <a:spLocks/>
          </p:cNvSpPr>
          <p:nvPr/>
        </p:nvSpPr>
        <p:spPr>
          <a:xfrm>
            <a:off x="1028996" y="2183019"/>
            <a:ext cx="2101364" cy="443198"/>
          </a:xfrm>
          <a:prstGeom prst="rect">
            <a:avLst/>
          </a:prstGeom>
        </p:spPr>
        <p:txBody>
          <a:bodyPr vert="horz" lIns="0" tIns="0" rIns="0" bIns="0">
            <a:spAutoFit/>
          </a:bodyPr>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Text Placeholder 7"/>
          <p:cNvSpPr txBox="1">
            <a:spLocks/>
          </p:cNvSpPr>
          <p:nvPr/>
        </p:nvSpPr>
        <p:spPr>
          <a:xfrm>
            <a:off x="1471843" y="3634800"/>
            <a:ext cx="1696868" cy="258532"/>
          </a:xfrm>
          <a:prstGeom prst="rect">
            <a:avLst/>
          </a:prstGeom>
        </p:spPr>
        <p:txBody>
          <a:bodyPr vert="horz" lIns="0" tIns="0" rIns="0" bIns="0" anchor="ctr">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nSpc>
                <a:spcPct val="120000"/>
              </a:lnSpc>
            </a:pPr>
            <a:r>
              <a:rPr lang="zh-CN" altLang="en-US" sz="1400" b="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Text Placeholder 2"/>
          <p:cNvSpPr txBox="1">
            <a:spLocks/>
          </p:cNvSpPr>
          <p:nvPr/>
        </p:nvSpPr>
        <p:spPr>
          <a:xfrm>
            <a:off x="1060167" y="3970481"/>
            <a:ext cx="2101364" cy="443198"/>
          </a:xfrm>
          <a:prstGeom prst="rect">
            <a:avLst/>
          </a:prstGeom>
        </p:spPr>
        <p:txBody>
          <a:bodyPr vert="horz" lIns="0" tIns="0" rIns="0" bIns="0">
            <a:spAutoFit/>
          </a:bodyPr>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Text Placeholder 7"/>
          <p:cNvSpPr txBox="1">
            <a:spLocks/>
          </p:cNvSpPr>
          <p:nvPr/>
        </p:nvSpPr>
        <p:spPr>
          <a:xfrm>
            <a:off x="9711361" y="1847339"/>
            <a:ext cx="1696868" cy="258532"/>
          </a:xfrm>
          <a:prstGeom prst="rect">
            <a:avLst/>
          </a:prstGeom>
        </p:spPr>
        <p:txBody>
          <a:bodyPr vert="horz" lIns="0" tIns="0" rIns="0" bIns="0" anchor="ctr">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lnSpc>
                <a:spcPct val="120000"/>
              </a:lnSpc>
            </a:pPr>
            <a:r>
              <a:rPr lang="zh-CN" altLang="en-US" sz="1400" b="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Text Placeholder 2"/>
          <p:cNvSpPr txBox="1">
            <a:spLocks/>
          </p:cNvSpPr>
          <p:nvPr/>
        </p:nvSpPr>
        <p:spPr>
          <a:xfrm>
            <a:off x="9689511" y="2183019"/>
            <a:ext cx="2101364" cy="443198"/>
          </a:xfrm>
          <a:prstGeom prst="rect">
            <a:avLst/>
          </a:prstGeom>
        </p:spPr>
        <p:txBody>
          <a:bodyPr vert="horz" lIns="0" tIns="0" rIns="0" bIns="0">
            <a:spAutoFit/>
          </a:bodyPr>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Text Placeholder 7"/>
          <p:cNvSpPr txBox="1">
            <a:spLocks/>
          </p:cNvSpPr>
          <p:nvPr/>
        </p:nvSpPr>
        <p:spPr>
          <a:xfrm>
            <a:off x="9711361" y="3634800"/>
            <a:ext cx="1696868" cy="258532"/>
          </a:xfrm>
          <a:prstGeom prst="rect">
            <a:avLst/>
          </a:prstGeom>
        </p:spPr>
        <p:txBody>
          <a:bodyPr vert="horz" lIns="0" tIns="0" rIns="0" bIns="0" anchor="ctr">
            <a:spAutoFit/>
          </a:bodyPr>
          <a:lstStyle>
            <a:lvl1pPr marL="0" indent="0" algn="r" rtl="0" eaLnBrk="0" fontAlgn="base" hangingPunct="0">
              <a:lnSpc>
                <a:spcPct val="100000"/>
              </a:lnSpc>
              <a:spcBef>
                <a:spcPts val="0"/>
              </a:spcBef>
              <a:spcAft>
                <a:spcPts val="0"/>
              </a:spcAft>
              <a:buFont typeface="Arial" panose="020B0604020202020204" pitchFamily="34" charset="0"/>
              <a:buNone/>
              <a:defRPr sz="1266" b="1" kern="1200">
                <a:solidFill>
                  <a:schemeClr val="tx1">
                    <a:lumMod val="75000"/>
                    <a:lumOff val="25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lnSpc>
                <a:spcPct val="120000"/>
              </a:lnSpc>
            </a:pPr>
            <a:r>
              <a:rPr lang="zh-CN" altLang="en-US" sz="1400" b="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b="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Text Placeholder 2"/>
          <p:cNvSpPr txBox="1">
            <a:spLocks/>
          </p:cNvSpPr>
          <p:nvPr/>
        </p:nvSpPr>
        <p:spPr>
          <a:xfrm>
            <a:off x="9689511" y="3970481"/>
            <a:ext cx="2101364" cy="443198"/>
          </a:xfrm>
          <a:prstGeom prst="rect">
            <a:avLst/>
          </a:prstGeom>
        </p:spPr>
        <p:txBody>
          <a:bodyPr vert="horz" lIns="0" tIns="0" rIns="0" bIns="0">
            <a:spAutoFit/>
          </a:bodyPr>
          <a:lstStyle>
            <a:lvl1pPr marL="0" indent="0" algn="r" rtl="0" eaLnBrk="0" fontAlgn="base" hangingPunct="0">
              <a:lnSpc>
                <a:spcPct val="150000"/>
              </a:lnSpc>
              <a:spcBef>
                <a:spcPts val="0"/>
              </a:spcBef>
              <a:spcAft>
                <a:spcPct val="0"/>
              </a:spcAft>
              <a:buFont typeface="Arial" panose="020B0604020202020204" pitchFamily="34" charset="0"/>
              <a:buNone/>
              <a:defRPr sz="1002" kern="1200" baseline="0">
                <a:solidFill>
                  <a:schemeClr val="tx1">
                    <a:lumMod val="50000"/>
                    <a:lumOff val="50000"/>
                  </a:schemeClr>
                </a:solidFill>
                <a:latin typeface="Lato Regular"/>
                <a:ea typeface="+mn-ea"/>
                <a:cs typeface="Lato Regular"/>
              </a:defRPr>
            </a:lvl1pPr>
            <a:lvl2pPr marL="1041400" indent="-400050" algn="l" rtl="0" eaLnBrk="0" fontAlgn="base" hangingPunct="0">
              <a:spcBef>
                <a:spcPct val="20000"/>
              </a:spcBef>
              <a:spcAft>
                <a:spcPct val="0"/>
              </a:spcAft>
              <a:buFont typeface="Arial" panose="020B0604020202020204" pitchFamily="34" charset="0"/>
              <a:buChar char="–"/>
              <a:defRPr sz="4000" kern="1200">
                <a:solidFill>
                  <a:schemeClr val="tx1"/>
                </a:solidFill>
                <a:latin typeface="+mn-lt"/>
                <a:ea typeface="+mn-ea"/>
                <a:cs typeface="+mn-cs"/>
              </a:defRPr>
            </a:lvl2pPr>
            <a:lvl3pPr marL="1604963" indent="-319088" algn="l" rtl="0" eaLnBrk="0" fontAlgn="base" hangingPunct="0">
              <a:spcBef>
                <a:spcPct val="20000"/>
              </a:spcBef>
              <a:spcAft>
                <a:spcPct val="0"/>
              </a:spcAft>
              <a:buFont typeface="Arial" panose="020B0604020202020204" pitchFamily="34" charset="0"/>
              <a:buChar char="•"/>
              <a:defRPr sz="3400" kern="1200">
                <a:solidFill>
                  <a:schemeClr val="tx1"/>
                </a:solidFill>
                <a:latin typeface="+mn-lt"/>
                <a:ea typeface="+mn-ea"/>
                <a:cs typeface="+mn-cs"/>
              </a:defRPr>
            </a:lvl3pPr>
            <a:lvl4pPr marL="2247900"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4pPr>
            <a:lvl5pPr marL="2890838" indent="-319088"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5pPr>
            <a:lvl6pPr marL="3534603"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6pPr>
            <a:lvl7pPr marL="4177258"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7pPr>
            <a:lvl8pPr marL="4819911"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8pPr>
            <a:lvl9pPr marL="5462567" indent="-321327" algn="l" defTabSz="1285309" rtl="0" eaLnBrk="1" latinLnBrk="0" hangingPunct="1">
              <a:spcBef>
                <a:spcPct val="20000"/>
              </a:spcBef>
              <a:buFont typeface="Arial" pitchFamily="34" charset="0"/>
              <a:buChar char="•"/>
              <a:defRPr sz="2800" kern="1200">
                <a:solidFill>
                  <a:schemeClr val="tx1"/>
                </a:solidFill>
                <a:latin typeface="+mn-lt"/>
                <a:ea typeface="+mn-ea"/>
                <a:cs typeface="+mn-cs"/>
              </a:defRPr>
            </a:lvl9pPr>
          </a:lstStyle>
          <a:p>
            <a:pPr algn="l">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240045485"/>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4"/>
                                        </p:tgtEl>
                                        <p:attrNameLst>
                                          <p:attrName>style.visibility</p:attrName>
                                        </p:attrNameLst>
                                      </p:cBhvr>
                                      <p:to>
                                        <p:strVal val="visible"/>
                                      </p:to>
                                    </p:set>
                                    <p:animEffect transition="in" filter="fade">
                                      <p:cBhvr>
                                        <p:cTn id="7" dur="1000"/>
                                        <p:tgtEl>
                                          <p:spTgt spid="84"/>
                                        </p:tgtEl>
                                      </p:cBhvr>
                                    </p:animEffect>
                                    <p:anim calcmode="lin" valueType="num">
                                      <p:cBhvr>
                                        <p:cTn id="8" dur="1000" fill="hold"/>
                                        <p:tgtEl>
                                          <p:spTgt spid="84"/>
                                        </p:tgtEl>
                                        <p:attrNameLst>
                                          <p:attrName>ppt_x</p:attrName>
                                        </p:attrNameLst>
                                      </p:cBhvr>
                                      <p:tavLst>
                                        <p:tav tm="0">
                                          <p:val>
                                            <p:strVal val="#ppt_x"/>
                                          </p:val>
                                        </p:tav>
                                        <p:tav tm="100000">
                                          <p:val>
                                            <p:strVal val="#ppt_x"/>
                                          </p:val>
                                        </p:tav>
                                      </p:tavLst>
                                    </p:anim>
                                    <p:anim calcmode="lin" valueType="num">
                                      <p:cBhvr>
                                        <p:cTn id="9" dur="1000" fill="hold"/>
                                        <p:tgtEl>
                                          <p:spTgt spid="8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83"/>
                                        </p:tgtEl>
                                        <p:attrNameLst>
                                          <p:attrName>style.visibility</p:attrName>
                                        </p:attrNameLst>
                                      </p:cBhvr>
                                      <p:to>
                                        <p:strVal val="visible"/>
                                      </p:to>
                                    </p:set>
                                    <p:animEffect transition="in" filter="fade">
                                      <p:cBhvr>
                                        <p:cTn id="13" dur="500"/>
                                        <p:tgtEl>
                                          <p:spTgt spid="83"/>
                                        </p:tgtEl>
                                      </p:cBhvr>
                                    </p:animEffect>
                                  </p:childTnLst>
                                </p:cTn>
                              </p:par>
                            </p:childTnLst>
                          </p:cTn>
                        </p:par>
                        <p:par>
                          <p:cTn id="14" fill="hold">
                            <p:stCondLst>
                              <p:cond delay="1500"/>
                            </p:stCondLst>
                            <p:childTnLst>
                              <p:par>
                                <p:cTn id="15" presetID="53" presetClass="entr" presetSubtype="16" fill="hold" nodeType="afterEffect">
                                  <p:stCondLst>
                                    <p:cond delay="0"/>
                                  </p:stCondLst>
                                  <p:childTnLst>
                                    <p:set>
                                      <p:cBhvr>
                                        <p:cTn id="16" dur="1" fill="hold">
                                          <p:stCondLst>
                                            <p:cond delay="0"/>
                                          </p:stCondLst>
                                        </p:cTn>
                                        <p:tgtEl>
                                          <p:spTgt spid="110"/>
                                        </p:tgtEl>
                                        <p:attrNameLst>
                                          <p:attrName>style.visibility</p:attrName>
                                        </p:attrNameLst>
                                      </p:cBhvr>
                                      <p:to>
                                        <p:strVal val="visible"/>
                                      </p:to>
                                    </p:set>
                                    <p:anim calcmode="lin" valueType="num">
                                      <p:cBhvr>
                                        <p:cTn id="17" dur="500" fill="hold"/>
                                        <p:tgtEl>
                                          <p:spTgt spid="110"/>
                                        </p:tgtEl>
                                        <p:attrNameLst>
                                          <p:attrName>ppt_w</p:attrName>
                                        </p:attrNameLst>
                                      </p:cBhvr>
                                      <p:tavLst>
                                        <p:tav tm="0">
                                          <p:val>
                                            <p:fltVal val="0"/>
                                          </p:val>
                                        </p:tav>
                                        <p:tav tm="100000">
                                          <p:val>
                                            <p:strVal val="#ppt_w"/>
                                          </p:val>
                                        </p:tav>
                                      </p:tavLst>
                                    </p:anim>
                                    <p:anim calcmode="lin" valueType="num">
                                      <p:cBhvr>
                                        <p:cTn id="18" dur="500" fill="hold"/>
                                        <p:tgtEl>
                                          <p:spTgt spid="110"/>
                                        </p:tgtEl>
                                        <p:attrNameLst>
                                          <p:attrName>ppt_h</p:attrName>
                                        </p:attrNameLst>
                                      </p:cBhvr>
                                      <p:tavLst>
                                        <p:tav tm="0">
                                          <p:val>
                                            <p:fltVal val="0"/>
                                          </p:val>
                                        </p:tav>
                                        <p:tav tm="100000">
                                          <p:val>
                                            <p:strVal val="#ppt_h"/>
                                          </p:val>
                                        </p:tav>
                                      </p:tavLst>
                                    </p:anim>
                                    <p:animEffect transition="in" filter="fade">
                                      <p:cBhvr>
                                        <p:cTn id="19" dur="500"/>
                                        <p:tgtEl>
                                          <p:spTgt spid="110"/>
                                        </p:tgtEl>
                                      </p:cBhvr>
                                    </p:animEffect>
                                  </p:childTnLst>
                                </p:cTn>
                              </p:par>
                            </p:childTnLst>
                          </p:cTn>
                        </p:par>
                        <p:par>
                          <p:cTn id="20" fill="hold">
                            <p:stCondLst>
                              <p:cond delay="2000"/>
                            </p:stCondLst>
                            <p:childTnLst>
                              <p:par>
                                <p:cTn id="21" presetID="22" presetClass="entr" presetSubtype="2" fill="hold" grpId="0" nodeType="afterEffect">
                                  <p:stCondLst>
                                    <p:cond delay="0"/>
                                  </p:stCondLst>
                                  <p:childTnLst>
                                    <p:set>
                                      <p:cBhvr>
                                        <p:cTn id="22" dur="1" fill="hold">
                                          <p:stCondLst>
                                            <p:cond delay="0"/>
                                          </p:stCondLst>
                                        </p:cTn>
                                        <p:tgtEl>
                                          <p:spTgt spid="46"/>
                                        </p:tgtEl>
                                        <p:attrNameLst>
                                          <p:attrName>style.visibility</p:attrName>
                                        </p:attrNameLst>
                                      </p:cBhvr>
                                      <p:to>
                                        <p:strVal val="visible"/>
                                      </p:to>
                                    </p:set>
                                    <p:animEffect transition="in" filter="wipe(right)">
                                      <p:cBhvr>
                                        <p:cTn id="23" dur="500"/>
                                        <p:tgtEl>
                                          <p:spTgt spid="46"/>
                                        </p:tgtEl>
                                      </p:cBhvr>
                                    </p:animEffect>
                                  </p:childTnLst>
                                </p:cTn>
                              </p:par>
                              <p:par>
                                <p:cTn id="24" presetID="22" presetClass="entr" presetSubtype="2" fill="hold" grpId="0" nodeType="withEffect">
                                  <p:stCondLst>
                                    <p:cond delay="0"/>
                                  </p:stCondLst>
                                  <p:childTnLst>
                                    <p:set>
                                      <p:cBhvr>
                                        <p:cTn id="25" dur="1" fill="hold">
                                          <p:stCondLst>
                                            <p:cond delay="0"/>
                                          </p:stCondLst>
                                        </p:cTn>
                                        <p:tgtEl>
                                          <p:spTgt spid="47"/>
                                        </p:tgtEl>
                                        <p:attrNameLst>
                                          <p:attrName>style.visibility</p:attrName>
                                        </p:attrNameLst>
                                      </p:cBhvr>
                                      <p:to>
                                        <p:strVal val="visible"/>
                                      </p:to>
                                    </p:set>
                                    <p:animEffect transition="in" filter="wipe(right)">
                                      <p:cBhvr>
                                        <p:cTn id="26" dur="500"/>
                                        <p:tgtEl>
                                          <p:spTgt spid="47"/>
                                        </p:tgtEl>
                                      </p:cBhvr>
                                    </p:animEffect>
                                  </p:childTnLst>
                                </p:cTn>
                              </p:par>
                            </p:childTnLst>
                          </p:cTn>
                        </p:par>
                        <p:par>
                          <p:cTn id="27" fill="hold">
                            <p:stCondLst>
                              <p:cond delay="2500"/>
                            </p:stCondLst>
                            <p:childTnLst>
                              <p:par>
                                <p:cTn id="28" presetID="53" presetClass="entr" presetSubtype="16" fill="hold" nodeType="afterEffect">
                                  <p:stCondLst>
                                    <p:cond delay="0"/>
                                  </p:stCondLst>
                                  <p:childTnLst>
                                    <p:set>
                                      <p:cBhvr>
                                        <p:cTn id="29" dur="1" fill="hold">
                                          <p:stCondLst>
                                            <p:cond delay="0"/>
                                          </p:stCondLst>
                                        </p:cTn>
                                        <p:tgtEl>
                                          <p:spTgt spid="99"/>
                                        </p:tgtEl>
                                        <p:attrNameLst>
                                          <p:attrName>style.visibility</p:attrName>
                                        </p:attrNameLst>
                                      </p:cBhvr>
                                      <p:to>
                                        <p:strVal val="visible"/>
                                      </p:to>
                                    </p:set>
                                    <p:anim calcmode="lin" valueType="num">
                                      <p:cBhvr>
                                        <p:cTn id="30" dur="500" fill="hold"/>
                                        <p:tgtEl>
                                          <p:spTgt spid="99"/>
                                        </p:tgtEl>
                                        <p:attrNameLst>
                                          <p:attrName>ppt_w</p:attrName>
                                        </p:attrNameLst>
                                      </p:cBhvr>
                                      <p:tavLst>
                                        <p:tav tm="0">
                                          <p:val>
                                            <p:fltVal val="0"/>
                                          </p:val>
                                        </p:tav>
                                        <p:tav tm="100000">
                                          <p:val>
                                            <p:strVal val="#ppt_w"/>
                                          </p:val>
                                        </p:tav>
                                      </p:tavLst>
                                    </p:anim>
                                    <p:anim calcmode="lin" valueType="num">
                                      <p:cBhvr>
                                        <p:cTn id="31" dur="500" fill="hold"/>
                                        <p:tgtEl>
                                          <p:spTgt spid="99"/>
                                        </p:tgtEl>
                                        <p:attrNameLst>
                                          <p:attrName>ppt_h</p:attrName>
                                        </p:attrNameLst>
                                      </p:cBhvr>
                                      <p:tavLst>
                                        <p:tav tm="0">
                                          <p:val>
                                            <p:fltVal val="0"/>
                                          </p:val>
                                        </p:tav>
                                        <p:tav tm="100000">
                                          <p:val>
                                            <p:strVal val="#ppt_h"/>
                                          </p:val>
                                        </p:tav>
                                      </p:tavLst>
                                    </p:anim>
                                    <p:animEffect transition="in" filter="fade">
                                      <p:cBhvr>
                                        <p:cTn id="32" dur="500"/>
                                        <p:tgtEl>
                                          <p:spTgt spid="99"/>
                                        </p:tgtEl>
                                      </p:cBhvr>
                                    </p:animEffect>
                                  </p:childTnLst>
                                </p:cTn>
                              </p:par>
                            </p:childTnLst>
                          </p:cTn>
                        </p:par>
                        <p:par>
                          <p:cTn id="33" fill="hold">
                            <p:stCondLst>
                              <p:cond delay="3000"/>
                            </p:stCondLst>
                            <p:childTnLst>
                              <p:par>
                                <p:cTn id="34" presetID="22" presetClass="entr" presetSubtype="2" fill="hold" grpId="0" nodeType="afterEffect">
                                  <p:stCondLst>
                                    <p:cond delay="0"/>
                                  </p:stCondLst>
                                  <p:childTnLst>
                                    <p:set>
                                      <p:cBhvr>
                                        <p:cTn id="35" dur="1" fill="hold">
                                          <p:stCondLst>
                                            <p:cond delay="0"/>
                                          </p:stCondLst>
                                        </p:cTn>
                                        <p:tgtEl>
                                          <p:spTgt spid="48"/>
                                        </p:tgtEl>
                                        <p:attrNameLst>
                                          <p:attrName>style.visibility</p:attrName>
                                        </p:attrNameLst>
                                      </p:cBhvr>
                                      <p:to>
                                        <p:strVal val="visible"/>
                                      </p:to>
                                    </p:set>
                                    <p:animEffect transition="in" filter="wipe(right)">
                                      <p:cBhvr>
                                        <p:cTn id="36" dur="500"/>
                                        <p:tgtEl>
                                          <p:spTgt spid="48"/>
                                        </p:tgtEl>
                                      </p:cBhvr>
                                    </p:animEffect>
                                  </p:childTnLst>
                                </p:cTn>
                              </p:par>
                              <p:par>
                                <p:cTn id="37" presetID="22" presetClass="entr" presetSubtype="2" fill="hold" grpId="0" nodeType="withEffect">
                                  <p:stCondLst>
                                    <p:cond delay="0"/>
                                  </p:stCondLst>
                                  <p:childTnLst>
                                    <p:set>
                                      <p:cBhvr>
                                        <p:cTn id="38" dur="1" fill="hold">
                                          <p:stCondLst>
                                            <p:cond delay="0"/>
                                          </p:stCondLst>
                                        </p:cTn>
                                        <p:tgtEl>
                                          <p:spTgt spid="57"/>
                                        </p:tgtEl>
                                        <p:attrNameLst>
                                          <p:attrName>style.visibility</p:attrName>
                                        </p:attrNameLst>
                                      </p:cBhvr>
                                      <p:to>
                                        <p:strVal val="visible"/>
                                      </p:to>
                                    </p:set>
                                    <p:animEffect transition="in" filter="wipe(right)">
                                      <p:cBhvr>
                                        <p:cTn id="39" dur="500"/>
                                        <p:tgtEl>
                                          <p:spTgt spid="57"/>
                                        </p:tgtEl>
                                      </p:cBhvr>
                                    </p:animEffect>
                                  </p:childTnLst>
                                </p:cTn>
                              </p:par>
                            </p:childTnLst>
                          </p:cTn>
                        </p:par>
                        <p:par>
                          <p:cTn id="40" fill="hold">
                            <p:stCondLst>
                              <p:cond delay="3500"/>
                            </p:stCondLst>
                            <p:childTnLst>
                              <p:par>
                                <p:cTn id="41" presetID="53" presetClass="entr" presetSubtype="16" fill="hold" nodeType="afterEffect">
                                  <p:stCondLst>
                                    <p:cond delay="0"/>
                                  </p:stCondLst>
                                  <p:childTnLst>
                                    <p:set>
                                      <p:cBhvr>
                                        <p:cTn id="42" dur="1" fill="hold">
                                          <p:stCondLst>
                                            <p:cond delay="0"/>
                                          </p:stCondLst>
                                        </p:cTn>
                                        <p:tgtEl>
                                          <p:spTgt spid="87"/>
                                        </p:tgtEl>
                                        <p:attrNameLst>
                                          <p:attrName>style.visibility</p:attrName>
                                        </p:attrNameLst>
                                      </p:cBhvr>
                                      <p:to>
                                        <p:strVal val="visible"/>
                                      </p:to>
                                    </p:set>
                                    <p:anim calcmode="lin" valueType="num">
                                      <p:cBhvr>
                                        <p:cTn id="43" dur="500" fill="hold"/>
                                        <p:tgtEl>
                                          <p:spTgt spid="87"/>
                                        </p:tgtEl>
                                        <p:attrNameLst>
                                          <p:attrName>ppt_w</p:attrName>
                                        </p:attrNameLst>
                                      </p:cBhvr>
                                      <p:tavLst>
                                        <p:tav tm="0">
                                          <p:val>
                                            <p:fltVal val="0"/>
                                          </p:val>
                                        </p:tav>
                                        <p:tav tm="100000">
                                          <p:val>
                                            <p:strVal val="#ppt_w"/>
                                          </p:val>
                                        </p:tav>
                                      </p:tavLst>
                                    </p:anim>
                                    <p:anim calcmode="lin" valueType="num">
                                      <p:cBhvr>
                                        <p:cTn id="44" dur="500" fill="hold"/>
                                        <p:tgtEl>
                                          <p:spTgt spid="87"/>
                                        </p:tgtEl>
                                        <p:attrNameLst>
                                          <p:attrName>ppt_h</p:attrName>
                                        </p:attrNameLst>
                                      </p:cBhvr>
                                      <p:tavLst>
                                        <p:tav tm="0">
                                          <p:val>
                                            <p:fltVal val="0"/>
                                          </p:val>
                                        </p:tav>
                                        <p:tav tm="100000">
                                          <p:val>
                                            <p:strVal val="#ppt_h"/>
                                          </p:val>
                                        </p:tav>
                                      </p:tavLst>
                                    </p:anim>
                                    <p:animEffect transition="in" filter="fade">
                                      <p:cBhvr>
                                        <p:cTn id="45" dur="500"/>
                                        <p:tgtEl>
                                          <p:spTgt spid="87"/>
                                        </p:tgtEl>
                                      </p:cBhvr>
                                    </p:animEffect>
                                  </p:childTnLst>
                                </p:cTn>
                              </p:par>
                            </p:childTnLst>
                          </p:cTn>
                        </p:par>
                        <p:par>
                          <p:cTn id="46" fill="hold">
                            <p:stCondLst>
                              <p:cond delay="4000"/>
                            </p:stCondLst>
                            <p:childTnLst>
                              <p:par>
                                <p:cTn id="47" presetID="22" presetClass="entr" presetSubtype="2" fill="hold" grpId="0" nodeType="afterEffect">
                                  <p:stCondLst>
                                    <p:cond delay="0"/>
                                  </p:stCondLst>
                                  <p:childTnLst>
                                    <p:set>
                                      <p:cBhvr>
                                        <p:cTn id="48" dur="1" fill="hold">
                                          <p:stCondLst>
                                            <p:cond delay="0"/>
                                          </p:stCondLst>
                                        </p:cTn>
                                        <p:tgtEl>
                                          <p:spTgt spid="58"/>
                                        </p:tgtEl>
                                        <p:attrNameLst>
                                          <p:attrName>style.visibility</p:attrName>
                                        </p:attrNameLst>
                                      </p:cBhvr>
                                      <p:to>
                                        <p:strVal val="visible"/>
                                      </p:to>
                                    </p:set>
                                    <p:animEffect transition="in" filter="wipe(right)">
                                      <p:cBhvr>
                                        <p:cTn id="49" dur="500"/>
                                        <p:tgtEl>
                                          <p:spTgt spid="58"/>
                                        </p:tgtEl>
                                      </p:cBhvr>
                                    </p:animEffect>
                                  </p:childTnLst>
                                </p:cTn>
                              </p:par>
                              <p:par>
                                <p:cTn id="50" presetID="22" presetClass="entr" presetSubtype="2" fill="hold" grpId="0" nodeType="withEffect">
                                  <p:stCondLst>
                                    <p:cond delay="0"/>
                                  </p:stCondLst>
                                  <p:childTnLst>
                                    <p:set>
                                      <p:cBhvr>
                                        <p:cTn id="51" dur="1" fill="hold">
                                          <p:stCondLst>
                                            <p:cond delay="0"/>
                                          </p:stCondLst>
                                        </p:cTn>
                                        <p:tgtEl>
                                          <p:spTgt spid="59"/>
                                        </p:tgtEl>
                                        <p:attrNameLst>
                                          <p:attrName>style.visibility</p:attrName>
                                        </p:attrNameLst>
                                      </p:cBhvr>
                                      <p:to>
                                        <p:strVal val="visible"/>
                                      </p:to>
                                    </p:set>
                                    <p:animEffect transition="in" filter="wipe(right)">
                                      <p:cBhvr>
                                        <p:cTn id="52" dur="500"/>
                                        <p:tgtEl>
                                          <p:spTgt spid="59"/>
                                        </p:tgtEl>
                                      </p:cBhvr>
                                    </p:animEffect>
                                  </p:childTnLst>
                                </p:cTn>
                              </p:par>
                            </p:childTnLst>
                          </p:cTn>
                        </p:par>
                        <p:par>
                          <p:cTn id="53" fill="hold">
                            <p:stCondLst>
                              <p:cond delay="4500"/>
                            </p:stCondLst>
                            <p:childTnLst>
                              <p:par>
                                <p:cTn id="54" presetID="53" presetClass="entr" presetSubtype="16" fill="hold" nodeType="afterEffect">
                                  <p:stCondLst>
                                    <p:cond delay="0"/>
                                  </p:stCondLst>
                                  <p:childTnLst>
                                    <p:set>
                                      <p:cBhvr>
                                        <p:cTn id="55" dur="1" fill="hold">
                                          <p:stCondLst>
                                            <p:cond delay="0"/>
                                          </p:stCondLst>
                                        </p:cTn>
                                        <p:tgtEl>
                                          <p:spTgt spid="104"/>
                                        </p:tgtEl>
                                        <p:attrNameLst>
                                          <p:attrName>style.visibility</p:attrName>
                                        </p:attrNameLst>
                                      </p:cBhvr>
                                      <p:to>
                                        <p:strVal val="visible"/>
                                      </p:to>
                                    </p:set>
                                    <p:anim calcmode="lin" valueType="num">
                                      <p:cBhvr>
                                        <p:cTn id="56" dur="500" fill="hold"/>
                                        <p:tgtEl>
                                          <p:spTgt spid="104"/>
                                        </p:tgtEl>
                                        <p:attrNameLst>
                                          <p:attrName>ppt_w</p:attrName>
                                        </p:attrNameLst>
                                      </p:cBhvr>
                                      <p:tavLst>
                                        <p:tav tm="0">
                                          <p:val>
                                            <p:fltVal val="0"/>
                                          </p:val>
                                        </p:tav>
                                        <p:tav tm="100000">
                                          <p:val>
                                            <p:strVal val="#ppt_w"/>
                                          </p:val>
                                        </p:tav>
                                      </p:tavLst>
                                    </p:anim>
                                    <p:anim calcmode="lin" valueType="num">
                                      <p:cBhvr>
                                        <p:cTn id="57" dur="500" fill="hold"/>
                                        <p:tgtEl>
                                          <p:spTgt spid="104"/>
                                        </p:tgtEl>
                                        <p:attrNameLst>
                                          <p:attrName>ppt_h</p:attrName>
                                        </p:attrNameLst>
                                      </p:cBhvr>
                                      <p:tavLst>
                                        <p:tav tm="0">
                                          <p:val>
                                            <p:fltVal val="0"/>
                                          </p:val>
                                        </p:tav>
                                        <p:tav tm="100000">
                                          <p:val>
                                            <p:strVal val="#ppt_h"/>
                                          </p:val>
                                        </p:tav>
                                      </p:tavLst>
                                    </p:anim>
                                    <p:animEffect transition="in" filter="fade">
                                      <p:cBhvr>
                                        <p:cTn id="58" dur="500"/>
                                        <p:tgtEl>
                                          <p:spTgt spid="104"/>
                                        </p:tgtEl>
                                      </p:cBhvr>
                                    </p:animEffect>
                                  </p:childTnLst>
                                </p:cTn>
                              </p:par>
                            </p:childTnLst>
                          </p:cTn>
                        </p:par>
                        <p:par>
                          <p:cTn id="59" fill="hold">
                            <p:stCondLst>
                              <p:cond delay="5000"/>
                            </p:stCondLst>
                            <p:childTnLst>
                              <p:par>
                                <p:cTn id="60" presetID="22" presetClass="entr" presetSubtype="2" fill="hold" grpId="0" nodeType="afterEffect">
                                  <p:stCondLst>
                                    <p:cond delay="0"/>
                                  </p:stCondLst>
                                  <p:childTnLst>
                                    <p:set>
                                      <p:cBhvr>
                                        <p:cTn id="61" dur="1" fill="hold">
                                          <p:stCondLst>
                                            <p:cond delay="0"/>
                                          </p:stCondLst>
                                        </p:cTn>
                                        <p:tgtEl>
                                          <p:spTgt spid="60"/>
                                        </p:tgtEl>
                                        <p:attrNameLst>
                                          <p:attrName>style.visibility</p:attrName>
                                        </p:attrNameLst>
                                      </p:cBhvr>
                                      <p:to>
                                        <p:strVal val="visible"/>
                                      </p:to>
                                    </p:set>
                                    <p:animEffect transition="in" filter="wipe(right)">
                                      <p:cBhvr>
                                        <p:cTn id="62" dur="500"/>
                                        <p:tgtEl>
                                          <p:spTgt spid="60"/>
                                        </p:tgtEl>
                                      </p:cBhvr>
                                    </p:animEffect>
                                  </p:childTnLst>
                                </p:cTn>
                              </p:par>
                              <p:par>
                                <p:cTn id="63" presetID="22" presetClass="entr" presetSubtype="2" fill="hold" grpId="0" nodeType="withEffect">
                                  <p:stCondLst>
                                    <p:cond delay="0"/>
                                  </p:stCondLst>
                                  <p:childTnLst>
                                    <p:set>
                                      <p:cBhvr>
                                        <p:cTn id="64" dur="1" fill="hold">
                                          <p:stCondLst>
                                            <p:cond delay="0"/>
                                          </p:stCondLst>
                                        </p:cTn>
                                        <p:tgtEl>
                                          <p:spTgt spid="61"/>
                                        </p:tgtEl>
                                        <p:attrNameLst>
                                          <p:attrName>style.visibility</p:attrName>
                                        </p:attrNameLst>
                                      </p:cBhvr>
                                      <p:to>
                                        <p:strVal val="visible"/>
                                      </p:to>
                                    </p:set>
                                    <p:animEffect transition="in" filter="wipe(right)">
                                      <p:cBhvr>
                                        <p:cTn id="65" dur="500"/>
                                        <p:tgtEl>
                                          <p:spTgt spid="61"/>
                                        </p:tgtEl>
                                      </p:cBhvr>
                                    </p:animEffect>
                                  </p:childTnLst>
                                </p:cTn>
                              </p:par>
                            </p:childTnLst>
                          </p:cTn>
                        </p:par>
                        <p:par>
                          <p:cTn id="66" fill="hold">
                            <p:stCondLst>
                              <p:cond delay="5500"/>
                            </p:stCondLst>
                            <p:childTnLst>
                              <p:par>
                                <p:cTn id="67" presetID="52" presetClass="entr" presetSubtype="0" fill="hold" grpId="0" nodeType="afterEffect">
                                  <p:stCondLst>
                                    <p:cond delay="0"/>
                                  </p:stCondLst>
                                  <p:iterate type="lt">
                                    <p:tmPct val="10000"/>
                                  </p:iterate>
                                  <p:childTnLst>
                                    <p:set>
                                      <p:cBhvr>
                                        <p:cTn id="68" dur="1" fill="hold">
                                          <p:stCondLst>
                                            <p:cond delay="0"/>
                                          </p:stCondLst>
                                        </p:cTn>
                                        <p:tgtEl>
                                          <p:spTgt spid="85"/>
                                        </p:tgtEl>
                                        <p:attrNameLst>
                                          <p:attrName>style.visibility</p:attrName>
                                        </p:attrNameLst>
                                      </p:cBhvr>
                                      <p:to>
                                        <p:strVal val="visible"/>
                                      </p:to>
                                    </p:set>
                                    <p:animScale>
                                      <p:cBhvr>
                                        <p:cTn id="69" dur="1000" decel="50000" fill="hold">
                                          <p:stCondLst>
                                            <p:cond delay="0"/>
                                          </p:stCondLst>
                                        </p:cTn>
                                        <p:tgtEl>
                                          <p:spTgt spid="8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0" dur="1000" decel="50000" fill="hold">
                                          <p:stCondLst>
                                            <p:cond delay="0"/>
                                          </p:stCondLst>
                                        </p:cTn>
                                        <p:tgtEl>
                                          <p:spTgt spid="85"/>
                                        </p:tgtEl>
                                        <p:attrNameLst>
                                          <p:attrName>ppt_x</p:attrName>
                                          <p:attrName>ppt_y</p:attrName>
                                        </p:attrNameLst>
                                      </p:cBhvr>
                                    </p:animMotion>
                                    <p:animEffect transition="in" filter="fade">
                                      <p:cBhvr>
                                        <p:cTn id="71" dur="1000"/>
                                        <p:tgtEl>
                                          <p:spTgt spid="85"/>
                                        </p:tgtEl>
                                      </p:cBhvr>
                                    </p:animEffect>
                                  </p:childTnLst>
                                </p:cTn>
                              </p:par>
                            </p:childTnLst>
                          </p:cTn>
                        </p:par>
                        <p:par>
                          <p:cTn id="72" fill="hold">
                            <p:stCondLst>
                              <p:cond delay="7100"/>
                            </p:stCondLst>
                            <p:childTnLst>
                              <p:par>
                                <p:cTn id="73" presetID="16" presetClass="entr" presetSubtype="21" fill="hold" grpId="0" nodeType="afterEffect">
                                  <p:stCondLst>
                                    <p:cond delay="0"/>
                                  </p:stCondLst>
                                  <p:childTnLst>
                                    <p:set>
                                      <p:cBhvr>
                                        <p:cTn id="74" dur="1" fill="hold">
                                          <p:stCondLst>
                                            <p:cond delay="0"/>
                                          </p:stCondLst>
                                        </p:cTn>
                                        <p:tgtEl>
                                          <p:spTgt spid="86"/>
                                        </p:tgtEl>
                                        <p:attrNameLst>
                                          <p:attrName>style.visibility</p:attrName>
                                        </p:attrNameLst>
                                      </p:cBhvr>
                                      <p:to>
                                        <p:strVal val="visible"/>
                                      </p:to>
                                    </p:set>
                                    <p:animEffect transition="in" filter="barn(inVertical)">
                                      <p:cBhvr>
                                        <p:cTn id="75" dur="500"/>
                                        <p:tgtEl>
                                          <p:spTgt spid="8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4" grpId="0" animBg="1"/>
      <p:bldP spid="85" grpId="0"/>
      <p:bldP spid="86" grpId="0"/>
      <p:bldP spid="46" grpId="0"/>
      <p:bldP spid="47" grpId="0"/>
      <p:bldP spid="48" grpId="0"/>
      <p:bldP spid="57" grpId="0"/>
      <p:bldP spid="58" grpId="0"/>
      <p:bldP spid="59" grpId="0"/>
      <p:bldP spid="60" grpId="0"/>
      <p:bldP spid="6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294"/>
          <p:cNvGrpSpPr/>
          <p:nvPr/>
        </p:nvGrpSpPr>
        <p:grpSpPr>
          <a:xfrm>
            <a:off x="2296957" y="2069245"/>
            <a:ext cx="559901" cy="559901"/>
            <a:chOff x="0" y="0"/>
            <a:chExt cx="1243363" cy="1243363"/>
          </a:xfrm>
        </p:grpSpPr>
        <p:sp>
          <p:nvSpPr>
            <p:cNvPr id="3" name="Shape 1290"/>
            <p:cNvSpPr/>
            <p:nvPr/>
          </p:nvSpPr>
          <p:spPr>
            <a:xfrm>
              <a:off x="0" y="0"/>
              <a:ext cx="1243364" cy="1243364"/>
            </a:xfrm>
            <a:prstGeom prst="rect">
              <a:avLst/>
            </a:prstGeom>
            <a:solidFill>
              <a:schemeClr val="accent1"/>
            </a:solidFill>
            <a:ln w="12700" cap="flat">
              <a:noFill/>
              <a:miter lim="400000"/>
            </a:ln>
            <a:effectLst/>
          </p:spPr>
          <p:txBody>
            <a:bodyPr wrap="square" lIns="71430" tIns="71430" rIns="71430" bIns="71430"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Group 1293"/>
            <p:cNvGrpSpPr/>
            <p:nvPr/>
          </p:nvGrpSpPr>
          <p:grpSpPr>
            <a:xfrm>
              <a:off x="374055" y="351222"/>
              <a:ext cx="495253" cy="540919"/>
              <a:chOff x="0" y="0"/>
              <a:chExt cx="495252" cy="540918"/>
            </a:xfrm>
          </p:grpSpPr>
          <p:sp>
            <p:nvSpPr>
              <p:cNvPr id="5" name="Shape 1291"/>
              <p:cNvSpPr/>
              <p:nvPr/>
            </p:nvSpPr>
            <p:spPr>
              <a:xfrm>
                <a:off x="107933" y="0"/>
                <a:ext cx="270131" cy="270131"/>
              </a:xfrm>
              <a:custGeom>
                <a:avLst/>
                <a:gdLst/>
                <a:ahLst/>
                <a:cxnLst>
                  <a:cxn ang="0">
                    <a:pos x="wd2" y="hd2"/>
                  </a:cxn>
                  <a:cxn ang="5400000">
                    <a:pos x="wd2" y="hd2"/>
                  </a:cxn>
                  <a:cxn ang="10800000">
                    <a:pos x="wd2" y="hd2"/>
                  </a:cxn>
                  <a:cxn ang="16200000">
                    <a:pos x="wd2" y="hd2"/>
                  </a:cxn>
                </a:cxnLst>
                <a:rect l="0" t="0" r="r" b="b"/>
                <a:pathLst>
                  <a:path w="21600" h="21600" extrusionOk="0">
                    <a:moveTo>
                      <a:pt x="3164" y="18436"/>
                    </a:moveTo>
                    <a:cubicBezTo>
                      <a:pt x="5273" y="20546"/>
                      <a:pt x="7818" y="21600"/>
                      <a:pt x="10800" y="21600"/>
                    </a:cubicBezTo>
                    <a:cubicBezTo>
                      <a:pt x="13782" y="21600"/>
                      <a:pt x="16327" y="20546"/>
                      <a:pt x="18436" y="18436"/>
                    </a:cubicBezTo>
                    <a:cubicBezTo>
                      <a:pt x="20546" y="16327"/>
                      <a:pt x="21600" y="13782"/>
                      <a:pt x="21600" y="10800"/>
                    </a:cubicBezTo>
                    <a:cubicBezTo>
                      <a:pt x="21600" y="7818"/>
                      <a:pt x="20546" y="5273"/>
                      <a:pt x="18436" y="3164"/>
                    </a:cubicBezTo>
                    <a:cubicBezTo>
                      <a:pt x="16327" y="1054"/>
                      <a:pt x="13782" y="0"/>
                      <a:pt x="10800" y="0"/>
                    </a:cubicBezTo>
                    <a:cubicBezTo>
                      <a:pt x="7818" y="0"/>
                      <a:pt x="5273" y="1055"/>
                      <a:pt x="3164" y="3164"/>
                    </a:cubicBezTo>
                    <a:cubicBezTo>
                      <a:pt x="1055" y="5273"/>
                      <a:pt x="0" y="7818"/>
                      <a:pt x="0" y="10800"/>
                    </a:cubicBezTo>
                    <a:cubicBezTo>
                      <a:pt x="0" y="13782"/>
                      <a:pt x="1055" y="16327"/>
                      <a:pt x="3164" y="18436"/>
                    </a:cubicBezTo>
                    <a:cubicBezTo>
                      <a:pt x="3164" y="18436"/>
                      <a:pt x="3164" y="18436"/>
                      <a:pt x="3164" y="18436"/>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Shape 1292"/>
              <p:cNvSpPr/>
              <p:nvPr/>
            </p:nvSpPr>
            <p:spPr>
              <a:xfrm>
                <a:off x="0" y="248248"/>
                <a:ext cx="495253" cy="292671"/>
              </a:xfrm>
              <a:custGeom>
                <a:avLst/>
                <a:gdLst/>
                <a:ahLst/>
                <a:cxnLst>
                  <a:cxn ang="0">
                    <a:pos x="wd2" y="hd2"/>
                  </a:cxn>
                  <a:cxn ang="5400000">
                    <a:pos x="wd2" y="hd2"/>
                  </a:cxn>
                  <a:cxn ang="10800000">
                    <a:pos x="wd2" y="hd2"/>
                  </a:cxn>
                  <a:cxn ang="16200000">
                    <a:pos x="wd2" y="hd2"/>
                  </a:cxn>
                </a:cxnLst>
                <a:rect l="0" t="0" r="r" b="b"/>
                <a:pathLst>
                  <a:path w="21600" h="21600" extrusionOk="0">
                    <a:moveTo>
                      <a:pt x="21332" y="9360"/>
                    </a:moveTo>
                    <a:cubicBezTo>
                      <a:pt x="21225" y="8347"/>
                      <a:pt x="21089" y="7408"/>
                      <a:pt x="20925" y="6543"/>
                    </a:cubicBezTo>
                    <a:cubicBezTo>
                      <a:pt x="20761" y="5678"/>
                      <a:pt x="20542" y="4834"/>
                      <a:pt x="20266" y="4011"/>
                    </a:cubicBezTo>
                    <a:cubicBezTo>
                      <a:pt x="19989" y="3190"/>
                      <a:pt x="19673" y="2489"/>
                      <a:pt x="19314" y="1909"/>
                    </a:cubicBezTo>
                    <a:cubicBezTo>
                      <a:pt x="18957" y="1329"/>
                      <a:pt x="18519" y="867"/>
                      <a:pt x="18002" y="520"/>
                    </a:cubicBezTo>
                    <a:cubicBezTo>
                      <a:pt x="17487" y="175"/>
                      <a:pt x="16916" y="0"/>
                      <a:pt x="16292" y="0"/>
                    </a:cubicBezTo>
                    <a:cubicBezTo>
                      <a:pt x="16190" y="0"/>
                      <a:pt x="15970" y="187"/>
                      <a:pt x="15632" y="559"/>
                    </a:cubicBezTo>
                    <a:cubicBezTo>
                      <a:pt x="15295" y="931"/>
                      <a:pt x="14922" y="1348"/>
                      <a:pt x="14512" y="1805"/>
                    </a:cubicBezTo>
                    <a:cubicBezTo>
                      <a:pt x="14103" y="2264"/>
                      <a:pt x="13557" y="2680"/>
                      <a:pt x="12871" y="3051"/>
                    </a:cubicBezTo>
                    <a:cubicBezTo>
                      <a:pt x="12185" y="3423"/>
                      <a:pt x="11496" y="3610"/>
                      <a:pt x="10800" y="3610"/>
                    </a:cubicBezTo>
                    <a:cubicBezTo>
                      <a:pt x="10104" y="3610"/>
                      <a:pt x="9414" y="3423"/>
                      <a:pt x="8729" y="3051"/>
                    </a:cubicBezTo>
                    <a:cubicBezTo>
                      <a:pt x="8043" y="2680"/>
                      <a:pt x="7496" y="2264"/>
                      <a:pt x="7087" y="1805"/>
                    </a:cubicBezTo>
                    <a:cubicBezTo>
                      <a:pt x="6678" y="1348"/>
                      <a:pt x="6304" y="931"/>
                      <a:pt x="5967" y="559"/>
                    </a:cubicBezTo>
                    <a:cubicBezTo>
                      <a:pt x="5630" y="187"/>
                      <a:pt x="5410" y="0"/>
                      <a:pt x="5308" y="0"/>
                    </a:cubicBezTo>
                    <a:cubicBezTo>
                      <a:pt x="4684" y="0"/>
                      <a:pt x="4113" y="175"/>
                      <a:pt x="3597" y="520"/>
                    </a:cubicBezTo>
                    <a:cubicBezTo>
                      <a:pt x="3081" y="867"/>
                      <a:pt x="2643" y="1329"/>
                      <a:pt x="2286" y="1909"/>
                    </a:cubicBezTo>
                    <a:cubicBezTo>
                      <a:pt x="1927" y="2488"/>
                      <a:pt x="1611" y="3190"/>
                      <a:pt x="1334" y="4011"/>
                    </a:cubicBezTo>
                    <a:cubicBezTo>
                      <a:pt x="1058" y="4834"/>
                      <a:pt x="839" y="5678"/>
                      <a:pt x="675" y="6543"/>
                    </a:cubicBezTo>
                    <a:cubicBezTo>
                      <a:pt x="511" y="7408"/>
                      <a:pt x="375" y="8347"/>
                      <a:pt x="268" y="9360"/>
                    </a:cubicBezTo>
                    <a:cubicBezTo>
                      <a:pt x="161" y="10371"/>
                      <a:pt x="89" y="11314"/>
                      <a:pt x="53" y="12189"/>
                    </a:cubicBezTo>
                    <a:cubicBezTo>
                      <a:pt x="17" y="13063"/>
                      <a:pt x="0" y="13959"/>
                      <a:pt x="0" y="14877"/>
                    </a:cubicBezTo>
                    <a:cubicBezTo>
                      <a:pt x="0" y="16953"/>
                      <a:pt x="372" y="18593"/>
                      <a:pt x="1119" y="19795"/>
                    </a:cubicBezTo>
                    <a:cubicBezTo>
                      <a:pt x="1866" y="20998"/>
                      <a:pt x="2858" y="21600"/>
                      <a:pt x="4096" y="21600"/>
                    </a:cubicBezTo>
                    <a:lnTo>
                      <a:pt x="17504" y="21600"/>
                    </a:lnTo>
                    <a:cubicBezTo>
                      <a:pt x="18741" y="21600"/>
                      <a:pt x="19734" y="20998"/>
                      <a:pt x="20480" y="19795"/>
                    </a:cubicBezTo>
                    <a:cubicBezTo>
                      <a:pt x="21227" y="18593"/>
                      <a:pt x="21600" y="16953"/>
                      <a:pt x="21600" y="14877"/>
                    </a:cubicBezTo>
                    <a:cubicBezTo>
                      <a:pt x="21600" y="13959"/>
                      <a:pt x="21582" y="13063"/>
                      <a:pt x="21547" y="12189"/>
                    </a:cubicBezTo>
                    <a:cubicBezTo>
                      <a:pt x="21511" y="11314"/>
                      <a:pt x="21439" y="10371"/>
                      <a:pt x="21332" y="9360"/>
                    </a:cubicBezTo>
                    <a:cubicBezTo>
                      <a:pt x="21332" y="9360"/>
                      <a:pt x="21332" y="9360"/>
                      <a:pt x="21332" y="9360"/>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7" name="Shape 1319"/>
          <p:cNvSpPr/>
          <p:nvPr/>
        </p:nvSpPr>
        <p:spPr>
          <a:xfrm flipV="1">
            <a:off x="2855201" y="2348193"/>
            <a:ext cx="1382673" cy="0"/>
          </a:xfrm>
          <a:prstGeom prst="line">
            <a:avLst/>
          </a:prstGeom>
          <a:ln w="12700">
            <a:solidFill>
              <a:schemeClr val="bg1">
                <a:lumMod val="65000"/>
              </a:schemeClr>
            </a:solidFill>
            <a:miter lim="400000"/>
            <a:tailEnd type="triangle"/>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Shape 1320"/>
          <p:cNvSpPr/>
          <p:nvPr/>
        </p:nvSpPr>
        <p:spPr>
          <a:xfrm flipV="1">
            <a:off x="5073916" y="2348193"/>
            <a:ext cx="1382673" cy="0"/>
          </a:xfrm>
          <a:prstGeom prst="line">
            <a:avLst/>
          </a:prstGeom>
          <a:ln w="12700">
            <a:solidFill>
              <a:schemeClr val="bg1">
                <a:lumMod val="65000"/>
              </a:schemeClr>
            </a:solidFill>
            <a:miter lim="400000"/>
            <a:tailEnd type="triangle"/>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Shape 1321"/>
          <p:cNvSpPr/>
          <p:nvPr/>
        </p:nvSpPr>
        <p:spPr>
          <a:xfrm flipV="1">
            <a:off x="7292633" y="2348193"/>
            <a:ext cx="1382673" cy="0"/>
          </a:xfrm>
          <a:prstGeom prst="line">
            <a:avLst/>
          </a:prstGeom>
          <a:ln w="12700">
            <a:solidFill>
              <a:schemeClr val="bg1">
                <a:lumMod val="65000"/>
              </a:schemeClr>
            </a:solidFill>
            <a:miter lim="400000"/>
            <a:tailEnd type="triangle"/>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Shape 1322"/>
          <p:cNvSpPr/>
          <p:nvPr/>
        </p:nvSpPr>
        <p:spPr>
          <a:xfrm flipH="1">
            <a:off x="3134655" y="4755195"/>
            <a:ext cx="1382673" cy="0"/>
          </a:xfrm>
          <a:prstGeom prst="line">
            <a:avLst/>
          </a:prstGeom>
          <a:ln w="12700">
            <a:solidFill>
              <a:schemeClr val="bg1">
                <a:lumMod val="65000"/>
              </a:schemeClr>
            </a:solidFill>
            <a:miter lim="400000"/>
            <a:tailEnd type="triangle"/>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Shape 1323"/>
          <p:cNvSpPr/>
          <p:nvPr/>
        </p:nvSpPr>
        <p:spPr>
          <a:xfrm flipH="1">
            <a:off x="5353370" y="4755195"/>
            <a:ext cx="1382673" cy="0"/>
          </a:xfrm>
          <a:prstGeom prst="line">
            <a:avLst/>
          </a:prstGeom>
          <a:ln w="12700">
            <a:solidFill>
              <a:schemeClr val="bg1">
                <a:lumMod val="65000"/>
              </a:schemeClr>
            </a:solidFill>
            <a:miter lim="400000"/>
            <a:tailEnd type="triangle"/>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Shape 1324"/>
          <p:cNvSpPr/>
          <p:nvPr/>
        </p:nvSpPr>
        <p:spPr>
          <a:xfrm flipH="1">
            <a:off x="7572085" y="4755195"/>
            <a:ext cx="1381019" cy="0"/>
          </a:xfrm>
          <a:prstGeom prst="line">
            <a:avLst/>
          </a:prstGeom>
          <a:ln w="12700">
            <a:solidFill>
              <a:schemeClr val="bg1">
                <a:lumMod val="65000"/>
              </a:schemeClr>
            </a:solidFill>
            <a:miter lim="400000"/>
            <a:tailEnd type="triangle"/>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Shape 1325"/>
          <p:cNvSpPr/>
          <p:nvPr/>
        </p:nvSpPr>
        <p:spPr>
          <a:xfrm flipV="1">
            <a:off x="9510565" y="2348193"/>
            <a:ext cx="1696855" cy="0"/>
          </a:xfrm>
          <a:prstGeom prst="line">
            <a:avLst/>
          </a:prstGeom>
          <a:ln w="12700">
            <a:solidFill>
              <a:schemeClr val="bg1">
                <a:lumMod val="65000"/>
              </a:schemeClr>
            </a:solidFill>
            <a:miter lim="400000"/>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Shape 1326"/>
          <p:cNvSpPr/>
          <p:nvPr/>
        </p:nvSpPr>
        <p:spPr>
          <a:xfrm>
            <a:off x="11206238" y="2358750"/>
            <a:ext cx="0" cy="2402167"/>
          </a:xfrm>
          <a:prstGeom prst="line">
            <a:avLst/>
          </a:prstGeom>
          <a:ln w="12700">
            <a:solidFill>
              <a:schemeClr val="bg1">
                <a:lumMod val="65000"/>
              </a:schemeClr>
            </a:solidFill>
            <a:miter lim="400000"/>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Shape 1327"/>
          <p:cNvSpPr/>
          <p:nvPr/>
        </p:nvSpPr>
        <p:spPr>
          <a:xfrm flipH="1">
            <a:off x="9790802" y="4755195"/>
            <a:ext cx="1415669" cy="0"/>
          </a:xfrm>
          <a:prstGeom prst="line">
            <a:avLst/>
          </a:prstGeom>
          <a:ln w="12700">
            <a:solidFill>
              <a:schemeClr val="bg1">
                <a:lumMod val="65000"/>
              </a:schemeClr>
            </a:solidFill>
            <a:miter lim="400000"/>
            <a:tailEnd type="triangle"/>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Shape 1328"/>
          <p:cNvSpPr/>
          <p:nvPr/>
        </p:nvSpPr>
        <p:spPr>
          <a:xfrm flipH="1">
            <a:off x="1600506" y="4755195"/>
            <a:ext cx="702212" cy="0"/>
          </a:xfrm>
          <a:prstGeom prst="line">
            <a:avLst/>
          </a:prstGeom>
          <a:ln w="12700">
            <a:solidFill>
              <a:schemeClr val="bg1">
                <a:lumMod val="65000"/>
              </a:schemeClr>
            </a:solidFill>
            <a:miter lim="400000"/>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Shape 1329"/>
          <p:cNvSpPr/>
          <p:nvPr/>
        </p:nvSpPr>
        <p:spPr>
          <a:xfrm flipV="1">
            <a:off x="1602994" y="2348194"/>
            <a:ext cx="0" cy="2412723"/>
          </a:xfrm>
          <a:prstGeom prst="line">
            <a:avLst/>
          </a:prstGeom>
          <a:ln w="12700">
            <a:solidFill>
              <a:schemeClr val="bg1">
                <a:lumMod val="65000"/>
              </a:schemeClr>
            </a:solidFill>
            <a:miter lim="400000"/>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Shape 1330"/>
          <p:cNvSpPr/>
          <p:nvPr/>
        </p:nvSpPr>
        <p:spPr>
          <a:xfrm>
            <a:off x="1596984" y="2348193"/>
            <a:ext cx="422175" cy="0"/>
          </a:xfrm>
          <a:prstGeom prst="line">
            <a:avLst/>
          </a:prstGeom>
          <a:ln w="12700">
            <a:solidFill>
              <a:schemeClr val="bg1">
                <a:lumMod val="65000"/>
              </a:schemeClr>
            </a:solidFill>
            <a:miter lim="400000"/>
            <a:tailEnd type="triangle"/>
          </a:ln>
        </p:spPr>
        <p:txBody>
          <a:bodyPr lIns="53572" tIns="53572" rIns="53572" bIns="53572" anchor="ctr"/>
          <a:lstStyle/>
          <a:p>
            <a:pPr lvl="0">
              <a:defRPr sz="3200">
                <a:solidFill>
                  <a:srgbClr val="000000"/>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9" name="Group 1335"/>
          <p:cNvGrpSpPr/>
          <p:nvPr/>
        </p:nvGrpSpPr>
        <p:grpSpPr>
          <a:xfrm>
            <a:off x="4515671" y="2069245"/>
            <a:ext cx="559901" cy="559901"/>
            <a:chOff x="0" y="0"/>
            <a:chExt cx="1243363" cy="1243363"/>
          </a:xfrm>
        </p:grpSpPr>
        <p:sp>
          <p:nvSpPr>
            <p:cNvPr id="20" name="Shape 1331"/>
            <p:cNvSpPr/>
            <p:nvPr/>
          </p:nvSpPr>
          <p:spPr>
            <a:xfrm>
              <a:off x="0" y="0"/>
              <a:ext cx="1243364" cy="1243364"/>
            </a:xfrm>
            <a:prstGeom prst="rect">
              <a:avLst/>
            </a:prstGeom>
            <a:solidFill>
              <a:schemeClr val="accent2"/>
            </a:solidFill>
            <a:ln w="12700" cap="flat">
              <a:noFill/>
              <a:miter lim="400000"/>
            </a:ln>
            <a:effectLst/>
          </p:spPr>
          <p:txBody>
            <a:bodyPr wrap="square" lIns="71430" tIns="71430" rIns="71430" bIns="71430"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1" name="Group 1334"/>
            <p:cNvGrpSpPr/>
            <p:nvPr/>
          </p:nvGrpSpPr>
          <p:grpSpPr>
            <a:xfrm>
              <a:off x="452618" y="384509"/>
              <a:ext cx="335923" cy="474346"/>
              <a:chOff x="0" y="0"/>
              <a:chExt cx="335921" cy="474344"/>
            </a:xfrm>
          </p:grpSpPr>
          <p:sp>
            <p:nvSpPr>
              <p:cNvPr id="22" name="Shape 1332"/>
              <p:cNvSpPr/>
              <p:nvPr/>
            </p:nvSpPr>
            <p:spPr>
              <a:xfrm>
                <a:off x="0" y="42435"/>
                <a:ext cx="335922" cy="431910"/>
              </a:xfrm>
              <a:custGeom>
                <a:avLst/>
                <a:gdLst/>
                <a:ahLst/>
                <a:cxnLst>
                  <a:cxn ang="0">
                    <a:pos x="wd2" y="hd2"/>
                  </a:cxn>
                  <a:cxn ang="5400000">
                    <a:pos x="wd2" y="hd2"/>
                  </a:cxn>
                  <a:cxn ang="10800000">
                    <a:pos x="wd2" y="hd2"/>
                  </a:cxn>
                  <a:cxn ang="16200000">
                    <a:pos x="wd2" y="hd2"/>
                  </a:cxn>
                </a:cxnLst>
                <a:rect l="0" t="0" r="r" b="b"/>
                <a:pathLst>
                  <a:path w="21600" h="21600" extrusionOk="0">
                    <a:moveTo>
                      <a:pt x="19441" y="0"/>
                    </a:moveTo>
                    <a:lnTo>
                      <a:pt x="17589" y="3600"/>
                    </a:lnTo>
                    <a:lnTo>
                      <a:pt x="4011" y="3600"/>
                    </a:lnTo>
                    <a:lnTo>
                      <a:pt x="2159" y="0"/>
                    </a:lnTo>
                    <a:cubicBezTo>
                      <a:pt x="972" y="0"/>
                      <a:pt x="0" y="756"/>
                      <a:pt x="0" y="1679"/>
                    </a:cubicBezTo>
                    <a:lnTo>
                      <a:pt x="0" y="19921"/>
                    </a:lnTo>
                    <a:cubicBezTo>
                      <a:pt x="0" y="20844"/>
                      <a:pt x="972" y="21600"/>
                      <a:pt x="2159" y="21600"/>
                    </a:cubicBezTo>
                    <a:lnTo>
                      <a:pt x="19441" y="21600"/>
                    </a:lnTo>
                    <a:cubicBezTo>
                      <a:pt x="20628" y="21600"/>
                      <a:pt x="21600" y="20844"/>
                      <a:pt x="21600" y="19921"/>
                    </a:cubicBezTo>
                    <a:lnTo>
                      <a:pt x="21600" y="1679"/>
                    </a:lnTo>
                    <a:cubicBezTo>
                      <a:pt x="21600" y="756"/>
                      <a:pt x="20628" y="0"/>
                      <a:pt x="19441" y="0"/>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Shape 1333"/>
              <p:cNvSpPr/>
              <p:nvPr/>
            </p:nvSpPr>
            <p:spPr>
              <a:xfrm>
                <a:off x="59175" y="0"/>
                <a:ext cx="215954" cy="95985"/>
              </a:xfrm>
              <a:custGeom>
                <a:avLst/>
                <a:gdLst/>
                <a:ahLst/>
                <a:cxnLst>
                  <a:cxn ang="0">
                    <a:pos x="wd2" y="hd2"/>
                  </a:cxn>
                  <a:cxn ang="5400000">
                    <a:pos x="wd2" y="hd2"/>
                  </a:cxn>
                  <a:cxn ang="10800000">
                    <a:pos x="wd2" y="hd2"/>
                  </a:cxn>
                  <a:cxn ang="16200000">
                    <a:pos x="wd2" y="hd2"/>
                  </a:cxn>
                </a:cxnLst>
                <a:rect l="0" t="0" r="r" b="b"/>
                <a:pathLst>
                  <a:path w="21600" h="21600" extrusionOk="0">
                    <a:moveTo>
                      <a:pt x="19441" y="21600"/>
                    </a:moveTo>
                    <a:lnTo>
                      <a:pt x="21600" y="10800"/>
                    </a:lnTo>
                    <a:lnTo>
                      <a:pt x="16369" y="10800"/>
                    </a:lnTo>
                    <a:lnTo>
                      <a:pt x="14641" y="0"/>
                    </a:lnTo>
                    <a:lnTo>
                      <a:pt x="6959" y="0"/>
                    </a:lnTo>
                    <a:lnTo>
                      <a:pt x="5231" y="10800"/>
                    </a:lnTo>
                    <a:lnTo>
                      <a:pt x="0" y="10800"/>
                    </a:lnTo>
                    <a:lnTo>
                      <a:pt x="2159" y="21600"/>
                    </a:lnTo>
                    <a:cubicBezTo>
                      <a:pt x="2159" y="21600"/>
                      <a:pt x="19441" y="21600"/>
                      <a:pt x="19441" y="21600"/>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24" name="Group 1338"/>
          <p:cNvGrpSpPr/>
          <p:nvPr/>
        </p:nvGrpSpPr>
        <p:grpSpPr>
          <a:xfrm>
            <a:off x="6734387" y="2069245"/>
            <a:ext cx="559901" cy="559901"/>
            <a:chOff x="0" y="0"/>
            <a:chExt cx="1243363" cy="1243363"/>
          </a:xfrm>
        </p:grpSpPr>
        <p:sp>
          <p:nvSpPr>
            <p:cNvPr id="25" name="Shape 1336"/>
            <p:cNvSpPr/>
            <p:nvPr/>
          </p:nvSpPr>
          <p:spPr>
            <a:xfrm>
              <a:off x="0" y="0"/>
              <a:ext cx="1243364" cy="1243364"/>
            </a:xfrm>
            <a:prstGeom prst="rect">
              <a:avLst/>
            </a:prstGeom>
            <a:solidFill>
              <a:schemeClr val="accent3"/>
            </a:solidFill>
            <a:ln w="12700" cap="flat">
              <a:noFill/>
              <a:miter lim="400000"/>
            </a:ln>
            <a:effectLst/>
          </p:spPr>
          <p:txBody>
            <a:bodyPr wrap="square" lIns="71430" tIns="71430" rIns="71430" bIns="71430"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Shape 1337"/>
            <p:cNvSpPr/>
            <p:nvPr/>
          </p:nvSpPr>
          <p:spPr>
            <a:xfrm>
              <a:off x="384508" y="384509"/>
              <a:ext cx="474347" cy="474346"/>
            </a:xfrm>
            <a:custGeom>
              <a:avLst/>
              <a:gdLst/>
              <a:ahLst/>
              <a:cxnLst>
                <a:cxn ang="0">
                  <a:pos x="wd2" y="hd2"/>
                </a:cxn>
                <a:cxn ang="5400000">
                  <a:pos x="wd2" y="hd2"/>
                </a:cxn>
                <a:cxn ang="10800000">
                  <a:pos x="wd2" y="hd2"/>
                </a:cxn>
                <a:cxn ang="16200000">
                  <a:pos x="wd2" y="hd2"/>
                </a:cxn>
              </a:cxnLst>
              <a:rect l="0" t="0" r="r" b="b"/>
              <a:pathLst>
                <a:path w="20814" h="20814" extrusionOk="0">
                  <a:moveTo>
                    <a:pt x="16063" y="4751"/>
                  </a:moveTo>
                  <a:cubicBezTo>
                    <a:pt x="14562" y="3251"/>
                    <a:pt x="14186" y="1270"/>
                    <a:pt x="14318" y="1137"/>
                  </a:cubicBezTo>
                  <a:cubicBezTo>
                    <a:pt x="14452" y="1003"/>
                    <a:pt x="16354" y="1458"/>
                    <a:pt x="17856" y="2959"/>
                  </a:cubicBezTo>
                  <a:cubicBezTo>
                    <a:pt x="19356" y="4460"/>
                    <a:pt x="19807" y="6366"/>
                    <a:pt x="19677" y="6496"/>
                  </a:cubicBezTo>
                  <a:cubicBezTo>
                    <a:pt x="19548" y="6625"/>
                    <a:pt x="17564" y="6252"/>
                    <a:pt x="16063" y="4751"/>
                  </a:cubicBezTo>
                  <a:close/>
                  <a:moveTo>
                    <a:pt x="8257" y="11610"/>
                  </a:moveTo>
                  <a:cubicBezTo>
                    <a:pt x="7827" y="11179"/>
                    <a:pt x="7967" y="10342"/>
                    <a:pt x="8569" y="9739"/>
                  </a:cubicBezTo>
                  <a:cubicBezTo>
                    <a:pt x="9172" y="9137"/>
                    <a:pt x="10009" y="8997"/>
                    <a:pt x="10440" y="9428"/>
                  </a:cubicBezTo>
                  <a:cubicBezTo>
                    <a:pt x="10869" y="9858"/>
                    <a:pt x="10730" y="10696"/>
                    <a:pt x="10128" y="11298"/>
                  </a:cubicBezTo>
                  <a:cubicBezTo>
                    <a:pt x="9526" y="11900"/>
                    <a:pt x="8687" y="12040"/>
                    <a:pt x="8257" y="11610"/>
                  </a:cubicBezTo>
                  <a:close/>
                  <a:moveTo>
                    <a:pt x="18634" y="2180"/>
                  </a:moveTo>
                  <a:cubicBezTo>
                    <a:pt x="16698" y="243"/>
                    <a:pt x="14265" y="-466"/>
                    <a:pt x="13491" y="308"/>
                  </a:cubicBezTo>
                  <a:lnTo>
                    <a:pt x="10372" y="3426"/>
                  </a:lnTo>
                  <a:cubicBezTo>
                    <a:pt x="9900" y="3899"/>
                    <a:pt x="9488" y="5482"/>
                    <a:pt x="9676" y="7085"/>
                  </a:cubicBezTo>
                  <a:lnTo>
                    <a:pt x="240" y="16521"/>
                  </a:lnTo>
                  <a:cubicBezTo>
                    <a:pt x="-320" y="17081"/>
                    <a:pt x="134" y="18442"/>
                    <a:pt x="1253" y="19561"/>
                  </a:cubicBezTo>
                  <a:cubicBezTo>
                    <a:pt x="2373" y="20681"/>
                    <a:pt x="3733" y="21134"/>
                    <a:pt x="4293" y="20574"/>
                  </a:cubicBezTo>
                  <a:lnTo>
                    <a:pt x="13729" y="11138"/>
                  </a:lnTo>
                  <a:cubicBezTo>
                    <a:pt x="15332" y="11327"/>
                    <a:pt x="16915" y="10914"/>
                    <a:pt x="17388" y="10442"/>
                  </a:cubicBezTo>
                  <a:lnTo>
                    <a:pt x="20506" y="7324"/>
                  </a:lnTo>
                  <a:cubicBezTo>
                    <a:pt x="21280" y="6549"/>
                    <a:pt x="20573" y="4116"/>
                    <a:pt x="18634" y="2180"/>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1341"/>
          <p:cNvGrpSpPr/>
          <p:nvPr/>
        </p:nvGrpSpPr>
        <p:grpSpPr>
          <a:xfrm>
            <a:off x="8953103" y="2069245"/>
            <a:ext cx="559901" cy="559901"/>
            <a:chOff x="0" y="0"/>
            <a:chExt cx="1243363" cy="1243363"/>
          </a:xfrm>
        </p:grpSpPr>
        <p:sp>
          <p:nvSpPr>
            <p:cNvPr id="28" name="Shape 1339"/>
            <p:cNvSpPr/>
            <p:nvPr/>
          </p:nvSpPr>
          <p:spPr>
            <a:xfrm>
              <a:off x="0" y="0"/>
              <a:ext cx="1243364" cy="1243364"/>
            </a:xfrm>
            <a:prstGeom prst="rect">
              <a:avLst/>
            </a:prstGeom>
            <a:solidFill>
              <a:schemeClr val="accent4"/>
            </a:solidFill>
            <a:ln w="12700" cap="flat">
              <a:noFill/>
              <a:miter lim="400000"/>
            </a:ln>
            <a:effectLst/>
          </p:spPr>
          <p:txBody>
            <a:bodyPr wrap="square" lIns="71430" tIns="71430" rIns="71430" bIns="71430"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Shape 1340"/>
            <p:cNvSpPr/>
            <p:nvPr/>
          </p:nvSpPr>
          <p:spPr>
            <a:xfrm>
              <a:off x="383421" y="384509"/>
              <a:ext cx="474315" cy="474346"/>
            </a:xfrm>
            <a:custGeom>
              <a:avLst/>
              <a:gdLst/>
              <a:ahLst/>
              <a:cxnLst>
                <a:cxn ang="0">
                  <a:pos x="wd2" y="hd2"/>
                </a:cxn>
                <a:cxn ang="5400000">
                  <a:pos x="wd2" y="hd2"/>
                </a:cxn>
                <a:cxn ang="10800000">
                  <a:pos x="wd2" y="hd2"/>
                </a:cxn>
                <a:cxn ang="16200000">
                  <a:pos x="wd2" y="hd2"/>
                </a:cxn>
              </a:cxnLst>
              <a:rect l="0" t="0" r="r" b="b"/>
              <a:pathLst>
                <a:path w="21318" h="21320" extrusionOk="0">
                  <a:moveTo>
                    <a:pt x="6122" y="19157"/>
                  </a:moveTo>
                  <a:lnTo>
                    <a:pt x="3902" y="19634"/>
                  </a:lnTo>
                  <a:cubicBezTo>
                    <a:pt x="3688" y="19233"/>
                    <a:pt x="3431" y="18833"/>
                    <a:pt x="2957" y="18361"/>
                  </a:cubicBezTo>
                  <a:cubicBezTo>
                    <a:pt x="2486" y="17889"/>
                    <a:pt x="2085" y="17631"/>
                    <a:pt x="1685" y="17417"/>
                  </a:cubicBezTo>
                  <a:lnTo>
                    <a:pt x="2162" y="15198"/>
                  </a:lnTo>
                  <a:lnTo>
                    <a:pt x="2804" y="14556"/>
                  </a:lnTo>
                  <a:cubicBezTo>
                    <a:pt x="2804" y="14556"/>
                    <a:pt x="4012" y="14580"/>
                    <a:pt x="5374" y="15944"/>
                  </a:cubicBezTo>
                  <a:cubicBezTo>
                    <a:pt x="6737" y="17307"/>
                    <a:pt x="6762" y="18516"/>
                    <a:pt x="6762" y="18516"/>
                  </a:cubicBezTo>
                  <a:cubicBezTo>
                    <a:pt x="6762" y="18516"/>
                    <a:pt x="6122" y="19157"/>
                    <a:pt x="6122" y="19157"/>
                  </a:cubicBezTo>
                  <a:close/>
                  <a:moveTo>
                    <a:pt x="19625" y="1692"/>
                  </a:moveTo>
                  <a:cubicBezTo>
                    <a:pt x="17654" y="-280"/>
                    <a:pt x="16174" y="15"/>
                    <a:pt x="16174" y="15"/>
                  </a:cubicBezTo>
                  <a:lnTo>
                    <a:pt x="9270" y="6920"/>
                  </a:lnTo>
                  <a:lnTo>
                    <a:pt x="1379" y="14810"/>
                  </a:lnTo>
                  <a:lnTo>
                    <a:pt x="0" y="21320"/>
                  </a:lnTo>
                  <a:lnTo>
                    <a:pt x="6508" y="19939"/>
                  </a:lnTo>
                  <a:lnTo>
                    <a:pt x="14399" y="12048"/>
                  </a:lnTo>
                  <a:lnTo>
                    <a:pt x="21302" y="5145"/>
                  </a:lnTo>
                  <a:cubicBezTo>
                    <a:pt x="21302" y="5145"/>
                    <a:pt x="21600" y="3665"/>
                    <a:pt x="19625" y="1692"/>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0" name="Group 1344"/>
          <p:cNvGrpSpPr/>
          <p:nvPr/>
        </p:nvGrpSpPr>
        <p:grpSpPr>
          <a:xfrm>
            <a:off x="8953103" y="4474998"/>
            <a:ext cx="559901" cy="559901"/>
            <a:chOff x="0" y="0"/>
            <a:chExt cx="1243363" cy="1243363"/>
          </a:xfrm>
        </p:grpSpPr>
        <p:sp>
          <p:nvSpPr>
            <p:cNvPr id="31" name="Shape 1342"/>
            <p:cNvSpPr/>
            <p:nvPr/>
          </p:nvSpPr>
          <p:spPr>
            <a:xfrm>
              <a:off x="0" y="0"/>
              <a:ext cx="1243364" cy="1243364"/>
            </a:xfrm>
            <a:prstGeom prst="rect">
              <a:avLst/>
            </a:prstGeom>
            <a:solidFill>
              <a:schemeClr val="accent4"/>
            </a:solidFill>
            <a:ln w="12700" cap="flat">
              <a:noFill/>
              <a:miter lim="400000"/>
            </a:ln>
            <a:effectLst/>
          </p:spPr>
          <p:txBody>
            <a:bodyPr wrap="square" lIns="71430" tIns="71430" rIns="71430" bIns="71430"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Shape 1343"/>
            <p:cNvSpPr/>
            <p:nvPr/>
          </p:nvSpPr>
          <p:spPr>
            <a:xfrm>
              <a:off x="431257" y="349682"/>
              <a:ext cx="378644" cy="540919"/>
            </a:xfrm>
            <a:custGeom>
              <a:avLst/>
              <a:gdLst/>
              <a:ahLst/>
              <a:cxnLst>
                <a:cxn ang="0">
                  <a:pos x="wd2" y="hd2"/>
                </a:cxn>
                <a:cxn ang="5400000">
                  <a:pos x="wd2" y="hd2"/>
                </a:cxn>
                <a:cxn ang="10800000">
                  <a:pos x="wd2" y="hd2"/>
                </a:cxn>
                <a:cxn ang="16200000">
                  <a:pos x="wd2" y="hd2"/>
                </a:cxn>
              </a:cxnLst>
              <a:rect l="0" t="0" r="r" b="b"/>
              <a:pathLst>
                <a:path w="20957" h="21276" extrusionOk="0">
                  <a:moveTo>
                    <a:pt x="1877" y="21023"/>
                  </a:moveTo>
                  <a:cubicBezTo>
                    <a:pt x="2335" y="19958"/>
                    <a:pt x="3030" y="18458"/>
                    <a:pt x="3960" y="16288"/>
                  </a:cubicBezTo>
                  <a:cubicBezTo>
                    <a:pt x="8011" y="15823"/>
                    <a:pt x="9689" y="16658"/>
                    <a:pt x="12261" y="13325"/>
                  </a:cubicBezTo>
                  <a:cubicBezTo>
                    <a:pt x="10172" y="13789"/>
                    <a:pt x="7654" y="12465"/>
                    <a:pt x="7789" y="11892"/>
                  </a:cubicBezTo>
                  <a:cubicBezTo>
                    <a:pt x="7924" y="11318"/>
                    <a:pt x="13647" y="12306"/>
                    <a:pt x="17393" y="8447"/>
                  </a:cubicBezTo>
                  <a:cubicBezTo>
                    <a:pt x="12670" y="9202"/>
                    <a:pt x="11160" y="7540"/>
                    <a:pt x="11769" y="7289"/>
                  </a:cubicBezTo>
                  <a:cubicBezTo>
                    <a:pt x="13175" y="6708"/>
                    <a:pt x="17348" y="7048"/>
                    <a:pt x="19572" y="5477"/>
                  </a:cubicBezTo>
                  <a:cubicBezTo>
                    <a:pt x="20719" y="4669"/>
                    <a:pt x="21256" y="2702"/>
                    <a:pt x="20789" y="2000"/>
                  </a:cubicBezTo>
                  <a:cubicBezTo>
                    <a:pt x="20229" y="1153"/>
                    <a:pt x="16813" y="-111"/>
                    <a:pt x="14931" y="7"/>
                  </a:cubicBezTo>
                  <a:cubicBezTo>
                    <a:pt x="13047" y="126"/>
                    <a:pt x="10093" y="5208"/>
                    <a:pt x="9217" y="5168"/>
                  </a:cubicBezTo>
                  <a:cubicBezTo>
                    <a:pt x="8341" y="5128"/>
                    <a:pt x="8166" y="2892"/>
                    <a:pt x="9694" y="813"/>
                  </a:cubicBezTo>
                  <a:cubicBezTo>
                    <a:pt x="8081" y="1330"/>
                    <a:pt x="5127" y="2940"/>
                    <a:pt x="4200" y="4315"/>
                  </a:cubicBezTo>
                  <a:cubicBezTo>
                    <a:pt x="2475" y="6874"/>
                    <a:pt x="4362" y="12744"/>
                    <a:pt x="3757" y="12953"/>
                  </a:cubicBezTo>
                  <a:cubicBezTo>
                    <a:pt x="3151" y="13163"/>
                    <a:pt x="1114" y="10259"/>
                    <a:pt x="505" y="8944"/>
                  </a:cubicBezTo>
                  <a:cubicBezTo>
                    <a:pt x="-324" y="10961"/>
                    <a:pt x="-344" y="12982"/>
                    <a:pt x="2082" y="15667"/>
                  </a:cubicBezTo>
                  <a:cubicBezTo>
                    <a:pt x="1167" y="17429"/>
                    <a:pt x="667" y="19457"/>
                    <a:pt x="592" y="20487"/>
                  </a:cubicBezTo>
                  <a:cubicBezTo>
                    <a:pt x="557" y="21312"/>
                    <a:pt x="1675" y="21489"/>
                    <a:pt x="1877" y="21023"/>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 name="Group 1347"/>
          <p:cNvGrpSpPr/>
          <p:nvPr/>
        </p:nvGrpSpPr>
        <p:grpSpPr>
          <a:xfrm>
            <a:off x="6734387" y="4474998"/>
            <a:ext cx="559901" cy="559901"/>
            <a:chOff x="0" y="0"/>
            <a:chExt cx="1243363" cy="1243363"/>
          </a:xfrm>
        </p:grpSpPr>
        <p:sp>
          <p:nvSpPr>
            <p:cNvPr id="34" name="Shape 1345"/>
            <p:cNvSpPr/>
            <p:nvPr/>
          </p:nvSpPr>
          <p:spPr>
            <a:xfrm>
              <a:off x="0" y="0"/>
              <a:ext cx="1243364" cy="1243364"/>
            </a:xfrm>
            <a:prstGeom prst="rect">
              <a:avLst/>
            </a:prstGeom>
            <a:solidFill>
              <a:schemeClr val="accent3"/>
            </a:solidFill>
            <a:ln w="12700" cap="flat">
              <a:noFill/>
              <a:miter lim="400000"/>
            </a:ln>
            <a:effectLst/>
          </p:spPr>
          <p:txBody>
            <a:bodyPr wrap="square" lIns="71430" tIns="71430" rIns="71430" bIns="71430"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Shape 1346"/>
            <p:cNvSpPr/>
            <p:nvPr/>
          </p:nvSpPr>
          <p:spPr>
            <a:xfrm>
              <a:off x="351222" y="372464"/>
              <a:ext cx="540919" cy="540920"/>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6" name="Group 1350"/>
          <p:cNvGrpSpPr/>
          <p:nvPr/>
        </p:nvGrpSpPr>
        <p:grpSpPr>
          <a:xfrm>
            <a:off x="4515672" y="4474998"/>
            <a:ext cx="559901" cy="559901"/>
            <a:chOff x="0" y="0"/>
            <a:chExt cx="1243363" cy="1243363"/>
          </a:xfrm>
        </p:grpSpPr>
        <p:sp>
          <p:nvSpPr>
            <p:cNvPr id="37" name="Shape 1348"/>
            <p:cNvSpPr/>
            <p:nvPr/>
          </p:nvSpPr>
          <p:spPr>
            <a:xfrm>
              <a:off x="0" y="0"/>
              <a:ext cx="1243364" cy="1243364"/>
            </a:xfrm>
            <a:prstGeom prst="rect">
              <a:avLst/>
            </a:prstGeom>
            <a:solidFill>
              <a:schemeClr val="accent2"/>
            </a:solidFill>
            <a:ln w="12700" cap="flat">
              <a:noFill/>
              <a:miter lim="400000"/>
            </a:ln>
            <a:effectLst/>
          </p:spPr>
          <p:txBody>
            <a:bodyPr wrap="square" lIns="71430" tIns="71430" rIns="71430" bIns="71430"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Shape 1349"/>
            <p:cNvSpPr/>
            <p:nvPr/>
          </p:nvSpPr>
          <p:spPr>
            <a:xfrm>
              <a:off x="351222" y="393269"/>
              <a:ext cx="540919" cy="499310"/>
            </a:xfrm>
            <a:custGeom>
              <a:avLst/>
              <a:gdLst/>
              <a:ahLst/>
              <a:cxnLst>
                <a:cxn ang="0">
                  <a:pos x="wd2" y="hd2"/>
                </a:cxn>
                <a:cxn ang="5400000">
                  <a:pos x="wd2" y="hd2"/>
                </a:cxn>
                <a:cxn ang="10800000">
                  <a:pos x="wd2" y="hd2"/>
                </a:cxn>
                <a:cxn ang="16200000">
                  <a:pos x="wd2" y="hd2"/>
                </a:cxn>
              </a:cxnLst>
              <a:rect l="0" t="0" r="r" b="b"/>
              <a:pathLst>
                <a:path w="21600" h="21600" extrusionOk="0">
                  <a:moveTo>
                    <a:pt x="19692" y="12333"/>
                  </a:moveTo>
                  <a:cubicBezTo>
                    <a:pt x="19528" y="12511"/>
                    <a:pt x="19333" y="12600"/>
                    <a:pt x="19107" y="12600"/>
                  </a:cubicBezTo>
                  <a:cubicBezTo>
                    <a:pt x="18882" y="12600"/>
                    <a:pt x="18688" y="12511"/>
                    <a:pt x="18524" y="12333"/>
                  </a:cubicBezTo>
                  <a:cubicBezTo>
                    <a:pt x="18360" y="12155"/>
                    <a:pt x="18277" y="11944"/>
                    <a:pt x="18277" y="11700"/>
                  </a:cubicBezTo>
                  <a:cubicBezTo>
                    <a:pt x="18277" y="11456"/>
                    <a:pt x="18360" y="11245"/>
                    <a:pt x="18524" y="11067"/>
                  </a:cubicBezTo>
                  <a:cubicBezTo>
                    <a:pt x="18688" y="10889"/>
                    <a:pt x="18882" y="10800"/>
                    <a:pt x="19107" y="10800"/>
                  </a:cubicBezTo>
                  <a:cubicBezTo>
                    <a:pt x="19333" y="10800"/>
                    <a:pt x="19528" y="10889"/>
                    <a:pt x="19692" y="11067"/>
                  </a:cubicBezTo>
                  <a:cubicBezTo>
                    <a:pt x="19857" y="11245"/>
                    <a:pt x="19938" y="11456"/>
                    <a:pt x="19938" y="11700"/>
                  </a:cubicBezTo>
                  <a:cubicBezTo>
                    <a:pt x="19938" y="11944"/>
                    <a:pt x="19857" y="12155"/>
                    <a:pt x="19692" y="12333"/>
                  </a:cubicBezTo>
                  <a:cubicBezTo>
                    <a:pt x="19692" y="12333"/>
                    <a:pt x="19692" y="12333"/>
                    <a:pt x="19692" y="12333"/>
                  </a:cubicBezTo>
                  <a:close/>
                  <a:moveTo>
                    <a:pt x="16616" y="10800"/>
                  </a:moveTo>
                  <a:lnTo>
                    <a:pt x="4984" y="10800"/>
                  </a:lnTo>
                  <a:lnTo>
                    <a:pt x="4984" y="1800"/>
                  </a:lnTo>
                  <a:lnTo>
                    <a:pt x="13292" y="1800"/>
                  </a:lnTo>
                  <a:lnTo>
                    <a:pt x="13292" y="4050"/>
                  </a:lnTo>
                  <a:cubicBezTo>
                    <a:pt x="13292" y="4425"/>
                    <a:pt x="13414" y="4744"/>
                    <a:pt x="13655" y="5006"/>
                  </a:cubicBezTo>
                  <a:cubicBezTo>
                    <a:pt x="13898" y="5269"/>
                    <a:pt x="14192" y="5400"/>
                    <a:pt x="14538" y="5400"/>
                  </a:cubicBezTo>
                  <a:lnTo>
                    <a:pt x="16616" y="5400"/>
                  </a:lnTo>
                  <a:cubicBezTo>
                    <a:pt x="16616" y="5400"/>
                    <a:pt x="16616" y="10800"/>
                    <a:pt x="16616" y="10800"/>
                  </a:cubicBezTo>
                  <a:close/>
                  <a:moveTo>
                    <a:pt x="16616" y="19800"/>
                  </a:moveTo>
                  <a:lnTo>
                    <a:pt x="4984" y="19800"/>
                  </a:lnTo>
                  <a:lnTo>
                    <a:pt x="4984" y="16200"/>
                  </a:lnTo>
                  <a:lnTo>
                    <a:pt x="16616" y="16200"/>
                  </a:lnTo>
                  <a:cubicBezTo>
                    <a:pt x="16616" y="16200"/>
                    <a:pt x="16616" y="19800"/>
                    <a:pt x="16616" y="19800"/>
                  </a:cubicBezTo>
                  <a:close/>
                  <a:moveTo>
                    <a:pt x="20867" y="9795"/>
                  </a:moveTo>
                  <a:cubicBezTo>
                    <a:pt x="20378" y="9265"/>
                    <a:pt x="19791" y="9000"/>
                    <a:pt x="19107" y="9000"/>
                  </a:cubicBezTo>
                  <a:lnTo>
                    <a:pt x="18277" y="9000"/>
                  </a:lnTo>
                  <a:lnTo>
                    <a:pt x="18277" y="5400"/>
                  </a:lnTo>
                  <a:cubicBezTo>
                    <a:pt x="18277" y="5025"/>
                    <a:pt x="18190" y="4613"/>
                    <a:pt x="18018" y="4163"/>
                  </a:cubicBezTo>
                  <a:cubicBezTo>
                    <a:pt x="17844" y="3712"/>
                    <a:pt x="17637" y="3356"/>
                    <a:pt x="17394" y="3094"/>
                  </a:cubicBezTo>
                  <a:lnTo>
                    <a:pt x="15421" y="957"/>
                  </a:lnTo>
                  <a:cubicBezTo>
                    <a:pt x="15179" y="694"/>
                    <a:pt x="14850" y="469"/>
                    <a:pt x="14435" y="281"/>
                  </a:cubicBezTo>
                  <a:cubicBezTo>
                    <a:pt x="14020" y="94"/>
                    <a:pt x="13638" y="0"/>
                    <a:pt x="13292" y="0"/>
                  </a:cubicBezTo>
                  <a:lnTo>
                    <a:pt x="4569" y="0"/>
                  </a:lnTo>
                  <a:cubicBezTo>
                    <a:pt x="4223" y="0"/>
                    <a:pt x="3929" y="132"/>
                    <a:pt x="3687" y="394"/>
                  </a:cubicBezTo>
                  <a:cubicBezTo>
                    <a:pt x="3444" y="656"/>
                    <a:pt x="3323" y="975"/>
                    <a:pt x="3323" y="1350"/>
                  </a:cubicBezTo>
                  <a:lnTo>
                    <a:pt x="3323" y="9000"/>
                  </a:lnTo>
                  <a:lnTo>
                    <a:pt x="2493" y="9000"/>
                  </a:lnTo>
                  <a:cubicBezTo>
                    <a:pt x="1809" y="9000"/>
                    <a:pt x="1222" y="9265"/>
                    <a:pt x="734" y="9795"/>
                  </a:cubicBezTo>
                  <a:cubicBezTo>
                    <a:pt x="244" y="10324"/>
                    <a:pt x="0" y="10960"/>
                    <a:pt x="0" y="11700"/>
                  </a:cubicBezTo>
                  <a:lnTo>
                    <a:pt x="0" y="17550"/>
                  </a:lnTo>
                  <a:cubicBezTo>
                    <a:pt x="0" y="17673"/>
                    <a:pt x="41" y="17777"/>
                    <a:pt x="124" y="17866"/>
                  </a:cubicBezTo>
                  <a:cubicBezTo>
                    <a:pt x="205" y="17956"/>
                    <a:pt x="303" y="18000"/>
                    <a:pt x="415" y="18000"/>
                  </a:cubicBezTo>
                  <a:lnTo>
                    <a:pt x="3323" y="18000"/>
                  </a:lnTo>
                  <a:lnTo>
                    <a:pt x="3323" y="20250"/>
                  </a:lnTo>
                  <a:cubicBezTo>
                    <a:pt x="3323" y="20625"/>
                    <a:pt x="3444" y="20944"/>
                    <a:pt x="3687" y="21206"/>
                  </a:cubicBezTo>
                  <a:cubicBezTo>
                    <a:pt x="3929" y="21468"/>
                    <a:pt x="4223" y="21600"/>
                    <a:pt x="4569" y="21600"/>
                  </a:cubicBezTo>
                  <a:lnTo>
                    <a:pt x="17031" y="21600"/>
                  </a:lnTo>
                  <a:cubicBezTo>
                    <a:pt x="17377" y="21600"/>
                    <a:pt x="17671" y="21468"/>
                    <a:pt x="17913" y="21206"/>
                  </a:cubicBezTo>
                  <a:cubicBezTo>
                    <a:pt x="18156" y="20943"/>
                    <a:pt x="18277" y="20625"/>
                    <a:pt x="18277" y="20250"/>
                  </a:cubicBezTo>
                  <a:lnTo>
                    <a:pt x="18277" y="18000"/>
                  </a:lnTo>
                  <a:lnTo>
                    <a:pt x="21185" y="18000"/>
                  </a:lnTo>
                  <a:cubicBezTo>
                    <a:pt x="21297" y="18000"/>
                    <a:pt x="21395" y="17956"/>
                    <a:pt x="21476" y="17866"/>
                  </a:cubicBezTo>
                  <a:cubicBezTo>
                    <a:pt x="21559" y="17777"/>
                    <a:pt x="21600" y="17673"/>
                    <a:pt x="21600" y="17550"/>
                  </a:cubicBezTo>
                  <a:lnTo>
                    <a:pt x="21600" y="11700"/>
                  </a:lnTo>
                  <a:cubicBezTo>
                    <a:pt x="21600" y="10960"/>
                    <a:pt x="21356" y="10324"/>
                    <a:pt x="20867" y="9795"/>
                  </a:cubicBezTo>
                  <a:cubicBezTo>
                    <a:pt x="20867" y="9795"/>
                    <a:pt x="20867" y="9795"/>
                    <a:pt x="20867" y="9795"/>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9" name="Group 1356"/>
          <p:cNvGrpSpPr/>
          <p:nvPr/>
        </p:nvGrpSpPr>
        <p:grpSpPr>
          <a:xfrm>
            <a:off x="2296957" y="4474998"/>
            <a:ext cx="559901" cy="559901"/>
            <a:chOff x="0" y="0"/>
            <a:chExt cx="1243363" cy="1243363"/>
          </a:xfrm>
        </p:grpSpPr>
        <p:sp>
          <p:nvSpPr>
            <p:cNvPr id="40" name="Shape 1351"/>
            <p:cNvSpPr/>
            <p:nvPr/>
          </p:nvSpPr>
          <p:spPr>
            <a:xfrm>
              <a:off x="0" y="0"/>
              <a:ext cx="1243364" cy="1243364"/>
            </a:xfrm>
            <a:prstGeom prst="rect">
              <a:avLst/>
            </a:prstGeom>
            <a:solidFill>
              <a:schemeClr val="accent1"/>
            </a:solidFill>
            <a:ln w="12700" cap="flat">
              <a:noFill/>
              <a:miter lim="400000"/>
            </a:ln>
            <a:effectLst/>
          </p:spPr>
          <p:txBody>
            <a:bodyPr wrap="square" lIns="71430" tIns="71430" rIns="71430" bIns="71430"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1" name="Group 1355"/>
            <p:cNvGrpSpPr/>
            <p:nvPr/>
          </p:nvGrpSpPr>
          <p:grpSpPr>
            <a:xfrm>
              <a:off x="356142" y="391541"/>
              <a:ext cx="533285" cy="457201"/>
              <a:chOff x="0" y="0"/>
              <a:chExt cx="533283" cy="457200"/>
            </a:xfrm>
          </p:grpSpPr>
          <p:sp>
            <p:nvSpPr>
              <p:cNvPr id="42" name="Shape 1352"/>
              <p:cNvSpPr/>
              <p:nvPr/>
            </p:nvSpPr>
            <p:spPr>
              <a:xfrm>
                <a:off x="0" y="76178"/>
                <a:ext cx="85718" cy="381010"/>
              </a:xfrm>
              <a:custGeom>
                <a:avLst/>
                <a:gdLst/>
                <a:ahLst/>
                <a:cxnLst>
                  <a:cxn ang="0">
                    <a:pos x="wd2" y="hd2"/>
                  </a:cxn>
                  <a:cxn ang="5400000">
                    <a:pos x="wd2" y="hd2"/>
                  </a:cxn>
                  <a:cxn ang="10800000">
                    <a:pos x="wd2" y="hd2"/>
                  </a:cxn>
                  <a:cxn ang="16200000">
                    <a:pos x="wd2" y="hd2"/>
                  </a:cxn>
                </a:cxnLst>
                <a:rect l="0" t="0" r="r" b="b"/>
                <a:pathLst>
                  <a:path w="21600" h="21600" extrusionOk="0">
                    <a:moveTo>
                      <a:pt x="4949" y="1114"/>
                    </a:moveTo>
                    <a:cubicBezTo>
                      <a:pt x="1650" y="1857"/>
                      <a:pt x="0" y="2746"/>
                      <a:pt x="0" y="3780"/>
                    </a:cubicBezTo>
                    <a:lnTo>
                      <a:pt x="0" y="17820"/>
                    </a:lnTo>
                    <a:cubicBezTo>
                      <a:pt x="0" y="18855"/>
                      <a:pt x="1650" y="19744"/>
                      <a:pt x="4949" y="20487"/>
                    </a:cubicBezTo>
                    <a:cubicBezTo>
                      <a:pt x="8249" y="21229"/>
                      <a:pt x="12200" y="21600"/>
                      <a:pt x="16803" y="21600"/>
                    </a:cubicBezTo>
                    <a:lnTo>
                      <a:pt x="21600" y="21600"/>
                    </a:lnTo>
                    <a:lnTo>
                      <a:pt x="21600" y="0"/>
                    </a:lnTo>
                    <a:lnTo>
                      <a:pt x="16803" y="0"/>
                    </a:lnTo>
                    <a:cubicBezTo>
                      <a:pt x="12200" y="0"/>
                      <a:pt x="8249" y="372"/>
                      <a:pt x="4949" y="1114"/>
                    </a:cubicBezTo>
                    <a:cubicBezTo>
                      <a:pt x="4949" y="1114"/>
                      <a:pt x="4949" y="1114"/>
                      <a:pt x="4949" y="1114"/>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Shape 1353"/>
              <p:cNvSpPr/>
              <p:nvPr/>
            </p:nvSpPr>
            <p:spPr>
              <a:xfrm>
                <a:off x="113393" y="0"/>
                <a:ext cx="304819" cy="457200"/>
              </a:xfrm>
              <a:custGeom>
                <a:avLst/>
                <a:gdLst/>
                <a:ahLst/>
                <a:cxnLst>
                  <a:cxn ang="0">
                    <a:pos x="wd2" y="hd2"/>
                  </a:cxn>
                  <a:cxn ang="5400000">
                    <a:pos x="wd2" y="hd2"/>
                  </a:cxn>
                  <a:cxn ang="10800000">
                    <a:pos x="wd2" y="hd2"/>
                  </a:cxn>
                  <a:cxn ang="16200000">
                    <a:pos x="wd2" y="hd2"/>
                  </a:cxn>
                </a:cxnLst>
                <a:rect l="0" t="0" r="r" b="b"/>
                <a:pathLst>
                  <a:path w="21600" h="21600" extrusionOk="0">
                    <a:moveTo>
                      <a:pt x="16200" y="3600"/>
                    </a:moveTo>
                    <a:lnTo>
                      <a:pt x="5400" y="3600"/>
                    </a:lnTo>
                    <a:lnTo>
                      <a:pt x="5400" y="1800"/>
                    </a:lnTo>
                    <a:lnTo>
                      <a:pt x="16200" y="1800"/>
                    </a:lnTo>
                    <a:cubicBezTo>
                      <a:pt x="16200" y="1800"/>
                      <a:pt x="16200" y="3600"/>
                      <a:pt x="16200" y="3600"/>
                    </a:cubicBezTo>
                    <a:close/>
                    <a:moveTo>
                      <a:pt x="18900" y="1350"/>
                    </a:moveTo>
                    <a:cubicBezTo>
                      <a:pt x="18900" y="975"/>
                      <a:pt x="18703" y="657"/>
                      <a:pt x="18308" y="394"/>
                    </a:cubicBezTo>
                    <a:cubicBezTo>
                      <a:pt x="17915" y="131"/>
                      <a:pt x="17437" y="0"/>
                      <a:pt x="16875" y="0"/>
                    </a:cubicBezTo>
                    <a:lnTo>
                      <a:pt x="4725" y="0"/>
                    </a:lnTo>
                    <a:cubicBezTo>
                      <a:pt x="4163" y="0"/>
                      <a:pt x="3685" y="131"/>
                      <a:pt x="3291" y="394"/>
                    </a:cubicBezTo>
                    <a:cubicBezTo>
                      <a:pt x="2897" y="656"/>
                      <a:pt x="2700" y="975"/>
                      <a:pt x="2700" y="1350"/>
                    </a:cubicBezTo>
                    <a:lnTo>
                      <a:pt x="2700" y="3600"/>
                    </a:lnTo>
                    <a:lnTo>
                      <a:pt x="0" y="3600"/>
                    </a:lnTo>
                    <a:lnTo>
                      <a:pt x="0" y="21600"/>
                    </a:lnTo>
                    <a:lnTo>
                      <a:pt x="21600" y="21600"/>
                    </a:lnTo>
                    <a:lnTo>
                      <a:pt x="21600" y="3600"/>
                    </a:lnTo>
                    <a:lnTo>
                      <a:pt x="18900" y="3600"/>
                    </a:lnTo>
                    <a:cubicBezTo>
                      <a:pt x="18900" y="3600"/>
                      <a:pt x="18900" y="1350"/>
                      <a:pt x="18900" y="1350"/>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Shape 1354"/>
              <p:cNvSpPr/>
              <p:nvPr/>
            </p:nvSpPr>
            <p:spPr>
              <a:xfrm>
                <a:off x="447548" y="76178"/>
                <a:ext cx="85736" cy="381010"/>
              </a:xfrm>
              <a:custGeom>
                <a:avLst/>
                <a:gdLst/>
                <a:ahLst/>
                <a:cxnLst>
                  <a:cxn ang="0">
                    <a:pos x="wd2" y="hd2"/>
                  </a:cxn>
                  <a:cxn ang="5400000">
                    <a:pos x="wd2" y="hd2"/>
                  </a:cxn>
                  <a:cxn ang="10800000">
                    <a:pos x="wd2" y="hd2"/>
                  </a:cxn>
                  <a:cxn ang="16200000">
                    <a:pos x="wd2" y="hd2"/>
                  </a:cxn>
                </a:cxnLst>
                <a:rect l="0" t="0" r="r" b="b"/>
                <a:pathLst>
                  <a:path w="21600" h="21600" extrusionOk="0">
                    <a:moveTo>
                      <a:pt x="16652" y="1114"/>
                    </a:moveTo>
                    <a:cubicBezTo>
                      <a:pt x="13348" y="372"/>
                      <a:pt x="9402" y="0"/>
                      <a:pt x="4800" y="0"/>
                    </a:cubicBezTo>
                    <a:lnTo>
                      <a:pt x="0" y="0"/>
                    </a:lnTo>
                    <a:lnTo>
                      <a:pt x="0" y="21600"/>
                    </a:lnTo>
                    <a:lnTo>
                      <a:pt x="4800" y="21600"/>
                    </a:lnTo>
                    <a:cubicBezTo>
                      <a:pt x="9402" y="21600"/>
                      <a:pt x="13348" y="21229"/>
                      <a:pt x="16652" y="20487"/>
                    </a:cubicBezTo>
                    <a:cubicBezTo>
                      <a:pt x="19951" y="19744"/>
                      <a:pt x="21600" y="18855"/>
                      <a:pt x="21600" y="17820"/>
                    </a:cubicBezTo>
                    <a:lnTo>
                      <a:pt x="21600" y="3780"/>
                    </a:lnTo>
                    <a:cubicBezTo>
                      <a:pt x="21600" y="2746"/>
                      <a:pt x="19951" y="1857"/>
                      <a:pt x="16652" y="1114"/>
                    </a:cubicBezTo>
                    <a:cubicBezTo>
                      <a:pt x="16652" y="1114"/>
                      <a:pt x="16652" y="1114"/>
                      <a:pt x="16652" y="1114"/>
                    </a:cubicBezTo>
                    <a:close/>
                  </a:path>
                </a:pathLst>
              </a:custGeom>
              <a:solidFill>
                <a:srgbClr val="FFFFFF"/>
              </a:solidFill>
              <a:ln w="12700" cap="flat">
                <a:noFill/>
                <a:miter lim="400000"/>
              </a:ln>
              <a:effectLst/>
            </p:spPr>
            <p:txBody>
              <a:bodyPr wrap="square" lIns="53572" tIns="53572" rIns="53572" bIns="53572" numCol="1" anchor="ctr">
                <a:noAutofit/>
              </a:bodyPr>
              <a:lstStyle/>
              <a:p>
                <a:pPr lvl="0">
                  <a:lnSpc>
                    <a:spcPct val="120000"/>
                  </a:lnSpc>
                  <a:defRPr sz="3200">
                    <a:solidFill>
                      <a:srgbClr val="FFFFFF"/>
                    </a:solidFill>
                    <a:latin typeface="+mn-lt"/>
                    <a:ea typeface="+mn-ea"/>
                    <a:cs typeface="+mn-cs"/>
                    <a:sym typeface="Helvetica Light"/>
                  </a:defRPr>
                </a:pPr>
                <a:endParaRPr sz="4499">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45" name="TextBox 44"/>
          <p:cNvSpPr txBox="1"/>
          <p:nvPr/>
        </p:nvSpPr>
        <p:spPr>
          <a:xfrm>
            <a:off x="2296960" y="3077023"/>
            <a:ext cx="1845526" cy="429605"/>
          </a:xfrm>
          <a:prstGeom prst="rect">
            <a:avLst/>
          </a:prstGeom>
          <a:noFill/>
        </p:spPr>
        <p:txBody>
          <a:bodyPr wrap="square" lIns="0" tIns="0" rIns="0" bIns="0" rtlCol="0" anchor="t" anchorCtr="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Text Placeholder 4"/>
          <p:cNvSpPr txBox="1">
            <a:spLocks/>
          </p:cNvSpPr>
          <p:nvPr/>
        </p:nvSpPr>
        <p:spPr>
          <a:xfrm>
            <a:off x="2324324" y="2773463"/>
            <a:ext cx="2274568" cy="23621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TextBox 46"/>
          <p:cNvSpPr txBox="1"/>
          <p:nvPr/>
        </p:nvSpPr>
        <p:spPr>
          <a:xfrm>
            <a:off x="4515675" y="3077023"/>
            <a:ext cx="1845526" cy="429605"/>
          </a:xfrm>
          <a:prstGeom prst="rect">
            <a:avLst/>
          </a:prstGeom>
          <a:noFill/>
        </p:spPr>
        <p:txBody>
          <a:bodyPr wrap="square" lIns="0" tIns="0" rIns="0" bIns="0" rtlCol="0" anchor="t" anchorCtr="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Text Placeholder 4"/>
          <p:cNvSpPr txBox="1">
            <a:spLocks/>
          </p:cNvSpPr>
          <p:nvPr/>
        </p:nvSpPr>
        <p:spPr>
          <a:xfrm>
            <a:off x="4543039" y="2773463"/>
            <a:ext cx="2384661" cy="23621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TextBox 48"/>
          <p:cNvSpPr txBox="1"/>
          <p:nvPr/>
        </p:nvSpPr>
        <p:spPr>
          <a:xfrm>
            <a:off x="6734391" y="3077023"/>
            <a:ext cx="1845526" cy="429605"/>
          </a:xfrm>
          <a:prstGeom prst="rect">
            <a:avLst/>
          </a:prstGeom>
          <a:noFill/>
        </p:spPr>
        <p:txBody>
          <a:bodyPr wrap="square" lIns="0" tIns="0" rIns="0" bIns="0" rtlCol="0" anchor="t" anchorCtr="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Text Placeholder 4"/>
          <p:cNvSpPr txBox="1">
            <a:spLocks/>
          </p:cNvSpPr>
          <p:nvPr/>
        </p:nvSpPr>
        <p:spPr>
          <a:xfrm>
            <a:off x="6761756" y="2773463"/>
            <a:ext cx="2274568" cy="23621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TextBox 50"/>
          <p:cNvSpPr txBox="1"/>
          <p:nvPr/>
        </p:nvSpPr>
        <p:spPr>
          <a:xfrm>
            <a:off x="8953104" y="3077023"/>
            <a:ext cx="1845526" cy="429605"/>
          </a:xfrm>
          <a:prstGeom prst="rect">
            <a:avLst/>
          </a:prstGeom>
          <a:noFill/>
        </p:spPr>
        <p:txBody>
          <a:bodyPr wrap="square" lIns="0" tIns="0" rIns="0" bIns="0" rtlCol="0" anchor="t" anchorCtr="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Text Placeholder 4"/>
          <p:cNvSpPr txBox="1">
            <a:spLocks/>
          </p:cNvSpPr>
          <p:nvPr/>
        </p:nvSpPr>
        <p:spPr>
          <a:xfrm>
            <a:off x="8980470" y="2773463"/>
            <a:ext cx="2274568" cy="23621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extBox 52"/>
          <p:cNvSpPr txBox="1"/>
          <p:nvPr/>
        </p:nvSpPr>
        <p:spPr>
          <a:xfrm>
            <a:off x="2296960" y="5513824"/>
            <a:ext cx="1845526" cy="429605"/>
          </a:xfrm>
          <a:prstGeom prst="rect">
            <a:avLst/>
          </a:prstGeom>
          <a:noFill/>
        </p:spPr>
        <p:txBody>
          <a:bodyPr wrap="square" lIns="0" tIns="0" rIns="0" bIns="0" rtlCol="0" anchor="t" anchorCtr="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Text Placeholder 4"/>
          <p:cNvSpPr txBox="1">
            <a:spLocks/>
          </p:cNvSpPr>
          <p:nvPr/>
        </p:nvSpPr>
        <p:spPr>
          <a:xfrm>
            <a:off x="2324324" y="5210261"/>
            <a:ext cx="2274568" cy="23621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TextBox 54"/>
          <p:cNvSpPr txBox="1"/>
          <p:nvPr/>
        </p:nvSpPr>
        <p:spPr>
          <a:xfrm>
            <a:off x="4515675" y="5513824"/>
            <a:ext cx="1845526" cy="429605"/>
          </a:xfrm>
          <a:prstGeom prst="rect">
            <a:avLst/>
          </a:prstGeom>
          <a:noFill/>
        </p:spPr>
        <p:txBody>
          <a:bodyPr wrap="square" lIns="0" tIns="0" rIns="0" bIns="0" rtlCol="0" anchor="t" anchorCtr="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6" name="Text Placeholder 4"/>
          <p:cNvSpPr txBox="1">
            <a:spLocks/>
          </p:cNvSpPr>
          <p:nvPr/>
        </p:nvSpPr>
        <p:spPr>
          <a:xfrm>
            <a:off x="4543039" y="5210261"/>
            <a:ext cx="2384661" cy="23621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7" name="TextBox 56"/>
          <p:cNvSpPr txBox="1"/>
          <p:nvPr/>
        </p:nvSpPr>
        <p:spPr>
          <a:xfrm>
            <a:off x="6734391" y="5513824"/>
            <a:ext cx="1845526" cy="429605"/>
          </a:xfrm>
          <a:prstGeom prst="rect">
            <a:avLst/>
          </a:prstGeom>
          <a:noFill/>
        </p:spPr>
        <p:txBody>
          <a:bodyPr wrap="square" lIns="0" tIns="0" rIns="0" bIns="0" rtlCol="0" anchor="t" anchorCtr="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8" name="Text Placeholder 4"/>
          <p:cNvSpPr txBox="1">
            <a:spLocks/>
          </p:cNvSpPr>
          <p:nvPr/>
        </p:nvSpPr>
        <p:spPr>
          <a:xfrm>
            <a:off x="6761756" y="5210261"/>
            <a:ext cx="2274568" cy="23621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9" name="TextBox 58"/>
          <p:cNvSpPr txBox="1"/>
          <p:nvPr/>
        </p:nvSpPr>
        <p:spPr>
          <a:xfrm>
            <a:off x="8953104" y="5513824"/>
            <a:ext cx="1845526" cy="429605"/>
          </a:xfrm>
          <a:prstGeom prst="rect">
            <a:avLst/>
          </a:prstGeom>
          <a:noFill/>
        </p:spPr>
        <p:txBody>
          <a:bodyPr wrap="square" lIns="0" tIns="0" rIns="0" bIns="0" rtlCol="0" anchor="t" anchorCtr="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Text Placeholder 4"/>
          <p:cNvSpPr txBox="1">
            <a:spLocks/>
          </p:cNvSpPr>
          <p:nvPr/>
        </p:nvSpPr>
        <p:spPr>
          <a:xfrm>
            <a:off x="8980470" y="5210261"/>
            <a:ext cx="2274568" cy="236219"/>
          </a:xfrm>
          <a:prstGeom prst="rect">
            <a:avLst/>
          </a:prstGeom>
        </p:spPr>
        <p:txBody>
          <a:bodyPr wrap="square" lIns="0" tIns="0" rIns="0" bIns="0" anchor="t" anchorCtr="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nSpc>
                <a:spcPct val="12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点击请替换文字内容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1"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2"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71288489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9" presetClass="entr" presetSubtype="0" fill="hold"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dissolve">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46">
                                            <p:txEl>
                                              <p:pRg st="0" end="0"/>
                                            </p:txEl>
                                          </p:spTgt>
                                        </p:tgtEl>
                                        <p:attrNameLst>
                                          <p:attrName>style.visibility</p:attrName>
                                        </p:attrNameLst>
                                      </p:cBhvr>
                                      <p:to>
                                        <p:strVal val="visible"/>
                                      </p:to>
                                    </p:set>
                                    <p:animEffect transition="in" filter="fade">
                                      <p:cBhvr>
                                        <p:cTn id="11" dur="500"/>
                                        <p:tgtEl>
                                          <p:spTgt spid="46">
                                            <p:txEl>
                                              <p:pRg st="0" end="0"/>
                                            </p:txEl>
                                          </p:spTgt>
                                        </p:tgtEl>
                                      </p:cBhvr>
                                    </p:animEffect>
                                  </p:childTnLst>
                                </p:cTn>
                              </p:par>
                            </p:childTnLst>
                          </p:cTn>
                        </p:par>
                        <p:par>
                          <p:cTn id="12" fill="hold">
                            <p:stCondLst>
                              <p:cond delay="1000"/>
                            </p:stCondLst>
                            <p:childTnLst>
                              <p:par>
                                <p:cTn id="13" presetID="18" presetClass="entr" presetSubtype="6" fill="hold" grpId="0" nodeType="afterEffect">
                                  <p:stCondLst>
                                    <p:cond delay="0"/>
                                  </p:stCondLst>
                                  <p:childTnLst>
                                    <p:set>
                                      <p:cBhvr>
                                        <p:cTn id="14" dur="1" fill="hold">
                                          <p:stCondLst>
                                            <p:cond delay="0"/>
                                          </p:stCondLst>
                                        </p:cTn>
                                        <p:tgtEl>
                                          <p:spTgt spid="45"/>
                                        </p:tgtEl>
                                        <p:attrNameLst>
                                          <p:attrName>style.visibility</p:attrName>
                                        </p:attrNameLst>
                                      </p:cBhvr>
                                      <p:to>
                                        <p:strVal val="visible"/>
                                      </p:to>
                                    </p:set>
                                    <p:animEffect transition="in" filter="strips(downRight)">
                                      <p:cBhvr>
                                        <p:cTn id="15" dur="500"/>
                                        <p:tgtEl>
                                          <p:spTgt spid="4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
                                        </p:tgtEl>
                                        <p:attrNameLst>
                                          <p:attrName>style.visibility</p:attrName>
                                        </p:attrNameLst>
                                      </p:cBhvr>
                                      <p:to>
                                        <p:strVal val="visible"/>
                                      </p:to>
                                    </p:set>
                                    <p:animEffect transition="in" filter="wipe(left)">
                                      <p:cBhvr>
                                        <p:cTn id="19" dur="500"/>
                                        <p:tgtEl>
                                          <p:spTgt spid="7"/>
                                        </p:tgtEl>
                                      </p:cBhvr>
                                    </p:animEffect>
                                  </p:childTnLst>
                                </p:cTn>
                              </p:par>
                            </p:childTnLst>
                          </p:cTn>
                        </p:par>
                        <p:par>
                          <p:cTn id="20" fill="hold">
                            <p:stCondLst>
                              <p:cond delay="2000"/>
                            </p:stCondLst>
                            <p:childTnLst>
                              <p:par>
                                <p:cTn id="21" presetID="9" presetClass="entr" presetSubtype="0" fill="hold" nodeType="afterEffect">
                                  <p:stCondLst>
                                    <p:cond delay="0"/>
                                  </p:stCondLst>
                                  <p:childTnLst>
                                    <p:set>
                                      <p:cBhvr>
                                        <p:cTn id="22" dur="1" fill="hold">
                                          <p:stCondLst>
                                            <p:cond delay="0"/>
                                          </p:stCondLst>
                                        </p:cTn>
                                        <p:tgtEl>
                                          <p:spTgt spid="19"/>
                                        </p:tgtEl>
                                        <p:attrNameLst>
                                          <p:attrName>style.visibility</p:attrName>
                                        </p:attrNameLst>
                                      </p:cBhvr>
                                      <p:to>
                                        <p:strVal val="visible"/>
                                      </p:to>
                                    </p:set>
                                    <p:animEffect transition="in" filter="dissolve">
                                      <p:cBhvr>
                                        <p:cTn id="23" dur="500"/>
                                        <p:tgtEl>
                                          <p:spTgt spid="19"/>
                                        </p:tgtEl>
                                      </p:cBhvr>
                                    </p:animEffect>
                                  </p:childTnLst>
                                </p:cTn>
                              </p:par>
                            </p:childTnLst>
                          </p:cTn>
                        </p:par>
                        <p:par>
                          <p:cTn id="24" fill="hold">
                            <p:stCondLst>
                              <p:cond delay="2500"/>
                            </p:stCondLst>
                            <p:childTnLst>
                              <p:par>
                                <p:cTn id="25" presetID="10" presetClass="entr" presetSubtype="0" fill="hold" grpId="0" nodeType="afterEffect">
                                  <p:stCondLst>
                                    <p:cond delay="0"/>
                                  </p:stCondLst>
                                  <p:childTnLst>
                                    <p:set>
                                      <p:cBhvr>
                                        <p:cTn id="26" dur="1" fill="hold">
                                          <p:stCondLst>
                                            <p:cond delay="0"/>
                                          </p:stCondLst>
                                        </p:cTn>
                                        <p:tgtEl>
                                          <p:spTgt spid="48">
                                            <p:txEl>
                                              <p:pRg st="0" end="0"/>
                                            </p:txEl>
                                          </p:spTgt>
                                        </p:tgtEl>
                                        <p:attrNameLst>
                                          <p:attrName>style.visibility</p:attrName>
                                        </p:attrNameLst>
                                      </p:cBhvr>
                                      <p:to>
                                        <p:strVal val="visible"/>
                                      </p:to>
                                    </p:set>
                                    <p:animEffect transition="in" filter="fade">
                                      <p:cBhvr>
                                        <p:cTn id="27" dur="500"/>
                                        <p:tgtEl>
                                          <p:spTgt spid="48">
                                            <p:txEl>
                                              <p:pRg st="0" end="0"/>
                                            </p:txEl>
                                          </p:spTgt>
                                        </p:tgtEl>
                                      </p:cBhvr>
                                    </p:animEffect>
                                  </p:childTnLst>
                                </p:cTn>
                              </p:par>
                            </p:childTnLst>
                          </p:cTn>
                        </p:par>
                        <p:par>
                          <p:cTn id="28" fill="hold">
                            <p:stCondLst>
                              <p:cond delay="3000"/>
                            </p:stCondLst>
                            <p:childTnLst>
                              <p:par>
                                <p:cTn id="29" presetID="18" presetClass="entr" presetSubtype="6" fill="hold" grpId="0" nodeType="afterEffect">
                                  <p:stCondLst>
                                    <p:cond delay="0"/>
                                  </p:stCondLst>
                                  <p:childTnLst>
                                    <p:set>
                                      <p:cBhvr>
                                        <p:cTn id="30" dur="1" fill="hold">
                                          <p:stCondLst>
                                            <p:cond delay="0"/>
                                          </p:stCondLst>
                                        </p:cTn>
                                        <p:tgtEl>
                                          <p:spTgt spid="47"/>
                                        </p:tgtEl>
                                        <p:attrNameLst>
                                          <p:attrName>style.visibility</p:attrName>
                                        </p:attrNameLst>
                                      </p:cBhvr>
                                      <p:to>
                                        <p:strVal val="visible"/>
                                      </p:to>
                                    </p:set>
                                    <p:animEffect transition="in" filter="strips(downRight)">
                                      <p:cBhvr>
                                        <p:cTn id="31" dur="500"/>
                                        <p:tgtEl>
                                          <p:spTgt spid="47"/>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left)">
                                      <p:cBhvr>
                                        <p:cTn id="35" dur="500"/>
                                        <p:tgtEl>
                                          <p:spTgt spid="8"/>
                                        </p:tgtEl>
                                      </p:cBhvr>
                                    </p:animEffect>
                                  </p:childTnLst>
                                </p:cTn>
                              </p:par>
                            </p:childTnLst>
                          </p:cTn>
                        </p:par>
                        <p:par>
                          <p:cTn id="36" fill="hold">
                            <p:stCondLst>
                              <p:cond delay="4000"/>
                            </p:stCondLst>
                            <p:childTnLst>
                              <p:par>
                                <p:cTn id="37" presetID="9" presetClass="entr" presetSubtype="0" fill="hold" nodeType="afterEffect">
                                  <p:stCondLst>
                                    <p:cond delay="0"/>
                                  </p:stCondLst>
                                  <p:childTnLst>
                                    <p:set>
                                      <p:cBhvr>
                                        <p:cTn id="38" dur="1" fill="hold">
                                          <p:stCondLst>
                                            <p:cond delay="0"/>
                                          </p:stCondLst>
                                        </p:cTn>
                                        <p:tgtEl>
                                          <p:spTgt spid="24"/>
                                        </p:tgtEl>
                                        <p:attrNameLst>
                                          <p:attrName>style.visibility</p:attrName>
                                        </p:attrNameLst>
                                      </p:cBhvr>
                                      <p:to>
                                        <p:strVal val="visible"/>
                                      </p:to>
                                    </p:set>
                                    <p:animEffect transition="in" filter="dissolve">
                                      <p:cBhvr>
                                        <p:cTn id="39" dur="500"/>
                                        <p:tgtEl>
                                          <p:spTgt spid="24"/>
                                        </p:tgtEl>
                                      </p:cBhvr>
                                    </p:animEffect>
                                  </p:childTnLst>
                                </p:cTn>
                              </p:par>
                            </p:childTnLst>
                          </p:cTn>
                        </p:par>
                        <p:par>
                          <p:cTn id="40" fill="hold">
                            <p:stCondLst>
                              <p:cond delay="4500"/>
                            </p:stCondLst>
                            <p:childTnLst>
                              <p:par>
                                <p:cTn id="41" presetID="10" presetClass="entr" presetSubtype="0" fill="hold" grpId="0" nodeType="afterEffect">
                                  <p:stCondLst>
                                    <p:cond delay="0"/>
                                  </p:stCondLst>
                                  <p:childTnLst>
                                    <p:set>
                                      <p:cBhvr>
                                        <p:cTn id="42" dur="1" fill="hold">
                                          <p:stCondLst>
                                            <p:cond delay="0"/>
                                          </p:stCondLst>
                                        </p:cTn>
                                        <p:tgtEl>
                                          <p:spTgt spid="50">
                                            <p:txEl>
                                              <p:pRg st="0" end="0"/>
                                            </p:txEl>
                                          </p:spTgt>
                                        </p:tgtEl>
                                        <p:attrNameLst>
                                          <p:attrName>style.visibility</p:attrName>
                                        </p:attrNameLst>
                                      </p:cBhvr>
                                      <p:to>
                                        <p:strVal val="visible"/>
                                      </p:to>
                                    </p:set>
                                    <p:animEffect transition="in" filter="fade">
                                      <p:cBhvr>
                                        <p:cTn id="43" dur="500"/>
                                        <p:tgtEl>
                                          <p:spTgt spid="50">
                                            <p:txEl>
                                              <p:pRg st="0" end="0"/>
                                            </p:txEl>
                                          </p:spTgt>
                                        </p:tgtEl>
                                      </p:cBhvr>
                                    </p:animEffect>
                                  </p:childTnLst>
                                </p:cTn>
                              </p:par>
                            </p:childTnLst>
                          </p:cTn>
                        </p:par>
                        <p:par>
                          <p:cTn id="44" fill="hold">
                            <p:stCondLst>
                              <p:cond delay="5000"/>
                            </p:stCondLst>
                            <p:childTnLst>
                              <p:par>
                                <p:cTn id="45" presetID="18" presetClass="entr" presetSubtype="6" fill="hold" grpId="0" nodeType="afterEffect">
                                  <p:stCondLst>
                                    <p:cond delay="0"/>
                                  </p:stCondLst>
                                  <p:childTnLst>
                                    <p:set>
                                      <p:cBhvr>
                                        <p:cTn id="46" dur="1" fill="hold">
                                          <p:stCondLst>
                                            <p:cond delay="0"/>
                                          </p:stCondLst>
                                        </p:cTn>
                                        <p:tgtEl>
                                          <p:spTgt spid="49"/>
                                        </p:tgtEl>
                                        <p:attrNameLst>
                                          <p:attrName>style.visibility</p:attrName>
                                        </p:attrNameLst>
                                      </p:cBhvr>
                                      <p:to>
                                        <p:strVal val="visible"/>
                                      </p:to>
                                    </p:set>
                                    <p:animEffect transition="in" filter="strips(downRight)">
                                      <p:cBhvr>
                                        <p:cTn id="47" dur="500"/>
                                        <p:tgtEl>
                                          <p:spTgt spid="49"/>
                                        </p:tgtEl>
                                      </p:cBhvr>
                                    </p:animEffect>
                                  </p:childTnLst>
                                </p:cTn>
                              </p:par>
                            </p:childTnLst>
                          </p:cTn>
                        </p:par>
                        <p:par>
                          <p:cTn id="48" fill="hold">
                            <p:stCondLst>
                              <p:cond delay="5500"/>
                            </p:stCondLst>
                            <p:childTnLst>
                              <p:par>
                                <p:cTn id="49" presetID="22" presetClass="entr" presetSubtype="8"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left)">
                                      <p:cBhvr>
                                        <p:cTn id="51" dur="500"/>
                                        <p:tgtEl>
                                          <p:spTgt spid="9"/>
                                        </p:tgtEl>
                                      </p:cBhvr>
                                    </p:animEffect>
                                  </p:childTnLst>
                                </p:cTn>
                              </p:par>
                            </p:childTnLst>
                          </p:cTn>
                        </p:par>
                        <p:par>
                          <p:cTn id="52" fill="hold">
                            <p:stCondLst>
                              <p:cond delay="6000"/>
                            </p:stCondLst>
                            <p:childTnLst>
                              <p:par>
                                <p:cTn id="53" presetID="9" presetClass="entr" presetSubtype="0" fill="hold" nodeType="afterEffect">
                                  <p:stCondLst>
                                    <p:cond delay="0"/>
                                  </p:stCondLst>
                                  <p:childTnLst>
                                    <p:set>
                                      <p:cBhvr>
                                        <p:cTn id="54" dur="1" fill="hold">
                                          <p:stCondLst>
                                            <p:cond delay="0"/>
                                          </p:stCondLst>
                                        </p:cTn>
                                        <p:tgtEl>
                                          <p:spTgt spid="27"/>
                                        </p:tgtEl>
                                        <p:attrNameLst>
                                          <p:attrName>style.visibility</p:attrName>
                                        </p:attrNameLst>
                                      </p:cBhvr>
                                      <p:to>
                                        <p:strVal val="visible"/>
                                      </p:to>
                                    </p:set>
                                    <p:animEffect transition="in" filter="dissolve">
                                      <p:cBhvr>
                                        <p:cTn id="55" dur="500"/>
                                        <p:tgtEl>
                                          <p:spTgt spid="27"/>
                                        </p:tgtEl>
                                      </p:cBhvr>
                                    </p:animEffect>
                                  </p:childTnLst>
                                </p:cTn>
                              </p:par>
                            </p:childTnLst>
                          </p:cTn>
                        </p:par>
                        <p:par>
                          <p:cTn id="56" fill="hold">
                            <p:stCondLst>
                              <p:cond delay="6500"/>
                            </p:stCondLst>
                            <p:childTnLst>
                              <p:par>
                                <p:cTn id="57" presetID="10" presetClass="entr" presetSubtype="0" fill="hold" grpId="0" nodeType="afterEffect">
                                  <p:stCondLst>
                                    <p:cond delay="0"/>
                                  </p:stCondLst>
                                  <p:childTnLst>
                                    <p:set>
                                      <p:cBhvr>
                                        <p:cTn id="58" dur="1" fill="hold">
                                          <p:stCondLst>
                                            <p:cond delay="0"/>
                                          </p:stCondLst>
                                        </p:cTn>
                                        <p:tgtEl>
                                          <p:spTgt spid="52">
                                            <p:txEl>
                                              <p:pRg st="0" end="0"/>
                                            </p:txEl>
                                          </p:spTgt>
                                        </p:tgtEl>
                                        <p:attrNameLst>
                                          <p:attrName>style.visibility</p:attrName>
                                        </p:attrNameLst>
                                      </p:cBhvr>
                                      <p:to>
                                        <p:strVal val="visible"/>
                                      </p:to>
                                    </p:set>
                                    <p:animEffect transition="in" filter="fade">
                                      <p:cBhvr>
                                        <p:cTn id="59" dur="500"/>
                                        <p:tgtEl>
                                          <p:spTgt spid="52">
                                            <p:txEl>
                                              <p:pRg st="0" end="0"/>
                                            </p:txEl>
                                          </p:spTgt>
                                        </p:tgtEl>
                                      </p:cBhvr>
                                    </p:animEffect>
                                  </p:childTnLst>
                                </p:cTn>
                              </p:par>
                            </p:childTnLst>
                          </p:cTn>
                        </p:par>
                        <p:par>
                          <p:cTn id="60" fill="hold">
                            <p:stCondLst>
                              <p:cond delay="7000"/>
                            </p:stCondLst>
                            <p:childTnLst>
                              <p:par>
                                <p:cTn id="61" presetID="18" presetClass="entr" presetSubtype="6" fill="hold" grpId="0" nodeType="afterEffect">
                                  <p:stCondLst>
                                    <p:cond delay="0"/>
                                  </p:stCondLst>
                                  <p:childTnLst>
                                    <p:set>
                                      <p:cBhvr>
                                        <p:cTn id="62" dur="1" fill="hold">
                                          <p:stCondLst>
                                            <p:cond delay="0"/>
                                          </p:stCondLst>
                                        </p:cTn>
                                        <p:tgtEl>
                                          <p:spTgt spid="51"/>
                                        </p:tgtEl>
                                        <p:attrNameLst>
                                          <p:attrName>style.visibility</p:attrName>
                                        </p:attrNameLst>
                                      </p:cBhvr>
                                      <p:to>
                                        <p:strVal val="visible"/>
                                      </p:to>
                                    </p:set>
                                    <p:animEffect transition="in" filter="strips(downRight)">
                                      <p:cBhvr>
                                        <p:cTn id="63" dur="500"/>
                                        <p:tgtEl>
                                          <p:spTgt spid="51"/>
                                        </p:tgtEl>
                                      </p:cBhvr>
                                    </p:animEffect>
                                  </p:childTnLst>
                                </p:cTn>
                              </p:par>
                            </p:childTnLst>
                          </p:cTn>
                        </p:par>
                        <p:par>
                          <p:cTn id="64" fill="hold">
                            <p:stCondLst>
                              <p:cond delay="7500"/>
                            </p:stCondLst>
                            <p:childTnLst>
                              <p:par>
                                <p:cTn id="65" presetID="22" presetClass="entr" presetSubtype="8" fill="hold" grpId="0" nodeType="afterEffect">
                                  <p:stCondLst>
                                    <p:cond delay="0"/>
                                  </p:stCondLst>
                                  <p:childTnLst>
                                    <p:set>
                                      <p:cBhvr>
                                        <p:cTn id="66" dur="1" fill="hold">
                                          <p:stCondLst>
                                            <p:cond delay="0"/>
                                          </p:stCondLst>
                                        </p:cTn>
                                        <p:tgtEl>
                                          <p:spTgt spid="13"/>
                                        </p:tgtEl>
                                        <p:attrNameLst>
                                          <p:attrName>style.visibility</p:attrName>
                                        </p:attrNameLst>
                                      </p:cBhvr>
                                      <p:to>
                                        <p:strVal val="visible"/>
                                      </p:to>
                                    </p:set>
                                    <p:animEffect transition="in" filter="wipe(left)">
                                      <p:cBhvr>
                                        <p:cTn id="67" dur="500"/>
                                        <p:tgtEl>
                                          <p:spTgt spid="13"/>
                                        </p:tgtEl>
                                      </p:cBhvr>
                                    </p:animEffect>
                                  </p:childTnLst>
                                </p:cTn>
                              </p:par>
                            </p:childTnLst>
                          </p:cTn>
                        </p:par>
                        <p:par>
                          <p:cTn id="68" fill="hold">
                            <p:stCondLst>
                              <p:cond delay="8000"/>
                            </p:stCondLst>
                            <p:childTnLst>
                              <p:par>
                                <p:cTn id="69" presetID="22" presetClass="entr" presetSubtype="1" fill="hold" grpId="0" nodeType="afterEffect">
                                  <p:stCondLst>
                                    <p:cond delay="0"/>
                                  </p:stCondLst>
                                  <p:childTnLst>
                                    <p:set>
                                      <p:cBhvr>
                                        <p:cTn id="70" dur="1" fill="hold">
                                          <p:stCondLst>
                                            <p:cond delay="0"/>
                                          </p:stCondLst>
                                        </p:cTn>
                                        <p:tgtEl>
                                          <p:spTgt spid="14"/>
                                        </p:tgtEl>
                                        <p:attrNameLst>
                                          <p:attrName>style.visibility</p:attrName>
                                        </p:attrNameLst>
                                      </p:cBhvr>
                                      <p:to>
                                        <p:strVal val="visible"/>
                                      </p:to>
                                    </p:set>
                                    <p:animEffect transition="in" filter="wipe(up)">
                                      <p:cBhvr>
                                        <p:cTn id="71" dur="500"/>
                                        <p:tgtEl>
                                          <p:spTgt spid="14"/>
                                        </p:tgtEl>
                                      </p:cBhvr>
                                    </p:animEffect>
                                  </p:childTnLst>
                                </p:cTn>
                              </p:par>
                            </p:childTnLst>
                          </p:cTn>
                        </p:par>
                        <p:par>
                          <p:cTn id="72" fill="hold">
                            <p:stCondLst>
                              <p:cond delay="8500"/>
                            </p:stCondLst>
                            <p:childTnLst>
                              <p:par>
                                <p:cTn id="73" presetID="22" presetClass="entr" presetSubtype="2" fill="hold" grpId="0" nodeType="afterEffect">
                                  <p:stCondLst>
                                    <p:cond delay="0"/>
                                  </p:stCondLst>
                                  <p:childTnLst>
                                    <p:set>
                                      <p:cBhvr>
                                        <p:cTn id="74" dur="1" fill="hold">
                                          <p:stCondLst>
                                            <p:cond delay="0"/>
                                          </p:stCondLst>
                                        </p:cTn>
                                        <p:tgtEl>
                                          <p:spTgt spid="15"/>
                                        </p:tgtEl>
                                        <p:attrNameLst>
                                          <p:attrName>style.visibility</p:attrName>
                                        </p:attrNameLst>
                                      </p:cBhvr>
                                      <p:to>
                                        <p:strVal val="visible"/>
                                      </p:to>
                                    </p:set>
                                    <p:animEffect transition="in" filter="wipe(right)">
                                      <p:cBhvr>
                                        <p:cTn id="75" dur="500"/>
                                        <p:tgtEl>
                                          <p:spTgt spid="15"/>
                                        </p:tgtEl>
                                      </p:cBhvr>
                                    </p:animEffect>
                                  </p:childTnLst>
                                </p:cTn>
                              </p:par>
                            </p:childTnLst>
                          </p:cTn>
                        </p:par>
                        <p:par>
                          <p:cTn id="76" fill="hold">
                            <p:stCondLst>
                              <p:cond delay="9000"/>
                            </p:stCondLst>
                            <p:childTnLst>
                              <p:par>
                                <p:cTn id="77" presetID="9" presetClass="entr" presetSubtype="0" fill="hold" nodeType="afterEffect">
                                  <p:stCondLst>
                                    <p:cond delay="0"/>
                                  </p:stCondLst>
                                  <p:childTnLst>
                                    <p:set>
                                      <p:cBhvr>
                                        <p:cTn id="78" dur="1" fill="hold">
                                          <p:stCondLst>
                                            <p:cond delay="0"/>
                                          </p:stCondLst>
                                        </p:cTn>
                                        <p:tgtEl>
                                          <p:spTgt spid="30"/>
                                        </p:tgtEl>
                                        <p:attrNameLst>
                                          <p:attrName>style.visibility</p:attrName>
                                        </p:attrNameLst>
                                      </p:cBhvr>
                                      <p:to>
                                        <p:strVal val="visible"/>
                                      </p:to>
                                    </p:set>
                                    <p:animEffect transition="in" filter="dissolve">
                                      <p:cBhvr>
                                        <p:cTn id="79" dur="500"/>
                                        <p:tgtEl>
                                          <p:spTgt spid="30"/>
                                        </p:tgtEl>
                                      </p:cBhvr>
                                    </p:animEffect>
                                  </p:childTnLst>
                                </p:cTn>
                              </p:par>
                            </p:childTnLst>
                          </p:cTn>
                        </p:par>
                        <p:par>
                          <p:cTn id="80" fill="hold">
                            <p:stCondLst>
                              <p:cond delay="9500"/>
                            </p:stCondLst>
                            <p:childTnLst>
                              <p:par>
                                <p:cTn id="81" presetID="10" presetClass="entr" presetSubtype="0" fill="hold" grpId="0" nodeType="afterEffect">
                                  <p:stCondLst>
                                    <p:cond delay="0"/>
                                  </p:stCondLst>
                                  <p:childTnLst>
                                    <p:set>
                                      <p:cBhvr>
                                        <p:cTn id="82" dur="1" fill="hold">
                                          <p:stCondLst>
                                            <p:cond delay="0"/>
                                          </p:stCondLst>
                                        </p:cTn>
                                        <p:tgtEl>
                                          <p:spTgt spid="60">
                                            <p:txEl>
                                              <p:pRg st="0" end="0"/>
                                            </p:txEl>
                                          </p:spTgt>
                                        </p:tgtEl>
                                        <p:attrNameLst>
                                          <p:attrName>style.visibility</p:attrName>
                                        </p:attrNameLst>
                                      </p:cBhvr>
                                      <p:to>
                                        <p:strVal val="visible"/>
                                      </p:to>
                                    </p:set>
                                    <p:animEffect transition="in" filter="fade">
                                      <p:cBhvr>
                                        <p:cTn id="83" dur="500"/>
                                        <p:tgtEl>
                                          <p:spTgt spid="60">
                                            <p:txEl>
                                              <p:pRg st="0" end="0"/>
                                            </p:txEl>
                                          </p:spTgt>
                                        </p:tgtEl>
                                      </p:cBhvr>
                                    </p:animEffect>
                                  </p:childTnLst>
                                </p:cTn>
                              </p:par>
                            </p:childTnLst>
                          </p:cTn>
                        </p:par>
                        <p:par>
                          <p:cTn id="84" fill="hold">
                            <p:stCondLst>
                              <p:cond delay="10000"/>
                            </p:stCondLst>
                            <p:childTnLst>
                              <p:par>
                                <p:cTn id="85" presetID="18" presetClass="entr" presetSubtype="6" fill="hold" grpId="0" nodeType="afterEffect">
                                  <p:stCondLst>
                                    <p:cond delay="0"/>
                                  </p:stCondLst>
                                  <p:childTnLst>
                                    <p:set>
                                      <p:cBhvr>
                                        <p:cTn id="86" dur="1" fill="hold">
                                          <p:stCondLst>
                                            <p:cond delay="0"/>
                                          </p:stCondLst>
                                        </p:cTn>
                                        <p:tgtEl>
                                          <p:spTgt spid="59"/>
                                        </p:tgtEl>
                                        <p:attrNameLst>
                                          <p:attrName>style.visibility</p:attrName>
                                        </p:attrNameLst>
                                      </p:cBhvr>
                                      <p:to>
                                        <p:strVal val="visible"/>
                                      </p:to>
                                    </p:set>
                                    <p:animEffect transition="in" filter="strips(downRight)">
                                      <p:cBhvr>
                                        <p:cTn id="87" dur="500"/>
                                        <p:tgtEl>
                                          <p:spTgt spid="59"/>
                                        </p:tgtEl>
                                      </p:cBhvr>
                                    </p:animEffect>
                                  </p:childTnLst>
                                </p:cTn>
                              </p:par>
                            </p:childTnLst>
                          </p:cTn>
                        </p:par>
                        <p:par>
                          <p:cTn id="88" fill="hold">
                            <p:stCondLst>
                              <p:cond delay="10500"/>
                            </p:stCondLst>
                            <p:childTnLst>
                              <p:par>
                                <p:cTn id="89" presetID="22" presetClass="entr" presetSubtype="2" fill="hold" grpId="0" nodeType="afterEffect">
                                  <p:stCondLst>
                                    <p:cond delay="0"/>
                                  </p:stCondLst>
                                  <p:childTnLst>
                                    <p:set>
                                      <p:cBhvr>
                                        <p:cTn id="90" dur="1" fill="hold">
                                          <p:stCondLst>
                                            <p:cond delay="0"/>
                                          </p:stCondLst>
                                        </p:cTn>
                                        <p:tgtEl>
                                          <p:spTgt spid="12"/>
                                        </p:tgtEl>
                                        <p:attrNameLst>
                                          <p:attrName>style.visibility</p:attrName>
                                        </p:attrNameLst>
                                      </p:cBhvr>
                                      <p:to>
                                        <p:strVal val="visible"/>
                                      </p:to>
                                    </p:set>
                                    <p:animEffect transition="in" filter="wipe(right)">
                                      <p:cBhvr>
                                        <p:cTn id="91" dur="500"/>
                                        <p:tgtEl>
                                          <p:spTgt spid="12"/>
                                        </p:tgtEl>
                                      </p:cBhvr>
                                    </p:animEffect>
                                  </p:childTnLst>
                                </p:cTn>
                              </p:par>
                            </p:childTnLst>
                          </p:cTn>
                        </p:par>
                        <p:par>
                          <p:cTn id="92" fill="hold">
                            <p:stCondLst>
                              <p:cond delay="11000"/>
                            </p:stCondLst>
                            <p:childTnLst>
                              <p:par>
                                <p:cTn id="93" presetID="9" presetClass="entr" presetSubtype="0" fill="hold" nodeType="afterEffect">
                                  <p:stCondLst>
                                    <p:cond delay="0"/>
                                  </p:stCondLst>
                                  <p:childTnLst>
                                    <p:set>
                                      <p:cBhvr>
                                        <p:cTn id="94" dur="1" fill="hold">
                                          <p:stCondLst>
                                            <p:cond delay="0"/>
                                          </p:stCondLst>
                                        </p:cTn>
                                        <p:tgtEl>
                                          <p:spTgt spid="33"/>
                                        </p:tgtEl>
                                        <p:attrNameLst>
                                          <p:attrName>style.visibility</p:attrName>
                                        </p:attrNameLst>
                                      </p:cBhvr>
                                      <p:to>
                                        <p:strVal val="visible"/>
                                      </p:to>
                                    </p:set>
                                    <p:animEffect transition="in" filter="dissolve">
                                      <p:cBhvr>
                                        <p:cTn id="95" dur="500"/>
                                        <p:tgtEl>
                                          <p:spTgt spid="33"/>
                                        </p:tgtEl>
                                      </p:cBhvr>
                                    </p:animEffect>
                                  </p:childTnLst>
                                </p:cTn>
                              </p:par>
                            </p:childTnLst>
                          </p:cTn>
                        </p:par>
                        <p:par>
                          <p:cTn id="96" fill="hold">
                            <p:stCondLst>
                              <p:cond delay="11500"/>
                            </p:stCondLst>
                            <p:childTnLst>
                              <p:par>
                                <p:cTn id="97" presetID="10" presetClass="entr" presetSubtype="0" fill="hold" grpId="0" nodeType="afterEffect">
                                  <p:stCondLst>
                                    <p:cond delay="0"/>
                                  </p:stCondLst>
                                  <p:childTnLst>
                                    <p:set>
                                      <p:cBhvr>
                                        <p:cTn id="98" dur="1" fill="hold">
                                          <p:stCondLst>
                                            <p:cond delay="0"/>
                                          </p:stCondLst>
                                        </p:cTn>
                                        <p:tgtEl>
                                          <p:spTgt spid="58">
                                            <p:txEl>
                                              <p:pRg st="0" end="0"/>
                                            </p:txEl>
                                          </p:spTgt>
                                        </p:tgtEl>
                                        <p:attrNameLst>
                                          <p:attrName>style.visibility</p:attrName>
                                        </p:attrNameLst>
                                      </p:cBhvr>
                                      <p:to>
                                        <p:strVal val="visible"/>
                                      </p:to>
                                    </p:set>
                                    <p:animEffect transition="in" filter="fade">
                                      <p:cBhvr>
                                        <p:cTn id="99" dur="500"/>
                                        <p:tgtEl>
                                          <p:spTgt spid="58">
                                            <p:txEl>
                                              <p:pRg st="0" end="0"/>
                                            </p:txEl>
                                          </p:spTgt>
                                        </p:tgtEl>
                                      </p:cBhvr>
                                    </p:animEffect>
                                  </p:childTnLst>
                                </p:cTn>
                              </p:par>
                            </p:childTnLst>
                          </p:cTn>
                        </p:par>
                        <p:par>
                          <p:cTn id="100" fill="hold">
                            <p:stCondLst>
                              <p:cond delay="12000"/>
                            </p:stCondLst>
                            <p:childTnLst>
                              <p:par>
                                <p:cTn id="101" presetID="18" presetClass="entr" presetSubtype="6" fill="hold" grpId="0" nodeType="afterEffect">
                                  <p:stCondLst>
                                    <p:cond delay="0"/>
                                  </p:stCondLst>
                                  <p:childTnLst>
                                    <p:set>
                                      <p:cBhvr>
                                        <p:cTn id="102" dur="1" fill="hold">
                                          <p:stCondLst>
                                            <p:cond delay="0"/>
                                          </p:stCondLst>
                                        </p:cTn>
                                        <p:tgtEl>
                                          <p:spTgt spid="57"/>
                                        </p:tgtEl>
                                        <p:attrNameLst>
                                          <p:attrName>style.visibility</p:attrName>
                                        </p:attrNameLst>
                                      </p:cBhvr>
                                      <p:to>
                                        <p:strVal val="visible"/>
                                      </p:to>
                                    </p:set>
                                    <p:animEffect transition="in" filter="strips(downRight)">
                                      <p:cBhvr>
                                        <p:cTn id="103" dur="500"/>
                                        <p:tgtEl>
                                          <p:spTgt spid="57"/>
                                        </p:tgtEl>
                                      </p:cBhvr>
                                    </p:animEffect>
                                  </p:childTnLst>
                                </p:cTn>
                              </p:par>
                            </p:childTnLst>
                          </p:cTn>
                        </p:par>
                        <p:par>
                          <p:cTn id="104" fill="hold">
                            <p:stCondLst>
                              <p:cond delay="12500"/>
                            </p:stCondLst>
                            <p:childTnLst>
                              <p:par>
                                <p:cTn id="105" presetID="22" presetClass="entr" presetSubtype="2" fill="hold" grpId="0" nodeType="afterEffect">
                                  <p:stCondLst>
                                    <p:cond delay="0"/>
                                  </p:stCondLst>
                                  <p:childTnLst>
                                    <p:set>
                                      <p:cBhvr>
                                        <p:cTn id="106" dur="1" fill="hold">
                                          <p:stCondLst>
                                            <p:cond delay="0"/>
                                          </p:stCondLst>
                                        </p:cTn>
                                        <p:tgtEl>
                                          <p:spTgt spid="11"/>
                                        </p:tgtEl>
                                        <p:attrNameLst>
                                          <p:attrName>style.visibility</p:attrName>
                                        </p:attrNameLst>
                                      </p:cBhvr>
                                      <p:to>
                                        <p:strVal val="visible"/>
                                      </p:to>
                                    </p:set>
                                    <p:animEffect transition="in" filter="wipe(right)">
                                      <p:cBhvr>
                                        <p:cTn id="107" dur="500"/>
                                        <p:tgtEl>
                                          <p:spTgt spid="11"/>
                                        </p:tgtEl>
                                      </p:cBhvr>
                                    </p:animEffect>
                                  </p:childTnLst>
                                </p:cTn>
                              </p:par>
                            </p:childTnLst>
                          </p:cTn>
                        </p:par>
                        <p:par>
                          <p:cTn id="108" fill="hold">
                            <p:stCondLst>
                              <p:cond delay="13000"/>
                            </p:stCondLst>
                            <p:childTnLst>
                              <p:par>
                                <p:cTn id="109" presetID="9" presetClass="entr" presetSubtype="0" fill="hold" nodeType="afterEffect">
                                  <p:stCondLst>
                                    <p:cond delay="0"/>
                                  </p:stCondLst>
                                  <p:childTnLst>
                                    <p:set>
                                      <p:cBhvr>
                                        <p:cTn id="110" dur="1" fill="hold">
                                          <p:stCondLst>
                                            <p:cond delay="0"/>
                                          </p:stCondLst>
                                        </p:cTn>
                                        <p:tgtEl>
                                          <p:spTgt spid="36"/>
                                        </p:tgtEl>
                                        <p:attrNameLst>
                                          <p:attrName>style.visibility</p:attrName>
                                        </p:attrNameLst>
                                      </p:cBhvr>
                                      <p:to>
                                        <p:strVal val="visible"/>
                                      </p:to>
                                    </p:set>
                                    <p:animEffect transition="in" filter="dissolve">
                                      <p:cBhvr>
                                        <p:cTn id="111" dur="500"/>
                                        <p:tgtEl>
                                          <p:spTgt spid="36"/>
                                        </p:tgtEl>
                                      </p:cBhvr>
                                    </p:animEffect>
                                  </p:childTnLst>
                                </p:cTn>
                              </p:par>
                            </p:childTnLst>
                          </p:cTn>
                        </p:par>
                        <p:par>
                          <p:cTn id="112" fill="hold">
                            <p:stCondLst>
                              <p:cond delay="13500"/>
                            </p:stCondLst>
                            <p:childTnLst>
                              <p:par>
                                <p:cTn id="113" presetID="10" presetClass="entr" presetSubtype="0" fill="hold" grpId="0" nodeType="afterEffect">
                                  <p:stCondLst>
                                    <p:cond delay="0"/>
                                  </p:stCondLst>
                                  <p:childTnLst>
                                    <p:set>
                                      <p:cBhvr>
                                        <p:cTn id="114" dur="1" fill="hold">
                                          <p:stCondLst>
                                            <p:cond delay="0"/>
                                          </p:stCondLst>
                                        </p:cTn>
                                        <p:tgtEl>
                                          <p:spTgt spid="56">
                                            <p:txEl>
                                              <p:pRg st="0" end="0"/>
                                            </p:txEl>
                                          </p:spTgt>
                                        </p:tgtEl>
                                        <p:attrNameLst>
                                          <p:attrName>style.visibility</p:attrName>
                                        </p:attrNameLst>
                                      </p:cBhvr>
                                      <p:to>
                                        <p:strVal val="visible"/>
                                      </p:to>
                                    </p:set>
                                    <p:animEffect transition="in" filter="fade">
                                      <p:cBhvr>
                                        <p:cTn id="115" dur="500"/>
                                        <p:tgtEl>
                                          <p:spTgt spid="56">
                                            <p:txEl>
                                              <p:pRg st="0" end="0"/>
                                            </p:txEl>
                                          </p:spTgt>
                                        </p:tgtEl>
                                      </p:cBhvr>
                                    </p:animEffect>
                                  </p:childTnLst>
                                </p:cTn>
                              </p:par>
                            </p:childTnLst>
                          </p:cTn>
                        </p:par>
                        <p:par>
                          <p:cTn id="116" fill="hold">
                            <p:stCondLst>
                              <p:cond delay="14000"/>
                            </p:stCondLst>
                            <p:childTnLst>
                              <p:par>
                                <p:cTn id="117" presetID="18" presetClass="entr" presetSubtype="6" fill="hold" grpId="0" nodeType="afterEffect">
                                  <p:stCondLst>
                                    <p:cond delay="0"/>
                                  </p:stCondLst>
                                  <p:childTnLst>
                                    <p:set>
                                      <p:cBhvr>
                                        <p:cTn id="118" dur="1" fill="hold">
                                          <p:stCondLst>
                                            <p:cond delay="0"/>
                                          </p:stCondLst>
                                        </p:cTn>
                                        <p:tgtEl>
                                          <p:spTgt spid="55"/>
                                        </p:tgtEl>
                                        <p:attrNameLst>
                                          <p:attrName>style.visibility</p:attrName>
                                        </p:attrNameLst>
                                      </p:cBhvr>
                                      <p:to>
                                        <p:strVal val="visible"/>
                                      </p:to>
                                    </p:set>
                                    <p:animEffect transition="in" filter="strips(downRight)">
                                      <p:cBhvr>
                                        <p:cTn id="119" dur="500"/>
                                        <p:tgtEl>
                                          <p:spTgt spid="55"/>
                                        </p:tgtEl>
                                      </p:cBhvr>
                                    </p:animEffect>
                                  </p:childTnLst>
                                </p:cTn>
                              </p:par>
                            </p:childTnLst>
                          </p:cTn>
                        </p:par>
                        <p:par>
                          <p:cTn id="120" fill="hold">
                            <p:stCondLst>
                              <p:cond delay="14500"/>
                            </p:stCondLst>
                            <p:childTnLst>
                              <p:par>
                                <p:cTn id="121" presetID="22" presetClass="entr" presetSubtype="2" fill="hold" grpId="0" nodeType="afterEffect">
                                  <p:stCondLst>
                                    <p:cond delay="0"/>
                                  </p:stCondLst>
                                  <p:childTnLst>
                                    <p:set>
                                      <p:cBhvr>
                                        <p:cTn id="122" dur="1" fill="hold">
                                          <p:stCondLst>
                                            <p:cond delay="0"/>
                                          </p:stCondLst>
                                        </p:cTn>
                                        <p:tgtEl>
                                          <p:spTgt spid="10"/>
                                        </p:tgtEl>
                                        <p:attrNameLst>
                                          <p:attrName>style.visibility</p:attrName>
                                        </p:attrNameLst>
                                      </p:cBhvr>
                                      <p:to>
                                        <p:strVal val="visible"/>
                                      </p:to>
                                    </p:set>
                                    <p:animEffect transition="in" filter="wipe(right)">
                                      <p:cBhvr>
                                        <p:cTn id="123" dur="500"/>
                                        <p:tgtEl>
                                          <p:spTgt spid="10"/>
                                        </p:tgtEl>
                                      </p:cBhvr>
                                    </p:animEffect>
                                  </p:childTnLst>
                                </p:cTn>
                              </p:par>
                            </p:childTnLst>
                          </p:cTn>
                        </p:par>
                        <p:par>
                          <p:cTn id="124" fill="hold">
                            <p:stCondLst>
                              <p:cond delay="15000"/>
                            </p:stCondLst>
                            <p:childTnLst>
                              <p:par>
                                <p:cTn id="125" presetID="9" presetClass="entr" presetSubtype="0" fill="hold" nodeType="afterEffect">
                                  <p:stCondLst>
                                    <p:cond delay="0"/>
                                  </p:stCondLst>
                                  <p:childTnLst>
                                    <p:set>
                                      <p:cBhvr>
                                        <p:cTn id="126" dur="1" fill="hold">
                                          <p:stCondLst>
                                            <p:cond delay="0"/>
                                          </p:stCondLst>
                                        </p:cTn>
                                        <p:tgtEl>
                                          <p:spTgt spid="39"/>
                                        </p:tgtEl>
                                        <p:attrNameLst>
                                          <p:attrName>style.visibility</p:attrName>
                                        </p:attrNameLst>
                                      </p:cBhvr>
                                      <p:to>
                                        <p:strVal val="visible"/>
                                      </p:to>
                                    </p:set>
                                    <p:animEffect transition="in" filter="dissolve">
                                      <p:cBhvr>
                                        <p:cTn id="127" dur="500"/>
                                        <p:tgtEl>
                                          <p:spTgt spid="39"/>
                                        </p:tgtEl>
                                      </p:cBhvr>
                                    </p:animEffect>
                                  </p:childTnLst>
                                </p:cTn>
                              </p:par>
                            </p:childTnLst>
                          </p:cTn>
                        </p:par>
                        <p:par>
                          <p:cTn id="128" fill="hold">
                            <p:stCondLst>
                              <p:cond delay="15500"/>
                            </p:stCondLst>
                            <p:childTnLst>
                              <p:par>
                                <p:cTn id="129" presetID="10" presetClass="entr" presetSubtype="0" fill="hold" grpId="0" nodeType="afterEffect">
                                  <p:stCondLst>
                                    <p:cond delay="0"/>
                                  </p:stCondLst>
                                  <p:childTnLst>
                                    <p:set>
                                      <p:cBhvr>
                                        <p:cTn id="130" dur="1" fill="hold">
                                          <p:stCondLst>
                                            <p:cond delay="0"/>
                                          </p:stCondLst>
                                        </p:cTn>
                                        <p:tgtEl>
                                          <p:spTgt spid="54">
                                            <p:txEl>
                                              <p:pRg st="0" end="0"/>
                                            </p:txEl>
                                          </p:spTgt>
                                        </p:tgtEl>
                                        <p:attrNameLst>
                                          <p:attrName>style.visibility</p:attrName>
                                        </p:attrNameLst>
                                      </p:cBhvr>
                                      <p:to>
                                        <p:strVal val="visible"/>
                                      </p:to>
                                    </p:set>
                                    <p:animEffect transition="in" filter="fade">
                                      <p:cBhvr>
                                        <p:cTn id="131" dur="500"/>
                                        <p:tgtEl>
                                          <p:spTgt spid="54">
                                            <p:txEl>
                                              <p:pRg st="0" end="0"/>
                                            </p:txEl>
                                          </p:spTgt>
                                        </p:tgtEl>
                                      </p:cBhvr>
                                    </p:animEffect>
                                  </p:childTnLst>
                                </p:cTn>
                              </p:par>
                            </p:childTnLst>
                          </p:cTn>
                        </p:par>
                        <p:par>
                          <p:cTn id="132" fill="hold">
                            <p:stCondLst>
                              <p:cond delay="16000"/>
                            </p:stCondLst>
                            <p:childTnLst>
                              <p:par>
                                <p:cTn id="133" presetID="18" presetClass="entr" presetSubtype="6" fill="hold" grpId="0" nodeType="afterEffect">
                                  <p:stCondLst>
                                    <p:cond delay="0"/>
                                  </p:stCondLst>
                                  <p:childTnLst>
                                    <p:set>
                                      <p:cBhvr>
                                        <p:cTn id="134" dur="1" fill="hold">
                                          <p:stCondLst>
                                            <p:cond delay="0"/>
                                          </p:stCondLst>
                                        </p:cTn>
                                        <p:tgtEl>
                                          <p:spTgt spid="53"/>
                                        </p:tgtEl>
                                        <p:attrNameLst>
                                          <p:attrName>style.visibility</p:attrName>
                                        </p:attrNameLst>
                                      </p:cBhvr>
                                      <p:to>
                                        <p:strVal val="visible"/>
                                      </p:to>
                                    </p:set>
                                    <p:animEffect transition="in" filter="strips(downRight)">
                                      <p:cBhvr>
                                        <p:cTn id="135" dur="500"/>
                                        <p:tgtEl>
                                          <p:spTgt spid="53"/>
                                        </p:tgtEl>
                                      </p:cBhvr>
                                    </p:animEffect>
                                  </p:childTnLst>
                                </p:cTn>
                              </p:par>
                            </p:childTnLst>
                          </p:cTn>
                        </p:par>
                        <p:par>
                          <p:cTn id="136" fill="hold">
                            <p:stCondLst>
                              <p:cond delay="16500"/>
                            </p:stCondLst>
                            <p:childTnLst>
                              <p:par>
                                <p:cTn id="137" presetID="22" presetClass="entr" presetSubtype="2" fill="hold" grpId="0" nodeType="afterEffect">
                                  <p:stCondLst>
                                    <p:cond delay="0"/>
                                  </p:stCondLst>
                                  <p:childTnLst>
                                    <p:set>
                                      <p:cBhvr>
                                        <p:cTn id="138" dur="1" fill="hold">
                                          <p:stCondLst>
                                            <p:cond delay="0"/>
                                          </p:stCondLst>
                                        </p:cTn>
                                        <p:tgtEl>
                                          <p:spTgt spid="16"/>
                                        </p:tgtEl>
                                        <p:attrNameLst>
                                          <p:attrName>style.visibility</p:attrName>
                                        </p:attrNameLst>
                                      </p:cBhvr>
                                      <p:to>
                                        <p:strVal val="visible"/>
                                      </p:to>
                                    </p:set>
                                    <p:animEffect transition="in" filter="wipe(right)">
                                      <p:cBhvr>
                                        <p:cTn id="139" dur="500"/>
                                        <p:tgtEl>
                                          <p:spTgt spid="16"/>
                                        </p:tgtEl>
                                      </p:cBhvr>
                                    </p:animEffect>
                                  </p:childTnLst>
                                </p:cTn>
                              </p:par>
                            </p:childTnLst>
                          </p:cTn>
                        </p:par>
                        <p:par>
                          <p:cTn id="140" fill="hold">
                            <p:stCondLst>
                              <p:cond delay="17000"/>
                            </p:stCondLst>
                            <p:childTnLst>
                              <p:par>
                                <p:cTn id="141" presetID="22" presetClass="entr" presetSubtype="4" fill="hold" grpId="0" nodeType="afterEffect">
                                  <p:stCondLst>
                                    <p:cond delay="0"/>
                                  </p:stCondLst>
                                  <p:childTnLst>
                                    <p:set>
                                      <p:cBhvr>
                                        <p:cTn id="142" dur="1" fill="hold">
                                          <p:stCondLst>
                                            <p:cond delay="0"/>
                                          </p:stCondLst>
                                        </p:cTn>
                                        <p:tgtEl>
                                          <p:spTgt spid="17"/>
                                        </p:tgtEl>
                                        <p:attrNameLst>
                                          <p:attrName>style.visibility</p:attrName>
                                        </p:attrNameLst>
                                      </p:cBhvr>
                                      <p:to>
                                        <p:strVal val="visible"/>
                                      </p:to>
                                    </p:set>
                                    <p:animEffect transition="in" filter="wipe(down)">
                                      <p:cBhvr>
                                        <p:cTn id="143" dur="500"/>
                                        <p:tgtEl>
                                          <p:spTgt spid="17"/>
                                        </p:tgtEl>
                                      </p:cBhvr>
                                    </p:animEffect>
                                  </p:childTnLst>
                                </p:cTn>
                              </p:par>
                            </p:childTnLst>
                          </p:cTn>
                        </p:par>
                        <p:par>
                          <p:cTn id="144" fill="hold">
                            <p:stCondLst>
                              <p:cond delay="17500"/>
                            </p:stCondLst>
                            <p:childTnLst>
                              <p:par>
                                <p:cTn id="145" presetID="22" presetClass="entr" presetSubtype="8" fill="hold" grpId="0" nodeType="afterEffect">
                                  <p:stCondLst>
                                    <p:cond delay="0"/>
                                  </p:stCondLst>
                                  <p:childTnLst>
                                    <p:set>
                                      <p:cBhvr>
                                        <p:cTn id="146" dur="1" fill="hold">
                                          <p:stCondLst>
                                            <p:cond delay="0"/>
                                          </p:stCondLst>
                                        </p:cTn>
                                        <p:tgtEl>
                                          <p:spTgt spid="18"/>
                                        </p:tgtEl>
                                        <p:attrNameLst>
                                          <p:attrName>style.visibility</p:attrName>
                                        </p:attrNameLst>
                                      </p:cBhvr>
                                      <p:to>
                                        <p:strVal val="visible"/>
                                      </p:to>
                                    </p:set>
                                    <p:animEffect transition="in" filter="wipe(left)">
                                      <p:cBhvr>
                                        <p:cTn id="147"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7" grpId="0" animBg="1"/>
      <p:bldP spid="18" grpId="0" animBg="1"/>
      <p:bldP spid="45" grpId="0"/>
      <p:bldP spid="46" grpId="0" build="p"/>
      <p:bldP spid="47" grpId="0"/>
      <p:bldP spid="48" grpId="0" build="p"/>
      <p:bldP spid="49" grpId="0"/>
      <p:bldP spid="50" grpId="0" build="p"/>
      <p:bldP spid="51" grpId="0"/>
      <p:bldP spid="52" grpId="0" build="p"/>
      <p:bldP spid="53" grpId="0"/>
      <p:bldP spid="54" grpId="0" build="p"/>
      <p:bldP spid="55" grpId="0"/>
      <p:bldP spid="56" grpId="0" build="p"/>
      <p:bldP spid="57" grpId="0"/>
      <p:bldP spid="58" grpId="0" build="p"/>
      <p:bldP spid="59" grpId="0"/>
      <p:bldP spid="60"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 name="Freeform 24"/>
          <p:cNvSpPr>
            <a:spLocks/>
          </p:cNvSpPr>
          <p:nvPr/>
        </p:nvSpPr>
        <p:spPr bwMode="auto">
          <a:xfrm rot="5400000">
            <a:off x="2130456" y="2303148"/>
            <a:ext cx="1459768" cy="1980282"/>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1"/>
          </a:solidFill>
          <a:ln w="19050" cap="flat" cmpd="sng">
            <a:noFill/>
            <a:prstDash val="solid"/>
            <a:round/>
            <a:headEnd type="none" w="med" len="med"/>
            <a:tailEnd type="none" w="med" len="med"/>
          </a:ln>
          <a:effectLst/>
        </p:spPr>
        <p:txBody>
          <a:bodyPr/>
          <a:lstStyle/>
          <a:p>
            <a:pPr algn="just">
              <a:lnSpc>
                <a:spcPct val="120000"/>
              </a:lnSpc>
              <a:defRPr/>
            </a:pPr>
            <a:endParaRPr lang="da-DK" sz="800" kern="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3" name="Freeform 24"/>
          <p:cNvSpPr>
            <a:spLocks/>
          </p:cNvSpPr>
          <p:nvPr/>
        </p:nvSpPr>
        <p:spPr bwMode="auto">
          <a:xfrm rot="5400000">
            <a:off x="4511612" y="2303148"/>
            <a:ext cx="1459768" cy="1980282"/>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2"/>
          </a:solidFill>
          <a:ln w="19050" cap="flat" cmpd="sng">
            <a:noFill/>
            <a:prstDash val="solid"/>
            <a:round/>
            <a:headEnd type="none" w="med" len="med"/>
            <a:tailEnd type="none" w="med" len="med"/>
          </a:ln>
          <a:effectLst/>
        </p:spPr>
        <p:txBody>
          <a:bodyPr/>
          <a:lstStyle/>
          <a:p>
            <a:pPr algn="just">
              <a:lnSpc>
                <a:spcPct val="120000"/>
              </a:lnSpc>
              <a:defRPr/>
            </a:pPr>
            <a:endParaRPr lang="da-DK" sz="800" kern="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4" name="Freeform 24"/>
          <p:cNvSpPr>
            <a:spLocks/>
          </p:cNvSpPr>
          <p:nvPr/>
        </p:nvSpPr>
        <p:spPr bwMode="auto">
          <a:xfrm rot="5400000">
            <a:off x="6892769" y="2303148"/>
            <a:ext cx="1459768" cy="1980282"/>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3"/>
          </a:solidFill>
          <a:ln w="19050" cap="flat" cmpd="sng">
            <a:noFill/>
            <a:prstDash val="solid"/>
            <a:round/>
            <a:headEnd type="none" w="med" len="med"/>
            <a:tailEnd type="none" w="med" len="med"/>
          </a:ln>
          <a:effectLst/>
        </p:spPr>
        <p:txBody>
          <a:bodyPr/>
          <a:lstStyle/>
          <a:p>
            <a:pPr algn="just">
              <a:lnSpc>
                <a:spcPct val="120000"/>
              </a:lnSpc>
              <a:defRPr/>
            </a:pPr>
            <a:endParaRPr lang="da-DK" sz="800" kern="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6" name="Freeform 24"/>
          <p:cNvSpPr>
            <a:spLocks/>
          </p:cNvSpPr>
          <p:nvPr/>
        </p:nvSpPr>
        <p:spPr bwMode="auto">
          <a:xfrm rot="5400000">
            <a:off x="9273926" y="2303148"/>
            <a:ext cx="1459768" cy="1980282"/>
          </a:xfrm>
          <a:custGeom>
            <a:avLst/>
            <a:gdLst/>
            <a:ahLst/>
            <a:cxnLst>
              <a:cxn ang="0">
                <a:pos x="452" y="426"/>
              </a:cxn>
              <a:cxn ang="0">
                <a:pos x="478" y="432"/>
              </a:cxn>
              <a:cxn ang="0">
                <a:pos x="500" y="444"/>
              </a:cxn>
              <a:cxn ang="0">
                <a:pos x="524" y="464"/>
              </a:cxn>
              <a:cxn ang="0">
                <a:pos x="530" y="468"/>
              </a:cxn>
              <a:cxn ang="0">
                <a:pos x="586" y="468"/>
              </a:cxn>
              <a:cxn ang="0">
                <a:pos x="590" y="468"/>
              </a:cxn>
              <a:cxn ang="0">
                <a:pos x="594" y="464"/>
              </a:cxn>
              <a:cxn ang="0">
                <a:pos x="594" y="220"/>
              </a:cxn>
              <a:cxn ang="0">
                <a:pos x="594" y="216"/>
              </a:cxn>
              <a:cxn ang="0">
                <a:pos x="590" y="212"/>
              </a:cxn>
              <a:cxn ang="0">
                <a:pos x="346" y="212"/>
              </a:cxn>
              <a:cxn ang="0">
                <a:pos x="338" y="212"/>
              </a:cxn>
              <a:cxn ang="0">
                <a:pos x="338" y="202"/>
              </a:cxn>
              <a:cxn ang="0">
                <a:pos x="338" y="166"/>
              </a:cxn>
              <a:cxn ang="0">
                <a:pos x="344" y="152"/>
              </a:cxn>
              <a:cxn ang="0">
                <a:pos x="350" y="146"/>
              </a:cxn>
              <a:cxn ang="0">
                <a:pos x="370" y="120"/>
              </a:cxn>
              <a:cxn ang="0">
                <a:pos x="380" y="96"/>
              </a:cxn>
              <a:cxn ang="0">
                <a:pos x="382" y="84"/>
              </a:cxn>
              <a:cxn ang="0">
                <a:pos x="376" y="50"/>
              </a:cxn>
              <a:cxn ang="0">
                <a:pos x="358" y="24"/>
              </a:cxn>
              <a:cxn ang="0">
                <a:pos x="330" y="6"/>
              </a:cxn>
              <a:cxn ang="0">
                <a:pos x="298" y="0"/>
              </a:cxn>
              <a:cxn ang="0">
                <a:pos x="280" y="0"/>
              </a:cxn>
              <a:cxn ang="0">
                <a:pos x="250" y="14"/>
              </a:cxn>
              <a:cxn ang="0">
                <a:pos x="228" y="36"/>
              </a:cxn>
              <a:cxn ang="0">
                <a:pos x="214" y="66"/>
              </a:cxn>
              <a:cxn ang="0">
                <a:pos x="212" y="84"/>
              </a:cxn>
              <a:cxn ang="0">
                <a:pos x="218" y="108"/>
              </a:cxn>
              <a:cxn ang="0">
                <a:pos x="232" y="130"/>
              </a:cxn>
              <a:cxn ang="0">
                <a:pos x="250" y="152"/>
              </a:cxn>
              <a:cxn ang="0">
                <a:pos x="254" y="158"/>
              </a:cxn>
              <a:cxn ang="0">
                <a:pos x="256" y="202"/>
              </a:cxn>
              <a:cxn ang="0">
                <a:pos x="256" y="212"/>
              </a:cxn>
              <a:cxn ang="0">
                <a:pos x="248" y="212"/>
              </a:cxn>
              <a:cxn ang="0">
                <a:pos x="8" y="212"/>
              </a:cxn>
              <a:cxn ang="0">
                <a:pos x="2" y="214"/>
              </a:cxn>
              <a:cxn ang="0">
                <a:pos x="0" y="220"/>
              </a:cxn>
              <a:cxn ang="0">
                <a:pos x="0" y="798"/>
              </a:cxn>
              <a:cxn ang="0">
                <a:pos x="2" y="804"/>
              </a:cxn>
              <a:cxn ang="0">
                <a:pos x="8" y="806"/>
              </a:cxn>
              <a:cxn ang="0">
                <a:pos x="586" y="806"/>
              </a:cxn>
              <a:cxn ang="0">
                <a:pos x="592" y="804"/>
              </a:cxn>
              <a:cxn ang="0">
                <a:pos x="594" y="798"/>
              </a:cxn>
              <a:cxn ang="0">
                <a:pos x="594" y="558"/>
              </a:cxn>
              <a:cxn ang="0">
                <a:pos x="592" y="554"/>
              </a:cxn>
              <a:cxn ang="0">
                <a:pos x="586" y="550"/>
              </a:cxn>
              <a:cxn ang="0">
                <a:pos x="538" y="550"/>
              </a:cxn>
              <a:cxn ang="0">
                <a:pos x="524" y="556"/>
              </a:cxn>
              <a:cxn ang="0">
                <a:pos x="518" y="562"/>
              </a:cxn>
              <a:cxn ang="0">
                <a:pos x="490" y="582"/>
              </a:cxn>
              <a:cxn ang="0">
                <a:pos x="466" y="592"/>
              </a:cxn>
              <a:cxn ang="0">
                <a:pos x="452" y="594"/>
              </a:cxn>
              <a:cxn ang="0">
                <a:pos x="418" y="588"/>
              </a:cxn>
              <a:cxn ang="0">
                <a:pos x="390" y="570"/>
              </a:cxn>
              <a:cxn ang="0">
                <a:pos x="370" y="542"/>
              </a:cxn>
              <a:cxn ang="0">
                <a:pos x="364" y="510"/>
              </a:cxn>
              <a:cxn ang="0">
                <a:pos x="366" y="492"/>
              </a:cxn>
              <a:cxn ang="0">
                <a:pos x="380" y="462"/>
              </a:cxn>
              <a:cxn ang="0">
                <a:pos x="404" y="440"/>
              </a:cxn>
              <a:cxn ang="0">
                <a:pos x="434" y="426"/>
              </a:cxn>
              <a:cxn ang="0">
                <a:pos x="452" y="426"/>
              </a:cxn>
            </a:cxnLst>
            <a:rect l="0" t="0" r="r" b="b"/>
            <a:pathLst>
              <a:path w="594" h="806">
                <a:moveTo>
                  <a:pt x="452" y="426"/>
                </a:moveTo>
                <a:lnTo>
                  <a:pt x="452" y="426"/>
                </a:lnTo>
                <a:lnTo>
                  <a:pt x="466" y="426"/>
                </a:lnTo>
                <a:lnTo>
                  <a:pt x="478" y="432"/>
                </a:lnTo>
                <a:lnTo>
                  <a:pt x="490" y="438"/>
                </a:lnTo>
                <a:lnTo>
                  <a:pt x="500" y="444"/>
                </a:lnTo>
                <a:lnTo>
                  <a:pt x="518" y="458"/>
                </a:lnTo>
                <a:lnTo>
                  <a:pt x="524" y="464"/>
                </a:lnTo>
                <a:lnTo>
                  <a:pt x="524" y="464"/>
                </a:lnTo>
                <a:lnTo>
                  <a:pt x="530" y="468"/>
                </a:lnTo>
                <a:lnTo>
                  <a:pt x="538" y="468"/>
                </a:lnTo>
                <a:lnTo>
                  <a:pt x="586" y="468"/>
                </a:lnTo>
                <a:lnTo>
                  <a:pt x="586" y="468"/>
                </a:lnTo>
                <a:lnTo>
                  <a:pt x="590" y="468"/>
                </a:lnTo>
                <a:lnTo>
                  <a:pt x="592" y="466"/>
                </a:lnTo>
                <a:lnTo>
                  <a:pt x="594" y="464"/>
                </a:lnTo>
                <a:lnTo>
                  <a:pt x="594" y="460"/>
                </a:lnTo>
                <a:lnTo>
                  <a:pt x="594" y="220"/>
                </a:lnTo>
                <a:lnTo>
                  <a:pt x="594" y="220"/>
                </a:lnTo>
                <a:lnTo>
                  <a:pt x="594" y="216"/>
                </a:lnTo>
                <a:lnTo>
                  <a:pt x="592" y="214"/>
                </a:lnTo>
                <a:lnTo>
                  <a:pt x="590" y="212"/>
                </a:lnTo>
                <a:lnTo>
                  <a:pt x="586" y="212"/>
                </a:lnTo>
                <a:lnTo>
                  <a:pt x="346" y="212"/>
                </a:lnTo>
                <a:lnTo>
                  <a:pt x="346" y="212"/>
                </a:lnTo>
                <a:lnTo>
                  <a:pt x="338" y="212"/>
                </a:lnTo>
                <a:lnTo>
                  <a:pt x="338" y="212"/>
                </a:lnTo>
                <a:lnTo>
                  <a:pt x="338" y="202"/>
                </a:lnTo>
                <a:lnTo>
                  <a:pt x="338" y="166"/>
                </a:lnTo>
                <a:lnTo>
                  <a:pt x="338" y="166"/>
                </a:lnTo>
                <a:lnTo>
                  <a:pt x="340" y="158"/>
                </a:lnTo>
                <a:lnTo>
                  <a:pt x="344" y="152"/>
                </a:lnTo>
                <a:lnTo>
                  <a:pt x="344" y="152"/>
                </a:lnTo>
                <a:lnTo>
                  <a:pt x="350" y="146"/>
                </a:lnTo>
                <a:lnTo>
                  <a:pt x="364" y="130"/>
                </a:lnTo>
                <a:lnTo>
                  <a:pt x="370" y="120"/>
                </a:lnTo>
                <a:lnTo>
                  <a:pt x="376" y="108"/>
                </a:lnTo>
                <a:lnTo>
                  <a:pt x="380" y="96"/>
                </a:lnTo>
                <a:lnTo>
                  <a:pt x="382" y="84"/>
                </a:lnTo>
                <a:lnTo>
                  <a:pt x="382" y="84"/>
                </a:lnTo>
                <a:lnTo>
                  <a:pt x="380" y="66"/>
                </a:lnTo>
                <a:lnTo>
                  <a:pt x="376" y="50"/>
                </a:lnTo>
                <a:lnTo>
                  <a:pt x="368" y="36"/>
                </a:lnTo>
                <a:lnTo>
                  <a:pt x="358" y="24"/>
                </a:lnTo>
                <a:lnTo>
                  <a:pt x="344" y="14"/>
                </a:lnTo>
                <a:lnTo>
                  <a:pt x="330" y="6"/>
                </a:lnTo>
                <a:lnTo>
                  <a:pt x="314" y="0"/>
                </a:lnTo>
                <a:lnTo>
                  <a:pt x="298" y="0"/>
                </a:lnTo>
                <a:lnTo>
                  <a:pt x="298" y="0"/>
                </a:lnTo>
                <a:lnTo>
                  <a:pt x="280" y="0"/>
                </a:lnTo>
                <a:lnTo>
                  <a:pt x="264" y="6"/>
                </a:lnTo>
                <a:lnTo>
                  <a:pt x="250" y="14"/>
                </a:lnTo>
                <a:lnTo>
                  <a:pt x="238" y="24"/>
                </a:lnTo>
                <a:lnTo>
                  <a:pt x="228" y="36"/>
                </a:lnTo>
                <a:lnTo>
                  <a:pt x="220" y="50"/>
                </a:lnTo>
                <a:lnTo>
                  <a:pt x="214" y="66"/>
                </a:lnTo>
                <a:lnTo>
                  <a:pt x="212" y="84"/>
                </a:lnTo>
                <a:lnTo>
                  <a:pt x="212" y="84"/>
                </a:lnTo>
                <a:lnTo>
                  <a:pt x="214" y="96"/>
                </a:lnTo>
                <a:lnTo>
                  <a:pt x="218" y="108"/>
                </a:lnTo>
                <a:lnTo>
                  <a:pt x="224" y="120"/>
                </a:lnTo>
                <a:lnTo>
                  <a:pt x="232" y="130"/>
                </a:lnTo>
                <a:lnTo>
                  <a:pt x="244" y="146"/>
                </a:lnTo>
                <a:lnTo>
                  <a:pt x="250" y="152"/>
                </a:lnTo>
                <a:lnTo>
                  <a:pt x="250" y="152"/>
                </a:lnTo>
                <a:lnTo>
                  <a:pt x="254" y="158"/>
                </a:lnTo>
                <a:lnTo>
                  <a:pt x="256" y="166"/>
                </a:lnTo>
                <a:lnTo>
                  <a:pt x="256" y="202"/>
                </a:lnTo>
                <a:lnTo>
                  <a:pt x="256" y="202"/>
                </a:lnTo>
                <a:lnTo>
                  <a:pt x="256" y="212"/>
                </a:lnTo>
                <a:lnTo>
                  <a:pt x="256" y="212"/>
                </a:lnTo>
                <a:lnTo>
                  <a:pt x="248" y="212"/>
                </a:lnTo>
                <a:lnTo>
                  <a:pt x="8" y="212"/>
                </a:lnTo>
                <a:lnTo>
                  <a:pt x="8" y="212"/>
                </a:lnTo>
                <a:lnTo>
                  <a:pt x="6" y="212"/>
                </a:lnTo>
                <a:lnTo>
                  <a:pt x="2" y="214"/>
                </a:lnTo>
                <a:lnTo>
                  <a:pt x="0" y="216"/>
                </a:lnTo>
                <a:lnTo>
                  <a:pt x="0" y="220"/>
                </a:lnTo>
                <a:lnTo>
                  <a:pt x="0" y="798"/>
                </a:lnTo>
                <a:lnTo>
                  <a:pt x="0" y="798"/>
                </a:lnTo>
                <a:lnTo>
                  <a:pt x="0" y="802"/>
                </a:lnTo>
                <a:lnTo>
                  <a:pt x="2" y="804"/>
                </a:lnTo>
                <a:lnTo>
                  <a:pt x="6" y="806"/>
                </a:lnTo>
                <a:lnTo>
                  <a:pt x="8" y="806"/>
                </a:lnTo>
                <a:lnTo>
                  <a:pt x="586" y="806"/>
                </a:lnTo>
                <a:lnTo>
                  <a:pt x="586" y="806"/>
                </a:lnTo>
                <a:lnTo>
                  <a:pt x="590" y="806"/>
                </a:lnTo>
                <a:lnTo>
                  <a:pt x="592" y="804"/>
                </a:lnTo>
                <a:lnTo>
                  <a:pt x="594" y="802"/>
                </a:lnTo>
                <a:lnTo>
                  <a:pt x="594" y="798"/>
                </a:lnTo>
                <a:lnTo>
                  <a:pt x="594" y="558"/>
                </a:lnTo>
                <a:lnTo>
                  <a:pt x="594" y="558"/>
                </a:lnTo>
                <a:lnTo>
                  <a:pt x="594" y="556"/>
                </a:lnTo>
                <a:lnTo>
                  <a:pt x="592" y="554"/>
                </a:lnTo>
                <a:lnTo>
                  <a:pt x="590" y="552"/>
                </a:lnTo>
                <a:lnTo>
                  <a:pt x="586" y="550"/>
                </a:lnTo>
                <a:lnTo>
                  <a:pt x="538" y="550"/>
                </a:lnTo>
                <a:lnTo>
                  <a:pt x="538" y="550"/>
                </a:lnTo>
                <a:lnTo>
                  <a:pt x="530" y="552"/>
                </a:lnTo>
                <a:lnTo>
                  <a:pt x="524" y="556"/>
                </a:lnTo>
                <a:lnTo>
                  <a:pt x="524" y="556"/>
                </a:lnTo>
                <a:lnTo>
                  <a:pt x="518" y="562"/>
                </a:lnTo>
                <a:lnTo>
                  <a:pt x="500" y="576"/>
                </a:lnTo>
                <a:lnTo>
                  <a:pt x="490" y="582"/>
                </a:lnTo>
                <a:lnTo>
                  <a:pt x="478" y="588"/>
                </a:lnTo>
                <a:lnTo>
                  <a:pt x="466" y="592"/>
                </a:lnTo>
                <a:lnTo>
                  <a:pt x="452" y="594"/>
                </a:lnTo>
                <a:lnTo>
                  <a:pt x="452" y="594"/>
                </a:lnTo>
                <a:lnTo>
                  <a:pt x="434" y="592"/>
                </a:lnTo>
                <a:lnTo>
                  <a:pt x="418" y="588"/>
                </a:lnTo>
                <a:lnTo>
                  <a:pt x="404" y="580"/>
                </a:lnTo>
                <a:lnTo>
                  <a:pt x="390" y="570"/>
                </a:lnTo>
                <a:lnTo>
                  <a:pt x="380" y="558"/>
                </a:lnTo>
                <a:lnTo>
                  <a:pt x="370" y="542"/>
                </a:lnTo>
                <a:lnTo>
                  <a:pt x="366" y="526"/>
                </a:lnTo>
                <a:lnTo>
                  <a:pt x="364" y="510"/>
                </a:lnTo>
                <a:lnTo>
                  <a:pt x="364" y="510"/>
                </a:lnTo>
                <a:lnTo>
                  <a:pt x="366" y="492"/>
                </a:lnTo>
                <a:lnTo>
                  <a:pt x="370" y="476"/>
                </a:lnTo>
                <a:lnTo>
                  <a:pt x="380" y="462"/>
                </a:lnTo>
                <a:lnTo>
                  <a:pt x="390" y="450"/>
                </a:lnTo>
                <a:lnTo>
                  <a:pt x="404" y="440"/>
                </a:lnTo>
                <a:lnTo>
                  <a:pt x="418" y="432"/>
                </a:lnTo>
                <a:lnTo>
                  <a:pt x="434" y="426"/>
                </a:lnTo>
                <a:lnTo>
                  <a:pt x="452" y="426"/>
                </a:lnTo>
                <a:lnTo>
                  <a:pt x="452" y="426"/>
                </a:lnTo>
                <a:close/>
              </a:path>
            </a:pathLst>
          </a:custGeom>
          <a:solidFill>
            <a:schemeClr val="accent4"/>
          </a:solidFill>
          <a:ln w="19050" cap="flat" cmpd="sng">
            <a:noFill/>
            <a:prstDash val="solid"/>
            <a:round/>
            <a:headEnd type="none" w="med" len="med"/>
            <a:tailEnd type="none" w="med" len="med"/>
          </a:ln>
          <a:effectLst/>
        </p:spPr>
        <p:txBody>
          <a:bodyPr/>
          <a:lstStyle/>
          <a:p>
            <a:pPr algn="just">
              <a:lnSpc>
                <a:spcPct val="120000"/>
              </a:lnSpc>
              <a:defRPr/>
            </a:pPr>
            <a:endParaRPr lang="da-DK" sz="800" kern="0">
              <a:solidFill>
                <a:schemeClr val="tx1">
                  <a:lumMod val="95000"/>
                  <a:lumOff val="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29" name="Group 128"/>
          <p:cNvGrpSpPr/>
          <p:nvPr/>
        </p:nvGrpSpPr>
        <p:grpSpPr>
          <a:xfrm>
            <a:off x="2275474" y="2707236"/>
            <a:ext cx="626459" cy="626459"/>
            <a:chOff x="1316879" y="4254550"/>
            <a:chExt cx="684000" cy="684000"/>
          </a:xfrm>
        </p:grpSpPr>
        <p:sp>
          <p:nvSpPr>
            <p:cNvPr id="117" name="Freeform 49"/>
            <p:cNvSpPr>
              <a:spLocks noChangeAspect="1" noEditPoints="1"/>
            </p:cNvSpPr>
            <p:nvPr/>
          </p:nvSpPr>
          <p:spPr bwMode="auto">
            <a:xfrm>
              <a:off x="1467830" y="4412272"/>
              <a:ext cx="407999" cy="347492"/>
            </a:xfrm>
            <a:custGeom>
              <a:avLst/>
              <a:gdLst>
                <a:gd name="T0" fmla="*/ 182 w 400"/>
                <a:gd name="T1" fmla="*/ 180 h 340"/>
                <a:gd name="T2" fmla="*/ 218 w 400"/>
                <a:gd name="T3" fmla="*/ 180 h 340"/>
                <a:gd name="T4" fmla="*/ 218 w 400"/>
                <a:gd name="T5" fmla="*/ 220 h 340"/>
                <a:gd name="T6" fmla="*/ 400 w 400"/>
                <a:gd name="T7" fmla="*/ 220 h 340"/>
                <a:gd name="T8" fmla="*/ 396 w 400"/>
                <a:gd name="T9" fmla="*/ 103 h 340"/>
                <a:gd name="T10" fmla="*/ 356 w 400"/>
                <a:gd name="T11" fmla="*/ 60 h 340"/>
                <a:gd name="T12" fmla="*/ 292 w 400"/>
                <a:gd name="T13" fmla="*/ 60 h 340"/>
                <a:gd name="T14" fmla="*/ 268 w 400"/>
                <a:gd name="T15" fmla="*/ 15 h 340"/>
                <a:gd name="T16" fmla="*/ 244 w 400"/>
                <a:gd name="T17" fmla="*/ 0 h 340"/>
                <a:gd name="T18" fmla="*/ 155 w 400"/>
                <a:gd name="T19" fmla="*/ 0 h 340"/>
                <a:gd name="T20" fmla="*/ 132 w 400"/>
                <a:gd name="T21" fmla="*/ 15 h 340"/>
                <a:gd name="T22" fmla="*/ 108 w 400"/>
                <a:gd name="T23" fmla="*/ 60 h 340"/>
                <a:gd name="T24" fmla="*/ 44 w 400"/>
                <a:gd name="T25" fmla="*/ 60 h 340"/>
                <a:gd name="T26" fmla="*/ 4 w 400"/>
                <a:gd name="T27" fmla="*/ 103 h 340"/>
                <a:gd name="T28" fmla="*/ 0 w 400"/>
                <a:gd name="T29" fmla="*/ 220 h 340"/>
                <a:gd name="T30" fmla="*/ 182 w 400"/>
                <a:gd name="T31" fmla="*/ 220 h 340"/>
                <a:gd name="T32" fmla="*/ 182 w 400"/>
                <a:gd name="T33" fmla="*/ 180 h 340"/>
                <a:gd name="T34" fmla="*/ 153 w 400"/>
                <a:gd name="T35" fmla="*/ 38 h 340"/>
                <a:gd name="T36" fmla="*/ 169 w 400"/>
                <a:gd name="T37" fmla="*/ 28 h 340"/>
                <a:gd name="T38" fmla="*/ 230 w 400"/>
                <a:gd name="T39" fmla="*/ 28 h 340"/>
                <a:gd name="T40" fmla="*/ 247 w 400"/>
                <a:gd name="T41" fmla="*/ 38 h 340"/>
                <a:gd name="T42" fmla="*/ 258 w 400"/>
                <a:gd name="T43" fmla="*/ 60 h 340"/>
                <a:gd name="T44" fmla="*/ 141 w 400"/>
                <a:gd name="T45" fmla="*/ 60 h 340"/>
                <a:gd name="T46" fmla="*/ 153 w 400"/>
                <a:gd name="T47" fmla="*/ 38 h 340"/>
                <a:gd name="T48" fmla="*/ 218 w 400"/>
                <a:gd name="T49" fmla="*/ 280 h 340"/>
                <a:gd name="T50" fmla="*/ 182 w 400"/>
                <a:gd name="T51" fmla="*/ 280 h 340"/>
                <a:gd name="T52" fmla="*/ 182 w 400"/>
                <a:gd name="T53" fmla="*/ 240 h 340"/>
                <a:gd name="T54" fmla="*/ 10 w 400"/>
                <a:gd name="T55" fmla="*/ 240 h 340"/>
                <a:gd name="T56" fmla="*/ 14 w 400"/>
                <a:gd name="T57" fmla="*/ 306 h 340"/>
                <a:gd name="T58" fmla="*/ 50 w 400"/>
                <a:gd name="T59" fmla="*/ 340 h 340"/>
                <a:gd name="T60" fmla="*/ 350 w 400"/>
                <a:gd name="T61" fmla="*/ 340 h 340"/>
                <a:gd name="T62" fmla="*/ 386 w 400"/>
                <a:gd name="T63" fmla="*/ 306 h 340"/>
                <a:gd name="T64" fmla="*/ 390 w 400"/>
                <a:gd name="T65" fmla="*/ 240 h 340"/>
                <a:gd name="T66" fmla="*/ 218 w 400"/>
                <a:gd name="T67" fmla="*/ 240 h 340"/>
                <a:gd name="T68" fmla="*/ 218 w 400"/>
                <a:gd name="T69" fmla="*/ 280 h 3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400" h="340">
                  <a:moveTo>
                    <a:pt x="182" y="180"/>
                  </a:moveTo>
                  <a:cubicBezTo>
                    <a:pt x="218" y="180"/>
                    <a:pt x="218" y="180"/>
                    <a:pt x="218" y="180"/>
                  </a:cubicBezTo>
                  <a:cubicBezTo>
                    <a:pt x="218" y="220"/>
                    <a:pt x="218" y="220"/>
                    <a:pt x="218" y="220"/>
                  </a:cubicBezTo>
                  <a:cubicBezTo>
                    <a:pt x="400" y="220"/>
                    <a:pt x="400" y="220"/>
                    <a:pt x="400" y="220"/>
                  </a:cubicBezTo>
                  <a:cubicBezTo>
                    <a:pt x="400" y="220"/>
                    <a:pt x="397" y="131"/>
                    <a:pt x="396" y="103"/>
                  </a:cubicBezTo>
                  <a:cubicBezTo>
                    <a:pt x="395" y="76"/>
                    <a:pt x="385" y="60"/>
                    <a:pt x="356" y="60"/>
                  </a:cubicBezTo>
                  <a:cubicBezTo>
                    <a:pt x="292" y="60"/>
                    <a:pt x="292" y="60"/>
                    <a:pt x="292" y="60"/>
                  </a:cubicBezTo>
                  <a:cubicBezTo>
                    <a:pt x="282" y="41"/>
                    <a:pt x="271" y="21"/>
                    <a:pt x="268" y="15"/>
                  </a:cubicBezTo>
                  <a:cubicBezTo>
                    <a:pt x="261" y="2"/>
                    <a:pt x="259" y="0"/>
                    <a:pt x="244" y="0"/>
                  </a:cubicBezTo>
                  <a:cubicBezTo>
                    <a:pt x="155" y="0"/>
                    <a:pt x="155" y="0"/>
                    <a:pt x="155" y="0"/>
                  </a:cubicBezTo>
                  <a:cubicBezTo>
                    <a:pt x="141" y="0"/>
                    <a:pt x="138" y="2"/>
                    <a:pt x="132" y="15"/>
                  </a:cubicBezTo>
                  <a:cubicBezTo>
                    <a:pt x="129" y="21"/>
                    <a:pt x="118" y="41"/>
                    <a:pt x="108" y="60"/>
                  </a:cubicBezTo>
                  <a:cubicBezTo>
                    <a:pt x="44" y="60"/>
                    <a:pt x="44" y="60"/>
                    <a:pt x="44" y="60"/>
                  </a:cubicBezTo>
                  <a:cubicBezTo>
                    <a:pt x="14" y="60"/>
                    <a:pt x="5" y="76"/>
                    <a:pt x="4" y="103"/>
                  </a:cubicBezTo>
                  <a:cubicBezTo>
                    <a:pt x="3" y="129"/>
                    <a:pt x="0" y="220"/>
                    <a:pt x="0" y="220"/>
                  </a:cubicBezTo>
                  <a:cubicBezTo>
                    <a:pt x="182" y="220"/>
                    <a:pt x="182" y="220"/>
                    <a:pt x="182" y="220"/>
                  </a:cubicBezTo>
                  <a:lnTo>
                    <a:pt x="182" y="180"/>
                  </a:lnTo>
                  <a:close/>
                  <a:moveTo>
                    <a:pt x="153" y="38"/>
                  </a:moveTo>
                  <a:cubicBezTo>
                    <a:pt x="157" y="30"/>
                    <a:pt x="159" y="28"/>
                    <a:pt x="169" y="28"/>
                  </a:cubicBezTo>
                  <a:cubicBezTo>
                    <a:pt x="230" y="28"/>
                    <a:pt x="230" y="28"/>
                    <a:pt x="230" y="28"/>
                  </a:cubicBezTo>
                  <a:cubicBezTo>
                    <a:pt x="241" y="28"/>
                    <a:pt x="242" y="30"/>
                    <a:pt x="247" y="38"/>
                  </a:cubicBezTo>
                  <a:cubicBezTo>
                    <a:pt x="248" y="41"/>
                    <a:pt x="253" y="50"/>
                    <a:pt x="258" y="60"/>
                  </a:cubicBezTo>
                  <a:cubicBezTo>
                    <a:pt x="141" y="60"/>
                    <a:pt x="141" y="60"/>
                    <a:pt x="141" y="60"/>
                  </a:cubicBezTo>
                  <a:cubicBezTo>
                    <a:pt x="146" y="50"/>
                    <a:pt x="151" y="41"/>
                    <a:pt x="153" y="38"/>
                  </a:cubicBezTo>
                  <a:close/>
                  <a:moveTo>
                    <a:pt x="218" y="280"/>
                  </a:moveTo>
                  <a:cubicBezTo>
                    <a:pt x="182" y="280"/>
                    <a:pt x="182" y="280"/>
                    <a:pt x="182" y="280"/>
                  </a:cubicBezTo>
                  <a:cubicBezTo>
                    <a:pt x="182" y="240"/>
                    <a:pt x="182" y="240"/>
                    <a:pt x="182" y="240"/>
                  </a:cubicBezTo>
                  <a:cubicBezTo>
                    <a:pt x="10" y="240"/>
                    <a:pt x="10" y="240"/>
                    <a:pt x="10" y="240"/>
                  </a:cubicBezTo>
                  <a:cubicBezTo>
                    <a:pt x="10" y="240"/>
                    <a:pt x="12" y="276"/>
                    <a:pt x="14" y="306"/>
                  </a:cubicBezTo>
                  <a:cubicBezTo>
                    <a:pt x="14" y="319"/>
                    <a:pt x="18" y="340"/>
                    <a:pt x="50" y="340"/>
                  </a:cubicBezTo>
                  <a:cubicBezTo>
                    <a:pt x="350" y="340"/>
                    <a:pt x="350" y="340"/>
                    <a:pt x="350" y="340"/>
                  </a:cubicBezTo>
                  <a:cubicBezTo>
                    <a:pt x="381" y="340"/>
                    <a:pt x="385" y="319"/>
                    <a:pt x="386" y="306"/>
                  </a:cubicBezTo>
                  <a:cubicBezTo>
                    <a:pt x="388" y="275"/>
                    <a:pt x="390" y="240"/>
                    <a:pt x="390" y="240"/>
                  </a:cubicBezTo>
                  <a:cubicBezTo>
                    <a:pt x="218" y="240"/>
                    <a:pt x="218" y="240"/>
                    <a:pt x="218" y="240"/>
                  </a:cubicBezTo>
                  <a:lnTo>
                    <a:pt x="218" y="280"/>
                  </a:lnTo>
                  <a:close/>
                </a:path>
              </a:pathLst>
            </a:custGeom>
            <a:noFill/>
            <a:ln w="12700">
              <a:solidFill>
                <a:schemeClr val="bg1"/>
              </a:solidFill>
            </a:ln>
          </p:spPr>
          <p:txBody>
            <a:bodyPr vert="horz" wrap="square" lIns="83748" tIns="41874" rIns="83748" bIns="41874" numCol="1" anchor="t" anchorCtr="0" compatLnSpc="1">
              <a:prstTxWarp prst="textNoShape">
                <a:avLst/>
              </a:prstTxWarp>
            </a:bodyP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5" name="Oval 124"/>
            <p:cNvSpPr/>
            <p:nvPr/>
          </p:nvSpPr>
          <p:spPr>
            <a:xfrm>
              <a:off x="1316879" y="4254550"/>
              <a:ext cx="684000" cy="684000"/>
            </a:xfrm>
            <a:prstGeom prst="ellipse">
              <a:avLst/>
            </a:prstGeom>
            <a:noFill/>
            <a:ln w="12700">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0" name="Group 129"/>
          <p:cNvGrpSpPr/>
          <p:nvPr/>
        </p:nvGrpSpPr>
        <p:grpSpPr>
          <a:xfrm>
            <a:off x="4658173" y="2707236"/>
            <a:ext cx="626459" cy="626459"/>
            <a:chOff x="3401741" y="4254550"/>
            <a:chExt cx="684000" cy="684000"/>
          </a:xfrm>
        </p:grpSpPr>
        <p:sp>
          <p:nvSpPr>
            <p:cNvPr id="120" name="Freeform 31"/>
            <p:cNvSpPr>
              <a:spLocks noChangeAspect="1" noEditPoints="1"/>
            </p:cNvSpPr>
            <p:nvPr/>
          </p:nvSpPr>
          <p:spPr bwMode="auto">
            <a:xfrm>
              <a:off x="3577110" y="4366532"/>
              <a:ext cx="333262" cy="468000"/>
            </a:xfrm>
            <a:custGeom>
              <a:avLst/>
              <a:gdLst>
                <a:gd name="T0" fmla="*/ 90 w 293"/>
                <a:gd name="T1" fmla="*/ 383 h 400"/>
                <a:gd name="T2" fmla="*/ 147 w 293"/>
                <a:gd name="T3" fmla="*/ 400 h 400"/>
                <a:gd name="T4" fmla="*/ 203 w 293"/>
                <a:gd name="T5" fmla="*/ 383 h 400"/>
                <a:gd name="T6" fmla="*/ 203 w 293"/>
                <a:gd name="T7" fmla="*/ 342 h 400"/>
                <a:gd name="T8" fmla="*/ 90 w 293"/>
                <a:gd name="T9" fmla="*/ 342 h 400"/>
                <a:gd name="T10" fmla="*/ 90 w 293"/>
                <a:gd name="T11" fmla="*/ 383 h 400"/>
                <a:gd name="T12" fmla="*/ 201 w 293"/>
                <a:gd name="T13" fmla="*/ 318 h 400"/>
                <a:gd name="T14" fmla="*/ 286 w 293"/>
                <a:gd name="T15" fmla="*/ 116 h 400"/>
                <a:gd name="T16" fmla="*/ 147 w 293"/>
                <a:gd name="T17" fmla="*/ 0 h 400"/>
                <a:gd name="T18" fmla="*/ 7 w 293"/>
                <a:gd name="T19" fmla="*/ 116 h 400"/>
                <a:gd name="T20" fmla="*/ 93 w 293"/>
                <a:gd name="T21" fmla="*/ 318 h 400"/>
                <a:gd name="T22" fmla="*/ 201 w 293"/>
                <a:gd name="T23" fmla="*/ 318 h 400"/>
                <a:gd name="T24" fmla="*/ 50 w 293"/>
                <a:gd name="T25" fmla="*/ 119 h 400"/>
                <a:gd name="T26" fmla="*/ 147 w 293"/>
                <a:gd name="T27" fmla="*/ 41 h 400"/>
                <a:gd name="T28" fmla="*/ 244 w 293"/>
                <a:gd name="T29" fmla="*/ 119 h 400"/>
                <a:gd name="T30" fmla="*/ 208 w 293"/>
                <a:gd name="T31" fmla="*/ 198 h 400"/>
                <a:gd name="T32" fmla="*/ 163 w 293"/>
                <a:gd name="T33" fmla="*/ 283 h 400"/>
                <a:gd name="T34" fmla="*/ 130 w 293"/>
                <a:gd name="T35" fmla="*/ 283 h 400"/>
                <a:gd name="T36" fmla="*/ 86 w 293"/>
                <a:gd name="T37" fmla="*/ 198 h 400"/>
                <a:gd name="T38" fmla="*/ 50 w 293"/>
                <a:gd name="T39" fmla="*/ 119 h 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Lst>
              <a:rect l="0" t="0" r="r" b="b"/>
              <a:pathLst>
                <a:path w="293" h="400">
                  <a:moveTo>
                    <a:pt x="90" y="383"/>
                  </a:moveTo>
                  <a:cubicBezTo>
                    <a:pt x="106" y="393"/>
                    <a:pt x="125" y="400"/>
                    <a:pt x="147" y="400"/>
                  </a:cubicBezTo>
                  <a:cubicBezTo>
                    <a:pt x="169" y="400"/>
                    <a:pt x="187" y="393"/>
                    <a:pt x="203" y="383"/>
                  </a:cubicBezTo>
                  <a:cubicBezTo>
                    <a:pt x="203" y="342"/>
                    <a:pt x="203" y="342"/>
                    <a:pt x="203" y="342"/>
                  </a:cubicBezTo>
                  <a:cubicBezTo>
                    <a:pt x="90" y="342"/>
                    <a:pt x="90" y="342"/>
                    <a:pt x="90" y="342"/>
                  </a:cubicBezTo>
                  <a:lnTo>
                    <a:pt x="90" y="383"/>
                  </a:lnTo>
                  <a:close/>
                  <a:moveTo>
                    <a:pt x="201" y="318"/>
                  </a:moveTo>
                  <a:cubicBezTo>
                    <a:pt x="201" y="231"/>
                    <a:pt x="293" y="203"/>
                    <a:pt x="286" y="116"/>
                  </a:cubicBezTo>
                  <a:cubicBezTo>
                    <a:pt x="282" y="61"/>
                    <a:pt x="245" y="0"/>
                    <a:pt x="147" y="0"/>
                  </a:cubicBezTo>
                  <a:cubicBezTo>
                    <a:pt x="49" y="0"/>
                    <a:pt x="12" y="61"/>
                    <a:pt x="7" y="116"/>
                  </a:cubicBezTo>
                  <a:cubicBezTo>
                    <a:pt x="0" y="203"/>
                    <a:pt x="93" y="231"/>
                    <a:pt x="93" y="318"/>
                  </a:cubicBezTo>
                  <a:lnTo>
                    <a:pt x="201" y="318"/>
                  </a:lnTo>
                  <a:close/>
                  <a:moveTo>
                    <a:pt x="50" y="119"/>
                  </a:moveTo>
                  <a:cubicBezTo>
                    <a:pt x="54" y="67"/>
                    <a:pt x="89" y="41"/>
                    <a:pt x="147" y="41"/>
                  </a:cubicBezTo>
                  <a:cubicBezTo>
                    <a:pt x="204" y="41"/>
                    <a:pt x="240" y="67"/>
                    <a:pt x="244" y="119"/>
                  </a:cubicBezTo>
                  <a:cubicBezTo>
                    <a:pt x="246" y="148"/>
                    <a:pt x="230" y="167"/>
                    <a:pt x="208" y="198"/>
                  </a:cubicBezTo>
                  <a:cubicBezTo>
                    <a:pt x="192" y="221"/>
                    <a:pt x="172" y="248"/>
                    <a:pt x="163" y="283"/>
                  </a:cubicBezTo>
                  <a:cubicBezTo>
                    <a:pt x="130" y="283"/>
                    <a:pt x="130" y="283"/>
                    <a:pt x="130" y="283"/>
                  </a:cubicBezTo>
                  <a:cubicBezTo>
                    <a:pt x="121" y="248"/>
                    <a:pt x="102" y="221"/>
                    <a:pt x="86" y="198"/>
                  </a:cubicBezTo>
                  <a:cubicBezTo>
                    <a:pt x="64" y="167"/>
                    <a:pt x="47" y="148"/>
                    <a:pt x="50" y="119"/>
                  </a:cubicBezTo>
                  <a:close/>
                </a:path>
              </a:pathLst>
            </a:custGeom>
            <a:noFill/>
            <a:ln w="12700">
              <a:solidFill>
                <a:schemeClr val="bg1"/>
              </a:solidFill>
            </a:ln>
          </p:spPr>
          <p:txBody>
            <a:bodyPr vert="horz" wrap="square" lIns="83748" tIns="41874" rIns="83748" bIns="41874" numCol="1" anchor="t" anchorCtr="0" compatLnSpc="1">
              <a:prstTxWarp prst="textNoShape">
                <a:avLst/>
              </a:prstTxWarp>
            </a:bodyPr>
            <a:lstStyle/>
            <a:p>
              <a:pPr algn="just">
                <a:lnSpc>
                  <a:spcPct val="120000"/>
                </a:lnSpc>
              </a:pPr>
              <a:endParaRPr lang="en-US"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6" name="Oval 125"/>
            <p:cNvSpPr/>
            <p:nvPr/>
          </p:nvSpPr>
          <p:spPr>
            <a:xfrm>
              <a:off x="3401741" y="4254550"/>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1" name="Group 130"/>
          <p:cNvGrpSpPr/>
          <p:nvPr/>
        </p:nvGrpSpPr>
        <p:grpSpPr>
          <a:xfrm>
            <a:off x="7040872" y="2707236"/>
            <a:ext cx="626459" cy="626459"/>
            <a:chOff x="6006611" y="4240036"/>
            <a:chExt cx="684000" cy="684000"/>
          </a:xfrm>
        </p:grpSpPr>
        <p:sp>
          <p:nvSpPr>
            <p:cNvPr id="119" name="Freeform 44"/>
            <p:cNvSpPr>
              <a:spLocks noChangeAspect="1" noEditPoints="1"/>
            </p:cNvSpPr>
            <p:nvPr/>
          </p:nvSpPr>
          <p:spPr bwMode="auto">
            <a:xfrm>
              <a:off x="6132322" y="4366036"/>
              <a:ext cx="432579" cy="432000"/>
            </a:xfrm>
            <a:custGeom>
              <a:avLst/>
              <a:gdLst>
                <a:gd name="T0" fmla="*/ 287 w 316"/>
                <a:gd name="T1" fmla="*/ 29 h 316"/>
                <a:gd name="T2" fmla="*/ 236 w 316"/>
                <a:gd name="T3" fmla="*/ 4 h 316"/>
                <a:gd name="T4" fmla="*/ 135 w 316"/>
                <a:gd name="T5" fmla="*/ 105 h 316"/>
                <a:gd name="T6" fmla="*/ 20 w 316"/>
                <a:gd name="T7" fmla="*/ 221 h 316"/>
                <a:gd name="T8" fmla="*/ 0 w 316"/>
                <a:gd name="T9" fmla="*/ 316 h 316"/>
                <a:gd name="T10" fmla="*/ 95 w 316"/>
                <a:gd name="T11" fmla="*/ 296 h 316"/>
                <a:gd name="T12" fmla="*/ 210 w 316"/>
                <a:gd name="T13" fmla="*/ 180 h 316"/>
                <a:gd name="T14" fmla="*/ 312 w 316"/>
                <a:gd name="T15" fmla="*/ 79 h 316"/>
                <a:gd name="T16" fmla="*/ 287 w 316"/>
                <a:gd name="T17" fmla="*/ 29 h 316"/>
                <a:gd name="T18" fmla="*/ 89 w 316"/>
                <a:gd name="T19" fmla="*/ 284 h 316"/>
                <a:gd name="T20" fmla="*/ 57 w 316"/>
                <a:gd name="T21" fmla="*/ 291 h 316"/>
                <a:gd name="T22" fmla="*/ 43 w 316"/>
                <a:gd name="T23" fmla="*/ 273 h 316"/>
                <a:gd name="T24" fmla="*/ 24 w 316"/>
                <a:gd name="T25" fmla="*/ 259 h 316"/>
                <a:gd name="T26" fmla="*/ 31 w 316"/>
                <a:gd name="T27" fmla="*/ 226 h 316"/>
                <a:gd name="T28" fmla="*/ 41 w 316"/>
                <a:gd name="T29" fmla="*/ 217 h 316"/>
                <a:gd name="T30" fmla="*/ 78 w 316"/>
                <a:gd name="T31" fmla="*/ 237 h 316"/>
                <a:gd name="T32" fmla="*/ 99 w 316"/>
                <a:gd name="T33" fmla="*/ 275 h 316"/>
                <a:gd name="T34" fmla="*/ 89 w 316"/>
                <a:gd name="T35" fmla="*/ 284 h 31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16" h="316">
                  <a:moveTo>
                    <a:pt x="287" y="29"/>
                  </a:moveTo>
                  <a:cubicBezTo>
                    <a:pt x="258" y="0"/>
                    <a:pt x="236" y="4"/>
                    <a:pt x="236" y="4"/>
                  </a:cubicBezTo>
                  <a:cubicBezTo>
                    <a:pt x="135" y="105"/>
                    <a:pt x="135" y="105"/>
                    <a:pt x="135" y="105"/>
                  </a:cubicBezTo>
                  <a:cubicBezTo>
                    <a:pt x="20" y="221"/>
                    <a:pt x="20" y="221"/>
                    <a:pt x="20" y="221"/>
                  </a:cubicBezTo>
                  <a:cubicBezTo>
                    <a:pt x="0" y="316"/>
                    <a:pt x="0" y="316"/>
                    <a:pt x="0" y="316"/>
                  </a:cubicBezTo>
                  <a:cubicBezTo>
                    <a:pt x="95" y="296"/>
                    <a:pt x="95" y="296"/>
                    <a:pt x="95" y="296"/>
                  </a:cubicBezTo>
                  <a:cubicBezTo>
                    <a:pt x="210" y="180"/>
                    <a:pt x="210" y="180"/>
                    <a:pt x="210" y="180"/>
                  </a:cubicBezTo>
                  <a:cubicBezTo>
                    <a:pt x="312" y="79"/>
                    <a:pt x="312" y="79"/>
                    <a:pt x="312" y="79"/>
                  </a:cubicBezTo>
                  <a:cubicBezTo>
                    <a:pt x="312" y="79"/>
                    <a:pt x="316" y="58"/>
                    <a:pt x="287" y="29"/>
                  </a:cubicBezTo>
                  <a:close/>
                  <a:moveTo>
                    <a:pt x="89" y="284"/>
                  </a:moveTo>
                  <a:cubicBezTo>
                    <a:pt x="57" y="291"/>
                    <a:pt x="57" y="291"/>
                    <a:pt x="57" y="291"/>
                  </a:cubicBezTo>
                  <a:cubicBezTo>
                    <a:pt x="54" y="285"/>
                    <a:pt x="50" y="280"/>
                    <a:pt x="43" y="273"/>
                  </a:cubicBezTo>
                  <a:cubicBezTo>
                    <a:pt x="36" y="266"/>
                    <a:pt x="30" y="262"/>
                    <a:pt x="24" y="259"/>
                  </a:cubicBezTo>
                  <a:cubicBezTo>
                    <a:pt x="31" y="226"/>
                    <a:pt x="31" y="226"/>
                    <a:pt x="31" y="226"/>
                  </a:cubicBezTo>
                  <a:cubicBezTo>
                    <a:pt x="41" y="217"/>
                    <a:pt x="41" y="217"/>
                    <a:pt x="41" y="217"/>
                  </a:cubicBezTo>
                  <a:cubicBezTo>
                    <a:pt x="41" y="217"/>
                    <a:pt x="58" y="217"/>
                    <a:pt x="78" y="237"/>
                  </a:cubicBezTo>
                  <a:cubicBezTo>
                    <a:pt x="98" y="257"/>
                    <a:pt x="99" y="275"/>
                    <a:pt x="99" y="275"/>
                  </a:cubicBezTo>
                  <a:lnTo>
                    <a:pt x="89" y="284"/>
                  </a:lnTo>
                  <a:close/>
                </a:path>
              </a:pathLst>
            </a:custGeom>
            <a:noFill/>
            <a:ln w="12700">
              <a:solidFill>
                <a:schemeClr val="bg1"/>
              </a:solidFill>
            </a:ln>
          </p:spPr>
          <p:txBody>
            <a:bodyPr vert="horz" wrap="square" lIns="83748" tIns="41874" rIns="83748" bIns="41874" numCol="1" anchor="t" anchorCtr="0" compatLnSpc="1">
              <a:prstTxWarp prst="textNoShape">
                <a:avLst/>
              </a:prstTxWarp>
            </a:bodyP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7" name="Oval 126"/>
            <p:cNvSpPr/>
            <p:nvPr/>
          </p:nvSpPr>
          <p:spPr>
            <a:xfrm>
              <a:off x="6006611" y="4240036"/>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132" name="Group 131"/>
          <p:cNvGrpSpPr/>
          <p:nvPr/>
        </p:nvGrpSpPr>
        <p:grpSpPr>
          <a:xfrm>
            <a:off x="9416276" y="2707236"/>
            <a:ext cx="626459" cy="626459"/>
            <a:chOff x="8794034" y="4283578"/>
            <a:chExt cx="684000" cy="684000"/>
          </a:xfrm>
        </p:grpSpPr>
        <p:sp>
          <p:nvSpPr>
            <p:cNvPr id="118" name="Freeform 36"/>
            <p:cNvSpPr>
              <a:spLocks noChangeAspect="1" noEditPoints="1"/>
            </p:cNvSpPr>
            <p:nvPr/>
          </p:nvSpPr>
          <p:spPr bwMode="auto">
            <a:xfrm>
              <a:off x="8879066" y="4481578"/>
              <a:ext cx="513936" cy="288000"/>
            </a:xfrm>
            <a:custGeom>
              <a:avLst/>
              <a:gdLst>
                <a:gd name="T0" fmla="*/ 200 w 400"/>
                <a:gd name="T1" fmla="*/ 0 h 224"/>
                <a:gd name="T2" fmla="*/ 0 w 400"/>
                <a:gd name="T3" fmla="*/ 112 h 224"/>
                <a:gd name="T4" fmla="*/ 200 w 400"/>
                <a:gd name="T5" fmla="*/ 224 h 224"/>
                <a:gd name="T6" fmla="*/ 400 w 400"/>
                <a:gd name="T7" fmla="*/ 112 h 224"/>
                <a:gd name="T8" fmla="*/ 200 w 400"/>
                <a:gd name="T9" fmla="*/ 0 h 224"/>
                <a:gd name="T10" fmla="*/ 200 w 400"/>
                <a:gd name="T11" fmla="*/ 198 h 224"/>
                <a:gd name="T12" fmla="*/ 111 w 400"/>
                <a:gd name="T13" fmla="*/ 112 h 224"/>
                <a:gd name="T14" fmla="*/ 200 w 400"/>
                <a:gd name="T15" fmla="*/ 26 h 224"/>
                <a:gd name="T16" fmla="*/ 289 w 400"/>
                <a:gd name="T17" fmla="*/ 112 h 224"/>
                <a:gd name="T18" fmla="*/ 200 w 400"/>
                <a:gd name="T19" fmla="*/ 198 h 224"/>
                <a:gd name="T20" fmla="*/ 200 w 400"/>
                <a:gd name="T21" fmla="*/ 112 h 224"/>
                <a:gd name="T22" fmla="*/ 200 w 400"/>
                <a:gd name="T23" fmla="*/ 69 h 224"/>
                <a:gd name="T24" fmla="*/ 155 w 400"/>
                <a:gd name="T25" fmla="*/ 112 h 224"/>
                <a:gd name="T26" fmla="*/ 200 w 400"/>
                <a:gd name="T27" fmla="*/ 155 h 224"/>
                <a:gd name="T28" fmla="*/ 244 w 400"/>
                <a:gd name="T29" fmla="*/ 112 h 224"/>
                <a:gd name="T30" fmla="*/ 200 w 400"/>
                <a:gd name="T31" fmla="*/ 112 h 2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400" h="224">
                  <a:moveTo>
                    <a:pt x="200" y="0"/>
                  </a:moveTo>
                  <a:cubicBezTo>
                    <a:pt x="69" y="0"/>
                    <a:pt x="0" y="97"/>
                    <a:pt x="0" y="112"/>
                  </a:cubicBezTo>
                  <a:cubicBezTo>
                    <a:pt x="0" y="127"/>
                    <a:pt x="69" y="224"/>
                    <a:pt x="200" y="224"/>
                  </a:cubicBezTo>
                  <a:cubicBezTo>
                    <a:pt x="331" y="224"/>
                    <a:pt x="400" y="127"/>
                    <a:pt x="400" y="112"/>
                  </a:cubicBezTo>
                  <a:cubicBezTo>
                    <a:pt x="400" y="97"/>
                    <a:pt x="331" y="0"/>
                    <a:pt x="200" y="0"/>
                  </a:cubicBezTo>
                  <a:close/>
                  <a:moveTo>
                    <a:pt x="200" y="198"/>
                  </a:moveTo>
                  <a:cubicBezTo>
                    <a:pt x="151" y="198"/>
                    <a:pt x="111" y="159"/>
                    <a:pt x="111" y="112"/>
                  </a:cubicBezTo>
                  <a:cubicBezTo>
                    <a:pt x="111" y="64"/>
                    <a:pt x="151" y="26"/>
                    <a:pt x="200" y="26"/>
                  </a:cubicBezTo>
                  <a:cubicBezTo>
                    <a:pt x="249" y="26"/>
                    <a:pt x="289" y="64"/>
                    <a:pt x="289" y="112"/>
                  </a:cubicBezTo>
                  <a:cubicBezTo>
                    <a:pt x="289" y="159"/>
                    <a:pt x="249" y="198"/>
                    <a:pt x="200" y="198"/>
                  </a:cubicBezTo>
                  <a:close/>
                  <a:moveTo>
                    <a:pt x="200" y="112"/>
                  </a:moveTo>
                  <a:cubicBezTo>
                    <a:pt x="192" y="103"/>
                    <a:pt x="213" y="69"/>
                    <a:pt x="200" y="69"/>
                  </a:cubicBezTo>
                  <a:cubicBezTo>
                    <a:pt x="175" y="69"/>
                    <a:pt x="155" y="88"/>
                    <a:pt x="155" y="112"/>
                  </a:cubicBezTo>
                  <a:cubicBezTo>
                    <a:pt x="155" y="136"/>
                    <a:pt x="175" y="155"/>
                    <a:pt x="200" y="155"/>
                  </a:cubicBezTo>
                  <a:cubicBezTo>
                    <a:pt x="224" y="155"/>
                    <a:pt x="244" y="136"/>
                    <a:pt x="244" y="112"/>
                  </a:cubicBezTo>
                  <a:cubicBezTo>
                    <a:pt x="244" y="101"/>
                    <a:pt x="207" y="119"/>
                    <a:pt x="200" y="112"/>
                  </a:cubicBezTo>
                  <a:close/>
                </a:path>
              </a:pathLst>
            </a:custGeom>
            <a:noFill/>
            <a:ln w="12700">
              <a:solidFill>
                <a:schemeClr val="bg1"/>
              </a:solidFill>
            </a:ln>
          </p:spPr>
          <p:txBody>
            <a:bodyPr vert="horz" wrap="square" lIns="83748" tIns="41874" rIns="83748" bIns="41874" numCol="1" anchor="t" anchorCtr="0" compatLnSpc="1">
              <a:prstTxWarp prst="textNoShape">
                <a:avLst/>
              </a:prstTxWarp>
            </a:bodyPr>
            <a:lstStyle/>
            <a:p>
              <a:pPr algn="just">
                <a:lnSpc>
                  <a:spcPct val="120000"/>
                </a:lnSpc>
              </a:pPr>
              <a:endParaRPr lang="en-US" sz="800" dirty="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8" name="Oval 127"/>
            <p:cNvSpPr/>
            <p:nvPr/>
          </p:nvSpPr>
          <p:spPr>
            <a:xfrm>
              <a:off x="8794034" y="4283578"/>
              <a:ext cx="684000" cy="684000"/>
            </a:xfrm>
            <a:prstGeom prst="ellipse">
              <a:avLst/>
            </a:prstGeom>
            <a:no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id-ID" sz="800">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2" name="Content Placeholder 2"/>
          <p:cNvSpPr txBox="1">
            <a:spLocks/>
          </p:cNvSpPr>
          <p:nvPr/>
        </p:nvSpPr>
        <p:spPr>
          <a:xfrm>
            <a:off x="1801415" y="4349091"/>
            <a:ext cx="1613740" cy="258532"/>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Content Placeholder 2"/>
          <p:cNvSpPr txBox="1">
            <a:spLocks/>
          </p:cNvSpPr>
          <p:nvPr/>
        </p:nvSpPr>
        <p:spPr>
          <a:xfrm>
            <a:off x="1801416" y="4576727"/>
            <a:ext cx="2049066" cy="429605"/>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Content Placeholder 2"/>
          <p:cNvSpPr txBox="1">
            <a:spLocks/>
          </p:cNvSpPr>
          <p:nvPr/>
        </p:nvSpPr>
        <p:spPr>
          <a:xfrm>
            <a:off x="4246724" y="4349091"/>
            <a:ext cx="1613740" cy="258532"/>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Content Placeholder 2"/>
          <p:cNvSpPr txBox="1">
            <a:spLocks/>
          </p:cNvSpPr>
          <p:nvPr/>
        </p:nvSpPr>
        <p:spPr>
          <a:xfrm>
            <a:off x="4246725" y="4576727"/>
            <a:ext cx="2049066" cy="429605"/>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Content Placeholder 2"/>
          <p:cNvSpPr txBox="1">
            <a:spLocks/>
          </p:cNvSpPr>
          <p:nvPr/>
        </p:nvSpPr>
        <p:spPr>
          <a:xfrm>
            <a:off x="6629010" y="4349091"/>
            <a:ext cx="1613740" cy="258532"/>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Content Placeholder 2"/>
          <p:cNvSpPr txBox="1">
            <a:spLocks/>
          </p:cNvSpPr>
          <p:nvPr/>
        </p:nvSpPr>
        <p:spPr>
          <a:xfrm>
            <a:off x="6629011" y="4576727"/>
            <a:ext cx="2049066" cy="429605"/>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Content Placeholder 2"/>
          <p:cNvSpPr txBox="1">
            <a:spLocks/>
          </p:cNvSpPr>
          <p:nvPr/>
        </p:nvSpPr>
        <p:spPr>
          <a:xfrm>
            <a:off x="9011295" y="4349091"/>
            <a:ext cx="1613740" cy="258532"/>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Content Placeholder 2"/>
          <p:cNvSpPr txBox="1">
            <a:spLocks/>
          </p:cNvSpPr>
          <p:nvPr/>
        </p:nvSpPr>
        <p:spPr>
          <a:xfrm>
            <a:off x="9011296" y="4576727"/>
            <a:ext cx="2049066" cy="429605"/>
          </a:xfrm>
          <a:prstGeom prst="rect">
            <a:avLst/>
          </a:prstGeom>
        </p:spPr>
        <p:txBody>
          <a:bodyPr vert="horz"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20000"/>
              </a:lnSpc>
              <a:spcBef>
                <a:spcPts val="0"/>
              </a:spcBef>
              <a:spcAft>
                <a:spcPts val="0"/>
              </a:spcAft>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sz="800" b="1"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1"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05043733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112"/>
                                        </p:tgtEl>
                                        <p:attrNameLst>
                                          <p:attrName>style.visibility</p:attrName>
                                        </p:attrNameLst>
                                      </p:cBhvr>
                                      <p:to>
                                        <p:strVal val="visible"/>
                                      </p:to>
                                    </p:set>
                                    <p:animEffect transition="in" filter="wipe(left)">
                                      <p:cBhvr>
                                        <p:cTn id="7" dur="500"/>
                                        <p:tgtEl>
                                          <p:spTgt spid="112"/>
                                        </p:tgtEl>
                                      </p:cBhvr>
                                    </p:animEffect>
                                  </p:childTnLst>
                                </p:cTn>
                              </p:par>
                            </p:childTnLst>
                          </p:cTn>
                        </p:par>
                        <p:par>
                          <p:cTn id="8" fill="hold">
                            <p:stCondLst>
                              <p:cond delay="500"/>
                            </p:stCondLst>
                            <p:childTnLst>
                              <p:par>
                                <p:cTn id="9" presetID="45" presetClass="entr" presetSubtype="0" fill="hold" nodeType="afterEffect">
                                  <p:stCondLst>
                                    <p:cond delay="0"/>
                                  </p:stCondLst>
                                  <p:childTnLst>
                                    <p:set>
                                      <p:cBhvr>
                                        <p:cTn id="10" dur="1" fill="hold">
                                          <p:stCondLst>
                                            <p:cond delay="0"/>
                                          </p:stCondLst>
                                        </p:cTn>
                                        <p:tgtEl>
                                          <p:spTgt spid="129"/>
                                        </p:tgtEl>
                                        <p:attrNameLst>
                                          <p:attrName>style.visibility</p:attrName>
                                        </p:attrNameLst>
                                      </p:cBhvr>
                                      <p:to>
                                        <p:strVal val="visible"/>
                                      </p:to>
                                    </p:set>
                                    <p:animEffect transition="in" filter="fade">
                                      <p:cBhvr>
                                        <p:cTn id="11" dur="1000"/>
                                        <p:tgtEl>
                                          <p:spTgt spid="129"/>
                                        </p:tgtEl>
                                      </p:cBhvr>
                                    </p:animEffect>
                                    <p:anim calcmode="lin" valueType="num">
                                      <p:cBhvr>
                                        <p:cTn id="12" dur="1000" fill="hold"/>
                                        <p:tgtEl>
                                          <p:spTgt spid="129"/>
                                        </p:tgtEl>
                                        <p:attrNameLst>
                                          <p:attrName>ppt_w</p:attrName>
                                        </p:attrNameLst>
                                      </p:cBhvr>
                                      <p:tavLst>
                                        <p:tav tm="0" fmla="#ppt_w*sin(2.5*pi*$)">
                                          <p:val>
                                            <p:fltVal val="0"/>
                                          </p:val>
                                        </p:tav>
                                        <p:tav tm="100000">
                                          <p:val>
                                            <p:fltVal val="1"/>
                                          </p:val>
                                        </p:tav>
                                      </p:tavLst>
                                    </p:anim>
                                    <p:anim calcmode="lin" valueType="num">
                                      <p:cBhvr>
                                        <p:cTn id="13" dur="1000" fill="hold"/>
                                        <p:tgtEl>
                                          <p:spTgt spid="129"/>
                                        </p:tgtEl>
                                        <p:attrNameLst>
                                          <p:attrName>ppt_h</p:attrName>
                                        </p:attrNameLst>
                                      </p:cBhvr>
                                      <p:tavLst>
                                        <p:tav tm="0">
                                          <p:val>
                                            <p:strVal val="#ppt_h"/>
                                          </p:val>
                                        </p:tav>
                                        <p:tav tm="100000">
                                          <p:val>
                                            <p:strVal val="#ppt_h"/>
                                          </p:val>
                                        </p:tav>
                                      </p:tavLst>
                                    </p:anim>
                                  </p:childTnLst>
                                </p:cTn>
                              </p:par>
                            </p:childTnLst>
                          </p:cTn>
                        </p:par>
                        <p:par>
                          <p:cTn id="14" fill="hold">
                            <p:stCondLst>
                              <p:cond delay="1500"/>
                            </p:stCondLst>
                            <p:childTnLst>
                              <p:par>
                                <p:cTn id="15" presetID="22" presetClass="entr" presetSubtype="8" fill="hold" grpId="0" nodeType="afterEffect">
                                  <p:stCondLst>
                                    <p:cond delay="0"/>
                                  </p:stCondLst>
                                  <p:childTnLst>
                                    <p:set>
                                      <p:cBhvr>
                                        <p:cTn id="16" dur="1" fill="hold">
                                          <p:stCondLst>
                                            <p:cond delay="0"/>
                                          </p:stCondLst>
                                        </p:cTn>
                                        <p:tgtEl>
                                          <p:spTgt spid="113"/>
                                        </p:tgtEl>
                                        <p:attrNameLst>
                                          <p:attrName>style.visibility</p:attrName>
                                        </p:attrNameLst>
                                      </p:cBhvr>
                                      <p:to>
                                        <p:strVal val="visible"/>
                                      </p:to>
                                    </p:set>
                                    <p:animEffect transition="in" filter="wipe(left)">
                                      <p:cBhvr>
                                        <p:cTn id="17" dur="500"/>
                                        <p:tgtEl>
                                          <p:spTgt spid="113"/>
                                        </p:tgtEl>
                                      </p:cBhvr>
                                    </p:animEffect>
                                  </p:childTnLst>
                                </p:cTn>
                              </p:par>
                            </p:childTnLst>
                          </p:cTn>
                        </p:par>
                        <p:par>
                          <p:cTn id="18" fill="hold">
                            <p:stCondLst>
                              <p:cond delay="2000"/>
                            </p:stCondLst>
                            <p:childTnLst>
                              <p:par>
                                <p:cTn id="19" presetID="45" presetClass="entr" presetSubtype="0" fill="hold" nodeType="afterEffect">
                                  <p:stCondLst>
                                    <p:cond delay="0"/>
                                  </p:stCondLst>
                                  <p:childTnLst>
                                    <p:set>
                                      <p:cBhvr>
                                        <p:cTn id="20" dur="1" fill="hold">
                                          <p:stCondLst>
                                            <p:cond delay="0"/>
                                          </p:stCondLst>
                                        </p:cTn>
                                        <p:tgtEl>
                                          <p:spTgt spid="130"/>
                                        </p:tgtEl>
                                        <p:attrNameLst>
                                          <p:attrName>style.visibility</p:attrName>
                                        </p:attrNameLst>
                                      </p:cBhvr>
                                      <p:to>
                                        <p:strVal val="visible"/>
                                      </p:to>
                                    </p:set>
                                    <p:animEffect transition="in" filter="fade">
                                      <p:cBhvr>
                                        <p:cTn id="21" dur="1000"/>
                                        <p:tgtEl>
                                          <p:spTgt spid="130"/>
                                        </p:tgtEl>
                                      </p:cBhvr>
                                    </p:animEffect>
                                    <p:anim calcmode="lin" valueType="num">
                                      <p:cBhvr>
                                        <p:cTn id="22" dur="1000" fill="hold"/>
                                        <p:tgtEl>
                                          <p:spTgt spid="130"/>
                                        </p:tgtEl>
                                        <p:attrNameLst>
                                          <p:attrName>ppt_w</p:attrName>
                                        </p:attrNameLst>
                                      </p:cBhvr>
                                      <p:tavLst>
                                        <p:tav tm="0" fmla="#ppt_w*sin(2.5*pi*$)">
                                          <p:val>
                                            <p:fltVal val="0"/>
                                          </p:val>
                                        </p:tav>
                                        <p:tav tm="100000">
                                          <p:val>
                                            <p:fltVal val="1"/>
                                          </p:val>
                                        </p:tav>
                                      </p:tavLst>
                                    </p:anim>
                                    <p:anim calcmode="lin" valueType="num">
                                      <p:cBhvr>
                                        <p:cTn id="23" dur="1000" fill="hold"/>
                                        <p:tgtEl>
                                          <p:spTgt spid="130"/>
                                        </p:tgtEl>
                                        <p:attrNameLst>
                                          <p:attrName>ppt_h</p:attrName>
                                        </p:attrNameLst>
                                      </p:cBhvr>
                                      <p:tavLst>
                                        <p:tav tm="0">
                                          <p:val>
                                            <p:strVal val="#ppt_h"/>
                                          </p:val>
                                        </p:tav>
                                        <p:tav tm="100000">
                                          <p:val>
                                            <p:strVal val="#ppt_h"/>
                                          </p:val>
                                        </p:tav>
                                      </p:tavLst>
                                    </p:anim>
                                  </p:childTnLst>
                                </p:cTn>
                              </p:par>
                            </p:childTnLst>
                          </p:cTn>
                        </p:par>
                        <p:par>
                          <p:cTn id="24" fill="hold">
                            <p:stCondLst>
                              <p:cond delay="3000"/>
                            </p:stCondLst>
                            <p:childTnLst>
                              <p:par>
                                <p:cTn id="25" presetID="22" presetClass="entr" presetSubtype="8" fill="hold" grpId="0" nodeType="afterEffect">
                                  <p:stCondLst>
                                    <p:cond delay="0"/>
                                  </p:stCondLst>
                                  <p:childTnLst>
                                    <p:set>
                                      <p:cBhvr>
                                        <p:cTn id="26" dur="1" fill="hold">
                                          <p:stCondLst>
                                            <p:cond delay="0"/>
                                          </p:stCondLst>
                                        </p:cTn>
                                        <p:tgtEl>
                                          <p:spTgt spid="114"/>
                                        </p:tgtEl>
                                        <p:attrNameLst>
                                          <p:attrName>style.visibility</p:attrName>
                                        </p:attrNameLst>
                                      </p:cBhvr>
                                      <p:to>
                                        <p:strVal val="visible"/>
                                      </p:to>
                                    </p:set>
                                    <p:animEffect transition="in" filter="wipe(left)">
                                      <p:cBhvr>
                                        <p:cTn id="27" dur="500"/>
                                        <p:tgtEl>
                                          <p:spTgt spid="114"/>
                                        </p:tgtEl>
                                      </p:cBhvr>
                                    </p:animEffect>
                                  </p:childTnLst>
                                </p:cTn>
                              </p:par>
                            </p:childTnLst>
                          </p:cTn>
                        </p:par>
                        <p:par>
                          <p:cTn id="28" fill="hold">
                            <p:stCondLst>
                              <p:cond delay="3500"/>
                            </p:stCondLst>
                            <p:childTnLst>
                              <p:par>
                                <p:cTn id="29" presetID="45" presetClass="entr" presetSubtype="0" fill="hold" nodeType="afterEffect">
                                  <p:stCondLst>
                                    <p:cond delay="0"/>
                                  </p:stCondLst>
                                  <p:childTnLst>
                                    <p:set>
                                      <p:cBhvr>
                                        <p:cTn id="30" dur="1" fill="hold">
                                          <p:stCondLst>
                                            <p:cond delay="0"/>
                                          </p:stCondLst>
                                        </p:cTn>
                                        <p:tgtEl>
                                          <p:spTgt spid="131"/>
                                        </p:tgtEl>
                                        <p:attrNameLst>
                                          <p:attrName>style.visibility</p:attrName>
                                        </p:attrNameLst>
                                      </p:cBhvr>
                                      <p:to>
                                        <p:strVal val="visible"/>
                                      </p:to>
                                    </p:set>
                                    <p:animEffect transition="in" filter="fade">
                                      <p:cBhvr>
                                        <p:cTn id="31" dur="1000"/>
                                        <p:tgtEl>
                                          <p:spTgt spid="131"/>
                                        </p:tgtEl>
                                      </p:cBhvr>
                                    </p:animEffect>
                                    <p:anim calcmode="lin" valueType="num">
                                      <p:cBhvr>
                                        <p:cTn id="32" dur="1000" fill="hold"/>
                                        <p:tgtEl>
                                          <p:spTgt spid="131"/>
                                        </p:tgtEl>
                                        <p:attrNameLst>
                                          <p:attrName>ppt_w</p:attrName>
                                        </p:attrNameLst>
                                      </p:cBhvr>
                                      <p:tavLst>
                                        <p:tav tm="0" fmla="#ppt_w*sin(2.5*pi*$)">
                                          <p:val>
                                            <p:fltVal val="0"/>
                                          </p:val>
                                        </p:tav>
                                        <p:tav tm="100000">
                                          <p:val>
                                            <p:fltVal val="1"/>
                                          </p:val>
                                        </p:tav>
                                      </p:tavLst>
                                    </p:anim>
                                    <p:anim calcmode="lin" valueType="num">
                                      <p:cBhvr>
                                        <p:cTn id="33" dur="1000" fill="hold"/>
                                        <p:tgtEl>
                                          <p:spTgt spid="131"/>
                                        </p:tgtEl>
                                        <p:attrNameLst>
                                          <p:attrName>ppt_h</p:attrName>
                                        </p:attrNameLst>
                                      </p:cBhvr>
                                      <p:tavLst>
                                        <p:tav tm="0">
                                          <p:val>
                                            <p:strVal val="#ppt_h"/>
                                          </p:val>
                                        </p:tav>
                                        <p:tav tm="100000">
                                          <p:val>
                                            <p:strVal val="#ppt_h"/>
                                          </p:val>
                                        </p:tav>
                                      </p:tavLst>
                                    </p:anim>
                                  </p:childTnLst>
                                </p:cTn>
                              </p:par>
                            </p:childTnLst>
                          </p:cTn>
                        </p:par>
                        <p:par>
                          <p:cTn id="34" fill="hold">
                            <p:stCondLst>
                              <p:cond delay="4500"/>
                            </p:stCondLst>
                            <p:childTnLst>
                              <p:par>
                                <p:cTn id="35" presetID="22" presetClass="entr" presetSubtype="8" fill="hold" grpId="0" nodeType="afterEffect">
                                  <p:stCondLst>
                                    <p:cond delay="0"/>
                                  </p:stCondLst>
                                  <p:childTnLst>
                                    <p:set>
                                      <p:cBhvr>
                                        <p:cTn id="36" dur="1" fill="hold">
                                          <p:stCondLst>
                                            <p:cond delay="0"/>
                                          </p:stCondLst>
                                        </p:cTn>
                                        <p:tgtEl>
                                          <p:spTgt spid="116"/>
                                        </p:tgtEl>
                                        <p:attrNameLst>
                                          <p:attrName>style.visibility</p:attrName>
                                        </p:attrNameLst>
                                      </p:cBhvr>
                                      <p:to>
                                        <p:strVal val="visible"/>
                                      </p:to>
                                    </p:set>
                                    <p:animEffect transition="in" filter="wipe(left)">
                                      <p:cBhvr>
                                        <p:cTn id="37" dur="500"/>
                                        <p:tgtEl>
                                          <p:spTgt spid="116"/>
                                        </p:tgtEl>
                                      </p:cBhvr>
                                    </p:animEffect>
                                  </p:childTnLst>
                                </p:cTn>
                              </p:par>
                            </p:childTnLst>
                          </p:cTn>
                        </p:par>
                        <p:par>
                          <p:cTn id="38" fill="hold">
                            <p:stCondLst>
                              <p:cond delay="5000"/>
                            </p:stCondLst>
                            <p:childTnLst>
                              <p:par>
                                <p:cTn id="39" presetID="45" presetClass="entr" presetSubtype="0" fill="hold" nodeType="afterEffect">
                                  <p:stCondLst>
                                    <p:cond delay="0"/>
                                  </p:stCondLst>
                                  <p:childTnLst>
                                    <p:set>
                                      <p:cBhvr>
                                        <p:cTn id="40" dur="1" fill="hold">
                                          <p:stCondLst>
                                            <p:cond delay="0"/>
                                          </p:stCondLst>
                                        </p:cTn>
                                        <p:tgtEl>
                                          <p:spTgt spid="132"/>
                                        </p:tgtEl>
                                        <p:attrNameLst>
                                          <p:attrName>style.visibility</p:attrName>
                                        </p:attrNameLst>
                                      </p:cBhvr>
                                      <p:to>
                                        <p:strVal val="visible"/>
                                      </p:to>
                                    </p:set>
                                    <p:animEffect transition="in" filter="fade">
                                      <p:cBhvr>
                                        <p:cTn id="41" dur="1000"/>
                                        <p:tgtEl>
                                          <p:spTgt spid="132"/>
                                        </p:tgtEl>
                                      </p:cBhvr>
                                    </p:animEffect>
                                    <p:anim calcmode="lin" valueType="num">
                                      <p:cBhvr>
                                        <p:cTn id="42" dur="1000" fill="hold"/>
                                        <p:tgtEl>
                                          <p:spTgt spid="132"/>
                                        </p:tgtEl>
                                        <p:attrNameLst>
                                          <p:attrName>ppt_w</p:attrName>
                                        </p:attrNameLst>
                                      </p:cBhvr>
                                      <p:tavLst>
                                        <p:tav tm="0" fmla="#ppt_w*sin(2.5*pi*$)">
                                          <p:val>
                                            <p:fltVal val="0"/>
                                          </p:val>
                                        </p:tav>
                                        <p:tav tm="100000">
                                          <p:val>
                                            <p:fltVal val="1"/>
                                          </p:val>
                                        </p:tav>
                                      </p:tavLst>
                                    </p:anim>
                                    <p:anim calcmode="lin" valueType="num">
                                      <p:cBhvr>
                                        <p:cTn id="43" dur="1000" fill="hold"/>
                                        <p:tgtEl>
                                          <p:spTgt spid="132"/>
                                        </p:tgtEl>
                                        <p:attrNameLst>
                                          <p:attrName>ppt_h</p:attrName>
                                        </p:attrNameLst>
                                      </p:cBhvr>
                                      <p:tavLst>
                                        <p:tav tm="0">
                                          <p:val>
                                            <p:strVal val="#ppt_h"/>
                                          </p:val>
                                        </p:tav>
                                        <p:tav tm="100000">
                                          <p:val>
                                            <p:strVal val="#ppt_h"/>
                                          </p:val>
                                        </p:tav>
                                      </p:tavLst>
                                    </p:anim>
                                  </p:childTnLst>
                                </p:cTn>
                              </p:par>
                            </p:childTnLst>
                          </p:cTn>
                        </p:par>
                        <p:par>
                          <p:cTn id="44" fill="hold">
                            <p:stCondLst>
                              <p:cond delay="6000"/>
                            </p:stCondLst>
                            <p:childTnLst>
                              <p:par>
                                <p:cTn id="45" presetID="22" presetClass="entr" presetSubtype="8" fill="hold" grpId="0" nodeType="afterEffect">
                                  <p:stCondLst>
                                    <p:cond delay="0"/>
                                  </p:stCondLst>
                                  <p:childTnLst>
                                    <p:set>
                                      <p:cBhvr>
                                        <p:cTn id="46" dur="1" fill="hold">
                                          <p:stCondLst>
                                            <p:cond delay="0"/>
                                          </p:stCondLst>
                                        </p:cTn>
                                        <p:tgtEl>
                                          <p:spTgt spid="22"/>
                                        </p:tgtEl>
                                        <p:attrNameLst>
                                          <p:attrName>style.visibility</p:attrName>
                                        </p:attrNameLst>
                                      </p:cBhvr>
                                      <p:to>
                                        <p:strVal val="visible"/>
                                      </p:to>
                                    </p:set>
                                    <p:animEffect transition="in" filter="wipe(left)">
                                      <p:cBhvr>
                                        <p:cTn id="47" dur="750"/>
                                        <p:tgtEl>
                                          <p:spTgt spid="22"/>
                                        </p:tgtEl>
                                      </p:cBhvr>
                                    </p:animEffect>
                                  </p:childTnLst>
                                </p:cTn>
                              </p:par>
                            </p:childTnLst>
                          </p:cTn>
                        </p:par>
                        <p:par>
                          <p:cTn id="48" fill="hold">
                            <p:stCondLst>
                              <p:cond delay="6750"/>
                            </p:stCondLst>
                            <p:childTnLst>
                              <p:par>
                                <p:cTn id="49" presetID="22" presetClass="entr" presetSubtype="8" fill="hold" grpId="0" nodeType="afterEffect">
                                  <p:stCondLst>
                                    <p:cond delay="0"/>
                                  </p:stCondLst>
                                  <p:childTnLst>
                                    <p:set>
                                      <p:cBhvr>
                                        <p:cTn id="50" dur="1" fill="hold">
                                          <p:stCondLst>
                                            <p:cond delay="0"/>
                                          </p:stCondLst>
                                        </p:cTn>
                                        <p:tgtEl>
                                          <p:spTgt spid="23"/>
                                        </p:tgtEl>
                                        <p:attrNameLst>
                                          <p:attrName>style.visibility</p:attrName>
                                        </p:attrNameLst>
                                      </p:cBhvr>
                                      <p:to>
                                        <p:strVal val="visible"/>
                                      </p:to>
                                    </p:set>
                                    <p:animEffect transition="in" filter="wipe(left)">
                                      <p:cBhvr>
                                        <p:cTn id="51" dur="750"/>
                                        <p:tgtEl>
                                          <p:spTgt spid="23"/>
                                        </p:tgtEl>
                                      </p:cBhvr>
                                    </p:animEffect>
                                  </p:childTnLst>
                                </p:cTn>
                              </p:par>
                            </p:childTnLst>
                          </p:cTn>
                        </p:par>
                        <p:par>
                          <p:cTn id="52" fill="hold">
                            <p:stCondLst>
                              <p:cond delay="7500"/>
                            </p:stCondLst>
                            <p:childTnLst>
                              <p:par>
                                <p:cTn id="53" presetID="22" presetClass="entr" presetSubtype="8" fill="hold" grpId="0" nodeType="afterEffect">
                                  <p:stCondLst>
                                    <p:cond delay="0"/>
                                  </p:stCondLst>
                                  <p:childTnLst>
                                    <p:set>
                                      <p:cBhvr>
                                        <p:cTn id="54" dur="1" fill="hold">
                                          <p:stCondLst>
                                            <p:cond delay="0"/>
                                          </p:stCondLst>
                                        </p:cTn>
                                        <p:tgtEl>
                                          <p:spTgt spid="24"/>
                                        </p:tgtEl>
                                        <p:attrNameLst>
                                          <p:attrName>style.visibility</p:attrName>
                                        </p:attrNameLst>
                                      </p:cBhvr>
                                      <p:to>
                                        <p:strVal val="visible"/>
                                      </p:to>
                                    </p:set>
                                    <p:animEffect transition="in" filter="wipe(left)">
                                      <p:cBhvr>
                                        <p:cTn id="55" dur="750"/>
                                        <p:tgtEl>
                                          <p:spTgt spid="24"/>
                                        </p:tgtEl>
                                      </p:cBhvr>
                                    </p:animEffect>
                                  </p:childTnLst>
                                </p:cTn>
                              </p:par>
                            </p:childTnLst>
                          </p:cTn>
                        </p:par>
                        <p:par>
                          <p:cTn id="56" fill="hold">
                            <p:stCondLst>
                              <p:cond delay="8250"/>
                            </p:stCondLst>
                            <p:childTnLst>
                              <p:par>
                                <p:cTn id="57" presetID="22" presetClass="entr" presetSubtype="8" fill="hold" grpId="0" nodeType="afterEffect">
                                  <p:stCondLst>
                                    <p:cond delay="0"/>
                                  </p:stCondLst>
                                  <p:childTnLst>
                                    <p:set>
                                      <p:cBhvr>
                                        <p:cTn id="58" dur="1" fill="hold">
                                          <p:stCondLst>
                                            <p:cond delay="0"/>
                                          </p:stCondLst>
                                        </p:cTn>
                                        <p:tgtEl>
                                          <p:spTgt spid="25"/>
                                        </p:tgtEl>
                                        <p:attrNameLst>
                                          <p:attrName>style.visibility</p:attrName>
                                        </p:attrNameLst>
                                      </p:cBhvr>
                                      <p:to>
                                        <p:strVal val="visible"/>
                                      </p:to>
                                    </p:set>
                                    <p:animEffect transition="in" filter="wipe(left)">
                                      <p:cBhvr>
                                        <p:cTn id="59" dur="750"/>
                                        <p:tgtEl>
                                          <p:spTgt spid="25"/>
                                        </p:tgtEl>
                                      </p:cBhvr>
                                    </p:animEffect>
                                  </p:childTnLst>
                                </p:cTn>
                              </p:par>
                            </p:childTnLst>
                          </p:cTn>
                        </p:par>
                        <p:par>
                          <p:cTn id="60" fill="hold">
                            <p:stCondLst>
                              <p:cond delay="9000"/>
                            </p:stCondLst>
                            <p:childTnLst>
                              <p:par>
                                <p:cTn id="61" presetID="22" presetClass="entr" presetSubtype="8" fill="hold" grpId="0" nodeType="afterEffect">
                                  <p:stCondLst>
                                    <p:cond delay="0"/>
                                  </p:stCondLst>
                                  <p:childTnLst>
                                    <p:set>
                                      <p:cBhvr>
                                        <p:cTn id="62" dur="1" fill="hold">
                                          <p:stCondLst>
                                            <p:cond delay="0"/>
                                          </p:stCondLst>
                                        </p:cTn>
                                        <p:tgtEl>
                                          <p:spTgt spid="26"/>
                                        </p:tgtEl>
                                        <p:attrNameLst>
                                          <p:attrName>style.visibility</p:attrName>
                                        </p:attrNameLst>
                                      </p:cBhvr>
                                      <p:to>
                                        <p:strVal val="visible"/>
                                      </p:to>
                                    </p:set>
                                    <p:animEffect transition="in" filter="wipe(left)">
                                      <p:cBhvr>
                                        <p:cTn id="63" dur="750"/>
                                        <p:tgtEl>
                                          <p:spTgt spid="26"/>
                                        </p:tgtEl>
                                      </p:cBhvr>
                                    </p:animEffect>
                                  </p:childTnLst>
                                </p:cTn>
                              </p:par>
                            </p:childTnLst>
                          </p:cTn>
                        </p:par>
                        <p:par>
                          <p:cTn id="64" fill="hold">
                            <p:stCondLst>
                              <p:cond delay="9750"/>
                            </p:stCondLst>
                            <p:childTnLst>
                              <p:par>
                                <p:cTn id="65" presetID="22" presetClass="entr" presetSubtype="8"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left)">
                                      <p:cBhvr>
                                        <p:cTn id="67" dur="750"/>
                                        <p:tgtEl>
                                          <p:spTgt spid="27"/>
                                        </p:tgtEl>
                                      </p:cBhvr>
                                    </p:animEffect>
                                  </p:childTnLst>
                                </p:cTn>
                              </p:par>
                            </p:childTnLst>
                          </p:cTn>
                        </p:par>
                        <p:par>
                          <p:cTn id="68" fill="hold">
                            <p:stCondLst>
                              <p:cond delay="10500"/>
                            </p:stCondLst>
                            <p:childTnLst>
                              <p:par>
                                <p:cTn id="69" presetID="22" presetClass="entr" presetSubtype="8" fill="hold" grpId="0" nodeType="afterEffect">
                                  <p:stCondLst>
                                    <p:cond delay="0"/>
                                  </p:stCondLst>
                                  <p:childTnLst>
                                    <p:set>
                                      <p:cBhvr>
                                        <p:cTn id="70" dur="1" fill="hold">
                                          <p:stCondLst>
                                            <p:cond delay="0"/>
                                          </p:stCondLst>
                                        </p:cTn>
                                        <p:tgtEl>
                                          <p:spTgt spid="28"/>
                                        </p:tgtEl>
                                        <p:attrNameLst>
                                          <p:attrName>style.visibility</p:attrName>
                                        </p:attrNameLst>
                                      </p:cBhvr>
                                      <p:to>
                                        <p:strVal val="visible"/>
                                      </p:to>
                                    </p:set>
                                    <p:animEffect transition="in" filter="wipe(left)">
                                      <p:cBhvr>
                                        <p:cTn id="71" dur="750"/>
                                        <p:tgtEl>
                                          <p:spTgt spid="28"/>
                                        </p:tgtEl>
                                      </p:cBhvr>
                                    </p:animEffect>
                                  </p:childTnLst>
                                </p:cTn>
                              </p:par>
                            </p:childTnLst>
                          </p:cTn>
                        </p:par>
                        <p:par>
                          <p:cTn id="72" fill="hold">
                            <p:stCondLst>
                              <p:cond delay="11250"/>
                            </p:stCondLst>
                            <p:childTnLst>
                              <p:par>
                                <p:cTn id="73" presetID="22" presetClass="entr" presetSubtype="8" fill="hold" grpId="0" nodeType="afterEffect">
                                  <p:stCondLst>
                                    <p:cond delay="0"/>
                                  </p:stCondLst>
                                  <p:childTnLst>
                                    <p:set>
                                      <p:cBhvr>
                                        <p:cTn id="74" dur="1" fill="hold">
                                          <p:stCondLst>
                                            <p:cond delay="0"/>
                                          </p:stCondLst>
                                        </p:cTn>
                                        <p:tgtEl>
                                          <p:spTgt spid="29"/>
                                        </p:tgtEl>
                                        <p:attrNameLst>
                                          <p:attrName>style.visibility</p:attrName>
                                        </p:attrNameLst>
                                      </p:cBhvr>
                                      <p:to>
                                        <p:strVal val="visible"/>
                                      </p:to>
                                    </p:set>
                                    <p:animEffect transition="in" filter="wipe(left)">
                                      <p:cBhvr>
                                        <p:cTn id="75" dur="75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2" grpId="0" animBg="1"/>
      <p:bldP spid="113" grpId="0" animBg="1"/>
      <p:bldP spid="114" grpId="0" animBg="1"/>
      <p:bldP spid="116" grpId="0" animBg="1"/>
      <p:bldP spid="22" grpId="0"/>
      <p:bldP spid="23" grpId="0"/>
      <p:bldP spid="24" grpId="0"/>
      <p:bldP spid="25" grpId="0"/>
      <p:bldP spid="26" grpId="0"/>
      <p:bldP spid="27" grpId="0"/>
      <p:bldP spid="28" grpId="0"/>
      <p:bldP spid="2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38595" y="3493237"/>
            <a:ext cx="4381561" cy="97007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2728" tIns="36364" rIns="72728" bIns="36364" rtlCol="0" anchor="ctr"/>
          <a:lstStyle/>
          <a:p>
            <a:pPr algn="ctr"/>
            <a:endParaRPr lang="zh-CN" altLang="en-US" sz="1509">
              <a:latin typeface="Arial" panose="020B0604020202020204" pitchFamily="34" charset="0"/>
              <a:ea typeface="微软雅黑" panose="020B0503020204020204" pitchFamily="34" charset="-122"/>
              <a:sym typeface="Arial" panose="020B0604020202020204" pitchFamily="34" charset="0"/>
            </a:endParaRPr>
          </a:p>
        </p:txBody>
      </p:sp>
      <p:sp>
        <p:nvSpPr>
          <p:cNvPr id="3" name="椭圆 2"/>
          <p:cNvSpPr/>
          <p:nvPr/>
        </p:nvSpPr>
        <p:spPr>
          <a:xfrm>
            <a:off x="5919107" y="2214740"/>
            <a:ext cx="1020536" cy="102053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03</a:t>
            </a:r>
            <a:endParaRPr lang="zh-CN" altLang="en-US" sz="4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MH_Entry_1"/>
          <p:cNvSpPr/>
          <p:nvPr>
            <p:custDataLst>
              <p:tags r:id="rId1"/>
            </p:custDataLst>
          </p:nvPr>
        </p:nvSpPr>
        <p:spPr>
          <a:xfrm>
            <a:off x="5161330" y="3624330"/>
            <a:ext cx="2536091" cy="70788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r>
              <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rPr>
              <a:t>成功项目展示</a:t>
            </a:r>
            <a:r>
              <a:rPr lang="en-US" altLang="zh-CN"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11"/>
          <p:cNvSpPr txBox="1"/>
          <p:nvPr/>
        </p:nvSpPr>
        <p:spPr>
          <a:xfrm>
            <a:off x="6508612" y="4646971"/>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1"/>
          <p:cNvSpPr txBox="1"/>
          <p:nvPr/>
        </p:nvSpPr>
        <p:spPr>
          <a:xfrm>
            <a:off x="4737868" y="4646971"/>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6508612" y="4916628"/>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4737868" y="4916628"/>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7326745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win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grpId="0" nodeType="clickEffect">
                                  <p:stCondLst>
                                    <p:cond delay="0"/>
                                  </p:stCondLst>
                                  <p:iterate type="lt">
                                    <p:tmPct val="10000"/>
                                  </p:iterate>
                                  <p:childTnLst>
                                    <p:set>
                                      <p:cBhvr>
                                        <p:cTn id="19" dur="1" fill="hold">
                                          <p:stCondLst>
                                            <p:cond delay="0"/>
                                          </p:stCondLst>
                                        </p:cTn>
                                        <p:tgtEl>
                                          <p:spTgt spid="5"/>
                                        </p:tgtEl>
                                        <p:attrNameLst>
                                          <p:attrName>style.visibility</p:attrName>
                                        </p:attrNameLst>
                                      </p:cBhvr>
                                      <p:to>
                                        <p:strVal val="visible"/>
                                      </p:to>
                                    </p:set>
                                    <p:anim by="(-#ppt_w*2)" calcmode="lin" valueType="num">
                                      <p:cBhvr rctx="PPT">
                                        <p:cTn id="20" dur="500" autoRev="1" fill="hold">
                                          <p:stCondLst>
                                            <p:cond delay="0"/>
                                          </p:stCondLst>
                                        </p:cTn>
                                        <p:tgtEl>
                                          <p:spTgt spid="5"/>
                                        </p:tgtEl>
                                        <p:attrNameLst>
                                          <p:attrName>ppt_w</p:attrName>
                                        </p:attrNameLst>
                                      </p:cBhvr>
                                    </p:anim>
                                    <p:anim by="(#ppt_w*0.50)" calcmode="lin" valueType="num">
                                      <p:cBhvr>
                                        <p:cTn id="21" dur="500" decel="50000" autoRev="1" fill="hold">
                                          <p:stCondLst>
                                            <p:cond delay="0"/>
                                          </p:stCondLst>
                                        </p:cTn>
                                        <p:tgtEl>
                                          <p:spTgt spid="5"/>
                                        </p:tgtEl>
                                        <p:attrNameLst>
                                          <p:attrName>ppt_x</p:attrName>
                                        </p:attrNameLst>
                                      </p:cBhvr>
                                    </p:anim>
                                    <p:anim from="(-#ppt_h/2)" to="(#ppt_y)" calcmode="lin" valueType="num">
                                      <p:cBhvr>
                                        <p:cTn id="22" dur="1000" fill="hold">
                                          <p:stCondLst>
                                            <p:cond delay="0"/>
                                          </p:stCondLst>
                                        </p:cTn>
                                        <p:tgtEl>
                                          <p:spTgt spid="5"/>
                                        </p:tgtEl>
                                        <p:attrNameLst>
                                          <p:attrName>ppt_y</p:attrName>
                                        </p:attrNameLst>
                                      </p:cBhvr>
                                    </p:anim>
                                    <p:animRot by="21600000">
                                      <p:cBhvr>
                                        <p:cTn id="23" dur="1000" fill="hold">
                                          <p:stCondLst>
                                            <p:cond delay="0"/>
                                          </p:stCondLst>
                                        </p:cTn>
                                        <p:tgtEl>
                                          <p:spTgt spid="5"/>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p:bldP spid="9" grpId="0"/>
      <p:bldP spid="10" grpId="0"/>
      <p:bldP spid="11" grpId="0"/>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1716336"/>
            <a:ext cx="7149455" cy="4586132"/>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12" name="圆角矩形 11"/>
          <p:cNvSpPr/>
          <p:nvPr/>
        </p:nvSpPr>
        <p:spPr>
          <a:xfrm>
            <a:off x="7372654" y="2882752"/>
            <a:ext cx="4673296" cy="681640"/>
          </a:xfrm>
          <a:prstGeom prst="roundRect">
            <a:avLst>
              <a:gd name="adj" fmla="val 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2">
              <a:latin typeface="Arial" panose="020B0604020202020204" pitchFamily="34" charset="0"/>
              <a:ea typeface="微软雅黑" panose="020B0503020204020204" pitchFamily="34" charset="-122"/>
              <a:sym typeface="Arial" panose="020B0604020202020204" pitchFamily="34" charset="0"/>
            </a:endParaRPr>
          </a:p>
        </p:txBody>
      </p:sp>
      <p:sp>
        <p:nvSpPr>
          <p:cNvPr id="13" name="圆角矩形 12"/>
          <p:cNvSpPr/>
          <p:nvPr/>
        </p:nvSpPr>
        <p:spPr>
          <a:xfrm>
            <a:off x="7368498" y="4802429"/>
            <a:ext cx="4677451" cy="681640"/>
          </a:xfrm>
          <a:prstGeom prst="roundRect">
            <a:avLst>
              <a:gd name="adj" fmla="val 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sz="2002">
              <a:latin typeface="Arial" panose="020B0604020202020204" pitchFamily="34" charset="0"/>
              <a:ea typeface="微软雅黑" panose="020B0503020204020204" pitchFamily="34" charset="-122"/>
              <a:sym typeface="Arial" panose="020B0604020202020204" pitchFamily="34" charset="0"/>
            </a:endParaRPr>
          </a:p>
        </p:txBody>
      </p:sp>
      <p:sp>
        <p:nvSpPr>
          <p:cNvPr id="14" name="矩形 13"/>
          <p:cNvSpPr/>
          <p:nvPr/>
        </p:nvSpPr>
        <p:spPr>
          <a:xfrm>
            <a:off x="7942780" y="3055673"/>
            <a:ext cx="779539" cy="308098"/>
          </a:xfrm>
          <a:prstGeom prst="rect">
            <a:avLst/>
          </a:prstGeom>
        </p:spPr>
        <p:txBody>
          <a:bodyPr wrap="square" lIns="0" tIns="0" rIns="0" bIns="0">
            <a:spAutoFit/>
          </a:bodyPr>
          <a:lstStyle/>
          <a:p>
            <a:pPr algn="ctr"/>
            <a:r>
              <a:rPr lang="en-US" altLang="zh-CN" sz="2002" dirty="0">
                <a:solidFill>
                  <a:schemeClr val="bg1"/>
                </a:solidFill>
                <a:latin typeface="Arial" panose="020B0604020202020204" pitchFamily="34" charset="0"/>
                <a:ea typeface="微软雅黑" panose="020B0503020204020204" pitchFamily="34" charset="-122"/>
                <a:sym typeface="Arial" panose="020B0604020202020204" pitchFamily="34" charset="0"/>
              </a:rPr>
              <a:t>20%</a:t>
            </a:r>
          </a:p>
        </p:txBody>
      </p:sp>
      <p:sp>
        <p:nvSpPr>
          <p:cNvPr id="15" name="矩形 14"/>
          <p:cNvSpPr/>
          <p:nvPr/>
        </p:nvSpPr>
        <p:spPr>
          <a:xfrm>
            <a:off x="8008143" y="4975350"/>
            <a:ext cx="648812" cy="308098"/>
          </a:xfrm>
          <a:prstGeom prst="rect">
            <a:avLst/>
          </a:prstGeom>
        </p:spPr>
        <p:txBody>
          <a:bodyPr wrap="square" lIns="0" tIns="0" rIns="0" bIns="0">
            <a:spAutoFit/>
          </a:bodyPr>
          <a:lstStyle/>
          <a:p>
            <a:pPr algn="ctr"/>
            <a:r>
              <a:rPr lang="en-US" altLang="zh-CN" sz="2002" dirty="0">
                <a:solidFill>
                  <a:schemeClr val="bg1"/>
                </a:solidFill>
                <a:latin typeface="Arial" panose="020B0604020202020204" pitchFamily="34" charset="0"/>
                <a:ea typeface="微软雅黑" panose="020B0503020204020204" pitchFamily="34" charset="-122"/>
                <a:sym typeface="Arial" panose="020B0604020202020204" pitchFamily="34" charset="0"/>
              </a:rPr>
              <a:t>80%</a:t>
            </a:r>
          </a:p>
        </p:txBody>
      </p:sp>
      <p:sp>
        <p:nvSpPr>
          <p:cNvPr id="16" name="Content Placeholder 2"/>
          <p:cNvSpPr txBox="1">
            <a:spLocks/>
          </p:cNvSpPr>
          <p:nvPr/>
        </p:nvSpPr>
        <p:spPr>
          <a:xfrm>
            <a:off x="7372654" y="2570855"/>
            <a:ext cx="1510052" cy="21544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spcBef>
                <a:spcPts val="0"/>
              </a:spcBef>
              <a:spcAft>
                <a:spcPts val="0"/>
              </a:spcAft>
            </a:pPr>
            <a:r>
              <a:rPr lang="zh-CN" altLang="en-US" sz="14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7" name="Content Placeholder 2"/>
          <p:cNvSpPr txBox="1">
            <a:spLocks/>
          </p:cNvSpPr>
          <p:nvPr/>
        </p:nvSpPr>
        <p:spPr>
          <a:xfrm>
            <a:off x="7376789" y="3640070"/>
            <a:ext cx="4669161" cy="73866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a:t>
            </a:r>
            <a:endParaRPr lang="en-US" altLang="zh-CN" sz="8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8" name="Content Placeholder 2"/>
          <p:cNvSpPr txBox="1">
            <a:spLocks/>
          </p:cNvSpPr>
          <p:nvPr/>
        </p:nvSpPr>
        <p:spPr>
          <a:xfrm>
            <a:off x="7376789" y="5581733"/>
            <a:ext cx="4669161" cy="73866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a:t>
            </a: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a:t>
            </a:r>
            <a:endParaRPr lang="en-US" altLang="zh-CN" sz="8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0" name="Content Placeholder 2"/>
          <p:cNvSpPr txBox="1">
            <a:spLocks/>
          </p:cNvSpPr>
          <p:nvPr/>
        </p:nvSpPr>
        <p:spPr>
          <a:xfrm>
            <a:off x="7372654" y="4514175"/>
            <a:ext cx="1510052" cy="21544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l">
              <a:spcBef>
                <a:spcPts val="0"/>
              </a:spcBef>
              <a:spcAft>
                <a:spcPts val="0"/>
              </a:spcAft>
            </a:pPr>
            <a:r>
              <a:rPr lang="zh-CN" altLang="en-US" sz="1400"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sz="1400" b="1" dirty="0">
              <a:solidFill>
                <a:schemeClr val="bg1">
                  <a:lumMod val="65000"/>
                </a:schemeClr>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1"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36266341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1000"/>
                                        <p:tgtEl>
                                          <p:spTgt spid="3"/>
                                        </p:tgtEl>
                                      </p:cBhvr>
                                    </p:animEffect>
                                    <p:anim calcmode="lin" valueType="num">
                                      <p:cBhvr>
                                        <p:cTn id="8" dur="1000" fill="hold"/>
                                        <p:tgtEl>
                                          <p:spTgt spid="3"/>
                                        </p:tgtEl>
                                        <p:attrNameLst>
                                          <p:attrName>ppt_x</p:attrName>
                                        </p:attrNameLst>
                                      </p:cBhvr>
                                      <p:tavLst>
                                        <p:tav tm="0">
                                          <p:val>
                                            <p:strVal val="#ppt_x"/>
                                          </p:val>
                                        </p:tav>
                                        <p:tav tm="100000">
                                          <p:val>
                                            <p:strVal val="#ppt_x"/>
                                          </p:val>
                                        </p:tav>
                                      </p:tavLst>
                                    </p:anim>
                                    <p:anim calcmode="lin" valueType="num">
                                      <p:cBhvr>
                                        <p:cTn id="9" dur="1000" fill="hold"/>
                                        <p:tgtEl>
                                          <p:spTgt spid="3"/>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2" presetClass="entr" presetSubtype="8" fill="hold" grpId="0" nodeType="afterEffect">
                                  <p:stCondLst>
                                    <p:cond delay="0"/>
                                  </p:stCondLst>
                                  <p:childTnLst>
                                    <p:set>
                                      <p:cBhvr>
                                        <p:cTn id="12" dur="1" fill="hold">
                                          <p:stCondLst>
                                            <p:cond delay="0"/>
                                          </p:stCondLst>
                                        </p:cTn>
                                        <p:tgtEl>
                                          <p:spTgt spid="16"/>
                                        </p:tgtEl>
                                        <p:attrNameLst>
                                          <p:attrName>style.visibility</p:attrName>
                                        </p:attrNameLst>
                                      </p:cBhvr>
                                      <p:to>
                                        <p:strVal val="visible"/>
                                      </p:to>
                                    </p:set>
                                    <p:animEffect transition="in" filter="wipe(left)">
                                      <p:cBhvr>
                                        <p:cTn id="13" dur="750"/>
                                        <p:tgtEl>
                                          <p:spTgt spid="16"/>
                                        </p:tgtEl>
                                      </p:cBhvr>
                                    </p:animEffect>
                                  </p:childTnLst>
                                </p:cTn>
                              </p:par>
                            </p:childTnLst>
                          </p:cTn>
                        </p:par>
                        <p:par>
                          <p:cTn id="14" fill="hold">
                            <p:stCondLst>
                              <p:cond delay="1750"/>
                            </p:stCondLst>
                            <p:childTnLst>
                              <p:par>
                                <p:cTn id="15" presetID="22" presetClass="entr" presetSubtype="8" fill="hold" grpId="0" nodeType="after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wipe(left)">
                                      <p:cBhvr>
                                        <p:cTn id="17" dur="750"/>
                                        <p:tgtEl>
                                          <p:spTgt spid="17"/>
                                        </p:tgtEl>
                                      </p:cBhvr>
                                    </p:animEffect>
                                  </p:childTnLst>
                                </p:cTn>
                              </p:par>
                            </p:childTnLst>
                          </p:cTn>
                        </p:par>
                        <p:par>
                          <p:cTn id="18" fill="hold">
                            <p:stCondLst>
                              <p:cond delay="2500"/>
                            </p:stCondLst>
                            <p:childTnLst>
                              <p:par>
                                <p:cTn id="19" presetID="22" presetClass="entr" presetSubtype="8" fill="hold" grpId="0" nodeType="afterEffect">
                                  <p:stCondLst>
                                    <p:cond delay="0"/>
                                  </p:stCondLst>
                                  <p:childTnLst>
                                    <p:set>
                                      <p:cBhvr>
                                        <p:cTn id="20" dur="1" fill="hold">
                                          <p:stCondLst>
                                            <p:cond delay="0"/>
                                          </p:stCondLst>
                                        </p:cTn>
                                        <p:tgtEl>
                                          <p:spTgt spid="18"/>
                                        </p:tgtEl>
                                        <p:attrNameLst>
                                          <p:attrName>style.visibility</p:attrName>
                                        </p:attrNameLst>
                                      </p:cBhvr>
                                      <p:to>
                                        <p:strVal val="visible"/>
                                      </p:to>
                                    </p:set>
                                    <p:animEffect transition="in" filter="wipe(left)">
                                      <p:cBhvr>
                                        <p:cTn id="21" dur="750"/>
                                        <p:tgtEl>
                                          <p:spTgt spid="18"/>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fill="hold" grpId="0" nodeType="clickEffect">
                                  <p:stCondLst>
                                    <p:cond delay="0"/>
                                  </p:stCondLst>
                                  <p:childTnLst>
                                    <p:set>
                                      <p:cBhvr>
                                        <p:cTn id="25" dur="1" fill="hold">
                                          <p:stCondLst>
                                            <p:cond delay="0"/>
                                          </p:stCondLst>
                                        </p:cTn>
                                        <p:tgtEl>
                                          <p:spTgt spid="12"/>
                                        </p:tgtEl>
                                        <p:attrNameLst>
                                          <p:attrName>style.visibility</p:attrName>
                                        </p:attrNameLst>
                                      </p:cBhvr>
                                      <p:to>
                                        <p:strVal val="visible"/>
                                      </p:to>
                                    </p:set>
                                    <p:anim calcmode="lin" valueType="num">
                                      <p:cBhvr additive="base">
                                        <p:cTn id="26" dur="500" fill="hold"/>
                                        <p:tgtEl>
                                          <p:spTgt spid="12"/>
                                        </p:tgtEl>
                                        <p:attrNameLst>
                                          <p:attrName>ppt_x</p:attrName>
                                        </p:attrNameLst>
                                      </p:cBhvr>
                                      <p:tavLst>
                                        <p:tav tm="0">
                                          <p:val>
                                            <p:strVal val="0-#ppt_w/2"/>
                                          </p:val>
                                        </p:tav>
                                        <p:tav tm="100000">
                                          <p:val>
                                            <p:strVal val="#ppt_x"/>
                                          </p:val>
                                        </p:tav>
                                      </p:tavLst>
                                    </p:anim>
                                    <p:anim calcmode="lin" valueType="num">
                                      <p:cBhvr additive="base">
                                        <p:cTn id="27" dur="500" fill="hold"/>
                                        <p:tgtEl>
                                          <p:spTgt spid="12"/>
                                        </p:tgtEl>
                                        <p:attrNameLst>
                                          <p:attrName>ppt_y</p:attrName>
                                        </p:attrNameLst>
                                      </p:cBhvr>
                                      <p:tavLst>
                                        <p:tav tm="0">
                                          <p:val>
                                            <p:strVal val="#ppt_y"/>
                                          </p:val>
                                        </p:tav>
                                        <p:tav tm="100000">
                                          <p:val>
                                            <p:strVal val="#ppt_y"/>
                                          </p:val>
                                        </p:tav>
                                      </p:tavLst>
                                    </p:anim>
                                  </p:childTnLst>
                                </p:cTn>
                              </p:par>
                              <p:par>
                                <p:cTn id="28" presetID="2" presetClass="entr" presetSubtype="2" fill="hold" grpId="0" nodeType="withEffect">
                                  <p:stCondLst>
                                    <p:cond delay="0"/>
                                  </p:stCondLst>
                                  <p:childTnLst>
                                    <p:set>
                                      <p:cBhvr>
                                        <p:cTn id="29" dur="1" fill="hold">
                                          <p:stCondLst>
                                            <p:cond delay="0"/>
                                          </p:stCondLst>
                                        </p:cTn>
                                        <p:tgtEl>
                                          <p:spTgt spid="13"/>
                                        </p:tgtEl>
                                        <p:attrNameLst>
                                          <p:attrName>style.visibility</p:attrName>
                                        </p:attrNameLst>
                                      </p:cBhvr>
                                      <p:to>
                                        <p:strVal val="visible"/>
                                      </p:to>
                                    </p:set>
                                    <p:anim calcmode="lin" valueType="num">
                                      <p:cBhvr additive="base">
                                        <p:cTn id="30" dur="500" fill="hold"/>
                                        <p:tgtEl>
                                          <p:spTgt spid="13"/>
                                        </p:tgtEl>
                                        <p:attrNameLst>
                                          <p:attrName>ppt_x</p:attrName>
                                        </p:attrNameLst>
                                      </p:cBhvr>
                                      <p:tavLst>
                                        <p:tav tm="0">
                                          <p:val>
                                            <p:strVal val="1+#ppt_w/2"/>
                                          </p:val>
                                        </p:tav>
                                        <p:tav tm="100000">
                                          <p:val>
                                            <p:strVal val="#ppt_x"/>
                                          </p:val>
                                        </p:tav>
                                      </p:tavLst>
                                    </p:anim>
                                    <p:anim calcmode="lin" valueType="num">
                                      <p:cBhvr additive="base">
                                        <p:cTn id="31" dur="500" fill="hold"/>
                                        <p:tgtEl>
                                          <p:spTgt spid="13"/>
                                        </p:tgtEl>
                                        <p:attrNameLst>
                                          <p:attrName>ppt_y</p:attrName>
                                        </p:attrNameLst>
                                      </p:cBhvr>
                                      <p:tavLst>
                                        <p:tav tm="0">
                                          <p:val>
                                            <p:strVal val="#ppt_y"/>
                                          </p:val>
                                        </p:tav>
                                        <p:tav tm="100000">
                                          <p:val>
                                            <p:strVal val="#ppt_y"/>
                                          </p:val>
                                        </p:tav>
                                      </p:tavLst>
                                    </p:anim>
                                  </p:childTnLst>
                                </p:cTn>
                              </p:par>
                            </p:childTnLst>
                          </p:cTn>
                        </p:par>
                        <p:par>
                          <p:cTn id="32" fill="hold">
                            <p:stCondLst>
                              <p:cond delay="500"/>
                            </p:stCondLst>
                            <p:childTnLst>
                              <p:par>
                                <p:cTn id="33" presetID="10" presetClass="entr" presetSubtype="0"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fade">
                                      <p:cBhvr>
                                        <p:cTn id="35" dur="500"/>
                                        <p:tgtEl>
                                          <p:spTgt spid="14"/>
                                        </p:tgtEl>
                                      </p:cBhvr>
                                    </p:animEffect>
                                  </p:childTnLst>
                                </p:cTn>
                              </p:par>
                              <p:par>
                                <p:cTn id="36" presetID="10" presetClass="entr" presetSubtype="0" fill="hold" grpId="0" nodeType="withEffect">
                                  <p:stCondLst>
                                    <p:cond delay="0"/>
                                  </p:stCondLst>
                                  <p:childTnLst>
                                    <p:set>
                                      <p:cBhvr>
                                        <p:cTn id="37" dur="1" fill="hold">
                                          <p:stCondLst>
                                            <p:cond delay="0"/>
                                          </p:stCondLst>
                                        </p:cTn>
                                        <p:tgtEl>
                                          <p:spTgt spid="15"/>
                                        </p:tgtEl>
                                        <p:attrNameLst>
                                          <p:attrName>style.visibility</p:attrName>
                                        </p:attrNameLst>
                                      </p:cBhvr>
                                      <p:to>
                                        <p:strVal val="visible"/>
                                      </p:to>
                                    </p:set>
                                    <p:animEffect transition="in" filter="fade">
                                      <p:cBhvr>
                                        <p:cTn id="38" dur="500"/>
                                        <p:tgtEl>
                                          <p:spTgt spid="15"/>
                                        </p:tgtEl>
                                      </p:cBhvr>
                                    </p:animEffect>
                                  </p:childTnLst>
                                </p:cTn>
                              </p:par>
                            </p:childTnLst>
                          </p:cTn>
                        </p:par>
                        <p:par>
                          <p:cTn id="39" fill="hold">
                            <p:stCondLst>
                              <p:cond delay="1000"/>
                            </p:stCondLst>
                            <p:childTnLst>
                              <p:par>
                                <p:cTn id="40" presetID="22" presetClass="entr" presetSubtype="8" fill="hold" grpId="0" nodeType="afterEffect">
                                  <p:stCondLst>
                                    <p:cond delay="0"/>
                                  </p:stCondLst>
                                  <p:childTnLst>
                                    <p:set>
                                      <p:cBhvr>
                                        <p:cTn id="41" dur="1" fill="hold">
                                          <p:stCondLst>
                                            <p:cond delay="0"/>
                                          </p:stCondLst>
                                        </p:cTn>
                                        <p:tgtEl>
                                          <p:spTgt spid="10"/>
                                        </p:tgtEl>
                                        <p:attrNameLst>
                                          <p:attrName>style.visibility</p:attrName>
                                        </p:attrNameLst>
                                      </p:cBhvr>
                                      <p:to>
                                        <p:strVal val="visible"/>
                                      </p:to>
                                    </p:set>
                                    <p:animEffect transition="in" filter="wipe(left)">
                                      <p:cBhvr>
                                        <p:cTn id="42" dur="75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12" grpId="0" animBg="1"/>
      <p:bldP spid="13" grpId="0" animBg="1"/>
      <p:bldP spid="14" grpId="0"/>
      <p:bldP spid="15" grpId="0"/>
      <p:bldP spid="16" grpId="0"/>
      <p:bldP spid="17" grpId="0"/>
      <p:bldP spid="18" grpId="0"/>
      <p:bldP spid="10"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Group 4"/>
          <p:cNvGrpSpPr/>
          <p:nvPr/>
        </p:nvGrpSpPr>
        <p:grpSpPr>
          <a:xfrm>
            <a:off x="4430105" y="2447748"/>
            <a:ext cx="3998543" cy="3850364"/>
            <a:chOff x="4200186" y="2320894"/>
            <a:chExt cx="3791627" cy="3651116"/>
          </a:xfrm>
        </p:grpSpPr>
        <p:sp>
          <p:nvSpPr>
            <p:cNvPr id="7" name="Rounded Rectangle 6"/>
            <p:cNvSpPr/>
            <p:nvPr/>
          </p:nvSpPr>
          <p:spPr>
            <a:xfrm flipH="1">
              <a:off x="4214254" y="4850056"/>
              <a:ext cx="3777559" cy="9144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Rounded Rectangle 5"/>
            <p:cNvSpPr/>
            <p:nvPr/>
          </p:nvSpPr>
          <p:spPr>
            <a:xfrm rot="3492391" flipH="1">
              <a:off x="4991307" y="3689252"/>
              <a:ext cx="3651116" cy="914400"/>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Rounded Rectangle 3"/>
            <p:cNvSpPr/>
            <p:nvPr/>
          </p:nvSpPr>
          <p:spPr>
            <a:xfrm rot="18107609">
              <a:off x="3556490" y="3689252"/>
              <a:ext cx="3651116" cy="914400"/>
            </a:xfrm>
            <a:prstGeom prst="roundRect">
              <a:avLst>
                <a:gd name="adj" fmla="val 50000"/>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Rounded Rectangle 9"/>
            <p:cNvSpPr/>
            <p:nvPr/>
          </p:nvSpPr>
          <p:spPr>
            <a:xfrm flipH="1">
              <a:off x="4200186" y="4850056"/>
              <a:ext cx="1948760" cy="914400"/>
            </a:xfrm>
            <a:prstGeom prst="roundRect">
              <a:avLst>
                <a:gd name="adj"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Oval 13"/>
            <p:cNvSpPr/>
            <p:nvPr/>
          </p:nvSpPr>
          <p:spPr>
            <a:xfrm>
              <a:off x="5725181" y="2613073"/>
              <a:ext cx="755703" cy="7557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Oval 14"/>
            <p:cNvSpPr/>
            <p:nvPr/>
          </p:nvSpPr>
          <p:spPr>
            <a:xfrm>
              <a:off x="4297730" y="4929404"/>
              <a:ext cx="755703" cy="7557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Oval 15"/>
            <p:cNvSpPr/>
            <p:nvPr/>
          </p:nvSpPr>
          <p:spPr>
            <a:xfrm>
              <a:off x="7164059" y="4930934"/>
              <a:ext cx="755703" cy="755703"/>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noEditPoints="1"/>
            </p:cNvSpPr>
            <p:nvPr/>
          </p:nvSpPr>
          <p:spPr bwMode="auto">
            <a:xfrm>
              <a:off x="5950368" y="2791506"/>
              <a:ext cx="305327" cy="398835"/>
            </a:xfrm>
            <a:custGeom>
              <a:avLst/>
              <a:gdLst>
                <a:gd name="T0" fmla="*/ 60 w 74"/>
                <a:gd name="T1" fmla="*/ 0 h 97"/>
                <a:gd name="T2" fmla="*/ 72 w 74"/>
                <a:gd name="T3" fmla="*/ 11 h 97"/>
                <a:gd name="T4" fmla="*/ 70 w 74"/>
                <a:gd name="T5" fmla="*/ 52 h 97"/>
                <a:gd name="T6" fmla="*/ 63 w 74"/>
                <a:gd name="T7" fmla="*/ 11 h 97"/>
                <a:gd name="T8" fmla="*/ 60 w 74"/>
                <a:gd name="T9" fmla="*/ 8 h 97"/>
                <a:gd name="T10" fmla="*/ 26 w 74"/>
                <a:gd name="T11" fmla="*/ 11 h 97"/>
                <a:gd name="T12" fmla="*/ 26 w 74"/>
                <a:gd name="T13" fmla="*/ 18 h 97"/>
                <a:gd name="T14" fmla="*/ 19 w 74"/>
                <a:gd name="T15" fmla="*/ 24 h 97"/>
                <a:gd name="T16" fmla="*/ 12 w 74"/>
                <a:gd name="T17" fmla="*/ 24 h 97"/>
                <a:gd name="T18" fmla="*/ 8 w 74"/>
                <a:gd name="T19" fmla="*/ 79 h 97"/>
                <a:gd name="T20" fmla="*/ 9 w 74"/>
                <a:gd name="T21" fmla="*/ 81 h 97"/>
                <a:gd name="T22" fmla="*/ 28 w 74"/>
                <a:gd name="T23" fmla="*/ 82 h 97"/>
                <a:gd name="T24" fmla="*/ 37 w 74"/>
                <a:gd name="T25" fmla="*/ 90 h 97"/>
                <a:gd name="T26" fmla="*/ 3 w 74"/>
                <a:gd name="T27" fmla="*/ 87 h 97"/>
                <a:gd name="T28" fmla="*/ 3 w 74"/>
                <a:gd name="T29" fmla="*/ 87 h 97"/>
                <a:gd name="T30" fmla="*/ 0 w 74"/>
                <a:gd name="T31" fmla="*/ 20 h 97"/>
                <a:gd name="T32" fmla="*/ 1 w 74"/>
                <a:gd name="T33" fmla="*/ 17 h 97"/>
                <a:gd name="T34" fmla="*/ 19 w 74"/>
                <a:gd name="T35" fmla="*/ 0 h 97"/>
                <a:gd name="T36" fmla="*/ 17 w 74"/>
                <a:gd name="T37" fmla="*/ 52 h 97"/>
                <a:gd name="T38" fmla="*/ 27 w 74"/>
                <a:gd name="T39" fmla="*/ 56 h 97"/>
                <a:gd name="T40" fmla="*/ 17 w 74"/>
                <a:gd name="T41" fmla="*/ 52 h 97"/>
                <a:gd name="T42" fmla="*/ 17 w 74"/>
                <a:gd name="T43" fmla="*/ 44 h 97"/>
                <a:gd name="T44" fmla="*/ 56 w 74"/>
                <a:gd name="T45" fmla="*/ 40 h 97"/>
                <a:gd name="T46" fmla="*/ 17 w 74"/>
                <a:gd name="T47" fmla="*/ 28 h 97"/>
                <a:gd name="T48" fmla="*/ 56 w 74"/>
                <a:gd name="T49" fmla="*/ 33 h 97"/>
                <a:gd name="T50" fmla="*/ 17 w 74"/>
                <a:gd name="T51" fmla="*/ 28 h 97"/>
                <a:gd name="T52" fmla="*/ 34 w 74"/>
                <a:gd name="T53" fmla="*/ 22 h 97"/>
                <a:gd name="T54" fmla="*/ 56 w 74"/>
                <a:gd name="T55" fmla="*/ 17 h 97"/>
                <a:gd name="T56" fmla="*/ 41 w 74"/>
                <a:gd name="T57" fmla="*/ 69 h 97"/>
                <a:gd name="T58" fmla="*/ 41 w 74"/>
                <a:gd name="T59" fmla="*/ 69 h 97"/>
                <a:gd name="T60" fmla="*/ 31 w 74"/>
                <a:gd name="T61" fmla="*/ 66 h 97"/>
                <a:gd name="T62" fmla="*/ 47 w 74"/>
                <a:gd name="T63" fmla="*/ 86 h 97"/>
                <a:gd name="T64" fmla="*/ 59 w 74"/>
                <a:gd name="T65" fmla="*/ 87 h 97"/>
                <a:gd name="T66" fmla="*/ 71 w 74"/>
                <a:gd name="T67" fmla="*/ 96 h 97"/>
                <a:gd name="T68" fmla="*/ 72 w 74"/>
                <a:gd name="T69" fmla="*/ 90 h 97"/>
                <a:gd name="T70" fmla="*/ 63 w 74"/>
                <a:gd name="T71" fmla="*/ 80 h 97"/>
                <a:gd name="T72" fmla="*/ 64 w 74"/>
                <a:gd name="T73" fmla="*/ 57 h 97"/>
                <a:gd name="T74" fmla="*/ 38 w 74"/>
                <a:gd name="T75" fmla="*/ 54 h 97"/>
                <a:gd name="T76" fmla="*/ 42 w 74"/>
                <a:gd name="T77" fmla="*/ 58 h 97"/>
                <a:gd name="T78" fmla="*/ 40 w 74"/>
                <a:gd name="T79" fmla="*/ 76 h 97"/>
                <a:gd name="T80" fmla="*/ 57 w 74"/>
                <a:gd name="T81" fmla="*/ 78 h 97"/>
                <a:gd name="T82" fmla="*/ 59 w 74"/>
                <a:gd name="T83" fmla="*/ 61 h 97"/>
                <a:gd name="T84" fmla="*/ 21 w 74"/>
                <a:gd name="T85" fmla="*/ 9 h 97"/>
                <a:gd name="T86" fmla="*/ 13 w 74"/>
                <a:gd name="T87" fmla="*/ 19 h 97"/>
                <a:gd name="T88" fmla="*/ 17 w 74"/>
                <a:gd name="T89" fmla="*/ 20 h 97"/>
                <a:gd name="T90" fmla="*/ 18 w 74"/>
                <a:gd name="T91" fmla="*/ 20 h 97"/>
                <a:gd name="T92" fmla="*/ 22 w 74"/>
                <a:gd name="T93" fmla="*/ 17 h 97"/>
                <a:gd name="T94" fmla="*/ 22 w 74"/>
                <a:gd name="T95" fmla="*/ 15 h 97"/>
                <a:gd name="T96" fmla="*/ 21 w 74"/>
                <a:gd name="T97" fmla="*/ 11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74" h="97">
                  <a:moveTo>
                    <a:pt x="21" y="0"/>
                  </a:moveTo>
                  <a:cubicBezTo>
                    <a:pt x="60" y="0"/>
                    <a:pt x="60" y="0"/>
                    <a:pt x="60" y="0"/>
                  </a:cubicBezTo>
                  <a:cubicBezTo>
                    <a:pt x="64" y="0"/>
                    <a:pt x="66" y="1"/>
                    <a:pt x="68" y="3"/>
                  </a:cubicBezTo>
                  <a:cubicBezTo>
                    <a:pt x="70" y="5"/>
                    <a:pt x="72" y="8"/>
                    <a:pt x="72" y="11"/>
                  </a:cubicBezTo>
                  <a:cubicBezTo>
                    <a:pt x="72" y="56"/>
                    <a:pt x="72" y="56"/>
                    <a:pt x="72" y="56"/>
                  </a:cubicBezTo>
                  <a:cubicBezTo>
                    <a:pt x="71" y="55"/>
                    <a:pt x="70" y="53"/>
                    <a:pt x="70" y="52"/>
                  </a:cubicBezTo>
                  <a:cubicBezTo>
                    <a:pt x="68" y="50"/>
                    <a:pt x="66" y="48"/>
                    <a:pt x="63" y="47"/>
                  </a:cubicBezTo>
                  <a:cubicBezTo>
                    <a:pt x="63" y="11"/>
                    <a:pt x="63" y="11"/>
                    <a:pt x="63" y="11"/>
                  </a:cubicBezTo>
                  <a:cubicBezTo>
                    <a:pt x="63" y="10"/>
                    <a:pt x="63" y="9"/>
                    <a:pt x="62" y="9"/>
                  </a:cubicBezTo>
                  <a:cubicBezTo>
                    <a:pt x="62" y="8"/>
                    <a:pt x="61" y="8"/>
                    <a:pt x="60" y="8"/>
                  </a:cubicBezTo>
                  <a:cubicBezTo>
                    <a:pt x="25" y="8"/>
                    <a:pt x="25" y="8"/>
                    <a:pt x="25" y="8"/>
                  </a:cubicBezTo>
                  <a:cubicBezTo>
                    <a:pt x="26" y="11"/>
                    <a:pt x="26" y="11"/>
                    <a:pt x="26" y="11"/>
                  </a:cubicBezTo>
                  <a:cubicBezTo>
                    <a:pt x="26" y="14"/>
                    <a:pt x="26" y="14"/>
                    <a:pt x="26" y="14"/>
                  </a:cubicBezTo>
                  <a:cubicBezTo>
                    <a:pt x="26" y="16"/>
                    <a:pt x="26" y="17"/>
                    <a:pt x="26" y="18"/>
                  </a:cubicBezTo>
                  <a:cubicBezTo>
                    <a:pt x="26" y="19"/>
                    <a:pt x="25" y="21"/>
                    <a:pt x="23" y="22"/>
                  </a:cubicBezTo>
                  <a:cubicBezTo>
                    <a:pt x="22" y="23"/>
                    <a:pt x="21" y="24"/>
                    <a:pt x="19" y="24"/>
                  </a:cubicBezTo>
                  <a:cubicBezTo>
                    <a:pt x="18" y="24"/>
                    <a:pt x="17" y="24"/>
                    <a:pt x="16" y="24"/>
                  </a:cubicBezTo>
                  <a:cubicBezTo>
                    <a:pt x="12" y="24"/>
                    <a:pt x="12" y="24"/>
                    <a:pt x="12" y="24"/>
                  </a:cubicBezTo>
                  <a:cubicBezTo>
                    <a:pt x="8" y="23"/>
                    <a:pt x="8" y="23"/>
                    <a:pt x="8" y="23"/>
                  </a:cubicBezTo>
                  <a:cubicBezTo>
                    <a:pt x="8" y="79"/>
                    <a:pt x="8" y="79"/>
                    <a:pt x="8" y="79"/>
                  </a:cubicBezTo>
                  <a:cubicBezTo>
                    <a:pt x="8" y="80"/>
                    <a:pt x="9" y="80"/>
                    <a:pt x="9" y="81"/>
                  </a:cubicBezTo>
                  <a:cubicBezTo>
                    <a:pt x="9" y="81"/>
                    <a:pt x="9" y="81"/>
                    <a:pt x="9" y="81"/>
                  </a:cubicBezTo>
                  <a:cubicBezTo>
                    <a:pt x="10" y="81"/>
                    <a:pt x="10" y="82"/>
                    <a:pt x="11" y="82"/>
                  </a:cubicBezTo>
                  <a:cubicBezTo>
                    <a:pt x="28" y="82"/>
                    <a:pt x="28" y="82"/>
                    <a:pt x="28" y="82"/>
                  </a:cubicBezTo>
                  <a:cubicBezTo>
                    <a:pt x="28" y="82"/>
                    <a:pt x="29" y="83"/>
                    <a:pt x="29" y="84"/>
                  </a:cubicBezTo>
                  <a:cubicBezTo>
                    <a:pt x="31" y="86"/>
                    <a:pt x="34" y="88"/>
                    <a:pt x="37" y="90"/>
                  </a:cubicBezTo>
                  <a:cubicBezTo>
                    <a:pt x="11" y="90"/>
                    <a:pt x="11" y="90"/>
                    <a:pt x="11" y="90"/>
                  </a:cubicBezTo>
                  <a:cubicBezTo>
                    <a:pt x="8" y="90"/>
                    <a:pt x="5" y="89"/>
                    <a:pt x="3" y="87"/>
                  </a:cubicBezTo>
                  <a:cubicBezTo>
                    <a:pt x="3" y="87"/>
                    <a:pt x="3" y="87"/>
                    <a:pt x="3" y="87"/>
                  </a:cubicBezTo>
                  <a:cubicBezTo>
                    <a:pt x="3" y="87"/>
                    <a:pt x="3" y="87"/>
                    <a:pt x="3" y="87"/>
                  </a:cubicBezTo>
                  <a:cubicBezTo>
                    <a:pt x="1" y="85"/>
                    <a:pt x="0" y="82"/>
                    <a:pt x="0" y="79"/>
                  </a:cubicBezTo>
                  <a:cubicBezTo>
                    <a:pt x="0" y="20"/>
                    <a:pt x="0" y="20"/>
                    <a:pt x="0" y="20"/>
                  </a:cubicBezTo>
                  <a:cubicBezTo>
                    <a:pt x="0" y="18"/>
                    <a:pt x="0" y="18"/>
                    <a:pt x="0" y="18"/>
                  </a:cubicBezTo>
                  <a:cubicBezTo>
                    <a:pt x="1" y="17"/>
                    <a:pt x="1" y="17"/>
                    <a:pt x="1" y="17"/>
                  </a:cubicBezTo>
                  <a:cubicBezTo>
                    <a:pt x="18" y="1"/>
                    <a:pt x="18" y="1"/>
                    <a:pt x="18" y="1"/>
                  </a:cubicBezTo>
                  <a:cubicBezTo>
                    <a:pt x="19" y="0"/>
                    <a:pt x="19" y="0"/>
                    <a:pt x="19" y="0"/>
                  </a:cubicBezTo>
                  <a:cubicBezTo>
                    <a:pt x="21" y="0"/>
                    <a:pt x="21" y="0"/>
                    <a:pt x="21" y="0"/>
                  </a:cubicBezTo>
                  <a:close/>
                  <a:moveTo>
                    <a:pt x="17" y="52"/>
                  </a:moveTo>
                  <a:cubicBezTo>
                    <a:pt x="17" y="56"/>
                    <a:pt x="17" y="56"/>
                    <a:pt x="17" y="56"/>
                  </a:cubicBezTo>
                  <a:cubicBezTo>
                    <a:pt x="27" y="56"/>
                    <a:pt x="27" y="56"/>
                    <a:pt x="27" y="56"/>
                  </a:cubicBezTo>
                  <a:cubicBezTo>
                    <a:pt x="27" y="52"/>
                    <a:pt x="27" y="52"/>
                    <a:pt x="27" y="52"/>
                  </a:cubicBezTo>
                  <a:cubicBezTo>
                    <a:pt x="17" y="52"/>
                    <a:pt x="17" y="52"/>
                    <a:pt x="17" y="52"/>
                  </a:cubicBezTo>
                  <a:close/>
                  <a:moveTo>
                    <a:pt x="17" y="40"/>
                  </a:moveTo>
                  <a:cubicBezTo>
                    <a:pt x="17" y="44"/>
                    <a:pt x="17" y="44"/>
                    <a:pt x="17" y="44"/>
                  </a:cubicBezTo>
                  <a:cubicBezTo>
                    <a:pt x="56" y="44"/>
                    <a:pt x="56" y="44"/>
                    <a:pt x="56" y="44"/>
                  </a:cubicBezTo>
                  <a:cubicBezTo>
                    <a:pt x="56" y="40"/>
                    <a:pt x="56" y="40"/>
                    <a:pt x="56" y="40"/>
                  </a:cubicBezTo>
                  <a:cubicBezTo>
                    <a:pt x="17" y="40"/>
                    <a:pt x="17" y="40"/>
                    <a:pt x="17" y="40"/>
                  </a:cubicBezTo>
                  <a:close/>
                  <a:moveTo>
                    <a:pt x="17" y="28"/>
                  </a:moveTo>
                  <a:cubicBezTo>
                    <a:pt x="17" y="33"/>
                    <a:pt x="17" y="33"/>
                    <a:pt x="17" y="33"/>
                  </a:cubicBezTo>
                  <a:cubicBezTo>
                    <a:pt x="56" y="33"/>
                    <a:pt x="56" y="33"/>
                    <a:pt x="56" y="33"/>
                  </a:cubicBezTo>
                  <a:cubicBezTo>
                    <a:pt x="56" y="28"/>
                    <a:pt x="56" y="28"/>
                    <a:pt x="56" y="28"/>
                  </a:cubicBezTo>
                  <a:cubicBezTo>
                    <a:pt x="17" y="28"/>
                    <a:pt x="17" y="28"/>
                    <a:pt x="17" y="28"/>
                  </a:cubicBezTo>
                  <a:close/>
                  <a:moveTo>
                    <a:pt x="34" y="17"/>
                  </a:moveTo>
                  <a:cubicBezTo>
                    <a:pt x="34" y="22"/>
                    <a:pt x="34" y="22"/>
                    <a:pt x="34" y="22"/>
                  </a:cubicBezTo>
                  <a:cubicBezTo>
                    <a:pt x="56" y="22"/>
                    <a:pt x="56" y="22"/>
                    <a:pt x="56" y="22"/>
                  </a:cubicBezTo>
                  <a:cubicBezTo>
                    <a:pt x="56" y="17"/>
                    <a:pt x="56" y="17"/>
                    <a:pt x="56" y="17"/>
                  </a:cubicBezTo>
                  <a:cubicBezTo>
                    <a:pt x="34" y="17"/>
                    <a:pt x="34" y="17"/>
                    <a:pt x="34" y="17"/>
                  </a:cubicBezTo>
                  <a:close/>
                  <a:moveTo>
                    <a:pt x="41" y="69"/>
                  </a:moveTo>
                  <a:cubicBezTo>
                    <a:pt x="43" y="64"/>
                    <a:pt x="48" y="61"/>
                    <a:pt x="55" y="60"/>
                  </a:cubicBezTo>
                  <a:cubicBezTo>
                    <a:pt x="48" y="56"/>
                    <a:pt x="39" y="62"/>
                    <a:pt x="41" y="69"/>
                  </a:cubicBezTo>
                  <a:close/>
                  <a:moveTo>
                    <a:pt x="38" y="54"/>
                  </a:moveTo>
                  <a:cubicBezTo>
                    <a:pt x="34" y="57"/>
                    <a:pt x="32" y="61"/>
                    <a:pt x="31" y="66"/>
                  </a:cubicBezTo>
                  <a:cubicBezTo>
                    <a:pt x="31" y="70"/>
                    <a:pt x="32" y="75"/>
                    <a:pt x="35" y="79"/>
                  </a:cubicBezTo>
                  <a:cubicBezTo>
                    <a:pt x="38" y="83"/>
                    <a:pt x="43" y="86"/>
                    <a:pt x="47" y="86"/>
                  </a:cubicBezTo>
                  <a:cubicBezTo>
                    <a:pt x="51" y="87"/>
                    <a:pt x="55" y="86"/>
                    <a:pt x="58" y="84"/>
                  </a:cubicBezTo>
                  <a:cubicBezTo>
                    <a:pt x="58" y="85"/>
                    <a:pt x="58" y="86"/>
                    <a:pt x="59" y="87"/>
                  </a:cubicBezTo>
                  <a:cubicBezTo>
                    <a:pt x="65" y="95"/>
                    <a:pt x="65" y="95"/>
                    <a:pt x="65" y="95"/>
                  </a:cubicBezTo>
                  <a:cubicBezTo>
                    <a:pt x="67" y="97"/>
                    <a:pt x="69" y="97"/>
                    <a:pt x="71" y="96"/>
                  </a:cubicBezTo>
                  <a:cubicBezTo>
                    <a:pt x="71" y="96"/>
                    <a:pt x="71" y="96"/>
                    <a:pt x="71" y="96"/>
                  </a:cubicBezTo>
                  <a:cubicBezTo>
                    <a:pt x="73" y="94"/>
                    <a:pt x="74" y="91"/>
                    <a:pt x="72" y="90"/>
                  </a:cubicBezTo>
                  <a:cubicBezTo>
                    <a:pt x="66" y="82"/>
                    <a:pt x="66" y="82"/>
                    <a:pt x="66" y="82"/>
                  </a:cubicBezTo>
                  <a:cubicBezTo>
                    <a:pt x="65" y="81"/>
                    <a:pt x="64" y="80"/>
                    <a:pt x="63" y="80"/>
                  </a:cubicBezTo>
                  <a:cubicBezTo>
                    <a:pt x="66" y="77"/>
                    <a:pt x="67" y="74"/>
                    <a:pt x="68" y="70"/>
                  </a:cubicBezTo>
                  <a:cubicBezTo>
                    <a:pt x="68" y="66"/>
                    <a:pt x="67" y="61"/>
                    <a:pt x="64" y="57"/>
                  </a:cubicBezTo>
                  <a:cubicBezTo>
                    <a:pt x="61" y="53"/>
                    <a:pt x="56" y="50"/>
                    <a:pt x="52" y="50"/>
                  </a:cubicBezTo>
                  <a:cubicBezTo>
                    <a:pt x="47" y="49"/>
                    <a:pt x="42" y="50"/>
                    <a:pt x="38" y="54"/>
                  </a:cubicBezTo>
                  <a:close/>
                  <a:moveTo>
                    <a:pt x="51" y="56"/>
                  </a:moveTo>
                  <a:cubicBezTo>
                    <a:pt x="48" y="56"/>
                    <a:pt x="45" y="56"/>
                    <a:pt x="42" y="58"/>
                  </a:cubicBezTo>
                  <a:cubicBezTo>
                    <a:pt x="39" y="61"/>
                    <a:pt x="38" y="63"/>
                    <a:pt x="37" y="67"/>
                  </a:cubicBezTo>
                  <a:cubicBezTo>
                    <a:pt x="37" y="70"/>
                    <a:pt x="38" y="73"/>
                    <a:pt x="40" y="76"/>
                  </a:cubicBezTo>
                  <a:cubicBezTo>
                    <a:pt x="42" y="78"/>
                    <a:pt x="45" y="80"/>
                    <a:pt x="48" y="80"/>
                  </a:cubicBezTo>
                  <a:cubicBezTo>
                    <a:pt x="51" y="80"/>
                    <a:pt x="54" y="80"/>
                    <a:pt x="57" y="78"/>
                  </a:cubicBezTo>
                  <a:cubicBezTo>
                    <a:pt x="60" y="76"/>
                    <a:pt x="61" y="73"/>
                    <a:pt x="61" y="69"/>
                  </a:cubicBezTo>
                  <a:cubicBezTo>
                    <a:pt x="62" y="66"/>
                    <a:pt x="61" y="63"/>
                    <a:pt x="59" y="61"/>
                  </a:cubicBezTo>
                  <a:cubicBezTo>
                    <a:pt x="57" y="58"/>
                    <a:pt x="54" y="56"/>
                    <a:pt x="51" y="56"/>
                  </a:cubicBezTo>
                  <a:close/>
                  <a:moveTo>
                    <a:pt x="21" y="9"/>
                  </a:moveTo>
                  <a:cubicBezTo>
                    <a:pt x="11" y="19"/>
                    <a:pt x="11" y="19"/>
                    <a:pt x="11" y="19"/>
                  </a:cubicBezTo>
                  <a:cubicBezTo>
                    <a:pt x="13" y="19"/>
                    <a:pt x="13" y="19"/>
                    <a:pt x="13" y="19"/>
                  </a:cubicBezTo>
                  <a:cubicBezTo>
                    <a:pt x="17" y="20"/>
                    <a:pt x="17" y="20"/>
                    <a:pt x="17" y="20"/>
                  </a:cubicBezTo>
                  <a:cubicBezTo>
                    <a:pt x="17" y="20"/>
                    <a:pt x="17" y="20"/>
                    <a:pt x="17" y="20"/>
                  </a:cubicBezTo>
                  <a:cubicBezTo>
                    <a:pt x="17" y="20"/>
                    <a:pt x="17" y="20"/>
                    <a:pt x="17" y="20"/>
                  </a:cubicBezTo>
                  <a:cubicBezTo>
                    <a:pt x="17" y="20"/>
                    <a:pt x="18" y="20"/>
                    <a:pt x="18" y="20"/>
                  </a:cubicBezTo>
                  <a:cubicBezTo>
                    <a:pt x="19" y="20"/>
                    <a:pt x="20" y="19"/>
                    <a:pt x="21" y="19"/>
                  </a:cubicBezTo>
                  <a:cubicBezTo>
                    <a:pt x="21" y="18"/>
                    <a:pt x="22" y="17"/>
                    <a:pt x="22" y="17"/>
                  </a:cubicBezTo>
                  <a:cubicBezTo>
                    <a:pt x="22" y="16"/>
                    <a:pt x="22" y="16"/>
                    <a:pt x="22" y="15"/>
                  </a:cubicBezTo>
                  <a:cubicBezTo>
                    <a:pt x="22" y="15"/>
                    <a:pt x="22" y="15"/>
                    <a:pt x="22" y="15"/>
                  </a:cubicBezTo>
                  <a:cubicBezTo>
                    <a:pt x="22" y="15"/>
                    <a:pt x="22" y="15"/>
                    <a:pt x="22" y="15"/>
                  </a:cubicBezTo>
                  <a:cubicBezTo>
                    <a:pt x="21" y="11"/>
                    <a:pt x="21" y="11"/>
                    <a:pt x="21" y="11"/>
                  </a:cubicBezTo>
                  <a:lnTo>
                    <a:pt x="21" y="9"/>
                  </a:ln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noEditPoints="1"/>
            </p:cNvSpPr>
            <p:nvPr/>
          </p:nvSpPr>
          <p:spPr bwMode="auto">
            <a:xfrm>
              <a:off x="4537230" y="5088755"/>
              <a:ext cx="276702" cy="437000"/>
            </a:xfrm>
            <a:custGeom>
              <a:avLst/>
              <a:gdLst>
                <a:gd name="T0" fmla="*/ 57 w 67"/>
                <a:gd name="T1" fmla="*/ 10 h 106"/>
                <a:gd name="T2" fmla="*/ 62 w 67"/>
                <a:gd name="T3" fmla="*/ 51 h 106"/>
                <a:gd name="T4" fmla="*/ 51 w 67"/>
                <a:gd name="T5" fmla="*/ 66 h 106"/>
                <a:gd name="T6" fmla="*/ 55 w 67"/>
                <a:gd name="T7" fmla="*/ 65 h 106"/>
                <a:gd name="T8" fmla="*/ 57 w 67"/>
                <a:gd name="T9" fmla="*/ 73 h 106"/>
                <a:gd name="T10" fmla="*/ 56 w 67"/>
                <a:gd name="T11" fmla="*/ 80 h 106"/>
                <a:gd name="T12" fmla="*/ 57 w 67"/>
                <a:gd name="T13" fmla="*/ 86 h 106"/>
                <a:gd name="T14" fmla="*/ 55 w 67"/>
                <a:gd name="T15" fmla="*/ 93 h 106"/>
                <a:gd name="T16" fmla="*/ 15 w 67"/>
                <a:gd name="T17" fmla="*/ 97 h 106"/>
                <a:gd name="T18" fmla="*/ 12 w 67"/>
                <a:gd name="T19" fmla="*/ 95 h 106"/>
                <a:gd name="T20" fmla="*/ 12 w 67"/>
                <a:gd name="T21" fmla="*/ 83 h 106"/>
                <a:gd name="T22" fmla="*/ 12 w 67"/>
                <a:gd name="T23" fmla="*/ 82 h 106"/>
                <a:gd name="T24" fmla="*/ 12 w 67"/>
                <a:gd name="T25" fmla="*/ 71 h 106"/>
                <a:gd name="T26" fmla="*/ 15 w 67"/>
                <a:gd name="T27" fmla="*/ 69 h 106"/>
                <a:gd name="T28" fmla="*/ 16 w 67"/>
                <a:gd name="T29" fmla="*/ 63 h 106"/>
                <a:gd name="T30" fmla="*/ 0 w 67"/>
                <a:gd name="T31" fmla="*/ 34 h 106"/>
                <a:gd name="T32" fmla="*/ 33 w 67"/>
                <a:gd name="T33" fmla="*/ 0 h 106"/>
                <a:gd name="T34" fmla="*/ 28 w 67"/>
                <a:gd name="T35" fmla="*/ 41 h 106"/>
                <a:gd name="T36" fmla="*/ 30 w 67"/>
                <a:gd name="T37" fmla="*/ 39 h 106"/>
                <a:gd name="T38" fmla="*/ 33 w 67"/>
                <a:gd name="T39" fmla="*/ 41 h 106"/>
                <a:gd name="T40" fmla="*/ 36 w 67"/>
                <a:gd name="T41" fmla="*/ 39 h 106"/>
                <a:gd name="T42" fmla="*/ 39 w 67"/>
                <a:gd name="T43" fmla="*/ 41 h 106"/>
                <a:gd name="T44" fmla="*/ 43 w 67"/>
                <a:gd name="T45" fmla="*/ 38 h 106"/>
                <a:gd name="T46" fmla="*/ 39 w 67"/>
                <a:gd name="T47" fmla="*/ 52 h 106"/>
                <a:gd name="T48" fmla="*/ 44 w 67"/>
                <a:gd name="T49" fmla="*/ 66 h 106"/>
                <a:gd name="T50" fmla="*/ 44 w 67"/>
                <a:gd name="T51" fmla="*/ 58 h 106"/>
                <a:gd name="T52" fmla="*/ 56 w 67"/>
                <a:gd name="T53" fmla="*/ 47 h 106"/>
                <a:gd name="T54" fmla="*/ 52 w 67"/>
                <a:gd name="T55" fmla="*/ 15 h 106"/>
                <a:gd name="T56" fmla="*/ 15 w 67"/>
                <a:gd name="T57" fmla="*/ 15 h 106"/>
                <a:gd name="T58" fmla="*/ 11 w 67"/>
                <a:gd name="T59" fmla="*/ 48 h 106"/>
                <a:gd name="T60" fmla="*/ 23 w 67"/>
                <a:gd name="T61" fmla="*/ 59 h 106"/>
                <a:gd name="T62" fmla="*/ 23 w 67"/>
                <a:gd name="T63" fmla="*/ 67 h 106"/>
                <a:gd name="T64" fmla="*/ 29 w 67"/>
                <a:gd name="T65" fmla="*/ 52 h 106"/>
                <a:gd name="T66" fmla="*/ 25 w 67"/>
                <a:gd name="T67" fmla="*/ 38 h 106"/>
                <a:gd name="T68" fmla="*/ 40 w 67"/>
                <a:gd name="T69" fmla="*/ 43 h 106"/>
                <a:gd name="T70" fmla="*/ 36 w 67"/>
                <a:gd name="T71" fmla="*/ 42 h 106"/>
                <a:gd name="T72" fmla="*/ 30 w 67"/>
                <a:gd name="T73" fmla="*/ 42 h 106"/>
                <a:gd name="T74" fmla="*/ 27 w 67"/>
                <a:gd name="T75" fmla="*/ 42 h 106"/>
                <a:gd name="T76" fmla="*/ 32 w 67"/>
                <a:gd name="T77" fmla="*/ 51 h 106"/>
                <a:gd name="T78" fmla="*/ 32 w 67"/>
                <a:gd name="T79" fmla="*/ 67 h 106"/>
                <a:gd name="T80" fmla="*/ 35 w 67"/>
                <a:gd name="T81" fmla="*/ 51 h 106"/>
                <a:gd name="T82" fmla="*/ 35 w 67"/>
                <a:gd name="T83" fmla="*/ 50 h 106"/>
                <a:gd name="T84" fmla="*/ 43 w 67"/>
                <a:gd name="T85" fmla="*/ 96 h 106"/>
                <a:gd name="T86" fmla="*/ 34 w 67"/>
                <a:gd name="T87" fmla="*/ 106 h 106"/>
                <a:gd name="T88" fmla="*/ 43 w 67"/>
                <a:gd name="T89" fmla="*/ 96 h 106"/>
                <a:gd name="T90" fmla="*/ 17 w 67"/>
                <a:gd name="T91" fmla="*/ 88 h 106"/>
                <a:gd name="T92" fmla="*/ 17 w 67"/>
                <a:gd name="T93" fmla="*/ 90 h 106"/>
                <a:gd name="T94" fmla="*/ 50 w 67"/>
                <a:gd name="T95" fmla="*/ 86 h 106"/>
                <a:gd name="T96" fmla="*/ 50 w 67"/>
                <a:gd name="T97" fmla="*/ 73 h 106"/>
                <a:gd name="T98" fmla="*/ 17 w 67"/>
                <a:gd name="T99" fmla="*/ 77 h 106"/>
                <a:gd name="T100" fmla="*/ 50 w 67"/>
                <a:gd name="T101" fmla="*/ 74 h 106"/>
                <a:gd name="T102" fmla="*/ 50 w 67"/>
                <a:gd name="T103" fmla="*/ 73 h 10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67" h="106">
                  <a:moveTo>
                    <a:pt x="33" y="0"/>
                  </a:moveTo>
                  <a:cubicBezTo>
                    <a:pt x="43" y="0"/>
                    <a:pt x="51" y="4"/>
                    <a:pt x="57" y="10"/>
                  </a:cubicBezTo>
                  <a:cubicBezTo>
                    <a:pt x="63" y="16"/>
                    <a:pt x="67" y="25"/>
                    <a:pt x="67" y="34"/>
                  </a:cubicBezTo>
                  <a:cubicBezTo>
                    <a:pt x="67" y="40"/>
                    <a:pt x="65" y="46"/>
                    <a:pt x="62" y="51"/>
                  </a:cubicBezTo>
                  <a:cubicBezTo>
                    <a:pt x="59" y="56"/>
                    <a:pt x="56" y="59"/>
                    <a:pt x="51" y="62"/>
                  </a:cubicBezTo>
                  <a:cubicBezTo>
                    <a:pt x="51" y="66"/>
                    <a:pt x="51" y="66"/>
                    <a:pt x="51" y="66"/>
                  </a:cubicBezTo>
                  <a:cubicBezTo>
                    <a:pt x="53" y="66"/>
                    <a:pt x="53" y="66"/>
                    <a:pt x="53" y="66"/>
                  </a:cubicBezTo>
                  <a:cubicBezTo>
                    <a:pt x="55" y="65"/>
                    <a:pt x="55" y="65"/>
                    <a:pt x="55" y="65"/>
                  </a:cubicBezTo>
                  <a:cubicBezTo>
                    <a:pt x="56" y="68"/>
                    <a:pt x="56" y="68"/>
                    <a:pt x="56" y="68"/>
                  </a:cubicBezTo>
                  <a:cubicBezTo>
                    <a:pt x="57" y="70"/>
                    <a:pt x="57" y="72"/>
                    <a:pt x="57" y="73"/>
                  </a:cubicBezTo>
                  <a:cubicBezTo>
                    <a:pt x="57" y="75"/>
                    <a:pt x="57" y="77"/>
                    <a:pt x="56" y="79"/>
                  </a:cubicBezTo>
                  <a:cubicBezTo>
                    <a:pt x="56" y="80"/>
                    <a:pt x="56" y="80"/>
                    <a:pt x="56" y="80"/>
                  </a:cubicBezTo>
                  <a:cubicBezTo>
                    <a:pt x="56" y="80"/>
                    <a:pt x="56" y="80"/>
                    <a:pt x="56" y="80"/>
                  </a:cubicBezTo>
                  <a:cubicBezTo>
                    <a:pt x="57" y="82"/>
                    <a:pt x="57" y="84"/>
                    <a:pt x="57" y="86"/>
                  </a:cubicBezTo>
                  <a:cubicBezTo>
                    <a:pt x="57" y="88"/>
                    <a:pt x="57" y="90"/>
                    <a:pt x="56" y="92"/>
                  </a:cubicBezTo>
                  <a:cubicBezTo>
                    <a:pt x="55" y="93"/>
                    <a:pt x="55" y="93"/>
                    <a:pt x="55" y="93"/>
                  </a:cubicBezTo>
                  <a:cubicBezTo>
                    <a:pt x="53" y="94"/>
                    <a:pt x="53" y="94"/>
                    <a:pt x="53" y="94"/>
                  </a:cubicBezTo>
                  <a:cubicBezTo>
                    <a:pt x="15" y="97"/>
                    <a:pt x="15" y="97"/>
                    <a:pt x="15" y="97"/>
                  </a:cubicBezTo>
                  <a:cubicBezTo>
                    <a:pt x="13" y="97"/>
                    <a:pt x="13" y="97"/>
                    <a:pt x="13" y="97"/>
                  </a:cubicBezTo>
                  <a:cubicBezTo>
                    <a:pt x="12" y="95"/>
                    <a:pt x="12" y="95"/>
                    <a:pt x="12" y="95"/>
                  </a:cubicBezTo>
                  <a:cubicBezTo>
                    <a:pt x="11" y="93"/>
                    <a:pt x="11" y="91"/>
                    <a:pt x="10" y="90"/>
                  </a:cubicBezTo>
                  <a:cubicBezTo>
                    <a:pt x="10" y="88"/>
                    <a:pt x="11" y="86"/>
                    <a:pt x="12" y="83"/>
                  </a:cubicBezTo>
                  <a:cubicBezTo>
                    <a:pt x="12" y="83"/>
                    <a:pt x="12" y="83"/>
                    <a:pt x="12" y="83"/>
                  </a:cubicBezTo>
                  <a:cubicBezTo>
                    <a:pt x="12" y="82"/>
                    <a:pt x="12" y="82"/>
                    <a:pt x="12" y="82"/>
                  </a:cubicBezTo>
                  <a:cubicBezTo>
                    <a:pt x="11" y="81"/>
                    <a:pt x="11" y="79"/>
                    <a:pt x="10" y="77"/>
                  </a:cubicBezTo>
                  <a:cubicBezTo>
                    <a:pt x="10" y="75"/>
                    <a:pt x="11" y="73"/>
                    <a:pt x="12" y="71"/>
                  </a:cubicBezTo>
                  <a:cubicBezTo>
                    <a:pt x="13" y="69"/>
                    <a:pt x="13" y="69"/>
                    <a:pt x="13" y="69"/>
                  </a:cubicBezTo>
                  <a:cubicBezTo>
                    <a:pt x="15" y="69"/>
                    <a:pt x="15" y="69"/>
                    <a:pt x="15" y="69"/>
                  </a:cubicBezTo>
                  <a:cubicBezTo>
                    <a:pt x="16" y="69"/>
                    <a:pt x="16" y="69"/>
                    <a:pt x="16" y="69"/>
                  </a:cubicBezTo>
                  <a:cubicBezTo>
                    <a:pt x="16" y="63"/>
                    <a:pt x="16" y="63"/>
                    <a:pt x="16" y="63"/>
                  </a:cubicBezTo>
                  <a:cubicBezTo>
                    <a:pt x="11" y="60"/>
                    <a:pt x="7" y="56"/>
                    <a:pt x="5" y="51"/>
                  </a:cubicBezTo>
                  <a:cubicBezTo>
                    <a:pt x="2" y="46"/>
                    <a:pt x="0" y="40"/>
                    <a:pt x="0" y="34"/>
                  </a:cubicBezTo>
                  <a:cubicBezTo>
                    <a:pt x="0" y="25"/>
                    <a:pt x="4" y="16"/>
                    <a:pt x="10" y="10"/>
                  </a:cubicBezTo>
                  <a:cubicBezTo>
                    <a:pt x="16" y="4"/>
                    <a:pt x="24" y="0"/>
                    <a:pt x="33" y="0"/>
                  </a:cubicBezTo>
                  <a:close/>
                  <a:moveTo>
                    <a:pt x="26" y="40"/>
                  </a:moveTo>
                  <a:cubicBezTo>
                    <a:pt x="27" y="41"/>
                    <a:pt x="27" y="41"/>
                    <a:pt x="28" y="41"/>
                  </a:cubicBezTo>
                  <a:cubicBezTo>
                    <a:pt x="28" y="41"/>
                    <a:pt x="29" y="41"/>
                    <a:pt x="30" y="40"/>
                  </a:cubicBezTo>
                  <a:cubicBezTo>
                    <a:pt x="30" y="39"/>
                    <a:pt x="30" y="39"/>
                    <a:pt x="30" y="39"/>
                  </a:cubicBezTo>
                  <a:cubicBezTo>
                    <a:pt x="31" y="40"/>
                    <a:pt x="31" y="40"/>
                    <a:pt x="31" y="40"/>
                  </a:cubicBezTo>
                  <a:cubicBezTo>
                    <a:pt x="32" y="41"/>
                    <a:pt x="32" y="41"/>
                    <a:pt x="33" y="41"/>
                  </a:cubicBezTo>
                  <a:cubicBezTo>
                    <a:pt x="34" y="41"/>
                    <a:pt x="35" y="41"/>
                    <a:pt x="35" y="40"/>
                  </a:cubicBezTo>
                  <a:cubicBezTo>
                    <a:pt x="36" y="39"/>
                    <a:pt x="36" y="39"/>
                    <a:pt x="36" y="39"/>
                  </a:cubicBezTo>
                  <a:cubicBezTo>
                    <a:pt x="36" y="40"/>
                    <a:pt x="36" y="40"/>
                    <a:pt x="36" y="40"/>
                  </a:cubicBezTo>
                  <a:cubicBezTo>
                    <a:pt x="37" y="41"/>
                    <a:pt x="38" y="41"/>
                    <a:pt x="39" y="41"/>
                  </a:cubicBezTo>
                  <a:cubicBezTo>
                    <a:pt x="40" y="41"/>
                    <a:pt x="41" y="41"/>
                    <a:pt x="42" y="40"/>
                  </a:cubicBezTo>
                  <a:cubicBezTo>
                    <a:pt x="43" y="38"/>
                    <a:pt x="43" y="38"/>
                    <a:pt x="43" y="38"/>
                  </a:cubicBezTo>
                  <a:cubicBezTo>
                    <a:pt x="46" y="40"/>
                    <a:pt x="46" y="40"/>
                    <a:pt x="46" y="40"/>
                  </a:cubicBezTo>
                  <a:cubicBezTo>
                    <a:pt x="39" y="52"/>
                    <a:pt x="39" y="52"/>
                    <a:pt x="39" y="52"/>
                  </a:cubicBezTo>
                  <a:cubicBezTo>
                    <a:pt x="39" y="67"/>
                    <a:pt x="39" y="67"/>
                    <a:pt x="39" y="67"/>
                  </a:cubicBezTo>
                  <a:cubicBezTo>
                    <a:pt x="44" y="66"/>
                    <a:pt x="44" y="66"/>
                    <a:pt x="44" y="66"/>
                  </a:cubicBezTo>
                  <a:cubicBezTo>
                    <a:pt x="44" y="60"/>
                    <a:pt x="44" y="60"/>
                    <a:pt x="44" y="60"/>
                  </a:cubicBezTo>
                  <a:cubicBezTo>
                    <a:pt x="44" y="58"/>
                    <a:pt x="44" y="58"/>
                    <a:pt x="44" y="58"/>
                  </a:cubicBezTo>
                  <a:cubicBezTo>
                    <a:pt x="46" y="57"/>
                    <a:pt x="46" y="57"/>
                    <a:pt x="46" y="57"/>
                  </a:cubicBezTo>
                  <a:cubicBezTo>
                    <a:pt x="50" y="55"/>
                    <a:pt x="54" y="52"/>
                    <a:pt x="56" y="47"/>
                  </a:cubicBezTo>
                  <a:cubicBezTo>
                    <a:pt x="59" y="44"/>
                    <a:pt x="60" y="39"/>
                    <a:pt x="60" y="34"/>
                  </a:cubicBezTo>
                  <a:cubicBezTo>
                    <a:pt x="60" y="27"/>
                    <a:pt x="57" y="20"/>
                    <a:pt x="52" y="15"/>
                  </a:cubicBezTo>
                  <a:cubicBezTo>
                    <a:pt x="47" y="10"/>
                    <a:pt x="41" y="7"/>
                    <a:pt x="33" y="7"/>
                  </a:cubicBezTo>
                  <a:cubicBezTo>
                    <a:pt x="26" y="7"/>
                    <a:pt x="19" y="10"/>
                    <a:pt x="15" y="15"/>
                  </a:cubicBezTo>
                  <a:cubicBezTo>
                    <a:pt x="10" y="20"/>
                    <a:pt x="7" y="27"/>
                    <a:pt x="7" y="34"/>
                  </a:cubicBezTo>
                  <a:cubicBezTo>
                    <a:pt x="7" y="39"/>
                    <a:pt x="8" y="44"/>
                    <a:pt x="11" y="48"/>
                  </a:cubicBezTo>
                  <a:cubicBezTo>
                    <a:pt x="13" y="52"/>
                    <a:pt x="17" y="55"/>
                    <a:pt x="21" y="58"/>
                  </a:cubicBezTo>
                  <a:cubicBezTo>
                    <a:pt x="23" y="59"/>
                    <a:pt x="23" y="59"/>
                    <a:pt x="23" y="59"/>
                  </a:cubicBezTo>
                  <a:cubicBezTo>
                    <a:pt x="23" y="61"/>
                    <a:pt x="23" y="61"/>
                    <a:pt x="23" y="61"/>
                  </a:cubicBezTo>
                  <a:cubicBezTo>
                    <a:pt x="23" y="67"/>
                    <a:pt x="23" y="67"/>
                    <a:pt x="23" y="67"/>
                  </a:cubicBezTo>
                  <a:cubicBezTo>
                    <a:pt x="29" y="67"/>
                    <a:pt x="29" y="67"/>
                    <a:pt x="29" y="67"/>
                  </a:cubicBezTo>
                  <a:cubicBezTo>
                    <a:pt x="29" y="52"/>
                    <a:pt x="29" y="52"/>
                    <a:pt x="29" y="52"/>
                  </a:cubicBezTo>
                  <a:cubicBezTo>
                    <a:pt x="22" y="40"/>
                    <a:pt x="22" y="40"/>
                    <a:pt x="22" y="40"/>
                  </a:cubicBezTo>
                  <a:cubicBezTo>
                    <a:pt x="25" y="38"/>
                    <a:pt x="25" y="38"/>
                    <a:pt x="25" y="38"/>
                  </a:cubicBezTo>
                  <a:cubicBezTo>
                    <a:pt x="26" y="40"/>
                    <a:pt x="26" y="40"/>
                    <a:pt x="26" y="40"/>
                  </a:cubicBezTo>
                  <a:close/>
                  <a:moveTo>
                    <a:pt x="40" y="43"/>
                  </a:moveTo>
                  <a:cubicBezTo>
                    <a:pt x="40" y="43"/>
                    <a:pt x="40" y="43"/>
                    <a:pt x="39" y="43"/>
                  </a:cubicBezTo>
                  <a:cubicBezTo>
                    <a:pt x="38" y="43"/>
                    <a:pt x="37" y="43"/>
                    <a:pt x="36" y="42"/>
                  </a:cubicBezTo>
                  <a:cubicBezTo>
                    <a:pt x="35" y="42"/>
                    <a:pt x="34" y="43"/>
                    <a:pt x="33" y="43"/>
                  </a:cubicBezTo>
                  <a:cubicBezTo>
                    <a:pt x="32" y="43"/>
                    <a:pt x="31" y="42"/>
                    <a:pt x="30" y="42"/>
                  </a:cubicBezTo>
                  <a:cubicBezTo>
                    <a:pt x="29" y="42"/>
                    <a:pt x="28" y="43"/>
                    <a:pt x="28" y="43"/>
                  </a:cubicBezTo>
                  <a:cubicBezTo>
                    <a:pt x="27" y="43"/>
                    <a:pt x="27" y="43"/>
                    <a:pt x="27" y="42"/>
                  </a:cubicBezTo>
                  <a:cubicBezTo>
                    <a:pt x="32" y="50"/>
                    <a:pt x="32" y="50"/>
                    <a:pt x="32" y="50"/>
                  </a:cubicBezTo>
                  <a:cubicBezTo>
                    <a:pt x="32" y="51"/>
                    <a:pt x="32" y="51"/>
                    <a:pt x="32" y="51"/>
                  </a:cubicBezTo>
                  <a:cubicBezTo>
                    <a:pt x="32" y="51"/>
                    <a:pt x="32" y="51"/>
                    <a:pt x="32" y="51"/>
                  </a:cubicBezTo>
                  <a:cubicBezTo>
                    <a:pt x="32" y="67"/>
                    <a:pt x="32" y="67"/>
                    <a:pt x="32" y="67"/>
                  </a:cubicBezTo>
                  <a:cubicBezTo>
                    <a:pt x="35" y="67"/>
                    <a:pt x="35" y="67"/>
                    <a:pt x="35" y="67"/>
                  </a:cubicBezTo>
                  <a:cubicBezTo>
                    <a:pt x="35" y="51"/>
                    <a:pt x="35" y="51"/>
                    <a:pt x="35" y="51"/>
                  </a:cubicBezTo>
                  <a:cubicBezTo>
                    <a:pt x="35" y="51"/>
                    <a:pt x="35" y="51"/>
                    <a:pt x="35" y="51"/>
                  </a:cubicBezTo>
                  <a:cubicBezTo>
                    <a:pt x="35" y="50"/>
                    <a:pt x="35" y="50"/>
                    <a:pt x="35" y="50"/>
                  </a:cubicBezTo>
                  <a:cubicBezTo>
                    <a:pt x="40" y="43"/>
                    <a:pt x="40" y="43"/>
                    <a:pt x="40" y="43"/>
                  </a:cubicBezTo>
                  <a:close/>
                  <a:moveTo>
                    <a:pt x="43" y="96"/>
                  </a:moveTo>
                  <a:cubicBezTo>
                    <a:pt x="24" y="98"/>
                    <a:pt x="24" y="98"/>
                    <a:pt x="24" y="98"/>
                  </a:cubicBezTo>
                  <a:cubicBezTo>
                    <a:pt x="25" y="103"/>
                    <a:pt x="29" y="106"/>
                    <a:pt x="34" y="106"/>
                  </a:cubicBezTo>
                  <a:cubicBezTo>
                    <a:pt x="39" y="106"/>
                    <a:pt x="43" y="102"/>
                    <a:pt x="43" y="97"/>
                  </a:cubicBezTo>
                  <a:cubicBezTo>
                    <a:pt x="43" y="97"/>
                    <a:pt x="43" y="97"/>
                    <a:pt x="43" y="96"/>
                  </a:cubicBezTo>
                  <a:close/>
                  <a:moveTo>
                    <a:pt x="50" y="85"/>
                  </a:moveTo>
                  <a:cubicBezTo>
                    <a:pt x="17" y="88"/>
                    <a:pt x="17" y="88"/>
                    <a:pt x="17" y="88"/>
                  </a:cubicBezTo>
                  <a:cubicBezTo>
                    <a:pt x="17" y="89"/>
                    <a:pt x="17" y="89"/>
                    <a:pt x="17" y="89"/>
                  </a:cubicBezTo>
                  <a:cubicBezTo>
                    <a:pt x="17" y="89"/>
                    <a:pt x="17" y="90"/>
                    <a:pt x="17" y="90"/>
                  </a:cubicBezTo>
                  <a:cubicBezTo>
                    <a:pt x="50" y="87"/>
                    <a:pt x="50" y="87"/>
                    <a:pt x="50" y="87"/>
                  </a:cubicBezTo>
                  <a:cubicBezTo>
                    <a:pt x="50" y="87"/>
                    <a:pt x="50" y="86"/>
                    <a:pt x="50" y="86"/>
                  </a:cubicBezTo>
                  <a:cubicBezTo>
                    <a:pt x="50" y="86"/>
                    <a:pt x="50" y="86"/>
                    <a:pt x="50" y="85"/>
                  </a:cubicBezTo>
                  <a:close/>
                  <a:moveTo>
                    <a:pt x="50" y="73"/>
                  </a:moveTo>
                  <a:cubicBezTo>
                    <a:pt x="17" y="76"/>
                    <a:pt x="17" y="76"/>
                    <a:pt x="17" y="76"/>
                  </a:cubicBezTo>
                  <a:cubicBezTo>
                    <a:pt x="17" y="76"/>
                    <a:pt x="17" y="76"/>
                    <a:pt x="17" y="77"/>
                  </a:cubicBezTo>
                  <a:cubicBezTo>
                    <a:pt x="17" y="77"/>
                    <a:pt x="17" y="77"/>
                    <a:pt x="17" y="77"/>
                  </a:cubicBezTo>
                  <a:cubicBezTo>
                    <a:pt x="50" y="74"/>
                    <a:pt x="50" y="74"/>
                    <a:pt x="50" y="74"/>
                  </a:cubicBezTo>
                  <a:cubicBezTo>
                    <a:pt x="50" y="74"/>
                    <a:pt x="50" y="74"/>
                    <a:pt x="50" y="73"/>
                  </a:cubicBezTo>
                  <a:cubicBezTo>
                    <a:pt x="50" y="73"/>
                    <a:pt x="50" y="73"/>
                    <a:pt x="50" y="73"/>
                  </a:cubicBez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9"/>
            <p:cNvSpPr>
              <a:spLocks noEditPoints="1"/>
            </p:cNvSpPr>
            <p:nvPr/>
          </p:nvSpPr>
          <p:spPr bwMode="auto">
            <a:xfrm>
              <a:off x="7348218" y="5147991"/>
              <a:ext cx="387383" cy="332044"/>
            </a:xfrm>
            <a:custGeom>
              <a:avLst/>
              <a:gdLst>
                <a:gd name="T0" fmla="*/ 4 w 94"/>
                <a:gd name="T1" fmla="*/ 19 h 81"/>
                <a:gd name="T2" fmla="*/ 46 w 94"/>
                <a:gd name="T3" fmla="*/ 19 h 81"/>
                <a:gd name="T4" fmla="*/ 50 w 94"/>
                <a:gd name="T5" fmla="*/ 16 h 81"/>
                <a:gd name="T6" fmla="*/ 73 w 94"/>
                <a:gd name="T7" fmla="*/ 0 h 81"/>
                <a:gd name="T8" fmla="*/ 73 w 94"/>
                <a:gd name="T9" fmla="*/ 33 h 81"/>
                <a:gd name="T10" fmla="*/ 73 w 94"/>
                <a:gd name="T11" fmla="*/ 66 h 81"/>
                <a:gd name="T12" fmla="*/ 50 w 94"/>
                <a:gd name="T13" fmla="*/ 49 h 81"/>
                <a:gd name="T14" fmla="*/ 46 w 94"/>
                <a:gd name="T15" fmla="*/ 47 h 81"/>
                <a:gd name="T16" fmla="*/ 33 w 94"/>
                <a:gd name="T17" fmla="*/ 47 h 81"/>
                <a:gd name="T18" fmla="*/ 40 w 94"/>
                <a:gd name="T19" fmla="*/ 70 h 81"/>
                <a:gd name="T20" fmla="*/ 45 w 94"/>
                <a:gd name="T21" fmla="*/ 70 h 81"/>
                <a:gd name="T22" fmla="*/ 45 w 94"/>
                <a:gd name="T23" fmla="*/ 81 h 81"/>
                <a:gd name="T24" fmla="*/ 43 w 94"/>
                <a:gd name="T25" fmla="*/ 81 h 81"/>
                <a:gd name="T26" fmla="*/ 21 w 94"/>
                <a:gd name="T27" fmla="*/ 81 h 81"/>
                <a:gd name="T28" fmla="*/ 11 w 94"/>
                <a:gd name="T29" fmla="*/ 47 h 81"/>
                <a:gd name="T30" fmla="*/ 4 w 94"/>
                <a:gd name="T31" fmla="*/ 47 h 81"/>
                <a:gd name="T32" fmla="*/ 4 w 94"/>
                <a:gd name="T33" fmla="*/ 19 h 81"/>
                <a:gd name="T34" fmla="*/ 87 w 94"/>
                <a:gd name="T35" fmla="*/ 23 h 81"/>
                <a:gd name="T36" fmla="*/ 94 w 94"/>
                <a:gd name="T37" fmla="*/ 33 h 81"/>
                <a:gd name="T38" fmla="*/ 87 w 94"/>
                <a:gd name="T39" fmla="*/ 43 h 81"/>
                <a:gd name="T40" fmla="*/ 87 w 94"/>
                <a:gd name="T41" fmla="*/ 66 h 81"/>
                <a:gd name="T42" fmla="*/ 78 w 94"/>
                <a:gd name="T43" fmla="*/ 66 h 81"/>
                <a:gd name="T44" fmla="*/ 78 w 94"/>
                <a:gd name="T45" fmla="*/ 0 h 81"/>
                <a:gd name="T46" fmla="*/ 87 w 94"/>
                <a:gd name="T47" fmla="*/ 0 h 81"/>
                <a:gd name="T48" fmla="*/ 87 w 94"/>
                <a:gd name="T49" fmla="*/ 23 h 81"/>
                <a:gd name="T50" fmla="*/ 46 w 94"/>
                <a:gd name="T51" fmla="*/ 49 h 81"/>
                <a:gd name="T52" fmla="*/ 37 w 94"/>
                <a:gd name="T53" fmla="*/ 49 h 81"/>
                <a:gd name="T54" fmla="*/ 40 w 94"/>
                <a:gd name="T55" fmla="*/ 61 h 81"/>
                <a:gd name="T56" fmla="*/ 43 w 94"/>
                <a:gd name="T57" fmla="*/ 61 h 81"/>
                <a:gd name="T58" fmla="*/ 43 w 94"/>
                <a:gd name="T59" fmla="*/ 57 h 81"/>
                <a:gd name="T60" fmla="*/ 46 w 94"/>
                <a:gd name="T61" fmla="*/ 49 h 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Lst>
              <a:rect l="0" t="0" r="r" b="b"/>
              <a:pathLst>
                <a:path w="94" h="81">
                  <a:moveTo>
                    <a:pt x="4" y="19"/>
                  </a:moveTo>
                  <a:cubicBezTo>
                    <a:pt x="46" y="19"/>
                    <a:pt x="46" y="19"/>
                    <a:pt x="46" y="19"/>
                  </a:cubicBezTo>
                  <a:cubicBezTo>
                    <a:pt x="50" y="16"/>
                    <a:pt x="50" y="16"/>
                    <a:pt x="50" y="16"/>
                  </a:cubicBezTo>
                  <a:cubicBezTo>
                    <a:pt x="73" y="0"/>
                    <a:pt x="73" y="0"/>
                    <a:pt x="73" y="0"/>
                  </a:cubicBezTo>
                  <a:cubicBezTo>
                    <a:pt x="73" y="33"/>
                    <a:pt x="73" y="33"/>
                    <a:pt x="73" y="33"/>
                  </a:cubicBezTo>
                  <a:cubicBezTo>
                    <a:pt x="73" y="66"/>
                    <a:pt x="73" y="66"/>
                    <a:pt x="73" y="66"/>
                  </a:cubicBezTo>
                  <a:cubicBezTo>
                    <a:pt x="50" y="49"/>
                    <a:pt x="50" y="49"/>
                    <a:pt x="50" y="49"/>
                  </a:cubicBezTo>
                  <a:cubicBezTo>
                    <a:pt x="46" y="47"/>
                    <a:pt x="46" y="47"/>
                    <a:pt x="46" y="47"/>
                  </a:cubicBezTo>
                  <a:cubicBezTo>
                    <a:pt x="33" y="47"/>
                    <a:pt x="33" y="47"/>
                    <a:pt x="33" y="47"/>
                  </a:cubicBezTo>
                  <a:cubicBezTo>
                    <a:pt x="40" y="70"/>
                    <a:pt x="40" y="70"/>
                    <a:pt x="40" y="70"/>
                  </a:cubicBezTo>
                  <a:cubicBezTo>
                    <a:pt x="45" y="70"/>
                    <a:pt x="45" y="70"/>
                    <a:pt x="45" y="70"/>
                  </a:cubicBezTo>
                  <a:cubicBezTo>
                    <a:pt x="45" y="81"/>
                    <a:pt x="45" y="81"/>
                    <a:pt x="45" y="81"/>
                  </a:cubicBezTo>
                  <a:cubicBezTo>
                    <a:pt x="43" y="81"/>
                    <a:pt x="43" y="81"/>
                    <a:pt x="43" y="81"/>
                  </a:cubicBezTo>
                  <a:cubicBezTo>
                    <a:pt x="21" y="81"/>
                    <a:pt x="21" y="81"/>
                    <a:pt x="21" y="81"/>
                  </a:cubicBezTo>
                  <a:cubicBezTo>
                    <a:pt x="11" y="47"/>
                    <a:pt x="11" y="47"/>
                    <a:pt x="11" y="47"/>
                  </a:cubicBezTo>
                  <a:cubicBezTo>
                    <a:pt x="4" y="47"/>
                    <a:pt x="4" y="47"/>
                    <a:pt x="4" y="47"/>
                  </a:cubicBezTo>
                  <a:cubicBezTo>
                    <a:pt x="0" y="37"/>
                    <a:pt x="0" y="28"/>
                    <a:pt x="4" y="19"/>
                  </a:cubicBezTo>
                  <a:close/>
                  <a:moveTo>
                    <a:pt x="87" y="23"/>
                  </a:moveTo>
                  <a:cubicBezTo>
                    <a:pt x="91" y="24"/>
                    <a:pt x="94" y="28"/>
                    <a:pt x="94" y="33"/>
                  </a:cubicBezTo>
                  <a:cubicBezTo>
                    <a:pt x="94" y="38"/>
                    <a:pt x="91" y="42"/>
                    <a:pt x="87" y="43"/>
                  </a:cubicBezTo>
                  <a:cubicBezTo>
                    <a:pt x="87" y="66"/>
                    <a:pt x="87" y="66"/>
                    <a:pt x="87" y="66"/>
                  </a:cubicBezTo>
                  <a:cubicBezTo>
                    <a:pt x="78" y="66"/>
                    <a:pt x="78" y="66"/>
                    <a:pt x="78" y="66"/>
                  </a:cubicBezTo>
                  <a:cubicBezTo>
                    <a:pt x="78" y="0"/>
                    <a:pt x="78" y="0"/>
                    <a:pt x="78" y="0"/>
                  </a:cubicBezTo>
                  <a:cubicBezTo>
                    <a:pt x="87" y="0"/>
                    <a:pt x="87" y="0"/>
                    <a:pt x="87" y="0"/>
                  </a:cubicBezTo>
                  <a:cubicBezTo>
                    <a:pt x="87" y="23"/>
                    <a:pt x="87" y="23"/>
                    <a:pt x="87" y="23"/>
                  </a:cubicBezTo>
                  <a:close/>
                  <a:moveTo>
                    <a:pt x="46" y="49"/>
                  </a:moveTo>
                  <a:cubicBezTo>
                    <a:pt x="37" y="49"/>
                    <a:pt x="37" y="49"/>
                    <a:pt x="37" y="49"/>
                  </a:cubicBezTo>
                  <a:cubicBezTo>
                    <a:pt x="40" y="61"/>
                    <a:pt x="40" y="61"/>
                    <a:pt x="40" y="61"/>
                  </a:cubicBezTo>
                  <a:cubicBezTo>
                    <a:pt x="43" y="61"/>
                    <a:pt x="43" y="61"/>
                    <a:pt x="43" y="61"/>
                  </a:cubicBezTo>
                  <a:cubicBezTo>
                    <a:pt x="43" y="57"/>
                    <a:pt x="43" y="57"/>
                    <a:pt x="43" y="57"/>
                  </a:cubicBezTo>
                  <a:lnTo>
                    <a:pt x="46" y="49"/>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prstClr val="black"/>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4" name="Group 23"/>
          <p:cNvGrpSpPr/>
          <p:nvPr/>
        </p:nvGrpSpPr>
        <p:grpSpPr>
          <a:xfrm>
            <a:off x="8657142" y="4998617"/>
            <a:ext cx="2452753" cy="842529"/>
            <a:chOff x="8512415" y="2327889"/>
            <a:chExt cx="3256083" cy="798929"/>
          </a:xfrm>
        </p:grpSpPr>
        <p:sp>
          <p:nvSpPr>
            <p:cNvPr id="25" name="TextBox 24"/>
            <p:cNvSpPr txBox="1"/>
            <p:nvPr/>
          </p:nvSpPr>
          <p:spPr>
            <a:xfrm>
              <a:off x="8512415" y="2327889"/>
              <a:ext cx="1951008" cy="311549"/>
            </a:xfrm>
            <a:prstGeom prst="rect">
              <a:avLst/>
            </a:prstGeom>
            <a:noFill/>
          </p:spPr>
          <p:txBody>
            <a:bodyPr wrap="squar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25"/>
            <p:cNvSpPr/>
            <p:nvPr/>
          </p:nvSpPr>
          <p:spPr>
            <a:xfrm>
              <a:off x="8512415" y="2631890"/>
              <a:ext cx="3256083" cy="494928"/>
            </a:xfrm>
            <a:prstGeom prst="rect">
              <a:avLst/>
            </a:prstGeom>
          </p:spPr>
          <p:txBody>
            <a:bodyPr wrap="square">
              <a:spAutoFit/>
            </a:bodyPr>
            <a:lstStyle/>
            <a:p>
              <a:pPr algn="just">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7" name="Group 26"/>
          <p:cNvGrpSpPr/>
          <p:nvPr/>
        </p:nvGrpSpPr>
        <p:grpSpPr>
          <a:xfrm flipH="1">
            <a:off x="3160100" y="2356862"/>
            <a:ext cx="2365966" cy="842530"/>
            <a:chOff x="8512415" y="2327889"/>
            <a:chExt cx="3256083" cy="798930"/>
          </a:xfrm>
        </p:grpSpPr>
        <p:sp>
          <p:nvSpPr>
            <p:cNvPr id="28" name="TextBox 27"/>
            <p:cNvSpPr txBox="1"/>
            <p:nvPr/>
          </p:nvSpPr>
          <p:spPr>
            <a:xfrm>
              <a:off x="8519745" y="2327889"/>
              <a:ext cx="2035173" cy="311549"/>
            </a:xfrm>
            <a:prstGeom prst="rect">
              <a:avLst/>
            </a:prstGeom>
            <a:noFill/>
          </p:spPr>
          <p:txBody>
            <a:bodyPr wrap="square" rtlCol="0">
              <a:spAutoFit/>
            </a:bodyPr>
            <a:lstStyle/>
            <a:p>
              <a:pPr algn="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Rectangle 28"/>
            <p:cNvSpPr/>
            <p:nvPr/>
          </p:nvSpPr>
          <p:spPr>
            <a:xfrm>
              <a:off x="8512415" y="2631891"/>
              <a:ext cx="3256083" cy="494928"/>
            </a:xfrm>
            <a:prstGeom prst="rect">
              <a:avLst/>
            </a:prstGeom>
          </p:spPr>
          <p:txBody>
            <a:bodyPr wrap="square">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1" name="Group 30"/>
          <p:cNvGrpSpPr/>
          <p:nvPr/>
        </p:nvGrpSpPr>
        <p:grpSpPr>
          <a:xfrm flipH="1">
            <a:off x="1892162" y="5166460"/>
            <a:ext cx="2365966" cy="842530"/>
            <a:chOff x="8512415" y="2327889"/>
            <a:chExt cx="3256083" cy="798930"/>
          </a:xfrm>
        </p:grpSpPr>
        <p:sp>
          <p:nvSpPr>
            <p:cNvPr id="32" name="TextBox 31"/>
            <p:cNvSpPr txBox="1"/>
            <p:nvPr/>
          </p:nvSpPr>
          <p:spPr>
            <a:xfrm>
              <a:off x="8519742" y="2327889"/>
              <a:ext cx="2256792" cy="311549"/>
            </a:xfrm>
            <a:prstGeom prst="rect">
              <a:avLst/>
            </a:prstGeom>
            <a:noFill/>
          </p:spPr>
          <p:txBody>
            <a:bodyPr wrap="square" rtlCol="0">
              <a:spAutoFit/>
            </a:bodyPr>
            <a:lstStyle/>
            <a:p>
              <a:pPr algn="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Rectangle 32"/>
            <p:cNvSpPr/>
            <p:nvPr/>
          </p:nvSpPr>
          <p:spPr>
            <a:xfrm>
              <a:off x="8512415" y="2631891"/>
              <a:ext cx="3256083" cy="494928"/>
            </a:xfrm>
            <a:prstGeom prst="rect">
              <a:avLst/>
            </a:prstGeom>
          </p:spPr>
          <p:txBody>
            <a:bodyPr wrap="square">
              <a:spAutoFit/>
            </a:body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2"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608757325"/>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anim calcmode="lin" valueType="num">
                                      <p:cBhvr>
                                        <p:cTn id="8" dur="1000" fill="hold"/>
                                        <p:tgtEl>
                                          <p:spTgt spid="5"/>
                                        </p:tgtEl>
                                        <p:attrNameLst>
                                          <p:attrName>ppt_x</p:attrName>
                                        </p:attrNameLst>
                                      </p:cBhvr>
                                      <p:tavLst>
                                        <p:tav tm="0">
                                          <p:val>
                                            <p:strVal val="#ppt_x"/>
                                          </p:val>
                                        </p:tav>
                                        <p:tav tm="100000">
                                          <p:val>
                                            <p:strVal val="#ppt_x"/>
                                          </p:val>
                                        </p:tav>
                                      </p:tavLst>
                                    </p:anim>
                                    <p:anim calcmode="lin" valueType="num">
                                      <p:cBhvr>
                                        <p:cTn id="9" dur="1000" fill="hold"/>
                                        <p:tgtEl>
                                          <p:spTgt spid="5"/>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0" presetClass="entr" presetSubtype="0" fill="hold" nodeType="afterEffect">
                                  <p:stCondLst>
                                    <p:cond delay="0"/>
                                  </p:stCondLst>
                                  <p:childTnLst>
                                    <p:set>
                                      <p:cBhvr>
                                        <p:cTn id="12" dur="1" fill="hold">
                                          <p:stCondLst>
                                            <p:cond delay="0"/>
                                          </p:stCondLst>
                                        </p:cTn>
                                        <p:tgtEl>
                                          <p:spTgt spid="27"/>
                                        </p:tgtEl>
                                        <p:attrNameLst>
                                          <p:attrName>style.visibility</p:attrName>
                                        </p:attrNameLst>
                                      </p:cBhvr>
                                      <p:to>
                                        <p:strVal val="visible"/>
                                      </p:to>
                                    </p:set>
                                    <p:animEffect transition="in" filter="fade">
                                      <p:cBhvr>
                                        <p:cTn id="13" dur="500"/>
                                        <p:tgtEl>
                                          <p:spTgt spid="27"/>
                                        </p:tgtEl>
                                      </p:cBhvr>
                                    </p:animEffect>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31"/>
                                        </p:tgtEl>
                                        <p:attrNameLst>
                                          <p:attrName>style.visibility</p:attrName>
                                        </p:attrNameLst>
                                      </p:cBhvr>
                                      <p:to>
                                        <p:strVal val="visible"/>
                                      </p:to>
                                    </p:set>
                                    <p:animEffect transition="in" filter="fade">
                                      <p:cBhvr>
                                        <p:cTn id="17" dur="500"/>
                                        <p:tgtEl>
                                          <p:spTgt spid="31"/>
                                        </p:tgtEl>
                                      </p:cBhvr>
                                    </p:animEffect>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24"/>
                                        </p:tgtEl>
                                        <p:attrNameLst>
                                          <p:attrName>style.visibility</p:attrName>
                                        </p:attrNameLst>
                                      </p:cBhvr>
                                      <p:to>
                                        <p:strVal val="visible"/>
                                      </p:to>
                                    </p:set>
                                    <p:animEffect transition="in" filter="fade">
                                      <p:cBhvr>
                                        <p:cTn id="21" dur="500"/>
                                        <p:tgtEl>
                                          <p:spTgt spid="2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矩形 6"/>
          <p:cNvSpPr/>
          <p:nvPr/>
        </p:nvSpPr>
        <p:spPr>
          <a:xfrm>
            <a:off x="812800" y="5982662"/>
            <a:ext cx="4643755" cy="52138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0" rIns="108000" bIns="0" anchor="ctr"/>
          <a:lstStyle/>
          <a:p>
            <a:pPr algn="just">
              <a:spcBef>
                <a:spcPts val="0"/>
              </a:spcBef>
              <a:spcAft>
                <a:spcPts val="0"/>
              </a:spcAft>
            </a:pPr>
            <a:r>
              <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r>
              <a:rPr lang="zh-CN" altLang="en-US" sz="12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a:t>
            </a:r>
            <a:endPar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9" name="矩形 8"/>
          <p:cNvSpPr/>
          <p:nvPr/>
        </p:nvSpPr>
        <p:spPr>
          <a:xfrm>
            <a:off x="812800" y="4815631"/>
            <a:ext cx="4643755" cy="52138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0" rIns="108000" bIns="0" anchor="ctr"/>
          <a:lstStyle/>
          <a:p>
            <a:pPr algn="just">
              <a:spcBef>
                <a:spcPts val="0"/>
              </a:spcBef>
              <a:spcAft>
                <a:spcPts val="0"/>
              </a:spcAft>
            </a:pPr>
            <a:r>
              <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r>
              <a:rPr lang="zh-CN" altLang="en-US" sz="12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a:t>
            </a:r>
            <a:endPar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0" name="矩形 9"/>
          <p:cNvSpPr/>
          <p:nvPr/>
        </p:nvSpPr>
        <p:spPr>
          <a:xfrm>
            <a:off x="812800" y="2483188"/>
            <a:ext cx="4643755" cy="52138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0" rIns="108000" bIns="0" anchor="ctr"/>
          <a:lstStyle/>
          <a:p>
            <a:pPr algn="just">
              <a:spcBef>
                <a:spcPts val="0"/>
              </a:spcBef>
              <a:spcAft>
                <a:spcPts val="0"/>
              </a:spcAft>
            </a:pPr>
            <a:r>
              <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r>
              <a:rPr lang="zh-CN" altLang="en-US" sz="12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a:t>
            </a:r>
            <a:endPar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1" name="矩形 10"/>
          <p:cNvSpPr/>
          <p:nvPr/>
        </p:nvSpPr>
        <p:spPr>
          <a:xfrm>
            <a:off x="812800" y="3650219"/>
            <a:ext cx="4643755" cy="519764"/>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0" rIns="108000" bIns="0" anchor="ctr"/>
          <a:lstStyle/>
          <a:p>
            <a:pPr algn="just">
              <a:spcBef>
                <a:spcPts val="0"/>
              </a:spcBef>
              <a:spcAft>
                <a:spcPts val="0"/>
              </a:spcAft>
            </a:pPr>
            <a:r>
              <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r>
              <a:rPr lang="zh-CN" altLang="en-US" sz="12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a:t>
            </a:r>
            <a:endPar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2" name="矩形 11"/>
          <p:cNvSpPr/>
          <p:nvPr/>
        </p:nvSpPr>
        <p:spPr>
          <a:xfrm>
            <a:off x="812800" y="1316157"/>
            <a:ext cx="4643755" cy="52138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8000" tIns="0" rIns="108000" bIns="0" anchor="ctr"/>
          <a:lstStyle/>
          <a:p>
            <a:pPr algn="just">
              <a:spcBef>
                <a:spcPts val="0"/>
              </a:spcBef>
              <a:spcAft>
                <a:spcPts val="0"/>
              </a:spcAft>
            </a:pPr>
            <a:r>
              <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r>
              <a:rPr lang="zh-CN" altLang="en-US" sz="12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12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a:t>
            </a:r>
            <a:endParaRPr lang="en-US" altLang="zh-CN" sz="12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4" name="矩形 13"/>
          <p:cNvSpPr/>
          <p:nvPr/>
        </p:nvSpPr>
        <p:spPr>
          <a:xfrm>
            <a:off x="5477207" y="1312863"/>
            <a:ext cx="6585250" cy="5183187"/>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lnSpc>
                <a:spcPct val="150000"/>
              </a:lnSpc>
              <a:defRPr/>
            </a:pPr>
            <a:endParaRPr lang="zh-CN" altLang="en-US" sz="1898">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 name="矩形 1"/>
          <p:cNvSpPr/>
          <p:nvPr/>
        </p:nvSpPr>
        <p:spPr>
          <a:xfrm>
            <a:off x="5689037" y="1548592"/>
            <a:ext cx="6140938" cy="2957647"/>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cxnSp>
        <p:nvCxnSpPr>
          <p:cNvPr id="15" name="直接连接符 14"/>
          <p:cNvCxnSpPr/>
          <p:nvPr/>
        </p:nvCxnSpPr>
        <p:spPr>
          <a:xfrm>
            <a:off x="5717020" y="4943201"/>
            <a:ext cx="6112956" cy="0"/>
          </a:xfrm>
          <a:prstGeom prst="line">
            <a:avLst/>
          </a:prstGeom>
          <a:ln w="9525">
            <a:solidFill>
              <a:srgbClr val="FFFFFF"/>
            </a:solidFill>
          </a:ln>
        </p:spPr>
        <p:style>
          <a:lnRef idx="1">
            <a:schemeClr val="accent1"/>
          </a:lnRef>
          <a:fillRef idx="0">
            <a:schemeClr val="accent1"/>
          </a:fillRef>
          <a:effectRef idx="0">
            <a:schemeClr val="accent1"/>
          </a:effectRef>
          <a:fontRef idx="minor">
            <a:schemeClr val="tx1"/>
          </a:fontRef>
        </p:style>
      </p:cxnSp>
      <p:sp>
        <p:nvSpPr>
          <p:cNvPr id="17" name="Content Placeholder 2"/>
          <p:cNvSpPr txBox="1">
            <a:spLocks/>
          </p:cNvSpPr>
          <p:nvPr/>
        </p:nvSpPr>
        <p:spPr>
          <a:xfrm>
            <a:off x="5717020" y="4656114"/>
            <a:ext cx="1836310" cy="215444"/>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spcBef>
                <a:spcPts val="0"/>
              </a:spcBef>
              <a:spcAft>
                <a:spcPts val="0"/>
              </a:spcAft>
            </a:pPr>
            <a:r>
              <a:rPr lang="zh-CN" altLang="en-US" sz="14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endParaRPr lang="en-US" sz="14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8" name="Content Placeholder 2"/>
          <p:cNvSpPr txBox="1">
            <a:spLocks/>
          </p:cNvSpPr>
          <p:nvPr/>
        </p:nvSpPr>
        <p:spPr>
          <a:xfrm>
            <a:off x="5717019" y="4987602"/>
            <a:ext cx="6112955" cy="553998"/>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r>
              <a:rPr lang="zh-CN" altLang="en-US" sz="8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修改文字内容，也可以直接复制你的内容到此。请替换文字内容</a:t>
            </a:r>
            <a:r>
              <a:rPr lang="zh-CN" altLang="en-US" sz="8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r>
              <a:rPr lang="zh-CN" altLang="en-US" sz="8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修改文字内容，也可以直接复制你的内容到此。请替换文字内容</a:t>
            </a:r>
            <a:r>
              <a:rPr lang="zh-CN" altLang="en-US" sz="8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a:t>
            </a:r>
            <a:endParaRPr lang="en-US" altLang="zh-CN" sz="8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21" name="Content Placeholder 2"/>
          <p:cNvSpPr txBox="1">
            <a:spLocks/>
          </p:cNvSpPr>
          <p:nvPr/>
        </p:nvSpPr>
        <p:spPr>
          <a:xfrm>
            <a:off x="5717019" y="5738401"/>
            <a:ext cx="6112955" cy="553998"/>
          </a:xfrm>
          <a:prstGeom prst="rect">
            <a:avLst/>
          </a:prstGeom>
        </p:spPr>
        <p:txBody>
          <a:bodyPr vert="horz" wrap="square" lIns="0" tIns="0" rIns="0" bIns="0" rtlCol="0" anchor="t">
            <a:spAutoFit/>
          </a:bodyPr>
          <a:lstStyle>
            <a:lvl1pPr marL="0" indent="0" algn="r" defTabSz="457200" rtl="0" eaLnBrk="1" latinLnBrk="0" hangingPunct="1">
              <a:spcBef>
                <a:spcPct val="20000"/>
              </a:spcBef>
              <a:spcAft>
                <a:spcPts val="600"/>
              </a:spcAft>
              <a:buClr>
                <a:schemeClr val="accent1">
                  <a:lumMod val="75000"/>
                </a:schemeClr>
              </a:buClr>
              <a:buSzPct val="145000"/>
              <a:buFont typeface="Arial"/>
              <a:buNone/>
              <a:defRPr sz="2100" kern="1200" cap="none">
                <a:solidFill>
                  <a:schemeClr val="tx1"/>
                </a:solidFill>
                <a:effectLst/>
                <a:latin typeface="+mn-lt"/>
                <a:ea typeface="+mn-ea"/>
                <a:cs typeface="+mn-cs"/>
              </a:defRPr>
            </a:lvl1pPr>
            <a:lvl2pPr marL="457200" indent="0" algn="ctr" defTabSz="457200" rtl="0" eaLnBrk="1" latinLnBrk="0" hangingPunct="1">
              <a:spcBef>
                <a:spcPct val="20000"/>
              </a:spcBef>
              <a:spcAft>
                <a:spcPts val="600"/>
              </a:spcAft>
              <a:buClr>
                <a:schemeClr val="accent1">
                  <a:lumMod val="75000"/>
                </a:schemeClr>
              </a:buClr>
              <a:buSzPct val="145000"/>
              <a:buFont typeface="Arial"/>
              <a:buNone/>
              <a:defRPr sz="2000" kern="1200" cap="none">
                <a:solidFill>
                  <a:schemeClr val="tx1">
                    <a:tint val="75000"/>
                  </a:schemeClr>
                </a:solidFill>
                <a:effectLst/>
                <a:latin typeface="+mn-lt"/>
                <a:ea typeface="+mn-ea"/>
                <a:cs typeface="+mn-cs"/>
              </a:defRPr>
            </a:lvl2pPr>
            <a:lvl3pPr marL="914400" indent="0" algn="ctr" defTabSz="457200" rtl="0" eaLnBrk="1" latinLnBrk="0" hangingPunct="1">
              <a:spcBef>
                <a:spcPct val="20000"/>
              </a:spcBef>
              <a:spcAft>
                <a:spcPts val="600"/>
              </a:spcAft>
              <a:buClr>
                <a:schemeClr val="accent1">
                  <a:lumMod val="75000"/>
                </a:schemeClr>
              </a:buClr>
              <a:buSzPct val="145000"/>
              <a:buFont typeface="Arial"/>
              <a:buNone/>
              <a:defRPr sz="1800" kern="1200" cap="none">
                <a:solidFill>
                  <a:schemeClr val="tx1">
                    <a:tint val="75000"/>
                  </a:schemeClr>
                </a:solidFill>
                <a:effectLst/>
                <a:latin typeface="+mn-lt"/>
                <a:ea typeface="+mn-ea"/>
                <a:cs typeface="+mn-cs"/>
              </a:defRPr>
            </a:lvl3pPr>
            <a:lvl4pPr marL="1371600" indent="0" algn="ctr" defTabSz="457200" rtl="0" eaLnBrk="1" latinLnBrk="0" hangingPunct="1">
              <a:spcBef>
                <a:spcPct val="20000"/>
              </a:spcBef>
              <a:spcAft>
                <a:spcPts val="600"/>
              </a:spcAft>
              <a:buClr>
                <a:schemeClr val="accent1">
                  <a:lumMod val="75000"/>
                </a:schemeClr>
              </a:buClr>
              <a:buSzPct val="145000"/>
              <a:buFont typeface="Arial"/>
              <a:buNone/>
              <a:defRPr sz="1600" kern="1200" cap="none">
                <a:solidFill>
                  <a:schemeClr val="tx1">
                    <a:tint val="75000"/>
                  </a:schemeClr>
                </a:solidFill>
                <a:effectLst/>
                <a:latin typeface="+mn-lt"/>
                <a:ea typeface="+mn-ea"/>
                <a:cs typeface="+mn-cs"/>
              </a:defRPr>
            </a:lvl4pPr>
            <a:lvl5pPr marL="18288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5pPr>
            <a:lvl6pPr marL="22860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6pPr>
            <a:lvl7pPr marL="27432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7pPr>
            <a:lvl8pPr marL="32004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8pPr>
            <a:lvl9pPr marL="3657600" indent="0" algn="ctr" defTabSz="457200" rtl="0" eaLnBrk="1" latinLnBrk="0" hangingPunct="1">
              <a:spcBef>
                <a:spcPct val="20000"/>
              </a:spcBef>
              <a:spcAft>
                <a:spcPts val="600"/>
              </a:spcAft>
              <a:buClr>
                <a:schemeClr val="accent1">
                  <a:lumMod val="75000"/>
                </a:schemeClr>
              </a:buClr>
              <a:buSzPct val="145000"/>
              <a:buFont typeface="Arial"/>
              <a:buNone/>
              <a:defRPr sz="1400" kern="1200" cap="none">
                <a:solidFill>
                  <a:schemeClr val="tx1">
                    <a:tint val="75000"/>
                  </a:schemeClr>
                </a:solidFill>
                <a:effectLst/>
                <a:latin typeface="+mn-lt"/>
                <a:ea typeface="+mn-ea"/>
                <a:cs typeface="+mn-cs"/>
              </a:defRPr>
            </a:lvl9pPr>
          </a:lstStyle>
          <a:p>
            <a:pPr algn="just">
              <a:lnSpc>
                <a:spcPct val="150000"/>
              </a:lnSpc>
              <a:spcBef>
                <a:spcPts val="0"/>
              </a:spcBef>
              <a:spcAft>
                <a:spcPts val="0"/>
              </a:spcAft>
            </a:pPr>
            <a:r>
              <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r>
              <a:rPr lang="zh-CN" altLang="en-US" sz="8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修改文字内容，也可以直接复制你的内容到此。请替换文字内容</a:t>
            </a:r>
            <a:r>
              <a:rPr lang="zh-CN" altLang="en-US" sz="8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a:t>
            </a:r>
            <a:r>
              <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请替换文字内容</a:t>
            </a:r>
            <a:r>
              <a:rPr lang="zh-CN" altLang="en-US" sz="8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修改文字内容，也可以直接复制你的内容到此。请替换文字内容</a:t>
            </a:r>
            <a:r>
              <a:rPr lang="zh-CN" altLang="en-US" sz="8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，添加相关标题，</a:t>
            </a:r>
            <a:r>
              <a:rPr lang="zh-CN" altLang="en-US" sz="800"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修改文字内容，也可以直接复制你的内容到此</a:t>
            </a:r>
            <a:r>
              <a:rPr lang="zh-CN" altLang="en-US" sz="800" dirty="0" smtClean="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rPr>
              <a:t>。</a:t>
            </a:r>
            <a:endParaRPr lang="en-US" altLang="zh-CN" sz="800" b="1" dirty="0">
              <a:solidFill>
                <a:schemeClr val="bg1"/>
              </a:solidFill>
              <a:latin typeface="Arial" panose="020B0604020202020204" pitchFamily="34" charset="0"/>
              <a:ea typeface="微软雅黑" panose="020B0503020204020204" pitchFamily="34" charset="-122"/>
              <a:cs typeface="Arial" panose="020B0604020202020204" pitchFamily="34" charset="0"/>
              <a:sym typeface="Arial" panose="020B0604020202020204" pitchFamily="34" charset="0"/>
            </a:endParaRPr>
          </a:p>
        </p:txBody>
      </p:sp>
      <p:sp>
        <p:nvSpPr>
          <p:cNvPr id="13"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6"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842531806"/>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4"/>
                                        </p:tgtEl>
                                        <p:attrNameLst>
                                          <p:attrName>style.visibility</p:attrName>
                                        </p:attrNameLst>
                                      </p:cBhvr>
                                      <p:to>
                                        <p:strVal val="visible"/>
                                      </p:to>
                                    </p:set>
                                    <p:animEffect transition="in" filter="fade">
                                      <p:cBhvr>
                                        <p:cTn id="7" dur="1000"/>
                                        <p:tgtEl>
                                          <p:spTgt spid="14"/>
                                        </p:tgtEl>
                                      </p:cBhvr>
                                    </p:animEffect>
                                    <p:anim calcmode="lin" valueType="num">
                                      <p:cBhvr>
                                        <p:cTn id="8" dur="1000" fill="hold"/>
                                        <p:tgtEl>
                                          <p:spTgt spid="14"/>
                                        </p:tgtEl>
                                        <p:attrNameLst>
                                          <p:attrName>ppt_x</p:attrName>
                                        </p:attrNameLst>
                                      </p:cBhvr>
                                      <p:tavLst>
                                        <p:tav tm="0">
                                          <p:val>
                                            <p:strVal val="#ppt_x"/>
                                          </p:val>
                                        </p:tav>
                                        <p:tav tm="100000">
                                          <p:val>
                                            <p:strVal val="#ppt_x"/>
                                          </p:val>
                                        </p:tav>
                                      </p:tavLst>
                                    </p:anim>
                                    <p:anim calcmode="lin" valueType="num">
                                      <p:cBhvr>
                                        <p:cTn id="9" dur="1000" fill="hold"/>
                                        <p:tgtEl>
                                          <p:spTgt spid="1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500" fill="hold"/>
                                        <p:tgtEl>
                                          <p:spTgt spid="2"/>
                                        </p:tgtEl>
                                        <p:attrNameLst>
                                          <p:attrName>ppt_w</p:attrName>
                                        </p:attrNameLst>
                                      </p:cBhvr>
                                      <p:tavLst>
                                        <p:tav tm="0">
                                          <p:val>
                                            <p:fltVal val="0"/>
                                          </p:val>
                                        </p:tav>
                                        <p:tav tm="100000">
                                          <p:val>
                                            <p:strVal val="#ppt_w"/>
                                          </p:val>
                                        </p:tav>
                                      </p:tavLst>
                                    </p:anim>
                                    <p:anim calcmode="lin" valueType="num">
                                      <p:cBhvr>
                                        <p:cTn id="14" dur="500" fill="hold"/>
                                        <p:tgtEl>
                                          <p:spTgt spid="2"/>
                                        </p:tgtEl>
                                        <p:attrNameLst>
                                          <p:attrName>ppt_h</p:attrName>
                                        </p:attrNameLst>
                                      </p:cBhvr>
                                      <p:tavLst>
                                        <p:tav tm="0">
                                          <p:val>
                                            <p:fltVal val="0"/>
                                          </p:val>
                                        </p:tav>
                                        <p:tav tm="100000">
                                          <p:val>
                                            <p:strVal val="#ppt_h"/>
                                          </p:val>
                                        </p:tav>
                                      </p:tavLst>
                                    </p:anim>
                                    <p:animEffect transition="in" filter="fade">
                                      <p:cBhvr>
                                        <p:cTn id="15" dur="500"/>
                                        <p:tgtEl>
                                          <p:spTgt spid="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7"/>
                                        </p:tgtEl>
                                        <p:attrNameLst>
                                          <p:attrName>style.visibility</p:attrName>
                                        </p:attrNameLst>
                                      </p:cBhvr>
                                      <p:to>
                                        <p:strVal val="visible"/>
                                      </p:to>
                                    </p:set>
                                    <p:animEffect transition="in" filter="wipe(left)">
                                      <p:cBhvr>
                                        <p:cTn id="19" dur="750"/>
                                        <p:tgtEl>
                                          <p:spTgt spid="17"/>
                                        </p:tgtEl>
                                      </p:cBhvr>
                                    </p:animEffect>
                                  </p:childTnLst>
                                </p:cTn>
                              </p:par>
                            </p:childTnLst>
                          </p:cTn>
                        </p:par>
                        <p:par>
                          <p:cTn id="20" fill="hold">
                            <p:stCondLst>
                              <p:cond delay="2250"/>
                            </p:stCondLst>
                            <p:childTnLst>
                              <p:par>
                                <p:cTn id="21" presetID="22" presetClass="entr" presetSubtype="8" fill="hold" nodeType="afterEffect">
                                  <p:stCondLst>
                                    <p:cond delay="0"/>
                                  </p:stCondLst>
                                  <p:childTnLst>
                                    <p:set>
                                      <p:cBhvr>
                                        <p:cTn id="22" dur="1" fill="hold">
                                          <p:stCondLst>
                                            <p:cond delay="0"/>
                                          </p:stCondLst>
                                        </p:cTn>
                                        <p:tgtEl>
                                          <p:spTgt spid="15"/>
                                        </p:tgtEl>
                                        <p:attrNameLst>
                                          <p:attrName>style.visibility</p:attrName>
                                        </p:attrNameLst>
                                      </p:cBhvr>
                                      <p:to>
                                        <p:strVal val="visible"/>
                                      </p:to>
                                    </p:set>
                                    <p:animEffect transition="in" filter="wipe(left)">
                                      <p:cBhvr>
                                        <p:cTn id="23" dur="500"/>
                                        <p:tgtEl>
                                          <p:spTgt spid="15"/>
                                        </p:tgtEl>
                                      </p:cBhvr>
                                    </p:animEffect>
                                  </p:childTnLst>
                                </p:cTn>
                              </p:par>
                            </p:childTnLst>
                          </p:cTn>
                        </p:par>
                        <p:par>
                          <p:cTn id="24" fill="hold">
                            <p:stCondLst>
                              <p:cond delay="2750"/>
                            </p:stCondLst>
                            <p:childTnLst>
                              <p:par>
                                <p:cTn id="25" presetID="22" presetClass="entr" presetSubtype="8" fill="hold" grpId="0" nodeType="afterEffect">
                                  <p:stCondLst>
                                    <p:cond delay="0"/>
                                  </p:stCondLst>
                                  <p:childTnLst>
                                    <p:set>
                                      <p:cBhvr>
                                        <p:cTn id="26" dur="1" fill="hold">
                                          <p:stCondLst>
                                            <p:cond delay="0"/>
                                          </p:stCondLst>
                                        </p:cTn>
                                        <p:tgtEl>
                                          <p:spTgt spid="18"/>
                                        </p:tgtEl>
                                        <p:attrNameLst>
                                          <p:attrName>style.visibility</p:attrName>
                                        </p:attrNameLst>
                                      </p:cBhvr>
                                      <p:to>
                                        <p:strVal val="visible"/>
                                      </p:to>
                                    </p:set>
                                    <p:animEffect transition="in" filter="wipe(left)">
                                      <p:cBhvr>
                                        <p:cTn id="27" dur="750"/>
                                        <p:tgtEl>
                                          <p:spTgt spid="18"/>
                                        </p:tgtEl>
                                      </p:cBhvr>
                                    </p:animEffect>
                                  </p:childTnLst>
                                </p:cTn>
                              </p:par>
                            </p:childTnLst>
                          </p:cTn>
                        </p:par>
                        <p:par>
                          <p:cTn id="28" fill="hold">
                            <p:stCondLst>
                              <p:cond delay="3500"/>
                            </p:stCondLst>
                            <p:childTnLst>
                              <p:par>
                                <p:cTn id="29" presetID="22" presetClass="entr" presetSubtype="8" fill="hold" grpId="0" nodeType="afterEffect">
                                  <p:stCondLst>
                                    <p:cond delay="0"/>
                                  </p:stCondLst>
                                  <p:childTnLst>
                                    <p:set>
                                      <p:cBhvr>
                                        <p:cTn id="30" dur="1" fill="hold">
                                          <p:stCondLst>
                                            <p:cond delay="0"/>
                                          </p:stCondLst>
                                        </p:cTn>
                                        <p:tgtEl>
                                          <p:spTgt spid="21"/>
                                        </p:tgtEl>
                                        <p:attrNameLst>
                                          <p:attrName>style.visibility</p:attrName>
                                        </p:attrNameLst>
                                      </p:cBhvr>
                                      <p:to>
                                        <p:strVal val="visible"/>
                                      </p:to>
                                    </p:set>
                                    <p:animEffect transition="in" filter="wipe(left)">
                                      <p:cBhvr>
                                        <p:cTn id="31" dur="750"/>
                                        <p:tgtEl>
                                          <p:spTgt spid="21"/>
                                        </p:tgtEl>
                                      </p:cBhvr>
                                    </p:animEffect>
                                  </p:childTnLst>
                                </p:cTn>
                              </p:par>
                            </p:childTnLst>
                          </p:cTn>
                        </p:par>
                        <p:par>
                          <p:cTn id="32" fill="hold">
                            <p:stCondLst>
                              <p:cond delay="4250"/>
                            </p:stCondLst>
                            <p:childTnLst>
                              <p:par>
                                <p:cTn id="33" presetID="22" presetClass="entr" presetSubtype="2" fill="hold" grpId="0" nodeType="afterEffect">
                                  <p:stCondLst>
                                    <p:cond delay="0"/>
                                  </p:stCondLst>
                                  <p:childTnLst>
                                    <p:set>
                                      <p:cBhvr>
                                        <p:cTn id="34" dur="1" fill="hold">
                                          <p:stCondLst>
                                            <p:cond delay="0"/>
                                          </p:stCondLst>
                                        </p:cTn>
                                        <p:tgtEl>
                                          <p:spTgt spid="12"/>
                                        </p:tgtEl>
                                        <p:attrNameLst>
                                          <p:attrName>style.visibility</p:attrName>
                                        </p:attrNameLst>
                                      </p:cBhvr>
                                      <p:to>
                                        <p:strVal val="visible"/>
                                      </p:to>
                                    </p:set>
                                    <p:animEffect transition="in" filter="wipe(right)">
                                      <p:cBhvr>
                                        <p:cTn id="35" dur="1250"/>
                                        <p:tgtEl>
                                          <p:spTgt spid="12"/>
                                        </p:tgtEl>
                                      </p:cBhvr>
                                    </p:animEffect>
                                  </p:childTnLst>
                                </p:cTn>
                              </p:par>
                              <p:par>
                                <p:cTn id="36" presetID="22" presetClass="entr" presetSubtype="2" fill="hold" grpId="0" nodeType="withEffect">
                                  <p:stCondLst>
                                    <p:cond delay="250"/>
                                  </p:stCondLst>
                                  <p:childTnLst>
                                    <p:set>
                                      <p:cBhvr>
                                        <p:cTn id="37" dur="1" fill="hold">
                                          <p:stCondLst>
                                            <p:cond delay="0"/>
                                          </p:stCondLst>
                                        </p:cTn>
                                        <p:tgtEl>
                                          <p:spTgt spid="10"/>
                                        </p:tgtEl>
                                        <p:attrNameLst>
                                          <p:attrName>style.visibility</p:attrName>
                                        </p:attrNameLst>
                                      </p:cBhvr>
                                      <p:to>
                                        <p:strVal val="visible"/>
                                      </p:to>
                                    </p:set>
                                    <p:animEffect transition="in" filter="wipe(right)">
                                      <p:cBhvr>
                                        <p:cTn id="38" dur="1250"/>
                                        <p:tgtEl>
                                          <p:spTgt spid="10"/>
                                        </p:tgtEl>
                                      </p:cBhvr>
                                    </p:animEffect>
                                  </p:childTnLst>
                                </p:cTn>
                              </p:par>
                              <p:par>
                                <p:cTn id="39" presetID="22" presetClass="entr" presetSubtype="2" fill="hold" grpId="0" nodeType="withEffect">
                                  <p:stCondLst>
                                    <p:cond delay="500"/>
                                  </p:stCondLst>
                                  <p:childTnLst>
                                    <p:set>
                                      <p:cBhvr>
                                        <p:cTn id="40" dur="1" fill="hold">
                                          <p:stCondLst>
                                            <p:cond delay="0"/>
                                          </p:stCondLst>
                                        </p:cTn>
                                        <p:tgtEl>
                                          <p:spTgt spid="11"/>
                                        </p:tgtEl>
                                        <p:attrNameLst>
                                          <p:attrName>style.visibility</p:attrName>
                                        </p:attrNameLst>
                                      </p:cBhvr>
                                      <p:to>
                                        <p:strVal val="visible"/>
                                      </p:to>
                                    </p:set>
                                    <p:animEffect transition="in" filter="wipe(right)">
                                      <p:cBhvr>
                                        <p:cTn id="41" dur="1250"/>
                                        <p:tgtEl>
                                          <p:spTgt spid="11"/>
                                        </p:tgtEl>
                                      </p:cBhvr>
                                    </p:animEffect>
                                  </p:childTnLst>
                                </p:cTn>
                              </p:par>
                              <p:par>
                                <p:cTn id="42" presetID="22" presetClass="entr" presetSubtype="2" fill="hold" grpId="0" nodeType="withEffect">
                                  <p:stCondLst>
                                    <p:cond delay="750"/>
                                  </p:stCondLst>
                                  <p:childTnLst>
                                    <p:set>
                                      <p:cBhvr>
                                        <p:cTn id="43" dur="1" fill="hold">
                                          <p:stCondLst>
                                            <p:cond delay="0"/>
                                          </p:stCondLst>
                                        </p:cTn>
                                        <p:tgtEl>
                                          <p:spTgt spid="9"/>
                                        </p:tgtEl>
                                        <p:attrNameLst>
                                          <p:attrName>style.visibility</p:attrName>
                                        </p:attrNameLst>
                                      </p:cBhvr>
                                      <p:to>
                                        <p:strVal val="visible"/>
                                      </p:to>
                                    </p:set>
                                    <p:animEffect transition="in" filter="wipe(right)">
                                      <p:cBhvr>
                                        <p:cTn id="44" dur="1250"/>
                                        <p:tgtEl>
                                          <p:spTgt spid="9"/>
                                        </p:tgtEl>
                                      </p:cBhvr>
                                    </p:animEffect>
                                  </p:childTnLst>
                                </p:cTn>
                              </p:par>
                              <p:par>
                                <p:cTn id="45" presetID="22" presetClass="entr" presetSubtype="2" fill="hold" grpId="0" nodeType="withEffect">
                                  <p:stCondLst>
                                    <p:cond delay="1000"/>
                                  </p:stCondLst>
                                  <p:childTnLst>
                                    <p:set>
                                      <p:cBhvr>
                                        <p:cTn id="46" dur="1" fill="hold">
                                          <p:stCondLst>
                                            <p:cond delay="0"/>
                                          </p:stCondLst>
                                        </p:cTn>
                                        <p:tgtEl>
                                          <p:spTgt spid="7"/>
                                        </p:tgtEl>
                                        <p:attrNameLst>
                                          <p:attrName>style.visibility</p:attrName>
                                        </p:attrNameLst>
                                      </p:cBhvr>
                                      <p:to>
                                        <p:strVal val="visible"/>
                                      </p:to>
                                    </p:set>
                                    <p:animEffect transition="in" filter="wipe(right)">
                                      <p:cBhvr>
                                        <p:cTn id="47" dur="125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9" grpId="0" animBg="1"/>
      <p:bldP spid="10" grpId="0" animBg="1"/>
      <p:bldP spid="11" grpId="0" animBg="1"/>
      <p:bldP spid="12" grpId="0" animBg="1"/>
      <p:bldP spid="14" grpId="0" animBg="1"/>
      <p:bldP spid="2" grpId="0" animBg="1"/>
      <p:bldP spid="17" grpId="0"/>
      <p:bldP spid="18" grpId="0"/>
      <p:bldP spid="2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68" name="Group 67"/>
          <p:cNvGrpSpPr/>
          <p:nvPr/>
        </p:nvGrpSpPr>
        <p:grpSpPr>
          <a:xfrm>
            <a:off x="1978266" y="2104572"/>
            <a:ext cx="4122932" cy="4366921"/>
            <a:chOff x="950284" y="2059774"/>
            <a:chExt cx="3788406" cy="4012600"/>
          </a:xfrm>
        </p:grpSpPr>
        <p:sp>
          <p:nvSpPr>
            <p:cNvPr id="6" name="Freeform 5"/>
            <p:cNvSpPr>
              <a:spLocks/>
            </p:cNvSpPr>
            <p:nvPr/>
          </p:nvSpPr>
          <p:spPr bwMode="auto">
            <a:xfrm>
              <a:off x="1863217" y="5309576"/>
              <a:ext cx="843589" cy="762798"/>
            </a:xfrm>
            <a:custGeom>
              <a:avLst/>
              <a:gdLst>
                <a:gd name="T0" fmla="*/ 1253 w 1253"/>
                <a:gd name="T1" fmla="*/ 1133 h 1133"/>
                <a:gd name="T2" fmla="*/ 0 w 1253"/>
                <a:gd name="T3" fmla="*/ 1133 h 1133"/>
                <a:gd name="T4" fmla="*/ 151 w 1253"/>
                <a:gd name="T5" fmla="*/ 0 h 1133"/>
                <a:gd name="T6" fmla="*/ 1102 w 1253"/>
                <a:gd name="T7" fmla="*/ 0 h 1133"/>
                <a:gd name="T8" fmla="*/ 1253 w 1253"/>
                <a:gd name="T9" fmla="*/ 1133 h 1133"/>
              </a:gdLst>
              <a:ahLst/>
              <a:cxnLst>
                <a:cxn ang="0">
                  <a:pos x="T0" y="T1"/>
                </a:cxn>
                <a:cxn ang="0">
                  <a:pos x="T2" y="T3"/>
                </a:cxn>
                <a:cxn ang="0">
                  <a:pos x="T4" y="T5"/>
                </a:cxn>
                <a:cxn ang="0">
                  <a:pos x="T6" y="T7"/>
                </a:cxn>
                <a:cxn ang="0">
                  <a:pos x="T8" y="T9"/>
                </a:cxn>
              </a:cxnLst>
              <a:rect l="0" t="0" r="r" b="b"/>
              <a:pathLst>
                <a:path w="1253" h="1133">
                  <a:moveTo>
                    <a:pt x="1253" y="1133"/>
                  </a:moveTo>
                  <a:lnTo>
                    <a:pt x="0" y="1133"/>
                  </a:lnTo>
                  <a:lnTo>
                    <a:pt x="151" y="0"/>
                  </a:lnTo>
                  <a:lnTo>
                    <a:pt x="1102" y="0"/>
                  </a:lnTo>
                  <a:lnTo>
                    <a:pt x="1253" y="1133"/>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Freeform 6"/>
            <p:cNvSpPr>
              <a:spLocks/>
            </p:cNvSpPr>
            <p:nvPr/>
          </p:nvSpPr>
          <p:spPr bwMode="auto">
            <a:xfrm>
              <a:off x="1894860" y="5309576"/>
              <a:ext cx="778283" cy="517733"/>
            </a:xfrm>
            <a:custGeom>
              <a:avLst/>
              <a:gdLst>
                <a:gd name="T0" fmla="*/ 1156 w 1156"/>
                <a:gd name="T1" fmla="*/ 769 h 769"/>
                <a:gd name="T2" fmla="*/ 1055 w 1156"/>
                <a:gd name="T3" fmla="*/ 0 h 769"/>
                <a:gd name="T4" fmla="*/ 104 w 1156"/>
                <a:gd name="T5" fmla="*/ 0 h 769"/>
                <a:gd name="T6" fmla="*/ 0 w 1156"/>
                <a:gd name="T7" fmla="*/ 769 h 769"/>
                <a:gd name="T8" fmla="*/ 1156 w 1156"/>
                <a:gd name="T9" fmla="*/ 769 h 769"/>
              </a:gdLst>
              <a:ahLst/>
              <a:cxnLst>
                <a:cxn ang="0">
                  <a:pos x="T0" y="T1"/>
                </a:cxn>
                <a:cxn ang="0">
                  <a:pos x="T2" y="T3"/>
                </a:cxn>
                <a:cxn ang="0">
                  <a:pos x="T4" y="T5"/>
                </a:cxn>
                <a:cxn ang="0">
                  <a:pos x="T6" y="T7"/>
                </a:cxn>
                <a:cxn ang="0">
                  <a:pos x="T8" y="T9"/>
                </a:cxn>
              </a:cxnLst>
              <a:rect l="0" t="0" r="r" b="b"/>
              <a:pathLst>
                <a:path w="1156" h="769">
                  <a:moveTo>
                    <a:pt x="1156" y="769"/>
                  </a:moveTo>
                  <a:lnTo>
                    <a:pt x="1055" y="0"/>
                  </a:lnTo>
                  <a:lnTo>
                    <a:pt x="104" y="0"/>
                  </a:lnTo>
                  <a:lnTo>
                    <a:pt x="0" y="769"/>
                  </a:lnTo>
                  <a:lnTo>
                    <a:pt x="1156" y="769"/>
                  </a:ln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Freeform 7"/>
            <p:cNvSpPr>
              <a:spLocks/>
            </p:cNvSpPr>
            <p:nvPr/>
          </p:nvSpPr>
          <p:spPr bwMode="auto">
            <a:xfrm>
              <a:off x="950284" y="3625092"/>
              <a:ext cx="2668783" cy="1956479"/>
            </a:xfrm>
            <a:custGeom>
              <a:avLst/>
              <a:gdLst>
                <a:gd name="T0" fmla="*/ 1676 w 1676"/>
                <a:gd name="T1" fmla="*/ 1196 h 1229"/>
                <a:gd name="T2" fmla="*/ 1643 w 1676"/>
                <a:gd name="T3" fmla="*/ 1229 h 1229"/>
                <a:gd name="T4" fmla="*/ 33 w 1676"/>
                <a:gd name="T5" fmla="*/ 1229 h 1229"/>
                <a:gd name="T6" fmla="*/ 0 w 1676"/>
                <a:gd name="T7" fmla="*/ 1196 h 1229"/>
                <a:gd name="T8" fmla="*/ 0 w 1676"/>
                <a:gd name="T9" fmla="*/ 32 h 1229"/>
                <a:gd name="T10" fmla="*/ 33 w 1676"/>
                <a:gd name="T11" fmla="*/ 0 h 1229"/>
                <a:gd name="T12" fmla="*/ 1643 w 1676"/>
                <a:gd name="T13" fmla="*/ 0 h 1229"/>
                <a:gd name="T14" fmla="*/ 1676 w 1676"/>
                <a:gd name="T15" fmla="*/ 32 h 1229"/>
                <a:gd name="T16" fmla="*/ 1676 w 1676"/>
                <a:gd name="T17" fmla="*/ 1196 h 12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1676" h="1229">
                  <a:moveTo>
                    <a:pt x="1676" y="1196"/>
                  </a:moveTo>
                  <a:cubicBezTo>
                    <a:pt x="1676" y="1214"/>
                    <a:pt x="1661" y="1229"/>
                    <a:pt x="1643" y="1229"/>
                  </a:cubicBezTo>
                  <a:cubicBezTo>
                    <a:pt x="33" y="1229"/>
                    <a:pt x="33" y="1229"/>
                    <a:pt x="33" y="1229"/>
                  </a:cubicBezTo>
                  <a:cubicBezTo>
                    <a:pt x="15" y="1229"/>
                    <a:pt x="0" y="1214"/>
                    <a:pt x="0" y="1196"/>
                  </a:cubicBezTo>
                  <a:cubicBezTo>
                    <a:pt x="0" y="32"/>
                    <a:pt x="0" y="32"/>
                    <a:pt x="0" y="32"/>
                  </a:cubicBezTo>
                  <a:cubicBezTo>
                    <a:pt x="0" y="15"/>
                    <a:pt x="15" y="0"/>
                    <a:pt x="33" y="0"/>
                  </a:cubicBezTo>
                  <a:cubicBezTo>
                    <a:pt x="1643" y="0"/>
                    <a:pt x="1643" y="0"/>
                    <a:pt x="1643" y="0"/>
                  </a:cubicBezTo>
                  <a:cubicBezTo>
                    <a:pt x="1661" y="0"/>
                    <a:pt x="1676" y="15"/>
                    <a:pt x="1676" y="32"/>
                  </a:cubicBezTo>
                  <a:lnTo>
                    <a:pt x="1676" y="1196"/>
                  </a:lnTo>
                  <a:close/>
                </a:path>
              </a:pathLst>
            </a:custGeom>
            <a:solidFill>
              <a:srgbClr val="333333"/>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Freeform 8"/>
            <p:cNvSpPr>
              <a:spLocks/>
            </p:cNvSpPr>
            <p:nvPr/>
          </p:nvSpPr>
          <p:spPr bwMode="auto">
            <a:xfrm>
              <a:off x="950284" y="5232825"/>
              <a:ext cx="2668783" cy="348746"/>
            </a:xfrm>
            <a:custGeom>
              <a:avLst/>
              <a:gdLst>
                <a:gd name="T0" fmla="*/ 0 w 1676"/>
                <a:gd name="T1" fmla="*/ 0 h 219"/>
                <a:gd name="T2" fmla="*/ 0 w 1676"/>
                <a:gd name="T3" fmla="*/ 186 h 219"/>
                <a:gd name="T4" fmla="*/ 33 w 1676"/>
                <a:gd name="T5" fmla="*/ 219 h 219"/>
                <a:gd name="T6" fmla="*/ 1643 w 1676"/>
                <a:gd name="T7" fmla="*/ 219 h 219"/>
                <a:gd name="T8" fmla="*/ 1676 w 1676"/>
                <a:gd name="T9" fmla="*/ 186 h 219"/>
                <a:gd name="T10" fmla="*/ 1676 w 1676"/>
                <a:gd name="T11" fmla="*/ 0 h 219"/>
                <a:gd name="T12" fmla="*/ 0 w 1676"/>
                <a:gd name="T13" fmla="*/ 0 h 219"/>
              </a:gdLst>
              <a:ahLst/>
              <a:cxnLst>
                <a:cxn ang="0">
                  <a:pos x="T0" y="T1"/>
                </a:cxn>
                <a:cxn ang="0">
                  <a:pos x="T2" y="T3"/>
                </a:cxn>
                <a:cxn ang="0">
                  <a:pos x="T4" y="T5"/>
                </a:cxn>
                <a:cxn ang="0">
                  <a:pos x="T6" y="T7"/>
                </a:cxn>
                <a:cxn ang="0">
                  <a:pos x="T8" y="T9"/>
                </a:cxn>
                <a:cxn ang="0">
                  <a:pos x="T10" y="T11"/>
                </a:cxn>
                <a:cxn ang="0">
                  <a:pos x="T12" y="T13"/>
                </a:cxn>
              </a:cxnLst>
              <a:rect l="0" t="0" r="r" b="b"/>
              <a:pathLst>
                <a:path w="1676" h="219">
                  <a:moveTo>
                    <a:pt x="0" y="0"/>
                  </a:moveTo>
                  <a:cubicBezTo>
                    <a:pt x="0" y="186"/>
                    <a:pt x="0" y="186"/>
                    <a:pt x="0" y="186"/>
                  </a:cubicBezTo>
                  <a:cubicBezTo>
                    <a:pt x="0" y="204"/>
                    <a:pt x="15" y="219"/>
                    <a:pt x="33" y="219"/>
                  </a:cubicBezTo>
                  <a:cubicBezTo>
                    <a:pt x="1643" y="219"/>
                    <a:pt x="1643" y="219"/>
                    <a:pt x="1643" y="219"/>
                  </a:cubicBezTo>
                  <a:cubicBezTo>
                    <a:pt x="1661" y="219"/>
                    <a:pt x="1676" y="204"/>
                    <a:pt x="1676" y="186"/>
                  </a:cubicBezTo>
                  <a:cubicBezTo>
                    <a:pt x="1676" y="0"/>
                    <a:pt x="1676" y="0"/>
                    <a:pt x="1676" y="0"/>
                  </a:cubicBezTo>
                  <a:lnTo>
                    <a:pt x="0" y="0"/>
                  </a:lnTo>
                  <a:close/>
                </a:path>
              </a:pathLst>
            </a:custGeom>
            <a:solidFill>
              <a:srgbClr val="666666"/>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Rectangle 9"/>
            <p:cNvSpPr>
              <a:spLocks noChangeArrowheads="1"/>
            </p:cNvSpPr>
            <p:nvPr/>
          </p:nvSpPr>
          <p:spPr bwMode="auto">
            <a:xfrm>
              <a:off x="1074836" y="3722041"/>
              <a:ext cx="2420352" cy="1510784"/>
            </a:xfrm>
            <a:prstGeom prst="rect">
              <a:avLst/>
            </a:pr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Freeform 10"/>
            <p:cNvSpPr>
              <a:spLocks/>
            </p:cNvSpPr>
            <p:nvPr/>
          </p:nvSpPr>
          <p:spPr bwMode="auto">
            <a:xfrm>
              <a:off x="1709715" y="6025919"/>
              <a:ext cx="1149920" cy="46455"/>
            </a:xfrm>
            <a:custGeom>
              <a:avLst/>
              <a:gdLst>
                <a:gd name="T0" fmla="*/ 693 w 722"/>
                <a:gd name="T1" fmla="*/ 0 h 29"/>
                <a:gd name="T2" fmla="*/ 29 w 722"/>
                <a:gd name="T3" fmla="*/ 0 h 29"/>
                <a:gd name="T4" fmla="*/ 0 w 722"/>
                <a:gd name="T5" fmla="*/ 29 h 29"/>
                <a:gd name="T6" fmla="*/ 722 w 722"/>
                <a:gd name="T7" fmla="*/ 29 h 29"/>
                <a:gd name="T8" fmla="*/ 693 w 722"/>
                <a:gd name="T9" fmla="*/ 0 h 29"/>
              </a:gdLst>
              <a:ahLst/>
              <a:cxnLst>
                <a:cxn ang="0">
                  <a:pos x="T0" y="T1"/>
                </a:cxn>
                <a:cxn ang="0">
                  <a:pos x="T2" y="T3"/>
                </a:cxn>
                <a:cxn ang="0">
                  <a:pos x="T4" y="T5"/>
                </a:cxn>
                <a:cxn ang="0">
                  <a:pos x="T6" y="T7"/>
                </a:cxn>
                <a:cxn ang="0">
                  <a:pos x="T8" y="T9"/>
                </a:cxn>
              </a:cxnLst>
              <a:rect l="0" t="0" r="r" b="b"/>
              <a:pathLst>
                <a:path w="722" h="29">
                  <a:moveTo>
                    <a:pt x="693" y="0"/>
                  </a:moveTo>
                  <a:cubicBezTo>
                    <a:pt x="29" y="0"/>
                    <a:pt x="29" y="0"/>
                    <a:pt x="29" y="0"/>
                  </a:cubicBezTo>
                  <a:cubicBezTo>
                    <a:pt x="13" y="0"/>
                    <a:pt x="0" y="13"/>
                    <a:pt x="0" y="29"/>
                  </a:cubicBezTo>
                  <a:cubicBezTo>
                    <a:pt x="722" y="29"/>
                    <a:pt x="722" y="29"/>
                    <a:pt x="722" y="29"/>
                  </a:cubicBezTo>
                  <a:cubicBezTo>
                    <a:pt x="722" y="13"/>
                    <a:pt x="709" y="0"/>
                    <a:pt x="693" y="0"/>
                  </a:cubicBezTo>
                  <a:close/>
                </a:path>
              </a:pathLst>
            </a:custGeom>
            <a:solidFill>
              <a:srgbClr val="4D4D4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Freeform 11"/>
            <p:cNvSpPr>
              <a:spLocks noEditPoints="1"/>
            </p:cNvSpPr>
            <p:nvPr/>
          </p:nvSpPr>
          <p:spPr bwMode="auto">
            <a:xfrm>
              <a:off x="1017920" y="4095878"/>
              <a:ext cx="2542885" cy="1136454"/>
            </a:xfrm>
            <a:custGeom>
              <a:avLst/>
              <a:gdLst>
                <a:gd name="T0" fmla="*/ 1533 w 1597"/>
                <a:gd name="T1" fmla="*/ 472 h 714"/>
                <a:gd name="T2" fmla="*/ 1534 w 1597"/>
                <a:gd name="T3" fmla="*/ 459 h 714"/>
                <a:gd name="T4" fmla="*/ 1396 w 1597"/>
                <a:gd name="T5" fmla="*/ 328 h 714"/>
                <a:gd name="T6" fmla="*/ 1285 w 1597"/>
                <a:gd name="T7" fmla="*/ 381 h 714"/>
                <a:gd name="T8" fmla="*/ 1266 w 1597"/>
                <a:gd name="T9" fmla="*/ 376 h 714"/>
                <a:gd name="T10" fmla="*/ 1107 w 1597"/>
                <a:gd name="T11" fmla="*/ 238 h 714"/>
                <a:gd name="T12" fmla="*/ 1008 w 1597"/>
                <a:gd name="T13" fmla="*/ 271 h 714"/>
                <a:gd name="T14" fmla="*/ 896 w 1597"/>
                <a:gd name="T15" fmla="*/ 208 h 714"/>
                <a:gd name="T16" fmla="*/ 846 w 1597"/>
                <a:gd name="T17" fmla="*/ 218 h 714"/>
                <a:gd name="T18" fmla="*/ 707 w 1597"/>
                <a:gd name="T19" fmla="*/ 107 h 714"/>
                <a:gd name="T20" fmla="*/ 690 w 1597"/>
                <a:gd name="T21" fmla="*/ 108 h 714"/>
                <a:gd name="T22" fmla="*/ 575 w 1597"/>
                <a:gd name="T23" fmla="*/ 0 h 714"/>
                <a:gd name="T24" fmla="*/ 472 w 1597"/>
                <a:gd name="T25" fmla="*/ 61 h 714"/>
                <a:gd name="T26" fmla="*/ 460 w 1597"/>
                <a:gd name="T27" fmla="*/ 59 h 714"/>
                <a:gd name="T28" fmla="*/ 400 w 1597"/>
                <a:gd name="T29" fmla="*/ 116 h 714"/>
                <a:gd name="T30" fmla="*/ 402 w 1597"/>
                <a:gd name="T31" fmla="*/ 133 h 714"/>
                <a:gd name="T32" fmla="*/ 333 w 1597"/>
                <a:gd name="T33" fmla="*/ 210 h 714"/>
                <a:gd name="T34" fmla="*/ 311 w 1597"/>
                <a:gd name="T35" fmla="*/ 208 h 714"/>
                <a:gd name="T36" fmla="*/ 213 w 1597"/>
                <a:gd name="T37" fmla="*/ 286 h 714"/>
                <a:gd name="T38" fmla="*/ 109 w 1597"/>
                <a:gd name="T39" fmla="*/ 437 h 714"/>
                <a:gd name="T40" fmla="*/ 109 w 1597"/>
                <a:gd name="T41" fmla="*/ 451 h 714"/>
                <a:gd name="T42" fmla="*/ 0 w 1597"/>
                <a:gd name="T43" fmla="*/ 633 h 714"/>
                <a:gd name="T44" fmla="*/ 17 w 1597"/>
                <a:gd name="T45" fmla="*/ 714 h 714"/>
                <a:gd name="T46" fmla="*/ 1546 w 1597"/>
                <a:gd name="T47" fmla="*/ 714 h 714"/>
                <a:gd name="T48" fmla="*/ 1597 w 1597"/>
                <a:gd name="T49" fmla="*/ 598 h 714"/>
                <a:gd name="T50" fmla="*/ 1533 w 1597"/>
                <a:gd name="T51" fmla="*/ 472 h 714"/>
                <a:gd name="T52" fmla="*/ 581 w 1597"/>
                <a:gd name="T53" fmla="*/ 390 h 714"/>
                <a:gd name="T54" fmla="*/ 564 w 1597"/>
                <a:gd name="T55" fmla="*/ 356 h 714"/>
                <a:gd name="T56" fmla="*/ 595 w 1597"/>
                <a:gd name="T57" fmla="*/ 319 h 714"/>
                <a:gd name="T58" fmla="*/ 615 w 1597"/>
                <a:gd name="T59" fmla="*/ 340 h 714"/>
                <a:gd name="T60" fmla="*/ 609 w 1597"/>
                <a:gd name="T61" fmla="*/ 376 h 714"/>
                <a:gd name="T62" fmla="*/ 610 w 1597"/>
                <a:gd name="T63" fmla="*/ 382 h 714"/>
                <a:gd name="T64" fmla="*/ 581 w 1597"/>
                <a:gd name="T65" fmla="*/ 390 h 7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597" h="714">
                  <a:moveTo>
                    <a:pt x="1533" y="472"/>
                  </a:moveTo>
                  <a:cubicBezTo>
                    <a:pt x="1534" y="468"/>
                    <a:pt x="1534" y="463"/>
                    <a:pt x="1534" y="459"/>
                  </a:cubicBezTo>
                  <a:cubicBezTo>
                    <a:pt x="1534" y="386"/>
                    <a:pt x="1472" y="328"/>
                    <a:pt x="1396" y="328"/>
                  </a:cubicBezTo>
                  <a:cubicBezTo>
                    <a:pt x="1350" y="328"/>
                    <a:pt x="1310" y="349"/>
                    <a:pt x="1285" y="381"/>
                  </a:cubicBezTo>
                  <a:cubicBezTo>
                    <a:pt x="1279" y="379"/>
                    <a:pt x="1273" y="377"/>
                    <a:pt x="1266" y="376"/>
                  </a:cubicBezTo>
                  <a:cubicBezTo>
                    <a:pt x="1259" y="299"/>
                    <a:pt x="1190" y="238"/>
                    <a:pt x="1107" y="238"/>
                  </a:cubicBezTo>
                  <a:cubicBezTo>
                    <a:pt x="1069" y="238"/>
                    <a:pt x="1035" y="251"/>
                    <a:pt x="1008" y="271"/>
                  </a:cubicBezTo>
                  <a:cubicBezTo>
                    <a:pt x="986" y="233"/>
                    <a:pt x="945" y="208"/>
                    <a:pt x="896" y="208"/>
                  </a:cubicBezTo>
                  <a:cubicBezTo>
                    <a:pt x="878" y="208"/>
                    <a:pt x="861" y="211"/>
                    <a:pt x="846" y="218"/>
                  </a:cubicBezTo>
                  <a:cubicBezTo>
                    <a:pt x="835" y="155"/>
                    <a:pt x="777" y="107"/>
                    <a:pt x="707" y="107"/>
                  </a:cubicBezTo>
                  <a:cubicBezTo>
                    <a:pt x="702" y="107"/>
                    <a:pt x="696" y="107"/>
                    <a:pt x="690" y="108"/>
                  </a:cubicBezTo>
                  <a:cubicBezTo>
                    <a:pt x="690" y="48"/>
                    <a:pt x="638" y="0"/>
                    <a:pt x="575" y="0"/>
                  </a:cubicBezTo>
                  <a:cubicBezTo>
                    <a:pt x="530" y="0"/>
                    <a:pt x="491" y="25"/>
                    <a:pt x="472" y="61"/>
                  </a:cubicBezTo>
                  <a:cubicBezTo>
                    <a:pt x="468" y="60"/>
                    <a:pt x="464" y="59"/>
                    <a:pt x="460" y="59"/>
                  </a:cubicBezTo>
                  <a:cubicBezTo>
                    <a:pt x="427" y="59"/>
                    <a:pt x="400" y="85"/>
                    <a:pt x="400" y="116"/>
                  </a:cubicBezTo>
                  <a:cubicBezTo>
                    <a:pt x="400" y="122"/>
                    <a:pt x="401" y="127"/>
                    <a:pt x="402" y="133"/>
                  </a:cubicBezTo>
                  <a:cubicBezTo>
                    <a:pt x="370" y="149"/>
                    <a:pt x="345" y="177"/>
                    <a:pt x="333" y="210"/>
                  </a:cubicBezTo>
                  <a:cubicBezTo>
                    <a:pt x="326" y="209"/>
                    <a:pt x="319" y="208"/>
                    <a:pt x="311" y="208"/>
                  </a:cubicBezTo>
                  <a:cubicBezTo>
                    <a:pt x="262" y="208"/>
                    <a:pt x="221" y="242"/>
                    <a:pt x="213" y="286"/>
                  </a:cubicBezTo>
                  <a:cubicBezTo>
                    <a:pt x="151" y="312"/>
                    <a:pt x="109" y="370"/>
                    <a:pt x="109" y="437"/>
                  </a:cubicBezTo>
                  <a:cubicBezTo>
                    <a:pt x="109" y="442"/>
                    <a:pt x="109" y="446"/>
                    <a:pt x="109" y="451"/>
                  </a:cubicBezTo>
                  <a:cubicBezTo>
                    <a:pt x="44" y="488"/>
                    <a:pt x="0" y="555"/>
                    <a:pt x="0" y="633"/>
                  </a:cubicBezTo>
                  <a:cubicBezTo>
                    <a:pt x="0" y="661"/>
                    <a:pt x="6" y="689"/>
                    <a:pt x="17" y="714"/>
                  </a:cubicBezTo>
                  <a:cubicBezTo>
                    <a:pt x="1546" y="714"/>
                    <a:pt x="1546" y="714"/>
                    <a:pt x="1546" y="714"/>
                  </a:cubicBezTo>
                  <a:cubicBezTo>
                    <a:pt x="1578" y="684"/>
                    <a:pt x="1597" y="644"/>
                    <a:pt x="1597" y="598"/>
                  </a:cubicBezTo>
                  <a:cubicBezTo>
                    <a:pt x="1597" y="547"/>
                    <a:pt x="1572" y="502"/>
                    <a:pt x="1533" y="472"/>
                  </a:cubicBezTo>
                  <a:close/>
                  <a:moveTo>
                    <a:pt x="581" y="390"/>
                  </a:moveTo>
                  <a:cubicBezTo>
                    <a:pt x="578" y="377"/>
                    <a:pt x="572" y="365"/>
                    <a:pt x="564" y="356"/>
                  </a:cubicBezTo>
                  <a:cubicBezTo>
                    <a:pt x="576" y="345"/>
                    <a:pt x="587" y="333"/>
                    <a:pt x="595" y="319"/>
                  </a:cubicBezTo>
                  <a:cubicBezTo>
                    <a:pt x="601" y="327"/>
                    <a:pt x="608" y="334"/>
                    <a:pt x="615" y="340"/>
                  </a:cubicBezTo>
                  <a:cubicBezTo>
                    <a:pt x="611" y="351"/>
                    <a:pt x="609" y="363"/>
                    <a:pt x="609" y="376"/>
                  </a:cubicBezTo>
                  <a:cubicBezTo>
                    <a:pt x="609" y="378"/>
                    <a:pt x="610" y="380"/>
                    <a:pt x="610" y="382"/>
                  </a:cubicBezTo>
                  <a:cubicBezTo>
                    <a:pt x="600" y="384"/>
                    <a:pt x="590" y="386"/>
                    <a:pt x="581" y="390"/>
                  </a:cubicBez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Freeform 12"/>
            <p:cNvSpPr>
              <a:spLocks/>
            </p:cNvSpPr>
            <p:nvPr/>
          </p:nvSpPr>
          <p:spPr bwMode="auto">
            <a:xfrm>
              <a:off x="1810030" y="3099280"/>
              <a:ext cx="1890500" cy="1993508"/>
            </a:xfrm>
            <a:custGeom>
              <a:avLst/>
              <a:gdLst>
                <a:gd name="T0" fmla="*/ 1060 w 1187"/>
                <a:gd name="T1" fmla="*/ 0 h 1252"/>
                <a:gd name="T2" fmla="*/ 832 w 1187"/>
                <a:gd name="T3" fmla="*/ 228 h 1252"/>
                <a:gd name="T4" fmla="*/ 729 w 1187"/>
                <a:gd name="T5" fmla="*/ 312 h 1252"/>
                <a:gd name="T6" fmla="*/ 512 w 1187"/>
                <a:gd name="T7" fmla="*/ 432 h 1252"/>
                <a:gd name="T8" fmla="*/ 342 w 1187"/>
                <a:gd name="T9" fmla="*/ 509 h 1252"/>
                <a:gd name="T10" fmla="*/ 222 w 1187"/>
                <a:gd name="T11" fmla="*/ 568 h 1252"/>
                <a:gd name="T12" fmla="*/ 141 w 1187"/>
                <a:gd name="T13" fmla="*/ 619 h 1252"/>
                <a:gd name="T14" fmla="*/ 88 w 1187"/>
                <a:gd name="T15" fmla="*/ 664 h 1252"/>
                <a:gd name="T16" fmla="*/ 53 w 1187"/>
                <a:gd name="T17" fmla="*/ 704 h 1252"/>
                <a:gd name="T18" fmla="*/ 14 w 1187"/>
                <a:gd name="T19" fmla="*/ 777 h 1252"/>
                <a:gd name="T20" fmla="*/ 0 w 1187"/>
                <a:gd name="T21" fmla="*/ 862 h 1252"/>
                <a:gd name="T22" fmla="*/ 15 w 1187"/>
                <a:gd name="T23" fmla="*/ 954 h 1252"/>
                <a:gd name="T24" fmla="*/ 84 w 1187"/>
                <a:gd name="T25" fmla="*/ 1095 h 1252"/>
                <a:gd name="T26" fmla="*/ 210 w 1187"/>
                <a:gd name="T27" fmla="*/ 1252 h 1252"/>
                <a:gd name="T28" fmla="*/ 342 w 1187"/>
                <a:gd name="T29" fmla="*/ 1129 h 1252"/>
                <a:gd name="T30" fmla="*/ 263 w 1187"/>
                <a:gd name="T31" fmla="*/ 1036 h 1252"/>
                <a:gd name="T32" fmla="*/ 197 w 1187"/>
                <a:gd name="T33" fmla="*/ 929 h 1252"/>
                <a:gd name="T34" fmla="*/ 184 w 1187"/>
                <a:gd name="T35" fmla="*/ 890 h 1252"/>
                <a:gd name="T36" fmla="*/ 180 w 1187"/>
                <a:gd name="T37" fmla="*/ 862 h 1252"/>
                <a:gd name="T38" fmla="*/ 183 w 1187"/>
                <a:gd name="T39" fmla="*/ 841 h 1252"/>
                <a:gd name="T40" fmla="*/ 191 w 1187"/>
                <a:gd name="T41" fmla="*/ 822 h 1252"/>
                <a:gd name="T42" fmla="*/ 204 w 1187"/>
                <a:gd name="T43" fmla="*/ 803 h 1252"/>
                <a:gd name="T44" fmla="*/ 249 w 1187"/>
                <a:gd name="T45" fmla="*/ 763 h 1252"/>
                <a:gd name="T46" fmla="*/ 309 w 1187"/>
                <a:gd name="T47" fmla="*/ 726 h 1252"/>
                <a:gd name="T48" fmla="*/ 451 w 1187"/>
                <a:gd name="T49" fmla="*/ 657 h 1252"/>
                <a:gd name="T50" fmla="*/ 707 w 1187"/>
                <a:gd name="T51" fmla="*/ 535 h 1252"/>
                <a:gd name="T52" fmla="*/ 838 w 1187"/>
                <a:gd name="T53" fmla="*/ 456 h 1252"/>
                <a:gd name="T54" fmla="*/ 959 w 1187"/>
                <a:gd name="T55" fmla="*/ 355 h 1252"/>
                <a:gd name="T56" fmla="*/ 1152 w 1187"/>
                <a:gd name="T57" fmla="*/ 162 h 1252"/>
                <a:gd name="T58" fmla="*/ 1181 w 1187"/>
                <a:gd name="T59" fmla="*/ 133 h 1252"/>
                <a:gd name="T60" fmla="*/ 1187 w 1187"/>
                <a:gd name="T61" fmla="*/ 127 h 1252"/>
                <a:gd name="T62" fmla="*/ 1060 w 1187"/>
                <a:gd name="T63" fmla="*/ 0 h 12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187" h="1252">
                  <a:moveTo>
                    <a:pt x="1060" y="0"/>
                  </a:moveTo>
                  <a:cubicBezTo>
                    <a:pt x="1060" y="0"/>
                    <a:pt x="1043" y="16"/>
                    <a:pt x="832" y="228"/>
                  </a:cubicBezTo>
                  <a:cubicBezTo>
                    <a:pt x="801" y="258"/>
                    <a:pt x="766" y="286"/>
                    <a:pt x="729" y="312"/>
                  </a:cubicBezTo>
                  <a:cubicBezTo>
                    <a:pt x="663" y="358"/>
                    <a:pt x="588" y="396"/>
                    <a:pt x="512" y="432"/>
                  </a:cubicBezTo>
                  <a:cubicBezTo>
                    <a:pt x="455" y="459"/>
                    <a:pt x="397" y="484"/>
                    <a:pt x="342" y="509"/>
                  </a:cubicBezTo>
                  <a:cubicBezTo>
                    <a:pt x="300" y="528"/>
                    <a:pt x="260" y="547"/>
                    <a:pt x="222" y="568"/>
                  </a:cubicBezTo>
                  <a:cubicBezTo>
                    <a:pt x="194" y="584"/>
                    <a:pt x="167" y="600"/>
                    <a:pt x="141" y="619"/>
                  </a:cubicBezTo>
                  <a:cubicBezTo>
                    <a:pt x="122" y="633"/>
                    <a:pt x="104" y="648"/>
                    <a:pt x="88" y="664"/>
                  </a:cubicBezTo>
                  <a:cubicBezTo>
                    <a:pt x="75" y="677"/>
                    <a:pt x="63" y="690"/>
                    <a:pt x="53" y="704"/>
                  </a:cubicBezTo>
                  <a:cubicBezTo>
                    <a:pt x="37" y="726"/>
                    <a:pt x="24" y="751"/>
                    <a:pt x="14" y="777"/>
                  </a:cubicBezTo>
                  <a:cubicBezTo>
                    <a:pt x="5" y="804"/>
                    <a:pt x="0" y="833"/>
                    <a:pt x="0" y="862"/>
                  </a:cubicBezTo>
                  <a:cubicBezTo>
                    <a:pt x="0" y="893"/>
                    <a:pt x="5" y="923"/>
                    <a:pt x="15" y="954"/>
                  </a:cubicBezTo>
                  <a:cubicBezTo>
                    <a:pt x="29" y="1000"/>
                    <a:pt x="52" y="1046"/>
                    <a:pt x="84" y="1095"/>
                  </a:cubicBezTo>
                  <a:cubicBezTo>
                    <a:pt x="116" y="1144"/>
                    <a:pt x="158" y="1196"/>
                    <a:pt x="210" y="1252"/>
                  </a:cubicBezTo>
                  <a:cubicBezTo>
                    <a:pt x="342" y="1129"/>
                    <a:pt x="342" y="1129"/>
                    <a:pt x="342" y="1129"/>
                  </a:cubicBezTo>
                  <a:cubicBezTo>
                    <a:pt x="310" y="1096"/>
                    <a:pt x="284" y="1065"/>
                    <a:pt x="263" y="1036"/>
                  </a:cubicBezTo>
                  <a:cubicBezTo>
                    <a:pt x="231" y="994"/>
                    <a:pt x="209" y="958"/>
                    <a:pt x="197" y="929"/>
                  </a:cubicBezTo>
                  <a:cubicBezTo>
                    <a:pt x="191" y="914"/>
                    <a:pt x="186" y="901"/>
                    <a:pt x="184" y="890"/>
                  </a:cubicBezTo>
                  <a:cubicBezTo>
                    <a:pt x="181" y="879"/>
                    <a:pt x="180" y="870"/>
                    <a:pt x="180" y="862"/>
                  </a:cubicBezTo>
                  <a:cubicBezTo>
                    <a:pt x="180" y="854"/>
                    <a:pt x="181" y="847"/>
                    <a:pt x="183" y="841"/>
                  </a:cubicBezTo>
                  <a:cubicBezTo>
                    <a:pt x="185" y="834"/>
                    <a:pt x="187" y="829"/>
                    <a:pt x="191" y="822"/>
                  </a:cubicBezTo>
                  <a:cubicBezTo>
                    <a:pt x="194" y="816"/>
                    <a:pt x="198" y="810"/>
                    <a:pt x="204" y="803"/>
                  </a:cubicBezTo>
                  <a:cubicBezTo>
                    <a:pt x="214" y="791"/>
                    <a:pt x="229" y="777"/>
                    <a:pt x="249" y="763"/>
                  </a:cubicBezTo>
                  <a:cubicBezTo>
                    <a:pt x="266" y="751"/>
                    <a:pt x="286" y="738"/>
                    <a:pt x="309" y="726"/>
                  </a:cubicBezTo>
                  <a:cubicBezTo>
                    <a:pt x="349" y="703"/>
                    <a:pt x="398" y="681"/>
                    <a:pt x="451" y="657"/>
                  </a:cubicBezTo>
                  <a:cubicBezTo>
                    <a:pt x="530" y="621"/>
                    <a:pt x="619" y="583"/>
                    <a:pt x="707" y="535"/>
                  </a:cubicBezTo>
                  <a:cubicBezTo>
                    <a:pt x="752" y="512"/>
                    <a:pt x="796" y="485"/>
                    <a:pt x="838" y="456"/>
                  </a:cubicBezTo>
                  <a:cubicBezTo>
                    <a:pt x="880" y="426"/>
                    <a:pt x="921" y="393"/>
                    <a:pt x="959" y="355"/>
                  </a:cubicBezTo>
                  <a:cubicBezTo>
                    <a:pt x="1065" y="249"/>
                    <a:pt x="1122" y="192"/>
                    <a:pt x="1152" y="162"/>
                  </a:cubicBezTo>
                  <a:cubicBezTo>
                    <a:pt x="1168" y="146"/>
                    <a:pt x="1176" y="138"/>
                    <a:pt x="1181" y="133"/>
                  </a:cubicBezTo>
                  <a:cubicBezTo>
                    <a:pt x="1186" y="128"/>
                    <a:pt x="1187" y="127"/>
                    <a:pt x="1187" y="127"/>
                  </a:cubicBezTo>
                  <a:lnTo>
                    <a:pt x="1060" y="0"/>
                  </a:ln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Freeform 13"/>
            <p:cNvSpPr>
              <a:spLocks/>
            </p:cNvSpPr>
            <p:nvPr/>
          </p:nvSpPr>
          <p:spPr bwMode="auto">
            <a:xfrm>
              <a:off x="1194002" y="4629588"/>
              <a:ext cx="1920124" cy="603237"/>
            </a:xfrm>
            <a:custGeom>
              <a:avLst/>
              <a:gdLst>
                <a:gd name="T0" fmla="*/ 38 w 1206"/>
                <a:gd name="T1" fmla="*/ 379 h 379"/>
                <a:gd name="T2" fmla="*/ 0 w 1206"/>
                <a:gd name="T3" fmla="*/ 287 h 379"/>
                <a:gd name="T4" fmla="*/ 48 w 1206"/>
                <a:gd name="T5" fmla="*/ 186 h 379"/>
                <a:gd name="T6" fmla="*/ 48 w 1206"/>
                <a:gd name="T7" fmla="*/ 176 h 379"/>
                <a:gd name="T8" fmla="*/ 152 w 1206"/>
                <a:gd name="T9" fmla="*/ 71 h 379"/>
                <a:gd name="T10" fmla="*/ 236 w 1206"/>
                <a:gd name="T11" fmla="*/ 114 h 379"/>
                <a:gd name="T12" fmla="*/ 250 w 1206"/>
                <a:gd name="T13" fmla="*/ 110 h 379"/>
                <a:gd name="T14" fmla="*/ 370 w 1206"/>
                <a:gd name="T15" fmla="*/ 0 h 379"/>
                <a:gd name="T16" fmla="*/ 487 w 1206"/>
                <a:gd name="T17" fmla="*/ 91 h 379"/>
                <a:gd name="T18" fmla="*/ 501 w 1206"/>
                <a:gd name="T19" fmla="*/ 89 h 379"/>
                <a:gd name="T20" fmla="*/ 552 w 1206"/>
                <a:gd name="T21" fmla="*/ 110 h 379"/>
                <a:gd name="T22" fmla="*/ 552 w 1206"/>
                <a:gd name="T23" fmla="*/ 110 h 379"/>
                <a:gd name="T24" fmla="*/ 649 w 1206"/>
                <a:gd name="T25" fmla="*/ 13 h 379"/>
                <a:gd name="T26" fmla="*/ 746 w 1206"/>
                <a:gd name="T27" fmla="*/ 110 h 379"/>
                <a:gd name="T28" fmla="*/ 746 w 1206"/>
                <a:gd name="T29" fmla="*/ 115 h 379"/>
                <a:gd name="T30" fmla="*/ 767 w 1206"/>
                <a:gd name="T31" fmla="*/ 121 h 379"/>
                <a:gd name="T32" fmla="*/ 827 w 1206"/>
                <a:gd name="T33" fmla="*/ 71 h 379"/>
                <a:gd name="T34" fmla="*/ 877 w 1206"/>
                <a:gd name="T35" fmla="*/ 98 h 379"/>
                <a:gd name="T36" fmla="*/ 993 w 1206"/>
                <a:gd name="T37" fmla="*/ 27 h 379"/>
                <a:gd name="T38" fmla="*/ 1124 w 1206"/>
                <a:gd name="T39" fmla="*/ 158 h 379"/>
                <a:gd name="T40" fmla="*/ 1123 w 1206"/>
                <a:gd name="T41" fmla="*/ 170 h 379"/>
                <a:gd name="T42" fmla="*/ 1206 w 1206"/>
                <a:gd name="T43" fmla="*/ 314 h 379"/>
                <a:gd name="T44" fmla="*/ 1193 w 1206"/>
                <a:gd name="T45" fmla="*/ 379 h 379"/>
                <a:gd name="T46" fmla="*/ 38 w 1206"/>
                <a:gd name="T47" fmla="*/ 379 h 37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206" h="379">
                  <a:moveTo>
                    <a:pt x="38" y="379"/>
                  </a:moveTo>
                  <a:cubicBezTo>
                    <a:pt x="15" y="355"/>
                    <a:pt x="0" y="323"/>
                    <a:pt x="0" y="287"/>
                  </a:cubicBezTo>
                  <a:cubicBezTo>
                    <a:pt x="0" y="246"/>
                    <a:pt x="19" y="210"/>
                    <a:pt x="48" y="186"/>
                  </a:cubicBezTo>
                  <a:cubicBezTo>
                    <a:pt x="48" y="183"/>
                    <a:pt x="48" y="179"/>
                    <a:pt x="48" y="176"/>
                  </a:cubicBezTo>
                  <a:cubicBezTo>
                    <a:pt x="48" y="118"/>
                    <a:pt x="94" y="71"/>
                    <a:pt x="152" y="71"/>
                  </a:cubicBezTo>
                  <a:cubicBezTo>
                    <a:pt x="186" y="71"/>
                    <a:pt x="217" y="88"/>
                    <a:pt x="236" y="114"/>
                  </a:cubicBezTo>
                  <a:cubicBezTo>
                    <a:pt x="240" y="112"/>
                    <a:pt x="245" y="111"/>
                    <a:pt x="250" y="110"/>
                  </a:cubicBezTo>
                  <a:cubicBezTo>
                    <a:pt x="256" y="49"/>
                    <a:pt x="307" y="0"/>
                    <a:pt x="370" y="0"/>
                  </a:cubicBezTo>
                  <a:cubicBezTo>
                    <a:pt x="427" y="0"/>
                    <a:pt x="474" y="39"/>
                    <a:pt x="487" y="91"/>
                  </a:cubicBezTo>
                  <a:cubicBezTo>
                    <a:pt x="492" y="90"/>
                    <a:pt x="496" y="89"/>
                    <a:pt x="501" y="89"/>
                  </a:cubicBezTo>
                  <a:cubicBezTo>
                    <a:pt x="521" y="89"/>
                    <a:pt x="539" y="97"/>
                    <a:pt x="552" y="110"/>
                  </a:cubicBezTo>
                  <a:cubicBezTo>
                    <a:pt x="552" y="110"/>
                    <a:pt x="552" y="110"/>
                    <a:pt x="552" y="110"/>
                  </a:cubicBezTo>
                  <a:cubicBezTo>
                    <a:pt x="552" y="56"/>
                    <a:pt x="596" y="13"/>
                    <a:pt x="649" y="13"/>
                  </a:cubicBezTo>
                  <a:cubicBezTo>
                    <a:pt x="703" y="13"/>
                    <a:pt x="746" y="56"/>
                    <a:pt x="746" y="110"/>
                  </a:cubicBezTo>
                  <a:cubicBezTo>
                    <a:pt x="746" y="111"/>
                    <a:pt x="746" y="113"/>
                    <a:pt x="746" y="115"/>
                  </a:cubicBezTo>
                  <a:cubicBezTo>
                    <a:pt x="753" y="116"/>
                    <a:pt x="760" y="118"/>
                    <a:pt x="767" y="121"/>
                  </a:cubicBezTo>
                  <a:cubicBezTo>
                    <a:pt x="773" y="93"/>
                    <a:pt x="797" y="71"/>
                    <a:pt x="827" y="71"/>
                  </a:cubicBezTo>
                  <a:cubicBezTo>
                    <a:pt x="848" y="71"/>
                    <a:pt x="866" y="82"/>
                    <a:pt x="877" y="98"/>
                  </a:cubicBezTo>
                  <a:cubicBezTo>
                    <a:pt x="899" y="56"/>
                    <a:pt x="943" y="27"/>
                    <a:pt x="993" y="27"/>
                  </a:cubicBezTo>
                  <a:cubicBezTo>
                    <a:pt x="1065" y="27"/>
                    <a:pt x="1124" y="86"/>
                    <a:pt x="1124" y="158"/>
                  </a:cubicBezTo>
                  <a:cubicBezTo>
                    <a:pt x="1124" y="162"/>
                    <a:pt x="1124" y="166"/>
                    <a:pt x="1123" y="170"/>
                  </a:cubicBezTo>
                  <a:cubicBezTo>
                    <a:pt x="1173" y="199"/>
                    <a:pt x="1206" y="253"/>
                    <a:pt x="1206" y="314"/>
                  </a:cubicBezTo>
                  <a:cubicBezTo>
                    <a:pt x="1206" y="337"/>
                    <a:pt x="1201" y="359"/>
                    <a:pt x="1193" y="379"/>
                  </a:cubicBezTo>
                  <a:lnTo>
                    <a:pt x="38" y="379"/>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Freeform 14"/>
            <p:cNvSpPr>
              <a:spLocks/>
            </p:cNvSpPr>
            <p:nvPr/>
          </p:nvSpPr>
          <p:spPr bwMode="auto">
            <a:xfrm>
              <a:off x="1845713" y="3123517"/>
              <a:ext cx="1829234" cy="1945707"/>
            </a:xfrm>
            <a:custGeom>
              <a:avLst/>
              <a:gdLst>
                <a:gd name="T0" fmla="*/ 1053 w 1149"/>
                <a:gd name="T1" fmla="*/ 0 h 1222"/>
                <a:gd name="T2" fmla="*/ 825 w 1149"/>
                <a:gd name="T3" fmla="*/ 228 h 1222"/>
                <a:gd name="T4" fmla="*/ 597 w 1149"/>
                <a:gd name="T5" fmla="*/ 389 h 1222"/>
                <a:gd name="T6" fmla="*/ 401 w 1149"/>
                <a:gd name="T7" fmla="*/ 481 h 1222"/>
                <a:gd name="T8" fmla="*/ 260 w 1149"/>
                <a:gd name="T9" fmla="*/ 547 h 1222"/>
                <a:gd name="T10" fmla="*/ 165 w 1149"/>
                <a:gd name="T11" fmla="*/ 600 h 1222"/>
                <a:gd name="T12" fmla="*/ 102 w 1149"/>
                <a:gd name="T13" fmla="*/ 645 h 1222"/>
                <a:gd name="T14" fmla="*/ 62 w 1149"/>
                <a:gd name="T15" fmla="*/ 686 h 1222"/>
                <a:gd name="T16" fmla="*/ 17 w 1149"/>
                <a:gd name="T17" fmla="*/ 759 h 1222"/>
                <a:gd name="T18" fmla="*/ 0 w 1149"/>
                <a:gd name="T19" fmla="*/ 847 h 1222"/>
                <a:gd name="T20" fmla="*/ 14 w 1149"/>
                <a:gd name="T21" fmla="*/ 933 h 1222"/>
                <a:gd name="T22" fmla="*/ 80 w 1149"/>
                <a:gd name="T23" fmla="*/ 1068 h 1222"/>
                <a:gd name="T24" fmla="*/ 204 w 1149"/>
                <a:gd name="T25" fmla="*/ 1222 h 1222"/>
                <a:gd name="T26" fmla="*/ 304 w 1149"/>
                <a:gd name="T27" fmla="*/ 1129 h 1222"/>
                <a:gd name="T28" fmla="*/ 223 w 1149"/>
                <a:gd name="T29" fmla="*/ 1035 h 1222"/>
                <a:gd name="T30" fmla="*/ 155 w 1149"/>
                <a:gd name="T31" fmla="*/ 922 h 1222"/>
                <a:gd name="T32" fmla="*/ 140 w 1149"/>
                <a:gd name="T33" fmla="*/ 880 h 1222"/>
                <a:gd name="T34" fmla="*/ 136 w 1149"/>
                <a:gd name="T35" fmla="*/ 847 h 1222"/>
                <a:gd name="T36" fmla="*/ 140 w 1149"/>
                <a:gd name="T37" fmla="*/ 820 h 1222"/>
                <a:gd name="T38" fmla="*/ 150 w 1149"/>
                <a:gd name="T39" fmla="*/ 797 h 1222"/>
                <a:gd name="T40" fmla="*/ 165 w 1149"/>
                <a:gd name="T41" fmla="*/ 774 h 1222"/>
                <a:gd name="T42" fmla="*/ 214 w 1149"/>
                <a:gd name="T43" fmla="*/ 731 h 1222"/>
                <a:gd name="T44" fmla="*/ 276 w 1149"/>
                <a:gd name="T45" fmla="*/ 691 h 1222"/>
                <a:gd name="T46" fmla="*/ 420 w 1149"/>
                <a:gd name="T47" fmla="*/ 622 h 1222"/>
                <a:gd name="T48" fmla="*/ 675 w 1149"/>
                <a:gd name="T49" fmla="*/ 501 h 1222"/>
                <a:gd name="T50" fmla="*/ 922 w 1149"/>
                <a:gd name="T51" fmla="*/ 324 h 1222"/>
                <a:gd name="T52" fmla="*/ 1115 w 1149"/>
                <a:gd name="T53" fmla="*/ 131 h 1222"/>
                <a:gd name="T54" fmla="*/ 1144 w 1149"/>
                <a:gd name="T55" fmla="*/ 102 h 1222"/>
                <a:gd name="T56" fmla="*/ 1149 w 1149"/>
                <a:gd name="T57" fmla="*/ 96 h 1222"/>
                <a:gd name="T58" fmla="*/ 1053 w 1149"/>
                <a:gd name="T59" fmla="*/ 0 h 122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Lst>
              <a:rect l="0" t="0" r="r" b="b"/>
              <a:pathLst>
                <a:path w="1149" h="1222">
                  <a:moveTo>
                    <a:pt x="1053" y="0"/>
                  </a:moveTo>
                  <a:cubicBezTo>
                    <a:pt x="1053" y="0"/>
                    <a:pt x="1037" y="17"/>
                    <a:pt x="825" y="228"/>
                  </a:cubicBezTo>
                  <a:cubicBezTo>
                    <a:pt x="762" y="292"/>
                    <a:pt x="682" y="344"/>
                    <a:pt x="597" y="389"/>
                  </a:cubicBezTo>
                  <a:cubicBezTo>
                    <a:pt x="533" y="423"/>
                    <a:pt x="466" y="453"/>
                    <a:pt x="401" y="481"/>
                  </a:cubicBezTo>
                  <a:cubicBezTo>
                    <a:pt x="352" y="503"/>
                    <a:pt x="305" y="524"/>
                    <a:pt x="260" y="547"/>
                  </a:cubicBezTo>
                  <a:cubicBezTo>
                    <a:pt x="226" y="563"/>
                    <a:pt x="194" y="581"/>
                    <a:pt x="165" y="600"/>
                  </a:cubicBezTo>
                  <a:cubicBezTo>
                    <a:pt x="142" y="614"/>
                    <a:pt x="121" y="629"/>
                    <a:pt x="102" y="645"/>
                  </a:cubicBezTo>
                  <a:cubicBezTo>
                    <a:pt x="88" y="658"/>
                    <a:pt x="74" y="671"/>
                    <a:pt x="62" y="686"/>
                  </a:cubicBezTo>
                  <a:cubicBezTo>
                    <a:pt x="44" y="707"/>
                    <a:pt x="28" y="732"/>
                    <a:pt x="17" y="759"/>
                  </a:cubicBezTo>
                  <a:cubicBezTo>
                    <a:pt x="6" y="786"/>
                    <a:pt x="0" y="816"/>
                    <a:pt x="0" y="847"/>
                  </a:cubicBezTo>
                  <a:cubicBezTo>
                    <a:pt x="0" y="875"/>
                    <a:pt x="5" y="904"/>
                    <a:pt x="14" y="933"/>
                  </a:cubicBezTo>
                  <a:cubicBezTo>
                    <a:pt x="27" y="976"/>
                    <a:pt x="49" y="1021"/>
                    <a:pt x="80" y="1068"/>
                  </a:cubicBezTo>
                  <a:cubicBezTo>
                    <a:pt x="112" y="1116"/>
                    <a:pt x="153" y="1166"/>
                    <a:pt x="204" y="1222"/>
                  </a:cubicBezTo>
                  <a:cubicBezTo>
                    <a:pt x="304" y="1129"/>
                    <a:pt x="304" y="1129"/>
                    <a:pt x="304" y="1129"/>
                  </a:cubicBezTo>
                  <a:cubicBezTo>
                    <a:pt x="272" y="1095"/>
                    <a:pt x="245" y="1064"/>
                    <a:pt x="223" y="1035"/>
                  </a:cubicBezTo>
                  <a:cubicBezTo>
                    <a:pt x="190" y="991"/>
                    <a:pt x="168" y="954"/>
                    <a:pt x="155" y="922"/>
                  </a:cubicBezTo>
                  <a:cubicBezTo>
                    <a:pt x="148" y="907"/>
                    <a:pt x="143" y="893"/>
                    <a:pt x="140" y="880"/>
                  </a:cubicBezTo>
                  <a:cubicBezTo>
                    <a:pt x="138" y="868"/>
                    <a:pt x="136" y="857"/>
                    <a:pt x="136" y="847"/>
                  </a:cubicBezTo>
                  <a:cubicBezTo>
                    <a:pt x="136" y="837"/>
                    <a:pt x="138" y="828"/>
                    <a:pt x="140" y="820"/>
                  </a:cubicBezTo>
                  <a:cubicBezTo>
                    <a:pt x="142" y="812"/>
                    <a:pt x="145" y="804"/>
                    <a:pt x="150" y="797"/>
                  </a:cubicBezTo>
                  <a:cubicBezTo>
                    <a:pt x="154" y="789"/>
                    <a:pt x="159" y="782"/>
                    <a:pt x="165" y="774"/>
                  </a:cubicBezTo>
                  <a:cubicBezTo>
                    <a:pt x="177" y="760"/>
                    <a:pt x="193" y="745"/>
                    <a:pt x="214" y="731"/>
                  </a:cubicBezTo>
                  <a:cubicBezTo>
                    <a:pt x="232" y="717"/>
                    <a:pt x="253" y="704"/>
                    <a:pt x="276" y="691"/>
                  </a:cubicBezTo>
                  <a:cubicBezTo>
                    <a:pt x="318" y="669"/>
                    <a:pt x="367" y="646"/>
                    <a:pt x="420" y="622"/>
                  </a:cubicBezTo>
                  <a:cubicBezTo>
                    <a:pt x="499" y="586"/>
                    <a:pt x="588" y="548"/>
                    <a:pt x="675" y="501"/>
                  </a:cubicBezTo>
                  <a:cubicBezTo>
                    <a:pt x="762" y="454"/>
                    <a:pt x="848" y="398"/>
                    <a:pt x="922" y="324"/>
                  </a:cubicBezTo>
                  <a:cubicBezTo>
                    <a:pt x="1027" y="219"/>
                    <a:pt x="1084" y="162"/>
                    <a:pt x="1115" y="131"/>
                  </a:cubicBezTo>
                  <a:cubicBezTo>
                    <a:pt x="1130" y="116"/>
                    <a:pt x="1139" y="107"/>
                    <a:pt x="1144" y="102"/>
                  </a:cubicBezTo>
                  <a:cubicBezTo>
                    <a:pt x="1148" y="97"/>
                    <a:pt x="1149" y="96"/>
                    <a:pt x="1149" y="96"/>
                  </a:cubicBezTo>
                  <a:lnTo>
                    <a:pt x="1053" y="0"/>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Freeform 15"/>
            <p:cNvSpPr>
              <a:spLocks/>
            </p:cNvSpPr>
            <p:nvPr/>
          </p:nvSpPr>
          <p:spPr bwMode="auto">
            <a:xfrm>
              <a:off x="1892841" y="3156506"/>
              <a:ext cx="1748444" cy="1879055"/>
            </a:xfrm>
            <a:custGeom>
              <a:avLst/>
              <a:gdLst>
                <a:gd name="T0" fmla="*/ 1045 w 1098"/>
                <a:gd name="T1" fmla="*/ 0 h 1180"/>
                <a:gd name="T2" fmla="*/ 817 w 1098"/>
                <a:gd name="T3" fmla="*/ 228 h 1180"/>
                <a:gd name="T4" fmla="*/ 581 w 1098"/>
                <a:gd name="T5" fmla="*/ 394 h 1180"/>
                <a:gd name="T6" fmla="*/ 383 w 1098"/>
                <a:gd name="T7" fmla="*/ 488 h 1180"/>
                <a:gd name="T8" fmla="*/ 243 w 1098"/>
                <a:gd name="T9" fmla="*/ 553 h 1180"/>
                <a:gd name="T10" fmla="*/ 151 w 1098"/>
                <a:gd name="T11" fmla="*/ 604 h 1180"/>
                <a:gd name="T12" fmla="*/ 44 w 1098"/>
                <a:gd name="T13" fmla="*/ 697 h 1180"/>
                <a:gd name="T14" fmla="*/ 12 w 1098"/>
                <a:gd name="T15" fmla="*/ 757 h 1180"/>
                <a:gd name="T16" fmla="*/ 0 w 1098"/>
                <a:gd name="T17" fmla="*/ 826 h 1180"/>
                <a:gd name="T18" fmla="*/ 12 w 1098"/>
                <a:gd name="T19" fmla="*/ 903 h 1180"/>
                <a:gd name="T20" fmla="*/ 75 w 1098"/>
                <a:gd name="T21" fmla="*/ 1031 h 1180"/>
                <a:gd name="T22" fmla="*/ 196 w 1098"/>
                <a:gd name="T23" fmla="*/ 1180 h 1180"/>
                <a:gd name="T24" fmla="*/ 252 w 1098"/>
                <a:gd name="T25" fmla="*/ 1129 h 1180"/>
                <a:gd name="T26" fmla="*/ 115 w 1098"/>
                <a:gd name="T27" fmla="*/ 949 h 1180"/>
                <a:gd name="T28" fmla="*/ 85 w 1098"/>
                <a:gd name="T29" fmla="*/ 881 h 1180"/>
                <a:gd name="T30" fmla="*/ 76 w 1098"/>
                <a:gd name="T31" fmla="*/ 826 h 1180"/>
                <a:gd name="T32" fmla="*/ 81 w 1098"/>
                <a:gd name="T33" fmla="*/ 791 h 1180"/>
                <a:gd name="T34" fmla="*/ 113 w 1098"/>
                <a:gd name="T35" fmla="*/ 732 h 1180"/>
                <a:gd name="T36" fmla="*/ 168 w 1098"/>
                <a:gd name="T37" fmla="*/ 684 h 1180"/>
                <a:gd name="T38" fmla="*/ 314 w 1098"/>
                <a:gd name="T39" fmla="*/ 603 h 1180"/>
                <a:gd name="T40" fmla="*/ 595 w 1098"/>
                <a:gd name="T41" fmla="*/ 472 h 1180"/>
                <a:gd name="T42" fmla="*/ 870 w 1098"/>
                <a:gd name="T43" fmla="*/ 282 h 1180"/>
                <a:gd name="T44" fmla="*/ 1098 w 1098"/>
                <a:gd name="T45" fmla="*/ 54 h 1180"/>
                <a:gd name="T46" fmla="*/ 1045 w 1098"/>
                <a:gd name="T47" fmla="*/ 0 h 1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1098" h="1180">
                  <a:moveTo>
                    <a:pt x="1045" y="0"/>
                  </a:moveTo>
                  <a:cubicBezTo>
                    <a:pt x="1045" y="0"/>
                    <a:pt x="1028" y="17"/>
                    <a:pt x="817" y="228"/>
                  </a:cubicBezTo>
                  <a:cubicBezTo>
                    <a:pt x="750" y="295"/>
                    <a:pt x="667" y="348"/>
                    <a:pt x="581" y="394"/>
                  </a:cubicBezTo>
                  <a:cubicBezTo>
                    <a:pt x="516" y="429"/>
                    <a:pt x="448" y="459"/>
                    <a:pt x="383" y="488"/>
                  </a:cubicBezTo>
                  <a:cubicBezTo>
                    <a:pt x="334" y="510"/>
                    <a:pt x="287" y="531"/>
                    <a:pt x="243" y="553"/>
                  </a:cubicBezTo>
                  <a:cubicBezTo>
                    <a:pt x="210" y="569"/>
                    <a:pt x="179" y="586"/>
                    <a:pt x="151" y="604"/>
                  </a:cubicBezTo>
                  <a:cubicBezTo>
                    <a:pt x="108" y="631"/>
                    <a:pt x="71" y="661"/>
                    <a:pt x="44" y="697"/>
                  </a:cubicBezTo>
                  <a:cubicBezTo>
                    <a:pt x="31" y="716"/>
                    <a:pt x="20" y="736"/>
                    <a:pt x="12" y="757"/>
                  </a:cubicBezTo>
                  <a:cubicBezTo>
                    <a:pt x="4" y="779"/>
                    <a:pt x="0" y="802"/>
                    <a:pt x="0" y="826"/>
                  </a:cubicBezTo>
                  <a:cubicBezTo>
                    <a:pt x="0" y="851"/>
                    <a:pt x="4" y="876"/>
                    <a:pt x="12" y="903"/>
                  </a:cubicBezTo>
                  <a:cubicBezTo>
                    <a:pt x="24" y="943"/>
                    <a:pt x="45" y="985"/>
                    <a:pt x="75" y="1031"/>
                  </a:cubicBezTo>
                  <a:cubicBezTo>
                    <a:pt x="106" y="1076"/>
                    <a:pt x="145" y="1126"/>
                    <a:pt x="196" y="1180"/>
                  </a:cubicBezTo>
                  <a:cubicBezTo>
                    <a:pt x="252" y="1129"/>
                    <a:pt x="252" y="1129"/>
                    <a:pt x="252" y="1129"/>
                  </a:cubicBezTo>
                  <a:cubicBezTo>
                    <a:pt x="187" y="1059"/>
                    <a:pt x="143" y="999"/>
                    <a:pt x="115" y="949"/>
                  </a:cubicBezTo>
                  <a:cubicBezTo>
                    <a:pt x="101" y="924"/>
                    <a:pt x="91" y="901"/>
                    <a:pt x="85" y="881"/>
                  </a:cubicBezTo>
                  <a:cubicBezTo>
                    <a:pt x="79" y="861"/>
                    <a:pt x="76" y="843"/>
                    <a:pt x="76" y="826"/>
                  </a:cubicBezTo>
                  <a:cubicBezTo>
                    <a:pt x="76" y="814"/>
                    <a:pt x="78" y="802"/>
                    <a:pt x="81" y="791"/>
                  </a:cubicBezTo>
                  <a:cubicBezTo>
                    <a:pt x="87" y="770"/>
                    <a:pt x="97" y="751"/>
                    <a:pt x="113" y="732"/>
                  </a:cubicBezTo>
                  <a:cubicBezTo>
                    <a:pt x="128" y="716"/>
                    <a:pt x="146" y="700"/>
                    <a:pt x="168" y="684"/>
                  </a:cubicBezTo>
                  <a:cubicBezTo>
                    <a:pt x="207" y="656"/>
                    <a:pt x="257" y="630"/>
                    <a:pt x="314" y="603"/>
                  </a:cubicBezTo>
                  <a:cubicBezTo>
                    <a:pt x="398" y="563"/>
                    <a:pt x="497" y="522"/>
                    <a:pt x="595" y="472"/>
                  </a:cubicBezTo>
                  <a:cubicBezTo>
                    <a:pt x="693" y="422"/>
                    <a:pt x="790" y="362"/>
                    <a:pt x="870" y="282"/>
                  </a:cubicBezTo>
                  <a:cubicBezTo>
                    <a:pt x="1082" y="71"/>
                    <a:pt x="1098" y="54"/>
                    <a:pt x="1098" y="54"/>
                  </a:cubicBezTo>
                  <a:lnTo>
                    <a:pt x="1045" y="0"/>
                  </a:ln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Freeform 16"/>
            <p:cNvSpPr>
              <a:spLocks/>
            </p:cNvSpPr>
            <p:nvPr/>
          </p:nvSpPr>
          <p:spPr bwMode="auto">
            <a:xfrm>
              <a:off x="3235311" y="3198248"/>
              <a:ext cx="366251" cy="364231"/>
            </a:xfrm>
            <a:custGeom>
              <a:avLst/>
              <a:gdLst>
                <a:gd name="T0" fmla="*/ 230 w 230"/>
                <a:gd name="T1" fmla="*/ 126 h 229"/>
                <a:gd name="T2" fmla="*/ 177 w 230"/>
                <a:gd name="T3" fmla="*/ 53 h 229"/>
                <a:gd name="T4" fmla="*/ 104 w 230"/>
                <a:gd name="T5" fmla="*/ 0 h 229"/>
                <a:gd name="T6" fmla="*/ 0 w 230"/>
                <a:gd name="T7" fmla="*/ 229 h 229"/>
                <a:gd name="T8" fmla="*/ 230 w 230"/>
                <a:gd name="T9" fmla="*/ 126 h 229"/>
              </a:gdLst>
              <a:ahLst/>
              <a:cxnLst>
                <a:cxn ang="0">
                  <a:pos x="T0" y="T1"/>
                </a:cxn>
                <a:cxn ang="0">
                  <a:pos x="T2" y="T3"/>
                </a:cxn>
                <a:cxn ang="0">
                  <a:pos x="T4" y="T5"/>
                </a:cxn>
                <a:cxn ang="0">
                  <a:pos x="T6" y="T7"/>
                </a:cxn>
                <a:cxn ang="0">
                  <a:pos x="T8" y="T9"/>
                </a:cxn>
              </a:cxnLst>
              <a:rect l="0" t="0" r="r" b="b"/>
              <a:pathLst>
                <a:path w="230" h="229">
                  <a:moveTo>
                    <a:pt x="230" y="126"/>
                  </a:moveTo>
                  <a:cubicBezTo>
                    <a:pt x="177" y="53"/>
                    <a:pt x="177" y="53"/>
                    <a:pt x="177" y="53"/>
                  </a:cubicBezTo>
                  <a:cubicBezTo>
                    <a:pt x="104" y="0"/>
                    <a:pt x="104" y="0"/>
                    <a:pt x="104" y="0"/>
                  </a:cubicBezTo>
                  <a:cubicBezTo>
                    <a:pt x="104" y="0"/>
                    <a:pt x="0" y="96"/>
                    <a:pt x="0" y="229"/>
                  </a:cubicBezTo>
                  <a:cubicBezTo>
                    <a:pt x="134" y="229"/>
                    <a:pt x="230" y="126"/>
                    <a:pt x="230" y="126"/>
                  </a:cubicBezTo>
                  <a:close/>
                </a:path>
              </a:pathLst>
            </a:custGeom>
            <a:solidFill>
              <a:srgbClr val="F6921E"/>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Freeform 17"/>
            <p:cNvSpPr>
              <a:spLocks/>
            </p:cNvSpPr>
            <p:nvPr/>
          </p:nvSpPr>
          <p:spPr bwMode="auto">
            <a:xfrm>
              <a:off x="3314755" y="3221812"/>
              <a:ext cx="263243" cy="261223"/>
            </a:xfrm>
            <a:custGeom>
              <a:avLst/>
              <a:gdLst>
                <a:gd name="T0" fmla="*/ 165 w 165"/>
                <a:gd name="T1" fmla="*/ 90 h 164"/>
                <a:gd name="T2" fmla="*/ 127 w 165"/>
                <a:gd name="T3" fmla="*/ 38 h 164"/>
                <a:gd name="T4" fmla="*/ 75 w 165"/>
                <a:gd name="T5" fmla="*/ 0 h 164"/>
                <a:gd name="T6" fmla="*/ 0 w 165"/>
                <a:gd name="T7" fmla="*/ 164 h 164"/>
                <a:gd name="T8" fmla="*/ 165 w 165"/>
                <a:gd name="T9" fmla="*/ 90 h 164"/>
              </a:gdLst>
              <a:ahLst/>
              <a:cxnLst>
                <a:cxn ang="0">
                  <a:pos x="T0" y="T1"/>
                </a:cxn>
                <a:cxn ang="0">
                  <a:pos x="T2" y="T3"/>
                </a:cxn>
                <a:cxn ang="0">
                  <a:pos x="T4" y="T5"/>
                </a:cxn>
                <a:cxn ang="0">
                  <a:pos x="T6" y="T7"/>
                </a:cxn>
                <a:cxn ang="0">
                  <a:pos x="T8" y="T9"/>
                </a:cxn>
              </a:cxnLst>
              <a:rect l="0" t="0" r="r" b="b"/>
              <a:pathLst>
                <a:path w="165" h="164">
                  <a:moveTo>
                    <a:pt x="165" y="90"/>
                  </a:moveTo>
                  <a:cubicBezTo>
                    <a:pt x="127" y="38"/>
                    <a:pt x="127" y="38"/>
                    <a:pt x="127" y="38"/>
                  </a:cubicBezTo>
                  <a:cubicBezTo>
                    <a:pt x="75" y="0"/>
                    <a:pt x="75" y="0"/>
                    <a:pt x="75" y="0"/>
                  </a:cubicBezTo>
                  <a:cubicBezTo>
                    <a:pt x="75" y="0"/>
                    <a:pt x="0" y="69"/>
                    <a:pt x="0" y="164"/>
                  </a:cubicBezTo>
                  <a:cubicBezTo>
                    <a:pt x="96" y="164"/>
                    <a:pt x="165" y="90"/>
                    <a:pt x="165" y="90"/>
                  </a:cubicBezTo>
                  <a:close/>
                </a:path>
              </a:pathLst>
            </a:custGeom>
            <a:solidFill>
              <a:schemeClr val="accent3"/>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Freeform 18"/>
            <p:cNvSpPr>
              <a:spLocks/>
            </p:cNvSpPr>
            <p:nvPr/>
          </p:nvSpPr>
          <p:spPr bwMode="auto">
            <a:xfrm>
              <a:off x="3380061" y="3241337"/>
              <a:ext cx="178413" cy="178413"/>
            </a:xfrm>
            <a:custGeom>
              <a:avLst/>
              <a:gdLst>
                <a:gd name="T0" fmla="*/ 112 w 112"/>
                <a:gd name="T1" fmla="*/ 61 h 112"/>
                <a:gd name="T2" fmla="*/ 86 w 112"/>
                <a:gd name="T3" fmla="*/ 26 h 112"/>
                <a:gd name="T4" fmla="*/ 50 w 112"/>
                <a:gd name="T5" fmla="*/ 0 h 112"/>
                <a:gd name="T6" fmla="*/ 0 w 112"/>
                <a:gd name="T7" fmla="*/ 112 h 112"/>
                <a:gd name="T8" fmla="*/ 112 w 112"/>
                <a:gd name="T9" fmla="*/ 61 h 112"/>
              </a:gdLst>
              <a:ahLst/>
              <a:cxnLst>
                <a:cxn ang="0">
                  <a:pos x="T0" y="T1"/>
                </a:cxn>
                <a:cxn ang="0">
                  <a:pos x="T2" y="T3"/>
                </a:cxn>
                <a:cxn ang="0">
                  <a:pos x="T4" y="T5"/>
                </a:cxn>
                <a:cxn ang="0">
                  <a:pos x="T6" y="T7"/>
                </a:cxn>
                <a:cxn ang="0">
                  <a:pos x="T8" y="T9"/>
                </a:cxn>
              </a:cxnLst>
              <a:rect l="0" t="0" r="r" b="b"/>
              <a:pathLst>
                <a:path w="112" h="112">
                  <a:moveTo>
                    <a:pt x="112" y="61"/>
                  </a:moveTo>
                  <a:cubicBezTo>
                    <a:pt x="86" y="26"/>
                    <a:pt x="86" y="26"/>
                    <a:pt x="86" y="26"/>
                  </a:cubicBezTo>
                  <a:cubicBezTo>
                    <a:pt x="50" y="0"/>
                    <a:pt x="50" y="0"/>
                    <a:pt x="50" y="0"/>
                  </a:cubicBezTo>
                  <a:cubicBezTo>
                    <a:pt x="50" y="0"/>
                    <a:pt x="0" y="47"/>
                    <a:pt x="0" y="112"/>
                  </a:cubicBezTo>
                  <a:cubicBezTo>
                    <a:pt x="65" y="112"/>
                    <a:pt x="112" y="61"/>
                    <a:pt x="112" y="61"/>
                  </a:cubicBezTo>
                  <a:close/>
                </a:path>
              </a:pathLst>
            </a:custGeom>
            <a:solidFill>
              <a:srgbClr val="FBED2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Freeform 19"/>
            <p:cNvSpPr>
              <a:spLocks/>
            </p:cNvSpPr>
            <p:nvPr/>
          </p:nvSpPr>
          <p:spPr bwMode="auto">
            <a:xfrm>
              <a:off x="3170006" y="2741108"/>
              <a:ext cx="509654" cy="514367"/>
            </a:xfrm>
            <a:custGeom>
              <a:avLst/>
              <a:gdLst>
                <a:gd name="T0" fmla="*/ 320 w 320"/>
                <a:gd name="T1" fmla="*/ 24 h 323"/>
                <a:gd name="T2" fmla="*/ 201 w 320"/>
                <a:gd name="T3" fmla="*/ 67 h 323"/>
                <a:gd name="T4" fmla="*/ 0 w 320"/>
                <a:gd name="T5" fmla="*/ 268 h 323"/>
                <a:gd name="T6" fmla="*/ 180 w 320"/>
                <a:gd name="T7" fmla="*/ 255 h 323"/>
                <a:gd name="T8" fmla="*/ 320 w 320"/>
                <a:gd name="T9" fmla="*/ 24 h 323"/>
              </a:gdLst>
              <a:ahLst/>
              <a:cxnLst>
                <a:cxn ang="0">
                  <a:pos x="T0" y="T1"/>
                </a:cxn>
                <a:cxn ang="0">
                  <a:pos x="T2" y="T3"/>
                </a:cxn>
                <a:cxn ang="0">
                  <a:pos x="T4" y="T5"/>
                </a:cxn>
                <a:cxn ang="0">
                  <a:pos x="T6" y="T7"/>
                </a:cxn>
                <a:cxn ang="0">
                  <a:pos x="T8" y="T9"/>
                </a:cxn>
              </a:cxnLst>
              <a:rect l="0" t="0" r="r" b="b"/>
              <a:pathLst>
                <a:path w="320" h="323">
                  <a:moveTo>
                    <a:pt x="320" y="24"/>
                  </a:moveTo>
                  <a:cubicBezTo>
                    <a:pt x="320" y="24"/>
                    <a:pt x="269" y="0"/>
                    <a:pt x="201" y="67"/>
                  </a:cubicBezTo>
                  <a:cubicBezTo>
                    <a:pt x="134" y="134"/>
                    <a:pt x="0" y="268"/>
                    <a:pt x="0" y="268"/>
                  </a:cubicBezTo>
                  <a:cubicBezTo>
                    <a:pt x="0" y="268"/>
                    <a:pt x="112" y="187"/>
                    <a:pt x="180" y="255"/>
                  </a:cubicBezTo>
                  <a:cubicBezTo>
                    <a:pt x="248" y="323"/>
                    <a:pt x="320" y="24"/>
                    <a:pt x="320" y="24"/>
                  </a:cubicBezTo>
                  <a:close/>
                </a:path>
              </a:pathLst>
            </a:custGeom>
            <a:solidFill>
              <a:schemeClr val="accent1">
                <a:lumMod val="75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Freeform 20"/>
            <p:cNvSpPr>
              <a:spLocks/>
            </p:cNvSpPr>
            <p:nvPr/>
          </p:nvSpPr>
          <p:spPr bwMode="auto">
            <a:xfrm>
              <a:off x="3544335" y="3118804"/>
              <a:ext cx="514367" cy="508981"/>
            </a:xfrm>
            <a:custGeom>
              <a:avLst/>
              <a:gdLst>
                <a:gd name="T0" fmla="*/ 298 w 323"/>
                <a:gd name="T1" fmla="*/ 0 h 320"/>
                <a:gd name="T2" fmla="*/ 256 w 323"/>
                <a:gd name="T3" fmla="*/ 119 h 320"/>
                <a:gd name="T4" fmla="*/ 55 w 323"/>
                <a:gd name="T5" fmla="*/ 320 h 320"/>
                <a:gd name="T6" fmla="*/ 68 w 323"/>
                <a:gd name="T7" fmla="*/ 141 h 320"/>
                <a:gd name="T8" fmla="*/ 298 w 323"/>
                <a:gd name="T9" fmla="*/ 0 h 320"/>
              </a:gdLst>
              <a:ahLst/>
              <a:cxnLst>
                <a:cxn ang="0">
                  <a:pos x="T0" y="T1"/>
                </a:cxn>
                <a:cxn ang="0">
                  <a:pos x="T2" y="T3"/>
                </a:cxn>
                <a:cxn ang="0">
                  <a:pos x="T4" y="T5"/>
                </a:cxn>
                <a:cxn ang="0">
                  <a:pos x="T6" y="T7"/>
                </a:cxn>
                <a:cxn ang="0">
                  <a:pos x="T8" y="T9"/>
                </a:cxn>
              </a:cxnLst>
              <a:rect l="0" t="0" r="r" b="b"/>
              <a:pathLst>
                <a:path w="323" h="320">
                  <a:moveTo>
                    <a:pt x="298" y="0"/>
                  </a:moveTo>
                  <a:cubicBezTo>
                    <a:pt x="298" y="0"/>
                    <a:pt x="323" y="52"/>
                    <a:pt x="256" y="119"/>
                  </a:cubicBezTo>
                  <a:cubicBezTo>
                    <a:pt x="189" y="186"/>
                    <a:pt x="55" y="320"/>
                    <a:pt x="55" y="320"/>
                  </a:cubicBezTo>
                  <a:cubicBezTo>
                    <a:pt x="55" y="320"/>
                    <a:pt x="136" y="209"/>
                    <a:pt x="68" y="141"/>
                  </a:cubicBezTo>
                  <a:cubicBezTo>
                    <a:pt x="0" y="73"/>
                    <a:pt x="298" y="0"/>
                    <a:pt x="298" y="0"/>
                  </a:cubicBezTo>
                  <a:close/>
                </a:path>
              </a:pathLst>
            </a:custGeom>
            <a:solidFill>
              <a:schemeClr val="accent1">
                <a:lumMod val="75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Freeform 21"/>
            <p:cNvSpPr>
              <a:spLocks/>
            </p:cNvSpPr>
            <p:nvPr/>
          </p:nvSpPr>
          <p:spPr bwMode="auto">
            <a:xfrm>
              <a:off x="3400932" y="3091201"/>
              <a:ext cx="305658" cy="307678"/>
            </a:xfrm>
            <a:custGeom>
              <a:avLst/>
              <a:gdLst>
                <a:gd name="T0" fmla="*/ 298 w 454"/>
                <a:gd name="T1" fmla="*/ 457 h 457"/>
                <a:gd name="T2" fmla="*/ 0 w 454"/>
                <a:gd name="T3" fmla="*/ 159 h 457"/>
                <a:gd name="T4" fmla="*/ 156 w 454"/>
                <a:gd name="T5" fmla="*/ 0 h 457"/>
                <a:gd name="T6" fmla="*/ 454 w 454"/>
                <a:gd name="T7" fmla="*/ 298 h 457"/>
                <a:gd name="T8" fmla="*/ 298 w 454"/>
                <a:gd name="T9" fmla="*/ 457 h 457"/>
              </a:gdLst>
              <a:ahLst/>
              <a:cxnLst>
                <a:cxn ang="0">
                  <a:pos x="T0" y="T1"/>
                </a:cxn>
                <a:cxn ang="0">
                  <a:pos x="T2" y="T3"/>
                </a:cxn>
                <a:cxn ang="0">
                  <a:pos x="T4" y="T5"/>
                </a:cxn>
                <a:cxn ang="0">
                  <a:pos x="T6" y="T7"/>
                </a:cxn>
                <a:cxn ang="0">
                  <a:pos x="T8" y="T9"/>
                </a:cxn>
              </a:cxnLst>
              <a:rect l="0" t="0" r="r" b="b"/>
              <a:pathLst>
                <a:path w="454" h="457">
                  <a:moveTo>
                    <a:pt x="298" y="457"/>
                  </a:moveTo>
                  <a:lnTo>
                    <a:pt x="0" y="159"/>
                  </a:lnTo>
                  <a:lnTo>
                    <a:pt x="156" y="0"/>
                  </a:lnTo>
                  <a:lnTo>
                    <a:pt x="454" y="298"/>
                  </a:lnTo>
                  <a:lnTo>
                    <a:pt x="298" y="457"/>
                  </a:lnTo>
                  <a:close/>
                </a:path>
              </a:pathLst>
            </a:custGeom>
            <a:solidFill>
              <a:srgbClr val="E5E5E5"/>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Freeform 22"/>
            <p:cNvSpPr>
              <a:spLocks/>
            </p:cNvSpPr>
            <p:nvPr/>
          </p:nvSpPr>
          <p:spPr bwMode="auto">
            <a:xfrm>
              <a:off x="3400932" y="3091201"/>
              <a:ext cx="111760" cy="111760"/>
            </a:xfrm>
            <a:custGeom>
              <a:avLst/>
              <a:gdLst>
                <a:gd name="T0" fmla="*/ 10 w 166"/>
                <a:gd name="T1" fmla="*/ 166 h 166"/>
                <a:gd name="T2" fmla="*/ 0 w 166"/>
                <a:gd name="T3" fmla="*/ 159 h 166"/>
                <a:gd name="T4" fmla="*/ 156 w 166"/>
                <a:gd name="T5" fmla="*/ 0 h 166"/>
                <a:gd name="T6" fmla="*/ 166 w 166"/>
                <a:gd name="T7" fmla="*/ 10 h 166"/>
                <a:gd name="T8" fmla="*/ 10 w 166"/>
                <a:gd name="T9" fmla="*/ 166 h 166"/>
              </a:gdLst>
              <a:ahLst/>
              <a:cxnLst>
                <a:cxn ang="0">
                  <a:pos x="T0" y="T1"/>
                </a:cxn>
                <a:cxn ang="0">
                  <a:pos x="T2" y="T3"/>
                </a:cxn>
                <a:cxn ang="0">
                  <a:pos x="T4" y="T5"/>
                </a:cxn>
                <a:cxn ang="0">
                  <a:pos x="T6" y="T7"/>
                </a:cxn>
                <a:cxn ang="0">
                  <a:pos x="T8" y="T9"/>
                </a:cxn>
              </a:cxnLst>
              <a:rect l="0" t="0" r="r" b="b"/>
              <a:pathLst>
                <a:path w="166" h="166">
                  <a:moveTo>
                    <a:pt x="10" y="166"/>
                  </a:moveTo>
                  <a:lnTo>
                    <a:pt x="0" y="159"/>
                  </a:lnTo>
                  <a:lnTo>
                    <a:pt x="156" y="0"/>
                  </a:lnTo>
                  <a:lnTo>
                    <a:pt x="166" y="10"/>
                  </a:lnTo>
                  <a:lnTo>
                    <a:pt x="10"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Freeform 23"/>
            <p:cNvSpPr>
              <a:spLocks/>
            </p:cNvSpPr>
            <p:nvPr/>
          </p:nvSpPr>
          <p:spPr bwMode="auto">
            <a:xfrm>
              <a:off x="3417090" y="3107359"/>
              <a:ext cx="109741" cy="111760"/>
            </a:xfrm>
            <a:custGeom>
              <a:avLst/>
              <a:gdLst>
                <a:gd name="T0" fmla="*/ 7 w 163"/>
                <a:gd name="T1" fmla="*/ 166 h 166"/>
                <a:gd name="T2" fmla="*/ 0 w 163"/>
                <a:gd name="T3" fmla="*/ 156 h 166"/>
                <a:gd name="T4" fmla="*/ 156 w 163"/>
                <a:gd name="T5" fmla="*/ 0 h 166"/>
                <a:gd name="T6" fmla="*/ 163 w 163"/>
                <a:gd name="T7" fmla="*/ 7 h 166"/>
                <a:gd name="T8" fmla="*/ 7 w 163"/>
                <a:gd name="T9" fmla="*/ 166 h 166"/>
              </a:gdLst>
              <a:ahLst/>
              <a:cxnLst>
                <a:cxn ang="0">
                  <a:pos x="T0" y="T1"/>
                </a:cxn>
                <a:cxn ang="0">
                  <a:pos x="T2" y="T3"/>
                </a:cxn>
                <a:cxn ang="0">
                  <a:pos x="T4" y="T5"/>
                </a:cxn>
                <a:cxn ang="0">
                  <a:pos x="T6" y="T7"/>
                </a:cxn>
                <a:cxn ang="0">
                  <a:pos x="T8" y="T9"/>
                </a:cxn>
              </a:cxnLst>
              <a:rect l="0" t="0" r="r" b="b"/>
              <a:pathLst>
                <a:path w="163" h="166">
                  <a:moveTo>
                    <a:pt x="7" y="166"/>
                  </a:moveTo>
                  <a:lnTo>
                    <a:pt x="0" y="156"/>
                  </a:lnTo>
                  <a:lnTo>
                    <a:pt x="156" y="0"/>
                  </a:lnTo>
                  <a:lnTo>
                    <a:pt x="163" y="7"/>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5" name="Freeform 24"/>
            <p:cNvSpPr>
              <a:spLocks/>
            </p:cNvSpPr>
            <p:nvPr/>
          </p:nvSpPr>
          <p:spPr bwMode="auto">
            <a:xfrm>
              <a:off x="3431229" y="3121497"/>
              <a:ext cx="111760" cy="111760"/>
            </a:xfrm>
            <a:custGeom>
              <a:avLst/>
              <a:gdLst>
                <a:gd name="T0" fmla="*/ 7 w 166"/>
                <a:gd name="T1" fmla="*/ 166 h 166"/>
                <a:gd name="T2" fmla="*/ 0 w 166"/>
                <a:gd name="T3" fmla="*/ 159 h 166"/>
                <a:gd name="T4" fmla="*/ 156 w 166"/>
                <a:gd name="T5" fmla="*/ 0 h 166"/>
                <a:gd name="T6" fmla="*/ 166 w 166"/>
                <a:gd name="T7" fmla="*/ 10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9"/>
                  </a:lnTo>
                  <a:lnTo>
                    <a:pt x="156" y="0"/>
                  </a:lnTo>
                  <a:lnTo>
                    <a:pt x="166" y="10"/>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Freeform 25"/>
            <p:cNvSpPr>
              <a:spLocks/>
            </p:cNvSpPr>
            <p:nvPr/>
          </p:nvSpPr>
          <p:spPr bwMode="auto">
            <a:xfrm>
              <a:off x="3445367" y="3137655"/>
              <a:ext cx="111760" cy="109741"/>
            </a:xfrm>
            <a:custGeom>
              <a:avLst/>
              <a:gdLst>
                <a:gd name="T0" fmla="*/ 10 w 166"/>
                <a:gd name="T1" fmla="*/ 163 h 163"/>
                <a:gd name="T2" fmla="*/ 0 w 166"/>
                <a:gd name="T3" fmla="*/ 156 h 163"/>
                <a:gd name="T4" fmla="*/ 159 w 166"/>
                <a:gd name="T5" fmla="*/ 0 h 163"/>
                <a:gd name="T6" fmla="*/ 166 w 166"/>
                <a:gd name="T7" fmla="*/ 7 h 163"/>
                <a:gd name="T8" fmla="*/ 10 w 166"/>
                <a:gd name="T9" fmla="*/ 163 h 163"/>
              </a:gdLst>
              <a:ahLst/>
              <a:cxnLst>
                <a:cxn ang="0">
                  <a:pos x="T0" y="T1"/>
                </a:cxn>
                <a:cxn ang="0">
                  <a:pos x="T2" y="T3"/>
                </a:cxn>
                <a:cxn ang="0">
                  <a:pos x="T4" y="T5"/>
                </a:cxn>
                <a:cxn ang="0">
                  <a:pos x="T6" y="T7"/>
                </a:cxn>
                <a:cxn ang="0">
                  <a:pos x="T8" y="T9"/>
                </a:cxn>
              </a:cxnLst>
              <a:rect l="0" t="0" r="r" b="b"/>
              <a:pathLst>
                <a:path w="166" h="163">
                  <a:moveTo>
                    <a:pt x="10" y="163"/>
                  </a:moveTo>
                  <a:lnTo>
                    <a:pt x="0" y="156"/>
                  </a:lnTo>
                  <a:lnTo>
                    <a:pt x="159" y="0"/>
                  </a:lnTo>
                  <a:lnTo>
                    <a:pt x="166" y="7"/>
                  </a:lnTo>
                  <a:lnTo>
                    <a:pt x="10" y="163"/>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7" name="Freeform 26"/>
            <p:cNvSpPr>
              <a:spLocks/>
            </p:cNvSpPr>
            <p:nvPr/>
          </p:nvSpPr>
          <p:spPr bwMode="auto">
            <a:xfrm>
              <a:off x="3461525" y="3151794"/>
              <a:ext cx="111760" cy="111760"/>
            </a:xfrm>
            <a:custGeom>
              <a:avLst/>
              <a:gdLst>
                <a:gd name="T0" fmla="*/ 7 w 166"/>
                <a:gd name="T1" fmla="*/ 166 h 166"/>
                <a:gd name="T2" fmla="*/ 0 w 166"/>
                <a:gd name="T3" fmla="*/ 156 h 166"/>
                <a:gd name="T4" fmla="*/ 156 w 166"/>
                <a:gd name="T5" fmla="*/ 0 h 166"/>
                <a:gd name="T6" fmla="*/ 166 w 166"/>
                <a:gd name="T7" fmla="*/ 7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6"/>
                  </a:lnTo>
                  <a:lnTo>
                    <a:pt x="156" y="0"/>
                  </a:lnTo>
                  <a:lnTo>
                    <a:pt x="166" y="7"/>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Freeform 27"/>
            <p:cNvSpPr>
              <a:spLocks/>
            </p:cNvSpPr>
            <p:nvPr/>
          </p:nvSpPr>
          <p:spPr bwMode="auto">
            <a:xfrm>
              <a:off x="3475663" y="3165932"/>
              <a:ext cx="111760" cy="111760"/>
            </a:xfrm>
            <a:custGeom>
              <a:avLst/>
              <a:gdLst>
                <a:gd name="T0" fmla="*/ 10 w 166"/>
                <a:gd name="T1" fmla="*/ 166 h 166"/>
                <a:gd name="T2" fmla="*/ 0 w 166"/>
                <a:gd name="T3" fmla="*/ 159 h 166"/>
                <a:gd name="T4" fmla="*/ 159 w 166"/>
                <a:gd name="T5" fmla="*/ 0 h 166"/>
                <a:gd name="T6" fmla="*/ 166 w 166"/>
                <a:gd name="T7" fmla="*/ 10 h 166"/>
                <a:gd name="T8" fmla="*/ 10 w 166"/>
                <a:gd name="T9" fmla="*/ 166 h 166"/>
              </a:gdLst>
              <a:ahLst/>
              <a:cxnLst>
                <a:cxn ang="0">
                  <a:pos x="T0" y="T1"/>
                </a:cxn>
                <a:cxn ang="0">
                  <a:pos x="T2" y="T3"/>
                </a:cxn>
                <a:cxn ang="0">
                  <a:pos x="T4" y="T5"/>
                </a:cxn>
                <a:cxn ang="0">
                  <a:pos x="T6" y="T7"/>
                </a:cxn>
                <a:cxn ang="0">
                  <a:pos x="T8" y="T9"/>
                </a:cxn>
              </a:cxnLst>
              <a:rect l="0" t="0" r="r" b="b"/>
              <a:pathLst>
                <a:path w="166" h="166">
                  <a:moveTo>
                    <a:pt x="10" y="166"/>
                  </a:moveTo>
                  <a:lnTo>
                    <a:pt x="0" y="159"/>
                  </a:lnTo>
                  <a:lnTo>
                    <a:pt x="159" y="0"/>
                  </a:lnTo>
                  <a:lnTo>
                    <a:pt x="166" y="10"/>
                  </a:lnTo>
                  <a:lnTo>
                    <a:pt x="10"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Freeform 28"/>
            <p:cNvSpPr>
              <a:spLocks/>
            </p:cNvSpPr>
            <p:nvPr/>
          </p:nvSpPr>
          <p:spPr bwMode="auto">
            <a:xfrm>
              <a:off x="3491822" y="3182090"/>
              <a:ext cx="109741" cy="111760"/>
            </a:xfrm>
            <a:custGeom>
              <a:avLst/>
              <a:gdLst>
                <a:gd name="T0" fmla="*/ 7 w 163"/>
                <a:gd name="T1" fmla="*/ 166 h 166"/>
                <a:gd name="T2" fmla="*/ 0 w 163"/>
                <a:gd name="T3" fmla="*/ 156 h 166"/>
                <a:gd name="T4" fmla="*/ 156 w 163"/>
                <a:gd name="T5" fmla="*/ 0 h 166"/>
                <a:gd name="T6" fmla="*/ 163 w 163"/>
                <a:gd name="T7" fmla="*/ 7 h 166"/>
                <a:gd name="T8" fmla="*/ 7 w 163"/>
                <a:gd name="T9" fmla="*/ 166 h 166"/>
              </a:gdLst>
              <a:ahLst/>
              <a:cxnLst>
                <a:cxn ang="0">
                  <a:pos x="T0" y="T1"/>
                </a:cxn>
                <a:cxn ang="0">
                  <a:pos x="T2" y="T3"/>
                </a:cxn>
                <a:cxn ang="0">
                  <a:pos x="T4" y="T5"/>
                </a:cxn>
                <a:cxn ang="0">
                  <a:pos x="T6" y="T7"/>
                </a:cxn>
                <a:cxn ang="0">
                  <a:pos x="T8" y="T9"/>
                </a:cxn>
              </a:cxnLst>
              <a:rect l="0" t="0" r="r" b="b"/>
              <a:pathLst>
                <a:path w="163" h="166">
                  <a:moveTo>
                    <a:pt x="7" y="166"/>
                  </a:moveTo>
                  <a:lnTo>
                    <a:pt x="0" y="156"/>
                  </a:lnTo>
                  <a:lnTo>
                    <a:pt x="156" y="0"/>
                  </a:lnTo>
                  <a:lnTo>
                    <a:pt x="163" y="7"/>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Freeform 29"/>
            <p:cNvSpPr>
              <a:spLocks/>
            </p:cNvSpPr>
            <p:nvPr/>
          </p:nvSpPr>
          <p:spPr bwMode="auto">
            <a:xfrm>
              <a:off x="3505960" y="3196228"/>
              <a:ext cx="111760" cy="111760"/>
            </a:xfrm>
            <a:custGeom>
              <a:avLst/>
              <a:gdLst>
                <a:gd name="T0" fmla="*/ 7 w 166"/>
                <a:gd name="T1" fmla="*/ 166 h 166"/>
                <a:gd name="T2" fmla="*/ 0 w 166"/>
                <a:gd name="T3" fmla="*/ 159 h 166"/>
                <a:gd name="T4" fmla="*/ 156 w 166"/>
                <a:gd name="T5" fmla="*/ 0 h 166"/>
                <a:gd name="T6" fmla="*/ 166 w 166"/>
                <a:gd name="T7" fmla="*/ 10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9"/>
                  </a:lnTo>
                  <a:lnTo>
                    <a:pt x="156" y="0"/>
                  </a:lnTo>
                  <a:lnTo>
                    <a:pt x="166" y="10"/>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Freeform 30"/>
            <p:cNvSpPr>
              <a:spLocks/>
            </p:cNvSpPr>
            <p:nvPr/>
          </p:nvSpPr>
          <p:spPr bwMode="auto">
            <a:xfrm>
              <a:off x="3520098" y="3212387"/>
              <a:ext cx="111760" cy="109741"/>
            </a:xfrm>
            <a:custGeom>
              <a:avLst/>
              <a:gdLst>
                <a:gd name="T0" fmla="*/ 10 w 166"/>
                <a:gd name="T1" fmla="*/ 163 h 163"/>
                <a:gd name="T2" fmla="*/ 0 w 166"/>
                <a:gd name="T3" fmla="*/ 156 h 163"/>
                <a:gd name="T4" fmla="*/ 159 w 166"/>
                <a:gd name="T5" fmla="*/ 0 h 163"/>
                <a:gd name="T6" fmla="*/ 166 w 166"/>
                <a:gd name="T7" fmla="*/ 7 h 163"/>
                <a:gd name="T8" fmla="*/ 10 w 166"/>
                <a:gd name="T9" fmla="*/ 163 h 163"/>
              </a:gdLst>
              <a:ahLst/>
              <a:cxnLst>
                <a:cxn ang="0">
                  <a:pos x="T0" y="T1"/>
                </a:cxn>
                <a:cxn ang="0">
                  <a:pos x="T2" y="T3"/>
                </a:cxn>
                <a:cxn ang="0">
                  <a:pos x="T4" y="T5"/>
                </a:cxn>
                <a:cxn ang="0">
                  <a:pos x="T6" y="T7"/>
                </a:cxn>
                <a:cxn ang="0">
                  <a:pos x="T8" y="T9"/>
                </a:cxn>
              </a:cxnLst>
              <a:rect l="0" t="0" r="r" b="b"/>
              <a:pathLst>
                <a:path w="166" h="163">
                  <a:moveTo>
                    <a:pt x="10" y="163"/>
                  </a:moveTo>
                  <a:lnTo>
                    <a:pt x="0" y="156"/>
                  </a:lnTo>
                  <a:lnTo>
                    <a:pt x="159" y="0"/>
                  </a:lnTo>
                  <a:lnTo>
                    <a:pt x="166" y="7"/>
                  </a:lnTo>
                  <a:lnTo>
                    <a:pt x="10" y="163"/>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Freeform 31"/>
            <p:cNvSpPr>
              <a:spLocks/>
            </p:cNvSpPr>
            <p:nvPr/>
          </p:nvSpPr>
          <p:spPr bwMode="auto">
            <a:xfrm>
              <a:off x="3536256" y="3226525"/>
              <a:ext cx="111760" cy="111760"/>
            </a:xfrm>
            <a:custGeom>
              <a:avLst/>
              <a:gdLst>
                <a:gd name="T0" fmla="*/ 7 w 166"/>
                <a:gd name="T1" fmla="*/ 166 h 166"/>
                <a:gd name="T2" fmla="*/ 0 w 166"/>
                <a:gd name="T3" fmla="*/ 159 h 166"/>
                <a:gd name="T4" fmla="*/ 156 w 166"/>
                <a:gd name="T5" fmla="*/ 0 h 166"/>
                <a:gd name="T6" fmla="*/ 166 w 166"/>
                <a:gd name="T7" fmla="*/ 10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9"/>
                  </a:lnTo>
                  <a:lnTo>
                    <a:pt x="156" y="0"/>
                  </a:lnTo>
                  <a:lnTo>
                    <a:pt x="166" y="10"/>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3" name="Freeform 32"/>
            <p:cNvSpPr>
              <a:spLocks/>
            </p:cNvSpPr>
            <p:nvPr/>
          </p:nvSpPr>
          <p:spPr bwMode="auto">
            <a:xfrm>
              <a:off x="3550395" y="3242683"/>
              <a:ext cx="111760" cy="109741"/>
            </a:xfrm>
            <a:custGeom>
              <a:avLst/>
              <a:gdLst>
                <a:gd name="T0" fmla="*/ 10 w 166"/>
                <a:gd name="T1" fmla="*/ 163 h 163"/>
                <a:gd name="T2" fmla="*/ 0 w 166"/>
                <a:gd name="T3" fmla="*/ 156 h 163"/>
                <a:gd name="T4" fmla="*/ 159 w 166"/>
                <a:gd name="T5" fmla="*/ 0 h 163"/>
                <a:gd name="T6" fmla="*/ 166 w 166"/>
                <a:gd name="T7" fmla="*/ 7 h 163"/>
                <a:gd name="T8" fmla="*/ 10 w 166"/>
                <a:gd name="T9" fmla="*/ 163 h 163"/>
              </a:gdLst>
              <a:ahLst/>
              <a:cxnLst>
                <a:cxn ang="0">
                  <a:pos x="T0" y="T1"/>
                </a:cxn>
                <a:cxn ang="0">
                  <a:pos x="T2" y="T3"/>
                </a:cxn>
                <a:cxn ang="0">
                  <a:pos x="T4" y="T5"/>
                </a:cxn>
                <a:cxn ang="0">
                  <a:pos x="T6" y="T7"/>
                </a:cxn>
                <a:cxn ang="0">
                  <a:pos x="T8" y="T9"/>
                </a:cxn>
              </a:cxnLst>
              <a:rect l="0" t="0" r="r" b="b"/>
              <a:pathLst>
                <a:path w="166" h="163">
                  <a:moveTo>
                    <a:pt x="10" y="163"/>
                  </a:moveTo>
                  <a:lnTo>
                    <a:pt x="0" y="156"/>
                  </a:lnTo>
                  <a:lnTo>
                    <a:pt x="159" y="0"/>
                  </a:lnTo>
                  <a:lnTo>
                    <a:pt x="166" y="7"/>
                  </a:lnTo>
                  <a:lnTo>
                    <a:pt x="10" y="163"/>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4" name="Freeform 33"/>
            <p:cNvSpPr>
              <a:spLocks/>
            </p:cNvSpPr>
            <p:nvPr/>
          </p:nvSpPr>
          <p:spPr bwMode="auto">
            <a:xfrm>
              <a:off x="3566553" y="3256821"/>
              <a:ext cx="111760" cy="111760"/>
            </a:xfrm>
            <a:custGeom>
              <a:avLst/>
              <a:gdLst>
                <a:gd name="T0" fmla="*/ 7 w 166"/>
                <a:gd name="T1" fmla="*/ 166 h 166"/>
                <a:gd name="T2" fmla="*/ 0 w 166"/>
                <a:gd name="T3" fmla="*/ 156 h 166"/>
                <a:gd name="T4" fmla="*/ 156 w 166"/>
                <a:gd name="T5" fmla="*/ 0 h 166"/>
                <a:gd name="T6" fmla="*/ 166 w 166"/>
                <a:gd name="T7" fmla="*/ 7 h 166"/>
                <a:gd name="T8" fmla="*/ 7 w 166"/>
                <a:gd name="T9" fmla="*/ 166 h 166"/>
              </a:gdLst>
              <a:ahLst/>
              <a:cxnLst>
                <a:cxn ang="0">
                  <a:pos x="T0" y="T1"/>
                </a:cxn>
                <a:cxn ang="0">
                  <a:pos x="T2" y="T3"/>
                </a:cxn>
                <a:cxn ang="0">
                  <a:pos x="T4" y="T5"/>
                </a:cxn>
                <a:cxn ang="0">
                  <a:pos x="T6" y="T7"/>
                </a:cxn>
                <a:cxn ang="0">
                  <a:pos x="T8" y="T9"/>
                </a:cxn>
              </a:cxnLst>
              <a:rect l="0" t="0" r="r" b="b"/>
              <a:pathLst>
                <a:path w="166" h="166">
                  <a:moveTo>
                    <a:pt x="7" y="166"/>
                  </a:moveTo>
                  <a:lnTo>
                    <a:pt x="0" y="156"/>
                  </a:lnTo>
                  <a:lnTo>
                    <a:pt x="156" y="0"/>
                  </a:lnTo>
                  <a:lnTo>
                    <a:pt x="166" y="7"/>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5" name="Freeform 34"/>
            <p:cNvSpPr>
              <a:spLocks/>
            </p:cNvSpPr>
            <p:nvPr/>
          </p:nvSpPr>
          <p:spPr bwMode="auto">
            <a:xfrm>
              <a:off x="3580691" y="3271633"/>
              <a:ext cx="111760" cy="111087"/>
            </a:xfrm>
            <a:custGeom>
              <a:avLst/>
              <a:gdLst>
                <a:gd name="T0" fmla="*/ 10 w 166"/>
                <a:gd name="T1" fmla="*/ 165 h 165"/>
                <a:gd name="T2" fmla="*/ 0 w 166"/>
                <a:gd name="T3" fmla="*/ 158 h 165"/>
                <a:gd name="T4" fmla="*/ 159 w 166"/>
                <a:gd name="T5" fmla="*/ 0 h 165"/>
                <a:gd name="T6" fmla="*/ 166 w 166"/>
                <a:gd name="T7" fmla="*/ 9 h 165"/>
                <a:gd name="T8" fmla="*/ 10 w 166"/>
                <a:gd name="T9" fmla="*/ 165 h 165"/>
              </a:gdLst>
              <a:ahLst/>
              <a:cxnLst>
                <a:cxn ang="0">
                  <a:pos x="T0" y="T1"/>
                </a:cxn>
                <a:cxn ang="0">
                  <a:pos x="T2" y="T3"/>
                </a:cxn>
                <a:cxn ang="0">
                  <a:pos x="T4" y="T5"/>
                </a:cxn>
                <a:cxn ang="0">
                  <a:pos x="T6" y="T7"/>
                </a:cxn>
                <a:cxn ang="0">
                  <a:pos x="T8" y="T9"/>
                </a:cxn>
              </a:cxnLst>
              <a:rect l="0" t="0" r="r" b="b"/>
              <a:pathLst>
                <a:path w="166" h="165">
                  <a:moveTo>
                    <a:pt x="10" y="165"/>
                  </a:moveTo>
                  <a:lnTo>
                    <a:pt x="0" y="158"/>
                  </a:lnTo>
                  <a:lnTo>
                    <a:pt x="159" y="0"/>
                  </a:lnTo>
                  <a:lnTo>
                    <a:pt x="166" y="9"/>
                  </a:lnTo>
                  <a:lnTo>
                    <a:pt x="10" y="165"/>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6" name="Freeform 35"/>
            <p:cNvSpPr>
              <a:spLocks/>
            </p:cNvSpPr>
            <p:nvPr/>
          </p:nvSpPr>
          <p:spPr bwMode="auto">
            <a:xfrm>
              <a:off x="3596849" y="3287118"/>
              <a:ext cx="109741" cy="111760"/>
            </a:xfrm>
            <a:custGeom>
              <a:avLst/>
              <a:gdLst>
                <a:gd name="T0" fmla="*/ 7 w 163"/>
                <a:gd name="T1" fmla="*/ 166 h 166"/>
                <a:gd name="T2" fmla="*/ 0 w 163"/>
                <a:gd name="T3" fmla="*/ 156 h 166"/>
                <a:gd name="T4" fmla="*/ 156 w 163"/>
                <a:gd name="T5" fmla="*/ 0 h 166"/>
                <a:gd name="T6" fmla="*/ 163 w 163"/>
                <a:gd name="T7" fmla="*/ 7 h 166"/>
                <a:gd name="T8" fmla="*/ 7 w 163"/>
                <a:gd name="T9" fmla="*/ 166 h 166"/>
              </a:gdLst>
              <a:ahLst/>
              <a:cxnLst>
                <a:cxn ang="0">
                  <a:pos x="T0" y="T1"/>
                </a:cxn>
                <a:cxn ang="0">
                  <a:pos x="T2" y="T3"/>
                </a:cxn>
                <a:cxn ang="0">
                  <a:pos x="T4" y="T5"/>
                </a:cxn>
                <a:cxn ang="0">
                  <a:pos x="T6" y="T7"/>
                </a:cxn>
                <a:cxn ang="0">
                  <a:pos x="T8" y="T9"/>
                </a:cxn>
              </a:cxnLst>
              <a:rect l="0" t="0" r="r" b="b"/>
              <a:pathLst>
                <a:path w="163" h="166">
                  <a:moveTo>
                    <a:pt x="7" y="166"/>
                  </a:moveTo>
                  <a:lnTo>
                    <a:pt x="0" y="156"/>
                  </a:lnTo>
                  <a:lnTo>
                    <a:pt x="156" y="0"/>
                  </a:lnTo>
                  <a:lnTo>
                    <a:pt x="163" y="7"/>
                  </a:lnTo>
                  <a:lnTo>
                    <a:pt x="7" y="166"/>
                  </a:lnTo>
                  <a:close/>
                </a:path>
              </a:pathLst>
            </a:custGeom>
            <a:solidFill>
              <a:srgbClr val="CBCBCB"/>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7" name="Freeform 36"/>
            <p:cNvSpPr>
              <a:spLocks/>
            </p:cNvSpPr>
            <p:nvPr/>
          </p:nvSpPr>
          <p:spPr bwMode="auto">
            <a:xfrm>
              <a:off x="3426516" y="2059774"/>
              <a:ext cx="1312174" cy="1313521"/>
            </a:xfrm>
            <a:custGeom>
              <a:avLst/>
              <a:gdLst>
                <a:gd name="T0" fmla="*/ 141 w 824"/>
                <a:gd name="T1" fmla="*/ 825 h 825"/>
                <a:gd name="T2" fmla="*/ 482 w 824"/>
                <a:gd name="T3" fmla="*/ 564 h 825"/>
                <a:gd name="T4" fmla="*/ 763 w 824"/>
                <a:gd name="T5" fmla="*/ 61 h 825"/>
                <a:gd name="T6" fmla="*/ 261 w 824"/>
                <a:gd name="T7" fmla="*/ 343 h 825"/>
                <a:gd name="T8" fmla="*/ 0 w 824"/>
                <a:gd name="T9" fmla="*/ 683 h 825"/>
                <a:gd name="T10" fmla="*/ 141 w 824"/>
                <a:gd name="T11" fmla="*/ 825 h 825"/>
              </a:gdLst>
              <a:ahLst/>
              <a:cxnLst>
                <a:cxn ang="0">
                  <a:pos x="T0" y="T1"/>
                </a:cxn>
                <a:cxn ang="0">
                  <a:pos x="T2" y="T3"/>
                </a:cxn>
                <a:cxn ang="0">
                  <a:pos x="T4" y="T5"/>
                </a:cxn>
                <a:cxn ang="0">
                  <a:pos x="T6" y="T7"/>
                </a:cxn>
                <a:cxn ang="0">
                  <a:pos x="T8" y="T9"/>
                </a:cxn>
                <a:cxn ang="0">
                  <a:pos x="T10" y="T11"/>
                </a:cxn>
              </a:cxnLst>
              <a:rect l="0" t="0" r="r" b="b"/>
              <a:pathLst>
                <a:path w="824" h="825">
                  <a:moveTo>
                    <a:pt x="141" y="825"/>
                  </a:moveTo>
                  <a:cubicBezTo>
                    <a:pt x="237" y="778"/>
                    <a:pt x="361" y="685"/>
                    <a:pt x="482" y="564"/>
                  </a:cubicBezTo>
                  <a:cubicBezTo>
                    <a:pt x="698" y="348"/>
                    <a:pt x="824" y="123"/>
                    <a:pt x="763" y="61"/>
                  </a:cubicBezTo>
                  <a:cubicBezTo>
                    <a:pt x="702" y="0"/>
                    <a:pt x="477" y="126"/>
                    <a:pt x="261" y="343"/>
                  </a:cubicBezTo>
                  <a:cubicBezTo>
                    <a:pt x="140" y="464"/>
                    <a:pt x="47" y="587"/>
                    <a:pt x="0" y="683"/>
                  </a:cubicBezTo>
                  <a:cubicBezTo>
                    <a:pt x="141" y="825"/>
                    <a:pt x="141" y="825"/>
                    <a:pt x="141" y="825"/>
                  </a:cubicBezTo>
                </a:path>
              </a:pathLst>
            </a:custGeom>
            <a:solidFill>
              <a:schemeClr val="tx2">
                <a:lumMod val="20000"/>
                <a:lumOff val="80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8" name="Freeform 37"/>
            <p:cNvSpPr>
              <a:spLocks/>
            </p:cNvSpPr>
            <p:nvPr/>
          </p:nvSpPr>
          <p:spPr bwMode="auto">
            <a:xfrm>
              <a:off x="3549048" y="2779484"/>
              <a:ext cx="469932" cy="471279"/>
            </a:xfrm>
            <a:custGeom>
              <a:avLst/>
              <a:gdLst>
                <a:gd name="T0" fmla="*/ 205 w 295"/>
                <a:gd name="T1" fmla="*/ 285 h 296"/>
                <a:gd name="T2" fmla="*/ 295 w 295"/>
                <a:gd name="T3" fmla="*/ 213 h 296"/>
                <a:gd name="T4" fmla="*/ 176 w 295"/>
                <a:gd name="T5" fmla="*/ 120 h 296"/>
                <a:gd name="T6" fmla="*/ 82 w 295"/>
                <a:gd name="T7" fmla="*/ 0 h 296"/>
                <a:gd name="T8" fmla="*/ 11 w 295"/>
                <a:gd name="T9" fmla="*/ 90 h 296"/>
                <a:gd name="T10" fmla="*/ 95 w 295"/>
                <a:gd name="T11" fmla="*/ 201 h 296"/>
                <a:gd name="T12" fmla="*/ 205 w 295"/>
                <a:gd name="T13" fmla="*/ 285 h 296"/>
              </a:gdLst>
              <a:ahLst/>
              <a:cxnLst>
                <a:cxn ang="0">
                  <a:pos x="T0" y="T1"/>
                </a:cxn>
                <a:cxn ang="0">
                  <a:pos x="T2" y="T3"/>
                </a:cxn>
                <a:cxn ang="0">
                  <a:pos x="T4" y="T5"/>
                </a:cxn>
                <a:cxn ang="0">
                  <a:pos x="T6" y="T7"/>
                </a:cxn>
                <a:cxn ang="0">
                  <a:pos x="T8" y="T9"/>
                </a:cxn>
                <a:cxn ang="0">
                  <a:pos x="T10" y="T11"/>
                </a:cxn>
                <a:cxn ang="0">
                  <a:pos x="T12" y="T13"/>
                </a:cxn>
              </a:cxnLst>
              <a:rect l="0" t="0" r="r" b="b"/>
              <a:pathLst>
                <a:path w="295" h="296">
                  <a:moveTo>
                    <a:pt x="205" y="285"/>
                  </a:moveTo>
                  <a:cubicBezTo>
                    <a:pt x="235" y="263"/>
                    <a:pt x="265" y="240"/>
                    <a:pt x="295" y="213"/>
                  </a:cubicBezTo>
                  <a:cubicBezTo>
                    <a:pt x="295" y="213"/>
                    <a:pt x="281" y="225"/>
                    <a:pt x="176" y="120"/>
                  </a:cubicBezTo>
                  <a:cubicBezTo>
                    <a:pt x="71" y="15"/>
                    <a:pt x="82" y="0"/>
                    <a:pt x="82" y="0"/>
                  </a:cubicBezTo>
                  <a:cubicBezTo>
                    <a:pt x="56" y="31"/>
                    <a:pt x="32" y="61"/>
                    <a:pt x="11" y="90"/>
                  </a:cubicBezTo>
                  <a:cubicBezTo>
                    <a:pt x="11" y="90"/>
                    <a:pt x="0" y="105"/>
                    <a:pt x="95" y="201"/>
                  </a:cubicBezTo>
                  <a:cubicBezTo>
                    <a:pt x="190" y="296"/>
                    <a:pt x="205" y="285"/>
                    <a:pt x="205" y="285"/>
                  </a:cubicBez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9" name="Freeform 38"/>
            <p:cNvSpPr>
              <a:spLocks/>
            </p:cNvSpPr>
            <p:nvPr/>
          </p:nvSpPr>
          <p:spPr bwMode="auto">
            <a:xfrm>
              <a:off x="4179888" y="2092763"/>
              <a:ext cx="526485" cy="527159"/>
            </a:xfrm>
            <a:custGeom>
              <a:avLst/>
              <a:gdLst>
                <a:gd name="T0" fmla="*/ 191 w 331"/>
                <a:gd name="T1" fmla="*/ 331 h 331"/>
                <a:gd name="T2" fmla="*/ 290 w 331"/>
                <a:gd name="T3" fmla="*/ 40 h 331"/>
                <a:gd name="T4" fmla="*/ 0 w 331"/>
                <a:gd name="T5" fmla="*/ 140 h 331"/>
                <a:gd name="T6" fmla="*/ 75 w 331"/>
                <a:gd name="T7" fmla="*/ 256 h 331"/>
                <a:gd name="T8" fmla="*/ 191 w 331"/>
                <a:gd name="T9" fmla="*/ 331 h 331"/>
              </a:gdLst>
              <a:ahLst/>
              <a:cxnLst>
                <a:cxn ang="0">
                  <a:pos x="T0" y="T1"/>
                </a:cxn>
                <a:cxn ang="0">
                  <a:pos x="T2" y="T3"/>
                </a:cxn>
                <a:cxn ang="0">
                  <a:pos x="T4" y="T5"/>
                </a:cxn>
                <a:cxn ang="0">
                  <a:pos x="T6" y="T7"/>
                </a:cxn>
                <a:cxn ang="0">
                  <a:pos x="T8" y="T9"/>
                </a:cxn>
              </a:cxnLst>
              <a:rect l="0" t="0" r="r" b="b"/>
              <a:pathLst>
                <a:path w="331" h="331">
                  <a:moveTo>
                    <a:pt x="191" y="331"/>
                  </a:moveTo>
                  <a:cubicBezTo>
                    <a:pt x="288" y="195"/>
                    <a:pt x="331" y="81"/>
                    <a:pt x="290" y="40"/>
                  </a:cubicBezTo>
                  <a:cubicBezTo>
                    <a:pt x="249" y="0"/>
                    <a:pt x="135" y="42"/>
                    <a:pt x="0" y="140"/>
                  </a:cubicBezTo>
                  <a:cubicBezTo>
                    <a:pt x="0" y="140"/>
                    <a:pt x="20" y="202"/>
                    <a:pt x="75" y="256"/>
                  </a:cubicBezTo>
                  <a:cubicBezTo>
                    <a:pt x="129" y="310"/>
                    <a:pt x="191" y="331"/>
                    <a:pt x="191" y="331"/>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0" name="Freeform 39"/>
            <p:cNvSpPr>
              <a:spLocks/>
            </p:cNvSpPr>
            <p:nvPr/>
          </p:nvSpPr>
          <p:spPr bwMode="auto">
            <a:xfrm>
              <a:off x="4009555" y="2486618"/>
              <a:ext cx="302292" cy="303638"/>
            </a:xfrm>
            <a:custGeom>
              <a:avLst/>
              <a:gdLst>
                <a:gd name="T0" fmla="*/ 156 w 190"/>
                <a:gd name="T1" fmla="*/ 157 h 191"/>
                <a:gd name="T2" fmla="*/ 34 w 190"/>
                <a:gd name="T3" fmla="*/ 157 h 191"/>
                <a:gd name="T4" fmla="*/ 34 w 190"/>
                <a:gd name="T5" fmla="*/ 34 h 191"/>
                <a:gd name="T6" fmla="*/ 156 w 190"/>
                <a:gd name="T7" fmla="*/ 34 h 191"/>
                <a:gd name="T8" fmla="*/ 156 w 190"/>
                <a:gd name="T9" fmla="*/ 157 h 191"/>
              </a:gdLst>
              <a:ahLst/>
              <a:cxnLst>
                <a:cxn ang="0">
                  <a:pos x="T0" y="T1"/>
                </a:cxn>
                <a:cxn ang="0">
                  <a:pos x="T2" y="T3"/>
                </a:cxn>
                <a:cxn ang="0">
                  <a:pos x="T4" y="T5"/>
                </a:cxn>
                <a:cxn ang="0">
                  <a:pos x="T6" y="T7"/>
                </a:cxn>
                <a:cxn ang="0">
                  <a:pos x="T8" y="T9"/>
                </a:cxn>
              </a:cxnLst>
              <a:rect l="0" t="0" r="r" b="b"/>
              <a:pathLst>
                <a:path w="190" h="191">
                  <a:moveTo>
                    <a:pt x="156" y="157"/>
                  </a:moveTo>
                  <a:cubicBezTo>
                    <a:pt x="122" y="191"/>
                    <a:pt x="68" y="191"/>
                    <a:pt x="34" y="157"/>
                  </a:cubicBezTo>
                  <a:cubicBezTo>
                    <a:pt x="0" y="123"/>
                    <a:pt x="0" y="68"/>
                    <a:pt x="34" y="34"/>
                  </a:cubicBezTo>
                  <a:cubicBezTo>
                    <a:pt x="68" y="0"/>
                    <a:pt x="122" y="0"/>
                    <a:pt x="156" y="34"/>
                  </a:cubicBezTo>
                  <a:cubicBezTo>
                    <a:pt x="190" y="68"/>
                    <a:pt x="190" y="123"/>
                    <a:pt x="156" y="157"/>
                  </a:cubicBezTo>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1" name="Freeform 40"/>
            <p:cNvSpPr>
              <a:spLocks/>
            </p:cNvSpPr>
            <p:nvPr/>
          </p:nvSpPr>
          <p:spPr bwMode="auto">
            <a:xfrm>
              <a:off x="4036485" y="2513548"/>
              <a:ext cx="248431" cy="249778"/>
            </a:xfrm>
            <a:custGeom>
              <a:avLst/>
              <a:gdLst>
                <a:gd name="T0" fmla="*/ 107 w 156"/>
                <a:gd name="T1" fmla="*/ 141 h 157"/>
                <a:gd name="T2" fmla="*/ 16 w 156"/>
                <a:gd name="T3" fmla="*/ 108 h 157"/>
                <a:gd name="T4" fmla="*/ 49 w 156"/>
                <a:gd name="T5" fmla="*/ 17 h 157"/>
                <a:gd name="T6" fmla="*/ 140 w 156"/>
                <a:gd name="T7" fmla="*/ 50 h 157"/>
                <a:gd name="T8" fmla="*/ 107 w 156"/>
                <a:gd name="T9" fmla="*/ 141 h 157"/>
              </a:gdLst>
              <a:ahLst/>
              <a:cxnLst>
                <a:cxn ang="0">
                  <a:pos x="T0" y="T1"/>
                </a:cxn>
                <a:cxn ang="0">
                  <a:pos x="T2" y="T3"/>
                </a:cxn>
                <a:cxn ang="0">
                  <a:pos x="T4" y="T5"/>
                </a:cxn>
                <a:cxn ang="0">
                  <a:pos x="T6" y="T7"/>
                </a:cxn>
                <a:cxn ang="0">
                  <a:pos x="T8" y="T9"/>
                </a:cxn>
              </a:cxnLst>
              <a:rect l="0" t="0" r="r" b="b"/>
              <a:pathLst>
                <a:path w="156" h="157">
                  <a:moveTo>
                    <a:pt x="107" y="141"/>
                  </a:moveTo>
                  <a:cubicBezTo>
                    <a:pt x="73" y="157"/>
                    <a:pt x="32" y="142"/>
                    <a:pt x="16" y="108"/>
                  </a:cubicBezTo>
                  <a:cubicBezTo>
                    <a:pt x="0" y="73"/>
                    <a:pt x="15" y="33"/>
                    <a:pt x="49" y="17"/>
                  </a:cubicBezTo>
                  <a:cubicBezTo>
                    <a:pt x="83" y="0"/>
                    <a:pt x="124" y="15"/>
                    <a:pt x="140" y="50"/>
                  </a:cubicBezTo>
                  <a:cubicBezTo>
                    <a:pt x="156" y="84"/>
                    <a:pt x="141" y="125"/>
                    <a:pt x="107" y="141"/>
                  </a:cubicBezTo>
                </a:path>
              </a:pathLst>
            </a:custGeom>
            <a:solidFill>
              <a:schemeClr val="bg2"/>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2" name="Freeform 44"/>
            <p:cNvSpPr>
              <a:spLocks/>
            </p:cNvSpPr>
            <p:nvPr/>
          </p:nvSpPr>
          <p:spPr bwMode="auto">
            <a:xfrm>
              <a:off x="4238461" y="2540478"/>
              <a:ext cx="18851" cy="18851"/>
            </a:xfrm>
            <a:custGeom>
              <a:avLst/>
              <a:gdLst>
                <a:gd name="T0" fmla="*/ 10 w 12"/>
                <a:gd name="T1" fmla="*/ 10 h 12"/>
                <a:gd name="T2" fmla="*/ 2 w 12"/>
                <a:gd name="T3" fmla="*/ 10 h 12"/>
                <a:gd name="T4" fmla="*/ 2 w 12"/>
                <a:gd name="T5" fmla="*/ 3 h 12"/>
                <a:gd name="T6" fmla="*/ 10 w 12"/>
                <a:gd name="T7" fmla="*/ 3 h 12"/>
                <a:gd name="T8" fmla="*/ 10 w 12"/>
                <a:gd name="T9" fmla="*/ 10 h 12"/>
              </a:gdLst>
              <a:ahLst/>
              <a:cxnLst>
                <a:cxn ang="0">
                  <a:pos x="T0" y="T1"/>
                </a:cxn>
                <a:cxn ang="0">
                  <a:pos x="T2" y="T3"/>
                </a:cxn>
                <a:cxn ang="0">
                  <a:pos x="T4" y="T5"/>
                </a:cxn>
                <a:cxn ang="0">
                  <a:pos x="T6" y="T7"/>
                </a:cxn>
                <a:cxn ang="0">
                  <a:pos x="T8" y="T9"/>
                </a:cxn>
              </a:cxnLst>
              <a:rect l="0" t="0" r="r" b="b"/>
              <a:pathLst>
                <a:path w="12" h="12">
                  <a:moveTo>
                    <a:pt x="10" y="10"/>
                  </a:moveTo>
                  <a:cubicBezTo>
                    <a:pt x="8" y="12"/>
                    <a:pt x="4" y="12"/>
                    <a:pt x="2" y="10"/>
                  </a:cubicBezTo>
                  <a:cubicBezTo>
                    <a:pt x="0" y="8"/>
                    <a:pt x="0" y="5"/>
                    <a:pt x="2" y="3"/>
                  </a:cubicBezTo>
                  <a:cubicBezTo>
                    <a:pt x="4" y="0"/>
                    <a:pt x="8" y="0"/>
                    <a:pt x="10" y="3"/>
                  </a:cubicBezTo>
                  <a:cubicBezTo>
                    <a:pt x="12" y="5"/>
                    <a:pt x="12" y="8"/>
                    <a:pt x="10" y="10"/>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3" name="Freeform 45"/>
            <p:cNvSpPr>
              <a:spLocks/>
            </p:cNvSpPr>
            <p:nvPr/>
          </p:nvSpPr>
          <p:spPr bwMode="auto">
            <a:xfrm>
              <a:off x="4182581" y="2508835"/>
              <a:ext cx="19524" cy="18851"/>
            </a:xfrm>
            <a:custGeom>
              <a:avLst/>
              <a:gdLst>
                <a:gd name="T0" fmla="*/ 12 w 12"/>
                <a:gd name="T1" fmla="*/ 8 h 12"/>
                <a:gd name="T2" fmla="*/ 5 w 12"/>
                <a:gd name="T3" fmla="*/ 12 h 12"/>
                <a:gd name="T4" fmla="*/ 1 w 12"/>
                <a:gd name="T5" fmla="*/ 5 h 12"/>
                <a:gd name="T6" fmla="*/ 8 w 12"/>
                <a:gd name="T7" fmla="*/ 1 h 12"/>
                <a:gd name="T8" fmla="*/ 12 w 12"/>
                <a:gd name="T9" fmla="*/ 8 h 12"/>
              </a:gdLst>
              <a:ahLst/>
              <a:cxnLst>
                <a:cxn ang="0">
                  <a:pos x="T0" y="T1"/>
                </a:cxn>
                <a:cxn ang="0">
                  <a:pos x="T2" y="T3"/>
                </a:cxn>
                <a:cxn ang="0">
                  <a:pos x="T4" y="T5"/>
                </a:cxn>
                <a:cxn ang="0">
                  <a:pos x="T6" y="T7"/>
                </a:cxn>
                <a:cxn ang="0">
                  <a:pos x="T8" y="T9"/>
                </a:cxn>
              </a:cxnLst>
              <a:rect l="0" t="0" r="r" b="b"/>
              <a:pathLst>
                <a:path w="12" h="12">
                  <a:moveTo>
                    <a:pt x="12" y="8"/>
                  </a:moveTo>
                  <a:cubicBezTo>
                    <a:pt x="11" y="11"/>
                    <a:pt x="8" y="12"/>
                    <a:pt x="5" y="12"/>
                  </a:cubicBezTo>
                  <a:cubicBezTo>
                    <a:pt x="2" y="11"/>
                    <a:pt x="0" y="8"/>
                    <a:pt x="1" y="5"/>
                  </a:cubicBezTo>
                  <a:cubicBezTo>
                    <a:pt x="2" y="2"/>
                    <a:pt x="5" y="0"/>
                    <a:pt x="8" y="1"/>
                  </a:cubicBezTo>
                  <a:cubicBezTo>
                    <a:pt x="11" y="2"/>
                    <a:pt x="12" y="5"/>
                    <a:pt x="12" y="8"/>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4" name="Freeform 46"/>
            <p:cNvSpPr>
              <a:spLocks/>
            </p:cNvSpPr>
            <p:nvPr/>
          </p:nvSpPr>
          <p:spPr bwMode="auto">
            <a:xfrm>
              <a:off x="4119295" y="2508835"/>
              <a:ext cx="18851" cy="18851"/>
            </a:xfrm>
            <a:custGeom>
              <a:avLst/>
              <a:gdLst>
                <a:gd name="T0" fmla="*/ 11 w 12"/>
                <a:gd name="T1" fmla="*/ 5 h 12"/>
                <a:gd name="T2" fmla="*/ 7 w 12"/>
                <a:gd name="T3" fmla="*/ 12 h 12"/>
                <a:gd name="T4" fmla="*/ 0 w 12"/>
                <a:gd name="T5" fmla="*/ 8 h 12"/>
                <a:gd name="T6" fmla="*/ 4 w 12"/>
                <a:gd name="T7" fmla="*/ 1 h 12"/>
                <a:gd name="T8" fmla="*/ 11 w 12"/>
                <a:gd name="T9" fmla="*/ 5 h 12"/>
              </a:gdLst>
              <a:ahLst/>
              <a:cxnLst>
                <a:cxn ang="0">
                  <a:pos x="T0" y="T1"/>
                </a:cxn>
                <a:cxn ang="0">
                  <a:pos x="T2" y="T3"/>
                </a:cxn>
                <a:cxn ang="0">
                  <a:pos x="T4" y="T5"/>
                </a:cxn>
                <a:cxn ang="0">
                  <a:pos x="T6" y="T7"/>
                </a:cxn>
                <a:cxn ang="0">
                  <a:pos x="T8" y="T9"/>
                </a:cxn>
              </a:cxnLst>
              <a:rect l="0" t="0" r="r" b="b"/>
              <a:pathLst>
                <a:path w="12" h="12">
                  <a:moveTo>
                    <a:pt x="11" y="5"/>
                  </a:moveTo>
                  <a:cubicBezTo>
                    <a:pt x="12" y="8"/>
                    <a:pt x="10" y="11"/>
                    <a:pt x="7" y="12"/>
                  </a:cubicBezTo>
                  <a:cubicBezTo>
                    <a:pt x="4" y="12"/>
                    <a:pt x="1" y="11"/>
                    <a:pt x="0" y="8"/>
                  </a:cubicBezTo>
                  <a:cubicBezTo>
                    <a:pt x="0" y="5"/>
                    <a:pt x="1" y="2"/>
                    <a:pt x="4" y="1"/>
                  </a:cubicBezTo>
                  <a:cubicBezTo>
                    <a:pt x="7" y="0"/>
                    <a:pt x="10" y="2"/>
                    <a:pt x="11" y="5"/>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5" name="Freeform 47"/>
            <p:cNvSpPr>
              <a:spLocks/>
            </p:cNvSpPr>
            <p:nvPr/>
          </p:nvSpPr>
          <p:spPr bwMode="auto">
            <a:xfrm>
              <a:off x="4063415" y="2540478"/>
              <a:ext cx="18851" cy="18851"/>
            </a:xfrm>
            <a:custGeom>
              <a:avLst/>
              <a:gdLst>
                <a:gd name="T0" fmla="*/ 10 w 12"/>
                <a:gd name="T1" fmla="*/ 3 h 12"/>
                <a:gd name="T2" fmla="*/ 10 w 12"/>
                <a:gd name="T3" fmla="*/ 10 h 12"/>
                <a:gd name="T4" fmla="*/ 2 w 12"/>
                <a:gd name="T5" fmla="*/ 10 h 12"/>
                <a:gd name="T6" fmla="*/ 2 w 12"/>
                <a:gd name="T7" fmla="*/ 3 h 12"/>
                <a:gd name="T8" fmla="*/ 10 w 12"/>
                <a:gd name="T9" fmla="*/ 3 h 12"/>
              </a:gdLst>
              <a:ahLst/>
              <a:cxnLst>
                <a:cxn ang="0">
                  <a:pos x="T0" y="T1"/>
                </a:cxn>
                <a:cxn ang="0">
                  <a:pos x="T2" y="T3"/>
                </a:cxn>
                <a:cxn ang="0">
                  <a:pos x="T4" y="T5"/>
                </a:cxn>
                <a:cxn ang="0">
                  <a:pos x="T6" y="T7"/>
                </a:cxn>
                <a:cxn ang="0">
                  <a:pos x="T8" y="T9"/>
                </a:cxn>
              </a:cxnLst>
              <a:rect l="0" t="0" r="r" b="b"/>
              <a:pathLst>
                <a:path w="12" h="12">
                  <a:moveTo>
                    <a:pt x="10" y="3"/>
                  </a:moveTo>
                  <a:cubicBezTo>
                    <a:pt x="12" y="5"/>
                    <a:pt x="12" y="8"/>
                    <a:pt x="10" y="10"/>
                  </a:cubicBezTo>
                  <a:cubicBezTo>
                    <a:pt x="8" y="12"/>
                    <a:pt x="4" y="12"/>
                    <a:pt x="2" y="10"/>
                  </a:cubicBezTo>
                  <a:cubicBezTo>
                    <a:pt x="0" y="8"/>
                    <a:pt x="0" y="5"/>
                    <a:pt x="2" y="3"/>
                  </a:cubicBezTo>
                  <a:cubicBezTo>
                    <a:pt x="4" y="0"/>
                    <a:pt x="8" y="0"/>
                    <a:pt x="10" y="3"/>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6" name="Freeform 48"/>
            <p:cNvSpPr>
              <a:spLocks/>
            </p:cNvSpPr>
            <p:nvPr/>
          </p:nvSpPr>
          <p:spPr bwMode="auto">
            <a:xfrm>
              <a:off x="4029752" y="2596358"/>
              <a:ext cx="20871" cy="20198"/>
            </a:xfrm>
            <a:custGeom>
              <a:avLst/>
              <a:gdLst>
                <a:gd name="T0" fmla="*/ 8 w 13"/>
                <a:gd name="T1" fmla="*/ 1 h 13"/>
                <a:gd name="T2" fmla="*/ 12 w 13"/>
                <a:gd name="T3" fmla="*/ 8 h 13"/>
                <a:gd name="T4" fmla="*/ 5 w 13"/>
                <a:gd name="T5" fmla="*/ 12 h 13"/>
                <a:gd name="T6" fmla="*/ 1 w 13"/>
                <a:gd name="T7" fmla="*/ 5 h 13"/>
                <a:gd name="T8" fmla="*/ 8 w 13"/>
                <a:gd name="T9" fmla="*/ 1 h 13"/>
              </a:gdLst>
              <a:ahLst/>
              <a:cxnLst>
                <a:cxn ang="0">
                  <a:pos x="T0" y="T1"/>
                </a:cxn>
                <a:cxn ang="0">
                  <a:pos x="T2" y="T3"/>
                </a:cxn>
                <a:cxn ang="0">
                  <a:pos x="T4" y="T5"/>
                </a:cxn>
                <a:cxn ang="0">
                  <a:pos x="T6" y="T7"/>
                </a:cxn>
                <a:cxn ang="0">
                  <a:pos x="T8" y="T9"/>
                </a:cxn>
              </a:cxnLst>
              <a:rect l="0" t="0" r="r" b="b"/>
              <a:pathLst>
                <a:path w="13" h="13">
                  <a:moveTo>
                    <a:pt x="8" y="1"/>
                  </a:moveTo>
                  <a:cubicBezTo>
                    <a:pt x="11" y="2"/>
                    <a:pt x="13" y="5"/>
                    <a:pt x="12" y="8"/>
                  </a:cubicBezTo>
                  <a:cubicBezTo>
                    <a:pt x="11" y="11"/>
                    <a:pt x="8" y="13"/>
                    <a:pt x="5" y="12"/>
                  </a:cubicBezTo>
                  <a:cubicBezTo>
                    <a:pt x="2" y="11"/>
                    <a:pt x="0" y="8"/>
                    <a:pt x="1" y="5"/>
                  </a:cubicBezTo>
                  <a:cubicBezTo>
                    <a:pt x="2" y="2"/>
                    <a:pt x="5" y="0"/>
                    <a:pt x="8" y="1"/>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7" name="Freeform 49"/>
            <p:cNvSpPr>
              <a:spLocks/>
            </p:cNvSpPr>
            <p:nvPr/>
          </p:nvSpPr>
          <p:spPr bwMode="auto">
            <a:xfrm>
              <a:off x="4029752" y="2661664"/>
              <a:ext cx="20871" cy="18851"/>
            </a:xfrm>
            <a:custGeom>
              <a:avLst/>
              <a:gdLst>
                <a:gd name="T0" fmla="*/ 5 w 13"/>
                <a:gd name="T1" fmla="*/ 1 h 12"/>
                <a:gd name="T2" fmla="*/ 12 w 13"/>
                <a:gd name="T3" fmla="*/ 4 h 12"/>
                <a:gd name="T4" fmla="*/ 8 w 13"/>
                <a:gd name="T5" fmla="*/ 11 h 12"/>
                <a:gd name="T6" fmla="*/ 1 w 13"/>
                <a:gd name="T7" fmla="*/ 7 h 12"/>
                <a:gd name="T8" fmla="*/ 5 w 13"/>
                <a:gd name="T9" fmla="*/ 1 h 12"/>
              </a:gdLst>
              <a:ahLst/>
              <a:cxnLst>
                <a:cxn ang="0">
                  <a:pos x="T0" y="T1"/>
                </a:cxn>
                <a:cxn ang="0">
                  <a:pos x="T2" y="T3"/>
                </a:cxn>
                <a:cxn ang="0">
                  <a:pos x="T4" y="T5"/>
                </a:cxn>
                <a:cxn ang="0">
                  <a:pos x="T6" y="T7"/>
                </a:cxn>
                <a:cxn ang="0">
                  <a:pos x="T8" y="T9"/>
                </a:cxn>
              </a:cxnLst>
              <a:rect l="0" t="0" r="r" b="b"/>
              <a:pathLst>
                <a:path w="13" h="12">
                  <a:moveTo>
                    <a:pt x="5" y="1"/>
                  </a:moveTo>
                  <a:cubicBezTo>
                    <a:pt x="8" y="0"/>
                    <a:pt x="11" y="2"/>
                    <a:pt x="12" y="4"/>
                  </a:cubicBezTo>
                  <a:cubicBezTo>
                    <a:pt x="13" y="7"/>
                    <a:pt x="11" y="10"/>
                    <a:pt x="8" y="11"/>
                  </a:cubicBezTo>
                  <a:cubicBezTo>
                    <a:pt x="5" y="12"/>
                    <a:pt x="2" y="10"/>
                    <a:pt x="1" y="7"/>
                  </a:cubicBezTo>
                  <a:cubicBezTo>
                    <a:pt x="0" y="4"/>
                    <a:pt x="2" y="1"/>
                    <a:pt x="5" y="1"/>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Freeform 50"/>
            <p:cNvSpPr>
              <a:spLocks/>
            </p:cNvSpPr>
            <p:nvPr/>
          </p:nvSpPr>
          <p:spPr bwMode="auto">
            <a:xfrm>
              <a:off x="4063415" y="2716871"/>
              <a:ext cx="18851" cy="19524"/>
            </a:xfrm>
            <a:custGeom>
              <a:avLst/>
              <a:gdLst>
                <a:gd name="T0" fmla="*/ 2 w 12"/>
                <a:gd name="T1" fmla="*/ 2 h 12"/>
                <a:gd name="T2" fmla="*/ 10 w 12"/>
                <a:gd name="T3" fmla="*/ 2 h 12"/>
                <a:gd name="T4" fmla="*/ 10 w 12"/>
                <a:gd name="T5" fmla="*/ 10 h 12"/>
                <a:gd name="T6" fmla="*/ 2 w 12"/>
                <a:gd name="T7" fmla="*/ 10 h 12"/>
                <a:gd name="T8" fmla="*/ 2 w 12"/>
                <a:gd name="T9" fmla="*/ 2 h 12"/>
              </a:gdLst>
              <a:ahLst/>
              <a:cxnLst>
                <a:cxn ang="0">
                  <a:pos x="T0" y="T1"/>
                </a:cxn>
                <a:cxn ang="0">
                  <a:pos x="T2" y="T3"/>
                </a:cxn>
                <a:cxn ang="0">
                  <a:pos x="T4" y="T5"/>
                </a:cxn>
                <a:cxn ang="0">
                  <a:pos x="T6" y="T7"/>
                </a:cxn>
                <a:cxn ang="0">
                  <a:pos x="T8" y="T9"/>
                </a:cxn>
              </a:cxnLst>
              <a:rect l="0" t="0" r="r" b="b"/>
              <a:pathLst>
                <a:path w="12" h="12">
                  <a:moveTo>
                    <a:pt x="2" y="2"/>
                  </a:moveTo>
                  <a:cubicBezTo>
                    <a:pt x="4" y="0"/>
                    <a:pt x="8" y="0"/>
                    <a:pt x="10" y="2"/>
                  </a:cubicBezTo>
                  <a:cubicBezTo>
                    <a:pt x="12" y="4"/>
                    <a:pt x="12" y="8"/>
                    <a:pt x="10" y="10"/>
                  </a:cubicBezTo>
                  <a:cubicBezTo>
                    <a:pt x="8" y="12"/>
                    <a:pt x="4" y="12"/>
                    <a:pt x="2" y="10"/>
                  </a:cubicBezTo>
                  <a:cubicBezTo>
                    <a:pt x="0" y="8"/>
                    <a:pt x="0" y="4"/>
                    <a:pt x="2" y="2"/>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Freeform 51"/>
            <p:cNvSpPr>
              <a:spLocks/>
            </p:cNvSpPr>
            <p:nvPr/>
          </p:nvSpPr>
          <p:spPr bwMode="auto">
            <a:xfrm>
              <a:off x="4119295" y="2749187"/>
              <a:ext cx="18851" cy="18851"/>
            </a:xfrm>
            <a:custGeom>
              <a:avLst/>
              <a:gdLst>
                <a:gd name="T0" fmla="*/ 0 w 12"/>
                <a:gd name="T1" fmla="*/ 5 h 12"/>
                <a:gd name="T2" fmla="*/ 7 w 12"/>
                <a:gd name="T3" fmla="*/ 1 h 12"/>
                <a:gd name="T4" fmla="*/ 11 w 12"/>
                <a:gd name="T5" fmla="*/ 8 h 12"/>
                <a:gd name="T6" fmla="*/ 4 w 12"/>
                <a:gd name="T7" fmla="*/ 11 h 12"/>
                <a:gd name="T8" fmla="*/ 0 w 12"/>
                <a:gd name="T9" fmla="*/ 5 h 12"/>
              </a:gdLst>
              <a:ahLst/>
              <a:cxnLst>
                <a:cxn ang="0">
                  <a:pos x="T0" y="T1"/>
                </a:cxn>
                <a:cxn ang="0">
                  <a:pos x="T2" y="T3"/>
                </a:cxn>
                <a:cxn ang="0">
                  <a:pos x="T4" y="T5"/>
                </a:cxn>
                <a:cxn ang="0">
                  <a:pos x="T6" y="T7"/>
                </a:cxn>
                <a:cxn ang="0">
                  <a:pos x="T8" y="T9"/>
                </a:cxn>
              </a:cxnLst>
              <a:rect l="0" t="0" r="r" b="b"/>
              <a:pathLst>
                <a:path w="12" h="12">
                  <a:moveTo>
                    <a:pt x="0" y="5"/>
                  </a:moveTo>
                  <a:cubicBezTo>
                    <a:pt x="1" y="2"/>
                    <a:pt x="4" y="0"/>
                    <a:pt x="7" y="1"/>
                  </a:cubicBezTo>
                  <a:cubicBezTo>
                    <a:pt x="10" y="2"/>
                    <a:pt x="12" y="5"/>
                    <a:pt x="11" y="8"/>
                  </a:cubicBezTo>
                  <a:cubicBezTo>
                    <a:pt x="10" y="10"/>
                    <a:pt x="7" y="12"/>
                    <a:pt x="4" y="11"/>
                  </a:cubicBezTo>
                  <a:cubicBezTo>
                    <a:pt x="1" y="11"/>
                    <a:pt x="0" y="8"/>
                    <a:pt x="0" y="5"/>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Freeform 52"/>
            <p:cNvSpPr>
              <a:spLocks/>
            </p:cNvSpPr>
            <p:nvPr/>
          </p:nvSpPr>
          <p:spPr bwMode="auto">
            <a:xfrm>
              <a:off x="4182581" y="2749187"/>
              <a:ext cx="19524" cy="18851"/>
            </a:xfrm>
            <a:custGeom>
              <a:avLst/>
              <a:gdLst>
                <a:gd name="T0" fmla="*/ 1 w 12"/>
                <a:gd name="T1" fmla="*/ 8 h 12"/>
                <a:gd name="T2" fmla="*/ 5 w 12"/>
                <a:gd name="T3" fmla="*/ 1 h 12"/>
                <a:gd name="T4" fmla="*/ 12 w 12"/>
                <a:gd name="T5" fmla="*/ 5 h 12"/>
                <a:gd name="T6" fmla="*/ 8 w 12"/>
                <a:gd name="T7" fmla="*/ 11 h 12"/>
                <a:gd name="T8" fmla="*/ 1 w 12"/>
                <a:gd name="T9" fmla="*/ 8 h 12"/>
              </a:gdLst>
              <a:ahLst/>
              <a:cxnLst>
                <a:cxn ang="0">
                  <a:pos x="T0" y="T1"/>
                </a:cxn>
                <a:cxn ang="0">
                  <a:pos x="T2" y="T3"/>
                </a:cxn>
                <a:cxn ang="0">
                  <a:pos x="T4" y="T5"/>
                </a:cxn>
                <a:cxn ang="0">
                  <a:pos x="T6" y="T7"/>
                </a:cxn>
                <a:cxn ang="0">
                  <a:pos x="T8" y="T9"/>
                </a:cxn>
              </a:cxnLst>
              <a:rect l="0" t="0" r="r" b="b"/>
              <a:pathLst>
                <a:path w="12" h="12">
                  <a:moveTo>
                    <a:pt x="1" y="8"/>
                  </a:moveTo>
                  <a:cubicBezTo>
                    <a:pt x="0" y="5"/>
                    <a:pt x="2" y="2"/>
                    <a:pt x="5" y="1"/>
                  </a:cubicBezTo>
                  <a:cubicBezTo>
                    <a:pt x="8" y="0"/>
                    <a:pt x="11" y="2"/>
                    <a:pt x="12" y="5"/>
                  </a:cubicBezTo>
                  <a:cubicBezTo>
                    <a:pt x="12" y="8"/>
                    <a:pt x="11" y="11"/>
                    <a:pt x="8" y="11"/>
                  </a:cubicBezTo>
                  <a:cubicBezTo>
                    <a:pt x="5" y="12"/>
                    <a:pt x="2" y="10"/>
                    <a:pt x="1" y="8"/>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Freeform 53"/>
            <p:cNvSpPr>
              <a:spLocks/>
            </p:cNvSpPr>
            <p:nvPr/>
          </p:nvSpPr>
          <p:spPr bwMode="auto">
            <a:xfrm>
              <a:off x="4238461" y="2716871"/>
              <a:ext cx="18851" cy="19524"/>
            </a:xfrm>
            <a:custGeom>
              <a:avLst/>
              <a:gdLst>
                <a:gd name="T0" fmla="*/ 2 w 12"/>
                <a:gd name="T1" fmla="*/ 10 h 12"/>
                <a:gd name="T2" fmla="*/ 2 w 12"/>
                <a:gd name="T3" fmla="*/ 2 h 12"/>
                <a:gd name="T4" fmla="*/ 10 w 12"/>
                <a:gd name="T5" fmla="*/ 2 h 12"/>
                <a:gd name="T6" fmla="*/ 10 w 12"/>
                <a:gd name="T7" fmla="*/ 10 h 12"/>
                <a:gd name="T8" fmla="*/ 2 w 12"/>
                <a:gd name="T9" fmla="*/ 10 h 12"/>
              </a:gdLst>
              <a:ahLst/>
              <a:cxnLst>
                <a:cxn ang="0">
                  <a:pos x="T0" y="T1"/>
                </a:cxn>
                <a:cxn ang="0">
                  <a:pos x="T2" y="T3"/>
                </a:cxn>
                <a:cxn ang="0">
                  <a:pos x="T4" y="T5"/>
                </a:cxn>
                <a:cxn ang="0">
                  <a:pos x="T6" y="T7"/>
                </a:cxn>
                <a:cxn ang="0">
                  <a:pos x="T8" y="T9"/>
                </a:cxn>
              </a:cxnLst>
              <a:rect l="0" t="0" r="r" b="b"/>
              <a:pathLst>
                <a:path w="12" h="12">
                  <a:moveTo>
                    <a:pt x="2" y="10"/>
                  </a:moveTo>
                  <a:cubicBezTo>
                    <a:pt x="0" y="8"/>
                    <a:pt x="0" y="4"/>
                    <a:pt x="2" y="2"/>
                  </a:cubicBezTo>
                  <a:cubicBezTo>
                    <a:pt x="4" y="0"/>
                    <a:pt x="8" y="0"/>
                    <a:pt x="10" y="2"/>
                  </a:cubicBezTo>
                  <a:cubicBezTo>
                    <a:pt x="12" y="4"/>
                    <a:pt x="12" y="8"/>
                    <a:pt x="10" y="10"/>
                  </a:cubicBezTo>
                  <a:cubicBezTo>
                    <a:pt x="8" y="12"/>
                    <a:pt x="4" y="12"/>
                    <a:pt x="2" y="10"/>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Freeform 54"/>
            <p:cNvSpPr>
              <a:spLocks/>
            </p:cNvSpPr>
            <p:nvPr/>
          </p:nvSpPr>
          <p:spPr bwMode="auto">
            <a:xfrm>
              <a:off x="4270104" y="2661664"/>
              <a:ext cx="20871" cy="18851"/>
            </a:xfrm>
            <a:custGeom>
              <a:avLst/>
              <a:gdLst>
                <a:gd name="T0" fmla="*/ 5 w 13"/>
                <a:gd name="T1" fmla="*/ 11 h 12"/>
                <a:gd name="T2" fmla="*/ 1 w 13"/>
                <a:gd name="T3" fmla="*/ 4 h 12"/>
                <a:gd name="T4" fmla="*/ 8 w 13"/>
                <a:gd name="T5" fmla="*/ 1 h 12"/>
                <a:gd name="T6" fmla="*/ 12 w 13"/>
                <a:gd name="T7" fmla="*/ 7 h 12"/>
                <a:gd name="T8" fmla="*/ 5 w 13"/>
                <a:gd name="T9" fmla="*/ 11 h 12"/>
              </a:gdLst>
              <a:ahLst/>
              <a:cxnLst>
                <a:cxn ang="0">
                  <a:pos x="T0" y="T1"/>
                </a:cxn>
                <a:cxn ang="0">
                  <a:pos x="T2" y="T3"/>
                </a:cxn>
                <a:cxn ang="0">
                  <a:pos x="T4" y="T5"/>
                </a:cxn>
                <a:cxn ang="0">
                  <a:pos x="T6" y="T7"/>
                </a:cxn>
                <a:cxn ang="0">
                  <a:pos x="T8" y="T9"/>
                </a:cxn>
              </a:cxnLst>
              <a:rect l="0" t="0" r="r" b="b"/>
              <a:pathLst>
                <a:path w="13" h="12">
                  <a:moveTo>
                    <a:pt x="5" y="11"/>
                  </a:moveTo>
                  <a:cubicBezTo>
                    <a:pt x="2" y="10"/>
                    <a:pt x="0" y="7"/>
                    <a:pt x="1" y="4"/>
                  </a:cubicBezTo>
                  <a:cubicBezTo>
                    <a:pt x="2" y="2"/>
                    <a:pt x="5" y="0"/>
                    <a:pt x="8" y="1"/>
                  </a:cubicBezTo>
                  <a:cubicBezTo>
                    <a:pt x="11" y="1"/>
                    <a:pt x="13" y="4"/>
                    <a:pt x="12" y="7"/>
                  </a:cubicBezTo>
                  <a:cubicBezTo>
                    <a:pt x="11" y="10"/>
                    <a:pt x="8" y="12"/>
                    <a:pt x="5" y="11"/>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Freeform 55"/>
            <p:cNvSpPr>
              <a:spLocks/>
            </p:cNvSpPr>
            <p:nvPr/>
          </p:nvSpPr>
          <p:spPr bwMode="auto">
            <a:xfrm>
              <a:off x="4270104" y="2596358"/>
              <a:ext cx="20871" cy="20198"/>
            </a:xfrm>
            <a:custGeom>
              <a:avLst/>
              <a:gdLst>
                <a:gd name="T0" fmla="*/ 8 w 13"/>
                <a:gd name="T1" fmla="*/ 12 h 13"/>
                <a:gd name="T2" fmla="*/ 1 w 13"/>
                <a:gd name="T3" fmla="*/ 8 h 13"/>
                <a:gd name="T4" fmla="*/ 5 w 13"/>
                <a:gd name="T5" fmla="*/ 1 h 13"/>
                <a:gd name="T6" fmla="*/ 12 w 13"/>
                <a:gd name="T7" fmla="*/ 5 h 13"/>
                <a:gd name="T8" fmla="*/ 8 w 13"/>
                <a:gd name="T9" fmla="*/ 12 h 13"/>
              </a:gdLst>
              <a:ahLst/>
              <a:cxnLst>
                <a:cxn ang="0">
                  <a:pos x="T0" y="T1"/>
                </a:cxn>
                <a:cxn ang="0">
                  <a:pos x="T2" y="T3"/>
                </a:cxn>
                <a:cxn ang="0">
                  <a:pos x="T4" y="T5"/>
                </a:cxn>
                <a:cxn ang="0">
                  <a:pos x="T6" y="T7"/>
                </a:cxn>
                <a:cxn ang="0">
                  <a:pos x="T8" y="T9"/>
                </a:cxn>
              </a:cxnLst>
              <a:rect l="0" t="0" r="r" b="b"/>
              <a:pathLst>
                <a:path w="13" h="13">
                  <a:moveTo>
                    <a:pt x="8" y="12"/>
                  </a:moveTo>
                  <a:cubicBezTo>
                    <a:pt x="5" y="13"/>
                    <a:pt x="2" y="11"/>
                    <a:pt x="1" y="8"/>
                  </a:cubicBezTo>
                  <a:cubicBezTo>
                    <a:pt x="0" y="5"/>
                    <a:pt x="2" y="2"/>
                    <a:pt x="5" y="1"/>
                  </a:cubicBezTo>
                  <a:cubicBezTo>
                    <a:pt x="8" y="0"/>
                    <a:pt x="11" y="2"/>
                    <a:pt x="12" y="5"/>
                  </a:cubicBezTo>
                  <a:cubicBezTo>
                    <a:pt x="13" y="8"/>
                    <a:pt x="11" y="11"/>
                    <a:pt x="8" y="12"/>
                  </a:cubicBezTo>
                  <a:close/>
                </a:path>
              </a:pathLst>
            </a:custGeom>
            <a:solidFill>
              <a:schemeClr val="accent1"/>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Freeform 56"/>
            <p:cNvSpPr>
              <a:spLocks/>
            </p:cNvSpPr>
            <p:nvPr/>
          </p:nvSpPr>
          <p:spPr bwMode="auto">
            <a:xfrm>
              <a:off x="3390160" y="2990886"/>
              <a:ext cx="418765" cy="418765"/>
            </a:xfrm>
            <a:custGeom>
              <a:avLst/>
              <a:gdLst>
                <a:gd name="T0" fmla="*/ 144 w 263"/>
                <a:gd name="T1" fmla="*/ 144 h 263"/>
                <a:gd name="T2" fmla="*/ 7 w 263"/>
                <a:gd name="T3" fmla="*/ 256 h 263"/>
                <a:gd name="T4" fmla="*/ 118 w 263"/>
                <a:gd name="T5" fmla="*/ 118 h 263"/>
                <a:gd name="T6" fmla="*/ 256 w 263"/>
                <a:gd name="T7" fmla="*/ 7 h 263"/>
                <a:gd name="T8" fmla="*/ 144 w 263"/>
                <a:gd name="T9" fmla="*/ 144 h 263"/>
              </a:gdLst>
              <a:ahLst/>
              <a:cxnLst>
                <a:cxn ang="0">
                  <a:pos x="T0" y="T1"/>
                </a:cxn>
                <a:cxn ang="0">
                  <a:pos x="T2" y="T3"/>
                </a:cxn>
                <a:cxn ang="0">
                  <a:pos x="T4" y="T5"/>
                </a:cxn>
                <a:cxn ang="0">
                  <a:pos x="T6" y="T7"/>
                </a:cxn>
                <a:cxn ang="0">
                  <a:pos x="T8" y="T9"/>
                </a:cxn>
              </a:cxnLst>
              <a:rect l="0" t="0" r="r" b="b"/>
              <a:pathLst>
                <a:path w="263" h="263">
                  <a:moveTo>
                    <a:pt x="144" y="144"/>
                  </a:moveTo>
                  <a:cubicBezTo>
                    <a:pt x="76" y="213"/>
                    <a:pt x="14" y="263"/>
                    <a:pt x="7" y="256"/>
                  </a:cubicBezTo>
                  <a:cubicBezTo>
                    <a:pt x="0" y="249"/>
                    <a:pt x="50" y="187"/>
                    <a:pt x="118" y="118"/>
                  </a:cubicBezTo>
                  <a:cubicBezTo>
                    <a:pt x="187" y="49"/>
                    <a:pt x="249" y="0"/>
                    <a:pt x="256" y="7"/>
                  </a:cubicBezTo>
                  <a:cubicBezTo>
                    <a:pt x="263" y="14"/>
                    <a:pt x="213" y="76"/>
                    <a:pt x="144" y="144"/>
                  </a:cubicBezTo>
                  <a:close/>
                </a:path>
              </a:pathLst>
            </a:custGeom>
            <a:solidFill>
              <a:schemeClr val="accent1">
                <a:lumMod val="75000"/>
              </a:schemeClr>
            </a:solidFill>
            <a:ln>
              <a:noFill/>
            </a:ln>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5" name="Freeform 57"/>
            <p:cNvSpPr>
              <a:spLocks/>
            </p:cNvSpPr>
            <p:nvPr/>
          </p:nvSpPr>
          <p:spPr bwMode="auto">
            <a:xfrm>
              <a:off x="1429641" y="4756834"/>
              <a:ext cx="1514151" cy="475991"/>
            </a:xfrm>
            <a:custGeom>
              <a:avLst/>
              <a:gdLst>
                <a:gd name="T0" fmla="*/ 921 w 951"/>
                <a:gd name="T1" fmla="*/ 299 h 299"/>
                <a:gd name="T2" fmla="*/ 951 w 951"/>
                <a:gd name="T3" fmla="*/ 226 h 299"/>
                <a:gd name="T4" fmla="*/ 913 w 951"/>
                <a:gd name="T5" fmla="*/ 147 h 299"/>
                <a:gd name="T6" fmla="*/ 913 w 951"/>
                <a:gd name="T7" fmla="*/ 139 h 299"/>
                <a:gd name="T8" fmla="*/ 831 w 951"/>
                <a:gd name="T9" fmla="*/ 56 h 299"/>
                <a:gd name="T10" fmla="*/ 765 w 951"/>
                <a:gd name="T11" fmla="*/ 90 h 299"/>
                <a:gd name="T12" fmla="*/ 754 w 951"/>
                <a:gd name="T13" fmla="*/ 87 h 299"/>
                <a:gd name="T14" fmla="*/ 659 w 951"/>
                <a:gd name="T15" fmla="*/ 0 h 299"/>
                <a:gd name="T16" fmla="*/ 566 w 951"/>
                <a:gd name="T17" fmla="*/ 71 h 299"/>
                <a:gd name="T18" fmla="*/ 556 w 951"/>
                <a:gd name="T19" fmla="*/ 71 h 299"/>
                <a:gd name="T20" fmla="*/ 515 w 951"/>
                <a:gd name="T21" fmla="*/ 87 h 299"/>
                <a:gd name="T22" fmla="*/ 515 w 951"/>
                <a:gd name="T23" fmla="*/ 86 h 299"/>
                <a:gd name="T24" fmla="*/ 439 w 951"/>
                <a:gd name="T25" fmla="*/ 10 h 299"/>
                <a:gd name="T26" fmla="*/ 363 w 951"/>
                <a:gd name="T27" fmla="*/ 86 h 299"/>
                <a:gd name="T28" fmla="*/ 363 w 951"/>
                <a:gd name="T29" fmla="*/ 90 h 299"/>
                <a:gd name="T30" fmla="*/ 346 w 951"/>
                <a:gd name="T31" fmla="*/ 95 h 299"/>
                <a:gd name="T32" fmla="*/ 299 w 951"/>
                <a:gd name="T33" fmla="*/ 56 h 299"/>
                <a:gd name="T34" fmla="*/ 259 w 951"/>
                <a:gd name="T35" fmla="*/ 77 h 299"/>
                <a:gd name="T36" fmla="*/ 167 w 951"/>
                <a:gd name="T37" fmla="*/ 22 h 299"/>
                <a:gd name="T38" fmla="*/ 64 w 951"/>
                <a:gd name="T39" fmla="*/ 125 h 299"/>
                <a:gd name="T40" fmla="*/ 65 w 951"/>
                <a:gd name="T41" fmla="*/ 134 h 299"/>
                <a:gd name="T42" fmla="*/ 0 w 951"/>
                <a:gd name="T43" fmla="*/ 248 h 299"/>
                <a:gd name="T44" fmla="*/ 10 w 951"/>
                <a:gd name="T45" fmla="*/ 299 h 299"/>
                <a:gd name="T46" fmla="*/ 921 w 951"/>
                <a:gd name="T47" fmla="*/ 299 h 29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Lst>
              <a:rect l="0" t="0" r="r" b="b"/>
              <a:pathLst>
                <a:path w="951" h="299">
                  <a:moveTo>
                    <a:pt x="921" y="299"/>
                  </a:moveTo>
                  <a:cubicBezTo>
                    <a:pt x="939" y="280"/>
                    <a:pt x="951" y="255"/>
                    <a:pt x="951" y="226"/>
                  </a:cubicBezTo>
                  <a:cubicBezTo>
                    <a:pt x="951" y="194"/>
                    <a:pt x="936" y="166"/>
                    <a:pt x="913" y="147"/>
                  </a:cubicBezTo>
                  <a:cubicBezTo>
                    <a:pt x="913" y="144"/>
                    <a:pt x="913" y="141"/>
                    <a:pt x="913" y="139"/>
                  </a:cubicBezTo>
                  <a:cubicBezTo>
                    <a:pt x="913" y="93"/>
                    <a:pt x="876" y="56"/>
                    <a:pt x="831" y="56"/>
                  </a:cubicBezTo>
                  <a:cubicBezTo>
                    <a:pt x="804" y="56"/>
                    <a:pt x="780" y="69"/>
                    <a:pt x="765" y="90"/>
                  </a:cubicBezTo>
                  <a:cubicBezTo>
                    <a:pt x="761" y="88"/>
                    <a:pt x="758" y="87"/>
                    <a:pt x="754" y="87"/>
                  </a:cubicBezTo>
                  <a:cubicBezTo>
                    <a:pt x="749" y="38"/>
                    <a:pt x="708" y="0"/>
                    <a:pt x="659" y="0"/>
                  </a:cubicBezTo>
                  <a:cubicBezTo>
                    <a:pt x="614" y="0"/>
                    <a:pt x="577" y="31"/>
                    <a:pt x="566" y="71"/>
                  </a:cubicBezTo>
                  <a:cubicBezTo>
                    <a:pt x="563" y="71"/>
                    <a:pt x="559" y="71"/>
                    <a:pt x="556" y="71"/>
                  </a:cubicBezTo>
                  <a:cubicBezTo>
                    <a:pt x="540" y="71"/>
                    <a:pt x="526" y="77"/>
                    <a:pt x="515" y="87"/>
                  </a:cubicBezTo>
                  <a:cubicBezTo>
                    <a:pt x="515" y="86"/>
                    <a:pt x="515" y="86"/>
                    <a:pt x="515" y="86"/>
                  </a:cubicBezTo>
                  <a:cubicBezTo>
                    <a:pt x="515" y="44"/>
                    <a:pt x="481" y="10"/>
                    <a:pt x="439" y="10"/>
                  </a:cubicBezTo>
                  <a:cubicBezTo>
                    <a:pt x="397" y="10"/>
                    <a:pt x="363" y="44"/>
                    <a:pt x="363" y="86"/>
                  </a:cubicBezTo>
                  <a:cubicBezTo>
                    <a:pt x="363" y="88"/>
                    <a:pt x="363" y="89"/>
                    <a:pt x="363" y="90"/>
                  </a:cubicBezTo>
                  <a:cubicBezTo>
                    <a:pt x="357" y="91"/>
                    <a:pt x="351" y="93"/>
                    <a:pt x="346" y="95"/>
                  </a:cubicBezTo>
                  <a:cubicBezTo>
                    <a:pt x="341" y="73"/>
                    <a:pt x="322" y="56"/>
                    <a:pt x="299" y="56"/>
                  </a:cubicBezTo>
                  <a:cubicBezTo>
                    <a:pt x="282" y="56"/>
                    <a:pt x="268" y="65"/>
                    <a:pt x="259" y="77"/>
                  </a:cubicBezTo>
                  <a:cubicBezTo>
                    <a:pt x="242" y="44"/>
                    <a:pt x="207" y="22"/>
                    <a:pt x="167" y="22"/>
                  </a:cubicBezTo>
                  <a:cubicBezTo>
                    <a:pt x="110" y="22"/>
                    <a:pt x="64" y="68"/>
                    <a:pt x="64" y="125"/>
                  </a:cubicBezTo>
                  <a:cubicBezTo>
                    <a:pt x="64" y="128"/>
                    <a:pt x="64" y="131"/>
                    <a:pt x="65" y="134"/>
                  </a:cubicBezTo>
                  <a:cubicBezTo>
                    <a:pt x="26" y="157"/>
                    <a:pt x="0" y="199"/>
                    <a:pt x="0" y="248"/>
                  </a:cubicBezTo>
                  <a:cubicBezTo>
                    <a:pt x="0" y="266"/>
                    <a:pt x="3" y="283"/>
                    <a:pt x="10" y="299"/>
                  </a:cubicBezTo>
                  <a:lnTo>
                    <a:pt x="921" y="299"/>
                  </a:lnTo>
                  <a:close/>
                </a:path>
              </a:pathLst>
            </a:custGeom>
            <a:solidFill>
              <a:srgbClr val="F1F1F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6430" tIns="48216" rIns="96430" bIns="48216" numCol="1" anchor="t" anchorCtr="0" compatLnSpc="1">
              <a:prstTxWarp prst="textNoShape">
                <a:avLst/>
              </a:prstTxWarp>
            </a:bodyPr>
            <a:lstStyle/>
            <a:p>
              <a:pPr algn="just">
                <a:lnSpc>
                  <a:spcPct val="120000"/>
                </a:lnSpc>
              </a:pPr>
              <a:endParaRPr lang="en-GB" sz="949">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72" name="TextBox 62"/>
          <p:cNvSpPr txBox="1"/>
          <p:nvPr/>
        </p:nvSpPr>
        <p:spPr>
          <a:xfrm>
            <a:off x="6200266" y="2934794"/>
            <a:ext cx="1441420" cy="328551"/>
          </a:xfrm>
          <a:prstGeom prst="rect">
            <a:avLst/>
          </a:prstGeom>
          <a:noFill/>
        </p:spPr>
        <p:txBody>
          <a:bodyPr wrap="none"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en-US"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3" name="Rectangle 64"/>
          <p:cNvSpPr/>
          <p:nvPr/>
        </p:nvSpPr>
        <p:spPr>
          <a:xfrm>
            <a:off x="6195341" y="3199345"/>
            <a:ext cx="4927941" cy="38779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r>
              <a:rPr lang="zh-CN" altLang="en-US"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4" name="Donut 65"/>
          <p:cNvSpPr/>
          <p:nvPr/>
        </p:nvSpPr>
        <p:spPr>
          <a:xfrm>
            <a:off x="6283390" y="3838992"/>
            <a:ext cx="724494" cy="724494"/>
          </a:xfrm>
          <a:prstGeom prst="donut">
            <a:avLst>
              <a:gd name="adj" fmla="val 6804"/>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5" name="Freeform 66"/>
          <p:cNvSpPr>
            <a:spLocks noEditPoints="1"/>
          </p:cNvSpPr>
          <p:nvPr/>
        </p:nvSpPr>
        <p:spPr bwMode="auto">
          <a:xfrm>
            <a:off x="6489146" y="4036433"/>
            <a:ext cx="312978" cy="329611"/>
          </a:xfrm>
          <a:custGeom>
            <a:avLst/>
            <a:gdLst>
              <a:gd name="T0" fmla="*/ 20 w 96"/>
              <a:gd name="T1" fmla="*/ 86 h 101"/>
              <a:gd name="T2" fmla="*/ 7 w 96"/>
              <a:gd name="T3" fmla="*/ 58 h 101"/>
              <a:gd name="T4" fmla="*/ 18 w 96"/>
              <a:gd name="T5" fmla="*/ 29 h 101"/>
              <a:gd name="T6" fmla="*/ 42 w 96"/>
              <a:gd name="T7" fmla="*/ 17 h 101"/>
              <a:gd name="T8" fmla="*/ 41 w 96"/>
              <a:gd name="T9" fmla="*/ 9 h 101"/>
              <a:gd name="T10" fmla="*/ 36 w 96"/>
              <a:gd name="T11" fmla="*/ 10 h 101"/>
              <a:gd name="T12" fmla="*/ 35 w 96"/>
              <a:gd name="T13" fmla="*/ 5 h 101"/>
              <a:gd name="T14" fmla="*/ 48 w 96"/>
              <a:gd name="T15" fmla="*/ 3 h 101"/>
              <a:gd name="T16" fmla="*/ 49 w 96"/>
              <a:gd name="T17" fmla="*/ 8 h 101"/>
              <a:gd name="T18" fmla="*/ 44 w 96"/>
              <a:gd name="T19" fmla="*/ 9 h 101"/>
              <a:gd name="T20" fmla="*/ 46 w 96"/>
              <a:gd name="T21" fmla="*/ 16 h 101"/>
              <a:gd name="T22" fmla="*/ 74 w 96"/>
              <a:gd name="T23" fmla="*/ 27 h 101"/>
              <a:gd name="T24" fmla="*/ 87 w 96"/>
              <a:gd name="T25" fmla="*/ 54 h 101"/>
              <a:gd name="T26" fmla="*/ 77 w 96"/>
              <a:gd name="T27" fmla="*/ 83 h 101"/>
              <a:gd name="T28" fmla="*/ 75 w 96"/>
              <a:gd name="T29" fmla="*/ 85 h 101"/>
              <a:gd name="T30" fmla="*/ 79 w 96"/>
              <a:gd name="T31" fmla="*/ 101 h 101"/>
              <a:gd name="T32" fmla="*/ 74 w 96"/>
              <a:gd name="T33" fmla="*/ 101 h 101"/>
              <a:gd name="T34" fmla="*/ 63 w 96"/>
              <a:gd name="T35" fmla="*/ 93 h 101"/>
              <a:gd name="T36" fmla="*/ 49 w 96"/>
              <a:gd name="T37" fmla="*/ 96 h 101"/>
              <a:gd name="T38" fmla="*/ 32 w 96"/>
              <a:gd name="T39" fmla="*/ 93 h 101"/>
              <a:gd name="T40" fmla="*/ 22 w 96"/>
              <a:gd name="T41" fmla="*/ 101 h 101"/>
              <a:gd name="T42" fmla="*/ 17 w 96"/>
              <a:gd name="T43" fmla="*/ 101 h 101"/>
              <a:gd name="T44" fmla="*/ 21 w 96"/>
              <a:gd name="T45" fmla="*/ 86 h 101"/>
              <a:gd name="T46" fmla="*/ 20 w 96"/>
              <a:gd name="T47" fmla="*/ 86 h 101"/>
              <a:gd name="T48" fmla="*/ 82 w 96"/>
              <a:gd name="T49" fmla="*/ 6 h 101"/>
              <a:gd name="T50" fmla="*/ 60 w 96"/>
              <a:gd name="T51" fmla="*/ 11 h 101"/>
              <a:gd name="T52" fmla="*/ 92 w 96"/>
              <a:gd name="T53" fmla="*/ 31 h 101"/>
              <a:gd name="T54" fmla="*/ 88 w 96"/>
              <a:gd name="T55" fmla="*/ 9 h 101"/>
              <a:gd name="T56" fmla="*/ 92 w 96"/>
              <a:gd name="T57" fmla="*/ 3 h 101"/>
              <a:gd name="T58" fmla="*/ 86 w 96"/>
              <a:gd name="T59" fmla="*/ 0 h 101"/>
              <a:gd name="T60" fmla="*/ 82 w 96"/>
              <a:gd name="T61" fmla="*/ 6 h 101"/>
              <a:gd name="T62" fmla="*/ 14 w 96"/>
              <a:gd name="T63" fmla="*/ 6 h 101"/>
              <a:gd name="T64" fmla="*/ 10 w 96"/>
              <a:gd name="T65" fmla="*/ 0 h 101"/>
              <a:gd name="T66" fmla="*/ 4 w 96"/>
              <a:gd name="T67" fmla="*/ 3 h 101"/>
              <a:gd name="T68" fmla="*/ 8 w 96"/>
              <a:gd name="T69" fmla="*/ 9 h 101"/>
              <a:gd name="T70" fmla="*/ 4 w 96"/>
              <a:gd name="T71" fmla="*/ 31 h 101"/>
              <a:gd name="T72" fmla="*/ 36 w 96"/>
              <a:gd name="T73" fmla="*/ 11 h 101"/>
              <a:gd name="T74" fmla="*/ 14 w 96"/>
              <a:gd name="T75" fmla="*/ 6 h 101"/>
              <a:gd name="T76" fmla="*/ 43 w 96"/>
              <a:gd name="T77" fmla="*/ 54 h 101"/>
              <a:gd name="T78" fmla="*/ 42 w 96"/>
              <a:gd name="T79" fmla="*/ 56 h 101"/>
              <a:gd name="T80" fmla="*/ 22 w 96"/>
              <a:gd name="T81" fmla="*/ 61 h 101"/>
              <a:gd name="T82" fmla="*/ 22 w 96"/>
              <a:gd name="T83" fmla="*/ 64 h 101"/>
              <a:gd name="T84" fmla="*/ 43 w 96"/>
              <a:gd name="T85" fmla="*/ 59 h 101"/>
              <a:gd name="T86" fmla="*/ 46 w 96"/>
              <a:gd name="T87" fmla="*/ 61 h 101"/>
              <a:gd name="T88" fmla="*/ 54 w 96"/>
              <a:gd name="T89" fmla="*/ 58 h 101"/>
              <a:gd name="T90" fmla="*/ 50 w 96"/>
              <a:gd name="T91" fmla="*/ 50 h 101"/>
              <a:gd name="T92" fmla="*/ 49 w 96"/>
              <a:gd name="T93" fmla="*/ 50 h 101"/>
              <a:gd name="T94" fmla="*/ 41 w 96"/>
              <a:gd name="T95" fmla="*/ 37 h 101"/>
              <a:gd name="T96" fmla="*/ 38 w 96"/>
              <a:gd name="T97" fmla="*/ 39 h 101"/>
              <a:gd name="T98" fmla="*/ 44 w 96"/>
              <a:gd name="T99" fmla="*/ 52 h 101"/>
              <a:gd name="T100" fmla="*/ 43 w 96"/>
              <a:gd name="T101" fmla="*/ 54 h 101"/>
              <a:gd name="T102" fmla="*/ 18 w 96"/>
              <a:gd name="T103" fmla="*/ 58 h 101"/>
              <a:gd name="T104" fmla="*/ 28 w 96"/>
              <a:gd name="T105" fmla="*/ 78 h 101"/>
              <a:gd name="T106" fmla="*/ 49 w 96"/>
              <a:gd name="T107" fmla="*/ 85 h 101"/>
              <a:gd name="T108" fmla="*/ 69 w 96"/>
              <a:gd name="T109" fmla="*/ 76 h 101"/>
              <a:gd name="T110" fmla="*/ 76 w 96"/>
              <a:gd name="T111" fmla="*/ 55 h 101"/>
              <a:gd name="T112" fmla="*/ 67 w 96"/>
              <a:gd name="T113" fmla="*/ 35 h 101"/>
              <a:gd name="T114" fmla="*/ 46 w 96"/>
              <a:gd name="T115" fmla="*/ 27 h 101"/>
              <a:gd name="T116" fmla="*/ 26 w 96"/>
              <a:gd name="T117" fmla="*/ 37 h 101"/>
              <a:gd name="T118" fmla="*/ 18 w 96"/>
              <a:gd name="T119" fmla="*/ 58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96" h="101">
                <a:moveTo>
                  <a:pt x="20" y="86"/>
                </a:moveTo>
                <a:cubicBezTo>
                  <a:pt x="12" y="78"/>
                  <a:pt x="8" y="68"/>
                  <a:pt x="7" y="58"/>
                </a:cubicBezTo>
                <a:cubicBezTo>
                  <a:pt x="7" y="48"/>
                  <a:pt x="10" y="38"/>
                  <a:pt x="18" y="29"/>
                </a:cubicBezTo>
                <a:cubicBezTo>
                  <a:pt x="24" y="22"/>
                  <a:pt x="33" y="18"/>
                  <a:pt x="42" y="17"/>
                </a:cubicBezTo>
                <a:cubicBezTo>
                  <a:pt x="41" y="9"/>
                  <a:pt x="41" y="9"/>
                  <a:pt x="41" y="9"/>
                </a:cubicBezTo>
                <a:cubicBezTo>
                  <a:pt x="36" y="10"/>
                  <a:pt x="36" y="10"/>
                  <a:pt x="36" y="10"/>
                </a:cubicBezTo>
                <a:cubicBezTo>
                  <a:pt x="35" y="5"/>
                  <a:pt x="35" y="5"/>
                  <a:pt x="35" y="5"/>
                </a:cubicBezTo>
                <a:cubicBezTo>
                  <a:pt x="48" y="3"/>
                  <a:pt x="48" y="3"/>
                  <a:pt x="48" y="3"/>
                </a:cubicBezTo>
                <a:cubicBezTo>
                  <a:pt x="49" y="8"/>
                  <a:pt x="49" y="8"/>
                  <a:pt x="49" y="8"/>
                </a:cubicBezTo>
                <a:cubicBezTo>
                  <a:pt x="44" y="9"/>
                  <a:pt x="44" y="9"/>
                  <a:pt x="44" y="9"/>
                </a:cubicBezTo>
                <a:cubicBezTo>
                  <a:pt x="46" y="16"/>
                  <a:pt x="46" y="16"/>
                  <a:pt x="46" y="16"/>
                </a:cubicBezTo>
                <a:cubicBezTo>
                  <a:pt x="56" y="16"/>
                  <a:pt x="66" y="19"/>
                  <a:pt x="74" y="27"/>
                </a:cubicBezTo>
                <a:cubicBezTo>
                  <a:pt x="82" y="34"/>
                  <a:pt x="87" y="44"/>
                  <a:pt x="87" y="54"/>
                </a:cubicBezTo>
                <a:cubicBezTo>
                  <a:pt x="88" y="65"/>
                  <a:pt x="84" y="75"/>
                  <a:pt x="77" y="83"/>
                </a:cubicBezTo>
                <a:cubicBezTo>
                  <a:pt x="76" y="84"/>
                  <a:pt x="76" y="84"/>
                  <a:pt x="75" y="85"/>
                </a:cubicBezTo>
                <a:cubicBezTo>
                  <a:pt x="79" y="101"/>
                  <a:pt x="79" y="101"/>
                  <a:pt x="79" y="101"/>
                </a:cubicBezTo>
                <a:cubicBezTo>
                  <a:pt x="74" y="101"/>
                  <a:pt x="74" y="101"/>
                  <a:pt x="74" y="101"/>
                </a:cubicBezTo>
                <a:cubicBezTo>
                  <a:pt x="63" y="93"/>
                  <a:pt x="63" y="93"/>
                  <a:pt x="63" y="93"/>
                </a:cubicBezTo>
                <a:cubicBezTo>
                  <a:pt x="59" y="95"/>
                  <a:pt x="54" y="96"/>
                  <a:pt x="49" y="96"/>
                </a:cubicBezTo>
                <a:cubicBezTo>
                  <a:pt x="44" y="96"/>
                  <a:pt x="38" y="95"/>
                  <a:pt x="32" y="93"/>
                </a:cubicBezTo>
                <a:cubicBezTo>
                  <a:pt x="22" y="101"/>
                  <a:pt x="22" y="101"/>
                  <a:pt x="22" y="101"/>
                </a:cubicBezTo>
                <a:cubicBezTo>
                  <a:pt x="17" y="101"/>
                  <a:pt x="17" y="101"/>
                  <a:pt x="17" y="101"/>
                </a:cubicBezTo>
                <a:cubicBezTo>
                  <a:pt x="21" y="86"/>
                  <a:pt x="21" y="86"/>
                  <a:pt x="21" y="86"/>
                </a:cubicBezTo>
                <a:cubicBezTo>
                  <a:pt x="20" y="86"/>
                  <a:pt x="20" y="86"/>
                  <a:pt x="20" y="86"/>
                </a:cubicBezTo>
                <a:close/>
                <a:moveTo>
                  <a:pt x="82" y="6"/>
                </a:moveTo>
                <a:cubicBezTo>
                  <a:pt x="74" y="3"/>
                  <a:pt x="66" y="5"/>
                  <a:pt x="60" y="11"/>
                </a:cubicBezTo>
                <a:cubicBezTo>
                  <a:pt x="92" y="31"/>
                  <a:pt x="92" y="31"/>
                  <a:pt x="92" y="31"/>
                </a:cubicBezTo>
                <a:cubicBezTo>
                  <a:pt x="96" y="24"/>
                  <a:pt x="94" y="15"/>
                  <a:pt x="88" y="9"/>
                </a:cubicBezTo>
                <a:cubicBezTo>
                  <a:pt x="92" y="3"/>
                  <a:pt x="92" y="3"/>
                  <a:pt x="92" y="3"/>
                </a:cubicBezTo>
                <a:cubicBezTo>
                  <a:pt x="86" y="0"/>
                  <a:pt x="86" y="0"/>
                  <a:pt x="86" y="0"/>
                </a:cubicBezTo>
                <a:cubicBezTo>
                  <a:pt x="82" y="6"/>
                  <a:pt x="82" y="6"/>
                  <a:pt x="82" y="6"/>
                </a:cubicBezTo>
                <a:close/>
                <a:moveTo>
                  <a:pt x="14" y="6"/>
                </a:moveTo>
                <a:cubicBezTo>
                  <a:pt x="10" y="0"/>
                  <a:pt x="10" y="0"/>
                  <a:pt x="10" y="0"/>
                </a:cubicBezTo>
                <a:cubicBezTo>
                  <a:pt x="4" y="3"/>
                  <a:pt x="4" y="3"/>
                  <a:pt x="4" y="3"/>
                </a:cubicBezTo>
                <a:cubicBezTo>
                  <a:pt x="8" y="9"/>
                  <a:pt x="8" y="9"/>
                  <a:pt x="8" y="9"/>
                </a:cubicBezTo>
                <a:cubicBezTo>
                  <a:pt x="2" y="15"/>
                  <a:pt x="0" y="24"/>
                  <a:pt x="4" y="31"/>
                </a:cubicBezTo>
                <a:cubicBezTo>
                  <a:pt x="36" y="11"/>
                  <a:pt x="36" y="11"/>
                  <a:pt x="36" y="11"/>
                </a:cubicBezTo>
                <a:cubicBezTo>
                  <a:pt x="30" y="5"/>
                  <a:pt x="21" y="3"/>
                  <a:pt x="14" y="6"/>
                </a:cubicBezTo>
                <a:close/>
                <a:moveTo>
                  <a:pt x="43" y="54"/>
                </a:moveTo>
                <a:cubicBezTo>
                  <a:pt x="42" y="55"/>
                  <a:pt x="42" y="55"/>
                  <a:pt x="42" y="56"/>
                </a:cubicBezTo>
                <a:cubicBezTo>
                  <a:pt x="35" y="57"/>
                  <a:pt x="28" y="58"/>
                  <a:pt x="22" y="61"/>
                </a:cubicBezTo>
                <a:cubicBezTo>
                  <a:pt x="22" y="62"/>
                  <a:pt x="22" y="63"/>
                  <a:pt x="22" y="64"/>
                </a:cubicBezTo>
                <a:cubicBezTo>
                  <a:pt x="29" y="63"/>
                  <a:pt x="37" y="62"/>
                  <a:pt x="43" y="59"/>
                </a:cubicBezTo>
                <a:cubicBezTo>
                  <a:pt x="44" y="60"/>
                  <a:pt x="45" y="61"/>
                  <a:pt x="46" y="61"/>
                </a:cubicBezTo>
                <a:cubicBezTo>
                  <a:pt x="49" y="62"/>
                  <a:pt x="53" y="61"/>
                  <a:pt x="54" y="58"/>
                </a:cubicBezTo>
                <a:cubicBezTo>
                  <a:pt x="55" y="55"/>
                  <a:pt x="53" y="51"/>
                  <a:pt x="50" y="50"/>
                </a:cubicBezTo>
                <a:cubicBezTo>
                  <a:pt x="50" y="50"/>
                  <a:pt x="49" y="50"/>
                  <a:pt x="49" y="50"/>
                </a:cubicBezTo>
                <a:cubicBezTo>
                  <a:pt x="47" y="46"/>
                  <a:pt x="44" y="41"/>
                  <a:pt x="41" y="37"/>
                </a:cubicBezTo>
                <a:cubicBezTo>
                  <a:pt x="40" y="38"/>
                  <a:pt x="39" y="39"/>
                  <a:pt x="38" y="39"/>
                </a:cubicBezTo>
                <a:cubicBezTo>
                  <a:pt x="39" y="44"/>
                  <a:pt x="41" y="48"/>
                  <a:pt x="44" y="52"/>
                </a:cubicBezTo>
                <a:cubicBezTo>
                  <a:pt x="43" y="52"/>
                  <a:pt x="43" y="53"/>
                  <a:pt x="43" y="54"/>
                </a:cubicBezTo>
                <a:close/>
                <a:moveTo>
                  <a:pt x="18" y="58"/>
                </a:moveTo>
                <a:cubicBezTo>
                  <a:pt x="19" y="65"/>
                  <a:pt x="22" y="72"/>
                  <a:pt x="28" y="78"/>
                </a:cubicBezTo>
                <a:cubicBezTo>
                  <a:pt x="34" y="83"/>
                  <a:pt x="41" y="86"/>
                  <a:pt x="49" y="85"/>
                </a:cubicBezTo>
                <a:cubicBezTo>
                  <a:pt x="56" y="85"/>
                  <a:pt x="63" y="82"/>
                  <a:pt x="69" y="76"/>
                </a:cubicBezTo>
                <a:cubicBezTo>
                  <a:pt x="74" y="70"/>
                  <a:pt x="77" y="62"/>
                  <a:pt x="76" y="55"/>
                </a:cubicBezTo>
                <a:cubicBezTo>
                  <a:pt x="76" y="47"/>
                  <a:pt x="73" y="40"/>
                  <a:pt x="67" y="35"/>
                </a:cubicBezTo>
                <a:cubicBezTo>
                  <a:pt x="61" y="29"/>
                  <a:pt x="53" y="27"/>
                  <a:pt x="46" y="27"/>
                </a:cubicBezTo>
                <a:cubicBezTo>
                  <a:pt x="38" y="28"/>
                  <a:pt x="31" y="31"/>
                  <a:pt x="26" y="37"/>
                </a:cubicBezTo>
                <a:cubicBezTo>
                  <a:pt x="20" y="43"/>
                  <a:pt x="18" y="50"/>
                  <a:pt x="18" y="58"/>
                </a:cubicBezTo>
                <a:close/>
              </a:path>
            </a:pathLst>
          </a:custGeom>
          <a:solidFill>
            <a:schemeClr val="accent1"/>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6" name="Freeform 67"/>
          <p:cNvSpPr>
            <a:spLocks noEditPoints="1"/>
          </p:cNvSpPr>
          <p:nvPr/>
        </p:nvSpPr>
        <p:spPr bwMode="auto">
          <a:xfrm>
            <a:off x="6460795" y="5561576"/>
            <a:ext cx="355312" cy="287275"/>
          </a:xfrm>
          <a:custGeom>
            <a:avLst/>
            <a:gdLst>
              <a:gd name="T0" fmla="*/ 86 w 109"/>
              <a:gd name="T1" fmla="*/ 88 h 88"/>
              <a:gd name="T2" fmla="*/ 84 w 109"/>
              <a:gd name="T3" fmla="*/ 44 h 88"/>
              <a:gd name="T4" fmla="*/ 80 w 109"/>
              <a:gd name="T5" fmla="*/ 71 h 88"/>
              <a:gd name="T6" fmla="*/ 109 w 109"/>
              <a:gd name="T7" fmla="*/ 0 h 88"/>
              <a:gd name="T8" fmla="*/ 92 w 109"/>
              <a:gd name="T9" fmla="*/ 33 h 88"/>
              <a:gd name="T10" fmla="*/ 80 w 109"/>
              <a:gd name="T11" fmla="*/ 25 h 88"/>
              <a:gd name="T12" fmla="*/ 67 w 109"/>
              <a:gd name="T13" fmla="*/ 68 h 88"/>
              <a:gd name="T14" fmla="*/ 37 w 109"/>
              <a:gd name="T15" fmla="*/ 73 h 88"/>
              <a:gd name="T16" fmla="*/ 19 w 109"/>
              <a:gd name="T17" fmla="*/ 63 h 88"/>
              <a:gd name="T18" fmla="*/ 0 w 109"/>
              <a:gd name="T19" fmla="*/ 56 h 88"/>
              <a:gd name="T20" fmla="*/ 25 w 109"/>
              <a:gd name="T21" fmla="*/ 48 h 88"/>
              <a:gd name="T22" fmla="*/ 30 w 109"/>
              <a:gd name="T23" fmla="*/ 57 h 88"/>
              <a:gd name="T24" fmla="*/ 44 w 109"/>
              <a:gd name="T25" fmla="*/ 29 h 88"/>
              <a:gd name="T26" fmla="*/ 66 w 109"/>
              <a:gd name="T27" fmla="*/ 50 h 88"/>
              <a:gd name="T28" fmla="*/ 68 w 109"/>
              <a:gd name="T29" fmla="*/ 18 h 88"/>
              <a:gd name="T30" fmla="*/ 78 w 109"/>
              <a:gd name="T31" fmla="*/ 12 h 88"/>
              <a:gd name="T32" fmla="*/ 90 w 109"/>
              <a:gd name="T33" fmla="*/ 1 h 88"/>
              <a:gd name="T34" fmla="*/ 22 w 109"/>
              <a:gd name="T35" fmla="*/ 88 h 88"/>
              <a:gd name="T36" fmla="*/ 29 w 109"/>
              <a:gd name="T37" fmla="*/ 80 h 88"/>
              <a:gd name="T38" fmla="*/ 22 w 109"/>
              <a:gd name="T39" fmla="*/ 79 h 88"/>
              <a:gd name="T40" fmla="*/ 11 w 109"/>
              <a:gd name="T41" fmla="*/ 88 h 88"/>
              <a:gd name="T42" fmla="*/ 17 w 109"/>
              <a:gd name="T43" fmla="*/ 71 h 88"/>
              <a:gd name="T44" fmla="*/ 11 w 109"/>
              <a:gd name="T45" fmla="*/ 73 h 88"/>
              <a:gd name="T46" fmla="*/ 34 w 109"/>
              <a:gd name="T47" fmla="*/ 88 h 88"/>
              <a:gd name="T48" fmla="*/ 40 w 109"/>
              <a:gd name="T49" fmla="*/ 79 h 88"/>
              <a:gd name="T50" fmla="*/ 34 w 109"/>
              <a:gd name="T51" fmla="*/ 80 h 88"/>
              <a:gd name="T52" fmla="*/ 45 w 109"/>
              <a:gd name="T53" fmla="*/ 88 h 88"/>
              <a:gd name="T54" fmla="*/ 52 w 109"/>
              <a:gd name="T55" fmla="*/ 63 h 88"/>
              <a:gd name="T56" fmla="*/ 45 w 109"/>
              <a:gd name="T57" fmla="*/ 69 h 88"/>
              <a:gd name="T58" fmla="*/ 57 w 109"/>
              <a:gd name="T59" fmla="*/ 88 h 88"/>
              <a:gd name="T60" fmla="*/ 63 w 109"/>
              <a:gd name="T61" fmla="*/ 73 h 88"/>
              <a:gd name="T62" fmla="*/ 57 w 109"/>
              <a:gd name="T63" fmla="*/ 88 h 88"/>
              <a:gd name="T64" fmla="*/ 75 w 109"/>
              <a:gd name="T65" fmla="*/ 88 h 88"/>
              <a:gd name="T66" fmla="*/ 68 w 109"/>
              <a:gd name="T67" fmla="*/ 75 h 8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9" h="88">
                <a:moveTo>
                  <a:pt x="80" y="88"/>
                </a:moveTo>
                <a:cubicBezTo>
                  <a:pt x="86" y="88"/>
                  <a:pt x="86" y="88"/>
                  <a:pt x="86" y="88"/>
                </a:cubicBezTo>
                <a:cubicBezTo>
                  <a:pt x="86" y="44"/>
                  <a:pt x="86" y="44"/>
                  <a:pt x="86" y="44"/>
                </a:cubicBezTo>
                <a:cubicBezTo>
                  <a:pt x="84" y="44"/>
                  <a:pt x="84" y="44"/>
                  <a:pt x="84" y="44"/>
                </a:cubicBezTo>
                <a:cubicBezTo>
                  <a:pt x="82" y="70"/>
                  <a:pt x="82" y="70"/>
                  <a:pt x="82" y="70"/>
                </a:cubicBezTo>
                <a:cubicBezTo>
                  <a:pt x="80" y="71"/>
                  <a:pt x="80" y="71"/>
                  <a:pt x="80" y="71"/>
                </a:cubicBezTo>
                <a:cubicBezTo>
                  <a:pt x="80" y="88"/>
                  <a:pt x="80" y="88"/>
                  <a:pt x="80" y="88"/>
                </a:cubicBezTo>
                <a:close/>
                <a:moveTo>
                  <a:pt x="109" y="0"/>
                </a:moveTo>
                <a:cubicBezTo>
                  <a:pt x="100" y="17"/>
                  <a:pt x="100" y="17"/>
                  <a:pt x="100" y="17"/>
                </a:cubicBezTo>
                <a:cubicBezTo>
                  <a:pt x="92" y="33"/>
                  <a:pt x="92" y="33"/>
                  <a:pt x="92" y="33"/>
                </a:cubicBezTo>
                <a:cubicBezTo>
                  <a:pt x="84" y="22"/>
                  <a:pt x="84" y="22"/>
                  <a:pt x="84" y="22"/>
                </a:cubicBezTo>
                <a:cubicBezTo>
                  <a:pt x="80" y="25"/>
                  <a:pt x="80" y="25"/>
                  <a:pt x="80" y="25"/>
                </a:cubicBezTo>
                <a:cubicBezTo>
                  <a:pt x="77" y="64"/>
                  <a:pt x="77" y="64"/>
                  <a:pt x="77" y="64"/>
                </a:cubicBezTo>
                <a:cubicBezTo>
                  <a:pt x="67" y="68"/>
                  <a:pt x="67" y="68"/>
                  <a:pt x="67" y="68"/>
                </a:cubicBezTo>
                <a:cubicBezTo>
                  <a:pt x="48" y="50"/>
                  <a:pt x="48" y="50"/>
                  <a:pt x="48" y="50"/>
                </a:cubicBezTo>
                <a:cubicBezTo>
                  <a:pt x="37" y="73"/>
                  <a:pt x="37" y="73"/>
                  <a:pt x="37" y="73"/>
                </a:cubicBezTo>
                <a:cubicBezTo>
                  <a:pt x="26" y="73"/>
                  <a:pt x="26" y="73"/>
                  <a:pt x="26" y="73"/>
                </a:cubicBezTo>
                <a:cubicBezTo>
                  <a:pt x="19" y="63"/>
                  <a:pt x="19" y="63"/>
                  <a:pt x="19" y="63"/>
                </a:cubicBezTo>
                <a:cubicBezTo>
                  <a:pt x="4" y="67"/>
                  <a:pt x="4" y="67"/>
                  <a:pt x="4" y="67"/>
                </a:cubicBezTo>
                <a:cubicBezTo>
                  <a:pt x="0" y="56"/>
                  <a:pt x="0" y="56"/>
                  <a:pt x="0" y="56"/>
                </a:cubicBezTo>
                <a:cubicBezTo>
                  <a:pt x="20" y="50"/>
                  <a:pt x="20" y="50"/>
                  <a:pt x="20" y="50"/>
                </a:cubicBezTo>
                <a:cubicBezTo>
                  <a:pt x="25" y="48"/>
                  <a:pt x="25" y="48"/>
                  <a:pt x="25" y="48"/>
                </a:cubicBezTo>
                <a:cubicBezTo>
                  <a:pt x="27" y="52"/>
                  <a:pt x="27" y="52"/>
                  <a:pt x="27" y="52"/>
                </a:cubicBezTo>
                <a:cubicBezTo>
                  <a:pt x="30" y="57"/>
                  <a:pt x="30" y="57"/>
                  <a:pt x="30" y="57"/>
                </a:cubicBezTo>
                <a:cubicBezTo>
                  <a:pt x="40" y="37"/>
                  <a:pt x="40" y="37"/>
                  <a:pt x="40" y="37"/>
                </a:cubicBezTo>
                <a:cubicBezTo>
                  <a:pt x="44" y="29"/>
                  <a:pt x="44" y="29"/>
                  <a:pt x="44" y="29"/>
                </a:cubicBezTo>
                <a:cubicBezTo>
                  <a:pt x="50" y="35"/>
                  <a:pt x="50" y="35"/>
                  <a:pt x="50" y="35"/>
                </a:cubicBezTo>
                <a:cubicBezTo>
                  <a:pt x="66" y="50"/>
                  <a:pt x="66" y="50"/>
                  <a:pt x="66" y="50"/>
                </a:cubicBezTo>
                <a:cubicBezTo>
                  <a:pt x="68" y="21"/>
                  <a:pt x="68" y="21"/>
                  <a:pt x="68" y="21"/>
                </a:cubicBezTo>
                <a:cubicBezTo>
                  <a:pt x="68" y="18"/>
                  <a:pt x="68" y="18"/>
                  <a:pt x="68" y="18"/>
                </a:cubicBezTo>
                <a:cubicBezTo>
                  <a:pt x="71" y="16"/>
                  <a:pt x="71" y="16"/>
                  <a:pt x="71" y="16"/>
                </a:cubicBezTo>
                <a:cubicBezTo>
                  <a:pt x="78" y="12"/>
                  <a:pt x="78" y="12"/>
                  <a:pt x="78" y="12"/>
                </a:cubicBezTo>
                <a:cubicBezTo>
                  <a:pt x="72" y="2"/>
                  <a:pt x="72" y="2"/>
                  <a:pt x="72" y="2"/>
                </a:cubicBezTo>
                <a:cubicBezTo>
                  <a:pt x="90" y="1"/>
                  <a:pt x="90" y="1"/>
                  <a:pt x="90" y="1"/>
                </a:cubicBezTo>
                <a:cubicBezTo>
                  <a:pt x="109" y="0"/>
                  <a:pt x="109" y="0"/>
                  <a:pt x="109" y="0"/>
                </a:cubicBezTo>
                <a:close/>
                <a:moveTo>
                  <a:pt x="22" y="88"/>
                </a:moveTo>
                <a:cubicBezTo>
                  <a:pt x="24" y="88"/>
                  <a:pt x="27" y="88"/>
                  <a:pt x="29" y="88"/>
                </a:cubicBezTo>
                <a:cubicBezTo>
                  <a:pt x="29" y="80"/>
                  <a:pt x="29" y="80"/>
                  <a:pt x="29" y="80"/>
                </a:cubicBezTo>
                <a:cubicBezTo>
                  <a:pt x="23" y="81"/>
                  <a:pt x="23" y="81"/>
                  <a:pt x="23" y="81"/>
                </a:cubicBezTo>
                <a:cubicBezTo>
                  <a:pt x="22" y="79"/>
                  <a:pt x="22" y="79"/>
                  <a:pt x="22" y="79"/>
                </a:cubicBezTo>
                <a:cubicBezTo>
                  <a:pt x="22" y="88"/>
                  <a:pt x="22" y="88"/>
                  <a:pt x="22" y="88"/>
                </a:cubicBezTo>
                <a:close/>
                <a:moveTo>
                  <a:pt x="11" y="88"/>
                </a:moveTo>
                <a:cubicBezTo>
                  <a:pt x="17" y="88"/>
                  <a:pt x="17" y="88"/>
                  <a:pt x="17" y="88"/>
                </a:cubicBezTo>
                <a:cubicBezTo>
                  <a:pt x="17" y="71"/>
                  <a:pt x="17" y="71"/>
                  <a:pt x="17" y="71"/>
                </a:cubicBezTo>
                <a:cubicBezTo>
                  <a:pt x="17" y="71"/>
                  <a:pt x="17" y="71"/>
                  <a:pt x="17" y="71"/>
                </a:cubicBezTo>
                <a:cubicBezTo>
                  <a:pt x="11" y="73"/>
                  <a:pt x="11" y="73"/>
                  <a:pt x="11" y="73"/>
                </a:cubicBezTo>
                <a:cubicBezTo>
                  <a:pt x="11" y="88"/>
                  <a:pt x="11" y="88"/>
                  <a:pt x="11" y="88"/>
                </a:cubicBezTo>
                <a:close/>
                <a:moveTo>
                  <a:pt x="34" y="88"/>
                </a:moveTo>
                <a:cubicBezTo>
                  <a:pt x="36" y="88"/>
                  <a:pt x="38" y="88"/>
                  <a:pt x="40" y="88"/>
                </a:cubicBezTo>
                <a:cubicBezTo>
                  <a:pt x="40" y="79"/>
                  <a:pt x="40" y="79"/>
                  <a:pt x="40" y="79"/>
                </a:cubicBezTo>
                <a:cubicBezTo>
                  <a:pt x="40" y="80"/>
                  <a:pt x="40" y="80"/>
                  <a:pt x="40" y="80"/>
                </a:cubicBezTo>
                <a:cubicBezTo>
                  <a:pt x="34" y="80"/>
                  <a:pt x="34" y="80"/>
                  <a:pt x="34" y="80"/>
                </a:cubicBezTo>
                <a:cubicBezTo>
                  <a:pt x="34" y="88"/>
                  <a:pt x="34" y="88"/>
                  <a:pt x="34" y="88"/>
                </a:cubicBezTo>
                <a:close/>
                <a:moveTo>
                  <a:pt x="45" y="88"/>
                </a:moveTo>
                <a:cubicBezTo>
                  <a:pt x="47" y="88"/>
                  <a:pt x="50" y="88"/>
                  <a:pt x="52" y="88"/>
                </a:cubicBezTo>
                <a:cubicBezTo>
                  <a:pt x="52" y="63"/>
                  <a:pt x="52" y="63"/>
                  <a:pt x="52" y="63"/>
                </a:cubicBezTo>
                <a:cubicBezTo>
                  <a:pt x="49" y="60"/>
                  <a:pt x="49" y="60"/>
                  <a:pt x="49" y="60"/>
                </a:cubicBezTo>
                <a:cubicBezTo>
                  <a:pt x="45" y="69"/>
                  <a:pt x="45" y="69"/>
                  <a:pt x="45" y="69"/>
                </a:cubicBezTo>
                <a:cubicBezTo>
                  <a:pt x="45" y="88"/>
                  <a:pt x="45" y="88"/>
                  <a:pt x="45" y="88"/>
                </a:cubicBezTo>
                <a:close/>
                <a:moveTo>
                  <a:pt x="57" y="88"/>
                </a:moveTo>
                <a:cubicBezTo>
                  <a:pt x="59" y="88"/>
                  <a:pt x="61" y="88"/>
                  <a:pt x="63" y="88"/>
                </a:cubicBezTo>
                <a:cubicBezTo>
                  <a:pt x="63" y="73"/>
                  <a:pt x="63" y="73"/>
                  <a:pt x="63" y="73"/>
                </a:cubicBezTo>
                <a:cubicBezTo>
                  <a:pt x="57" y="67"/>
                  <a:pt x="57" y="67"/>
                  <a:pt x="57" y="67"/>
                </a:cubicBezTo>
                <a:cubicBezTo>
                  <a:pt x="57" y="88"/>
                  <a:pt x="57" y="88"/>
                  <a:pt x="57" y="88"/>
                </a:cubicBezTo>
                <a:close/>
                <a:moveTo>
                  <a:pt x="68" y="88"/>
                </a:moveTo>
                <a:cubicBezTo>
                  <a:pt x="70" y="88"/>
                  <a:pt x="73" y="88"/>
                  <a:pt x="75" y="88"/>
                </a:cubicBezTo>
                <a:cubicBezTo>
                  <a:pt x="75" y="72"/>
                  <a:pt x="75" y="72"/>
                  <a:pt x="75" y="72"/>
                </a:cubicBezTo>
                <a:cubicBezTo>
                  <a:pt x="68" y="75"/>
                  <a:pt x="68" y="75"/>
                  <a:pt x="68" y="75"/>
                </a:cubicBezTo>
                <a:lnTo>
                  <a:pt x="68" y="88"/>
                </a:lnTo>
                <a:close/>
              </a:path>
            </a:pathLst>
          </a:custGeom>
          <a:solidFill>
            <a:schemeClr val="accent3"/>
          </a:solidFill>
          <a:ln>
            <a:noFill/>
          </a:ln>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7" name="Freeform 68"/>
          <p:cNvSpPr>
            <a:spLocks noEditPoints="1"/>
          </p:cNvSpPr>
          <p:nvPr/>
        </p:nvSpPr>
        <p:spPr bwMode="auto">
          <a:xfrm>
            <a:off x="9200349" y="5559055"/>
            <a:ext cx="237380" cy="347754"/>
          </a:xfrm>
          <a:custGeom>
            <a:avLst/>
            <a:gdLst>
              <a:gd name="T0" fmla="*/ 16 w 73"/>
              <a:gd name="T1" fmla="*/ 77 h 107"/>
              <a:gd name="T2" fmla="*/ 57 w 73"/>
              <a:gd name="T3" fmla="*/ 77 h 107"/>
              <a:gd name="T4" fmla="*/ 52 w 73"/>
              <a:gd name="T5" fmla="*/ 101 h 107"/>
              <a:gd name="T6" fmla="*/ 45 w 73"/>
              <a:gd name="T7" fmla="*/ 101 h 107"/>
              <a:gd name="T8" fmla="*/ 37 w 73"/>
              <a:gd name="T9" fmla="*/ 107 h 107"/>
              <a:gd name="T10" fmla="*/ 29 w 73"/>
              <a:gd name="T11" fmla="*/ 101 h 107"/>
              <a:gd name="T12" fmla="*/ 21 w 73"/>
              <a:gd name="T13" fmla="*/ 101 h 107"/>
              <a:gd name="T14" fmla="*/ 16 w 73"/>
              <a:gd name="T15" fmla="*/ 77 h 107"/>
              <a:gd name="T16" fmla="*/ 51 w 73"/>
              <a:gd name="T17" fmla="*/ 29 h 107"/>
              <a:gd name="T18" fmla="*/ 52 w 73"/>
              <a:gd name="T19" fmla="*/ 35 h 107"/>
              <a:gd name="T20" fmla="*/ 51 w 73"/>
              <a:gd name="T21" fmla="*/ 37 h 107"/>
              <a:gd name="T22" fmla="*/ 53 w 73"/>
              <a:gd name="T23" fmla="*/ 38 h 107"/>
              <a:gd name="T24" fmla="*/ 52 w 73"/>
              <a:gd name="T25" fmla="*/ 42 h 107"/>
              <a:gd name="T26" fmla="*/ 50 w 73"/>
              <a:gd name="T27" fmla="*/ 42 h 107"/>
              <a:gd name="T28" fmla="*/ 52 w 73"/>
              <a:gd name="T29" fmla="*/ 44 h 107"/>
              <a:gd name="T30" fmla="*/ 51 w 73"/>
              <a:gd name="T31" fmla="*/ 47 h 107"/>
              <a:gd name="T32" fmla="*/ 50 w 73"/>
              <a:gd name="T33" fmla="*/ 48 h 107"/>
              <a:gd name="T34" fmla="*/ 51 w 73"/>
              <a:gd name="T35" fmla="*/ 49 h 107"/>
              <a:gd name="T36" fmla="*/ 50 w 73"/>
              <a:gd name="T37" fmla="*/ 53 h 107"/>
              <a:gd name="T38" fmla="*/ 47 w 73"/>
              <a:gd name="T39" fmla="*/ 54 h 107"/>
              <a:gd name="T40" fmla="*/ 29 w 73"/>
              <a:gd name="T41" fmla="*/ 49 h 107"/>
              <a:gd name="T42" fmla="*/ 21 w 73"/>
              <a:gd name="T43" fmla="*/ 49 h 107"/>
              <a:gd name="T44" fmla="*/ 21 w 73"/>
              <a:gd name="T45" fmla="*/ 32 h 107"/>
              <a:gd name="T46" fmla="*/ 28 w 73"/>
              <a:gd name="T47" fmla="*/ 31 h 107"/>
              <a:gd name="T48" fmla="*/ 42 w 73"/>
              <a:gd name="T49" fmla="*/ 16 h 107"/>
              <a:gd name="T50" fmla="*/ 38 w 73"/>
              <a:gd name="T51" fmla="*/ 30 h 107"/>
              <a:gd name="T52" fmla="*/ 51 w 73"/>
              <a:gd name="T53" fmla="*/ 29 h 107"/>
              <a:gd name="T54" fmla="*/ 15 w 73"/>
              <a:gd name="T55" fmla="*/ 71 h 107"/>
              <a:gd name="T56" fmla="*/ 25 w 73"/>
              <a:gd name="T57" fmla="*/ 71 h 107"/>
              <a:gd name="T58" fmla="*/ 17 w 73"/>
              <a:gd name="T59" fmla="*/ 48 h 107"/>
              <a:gd name="T60" fmla="*/ 11 w 73"/>
              <a:gd name="T61" fmla="*/ 29 h 107"/>
              <a:gd name="T62" fmla="*/ 23 w 73"/>
              <a:gd name="T63" fmla="*/ 13 h 107"/>
              <a:gd name="T64" fmla="*/ 37 w 73"/>
              <a:gd name="T65" fmla="*/ 11 h 107"/>
              <a:gd name="T66" fmla="*/ 50 w 73"/>
              <a:gd name="T67" fmla="*/ 14 h 107"/>
              <a:gd name="T68" fmla="*/ 62 w 73"/>
              <a:gd name="T69" fmla="*/ 29 h 107"/>
              <a:gd name="T70" fmla="*/ 56 w 73"/>
              <a:gd name="T71" fmla="*/ 48 h 107"/>
              <a:gd name="T72" fmla="*/ 48 w 73"/>
              <a:gd name="T73" fmla="*/ 71 h 107"/>
              <a:gd name="T74" fmla="*/ 58 w 73"/>
              <a:gd name="T75" fmla="*/ 71 h 107"/>
              <a:gd name="T76" fmla="*/ 65 w 73"/>
              <a:gd name="T77" fmla="*/ 52 h 107"/>
              <a:gd name="T78" fmla="*/ 71 w 73"/>
              <a:gd name="T79" fmla="*/ 27 h 107"/>
              <a:gd name="T80" fmla="*/ 55 w 73"/>
              <a:gd name="T81" fmla="*/ 5 h 107"/>
              <a:gd name="T82" fmla="*/ 37 w 73"/>
              <a:gd name="T83" fmla="*/ 1 h 107"/>
              <a:gd name="T84" fmla="*/ 19 w 73"/>
              <a:gd name="T85" fmla="*/ 5 h 107"/>
              <a:gd name="T86" fmla="*/ 2 w 73"/>
              <a:gd name="T87" fmla="*/ 27 h 107"/>
              <a:gd name="T88" fmla="*/ 8 w 73"/>
              <a:gd name="T89" fmla="*/ 53 h 107"/>
              <a:gd name="T90" fmla="*/ 15 w 73"/>
              <a:gd name="T91" fmla="*/ 71 h 1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73" h="107">
                <a:moveTo>
                  <a:pt x="16" y="77"/>
                </a:moveTo>
                <a:cubicBezTo>
                  <a:pt x="57" y="77"/>
                  <a:pt x="57" y="77"/>
                  <a:pt x="57" y="77"/>
                </a:cubicBezTo>
                <a:cubicBezTo>
                  <a:pt x="52" y="101"/>
                  <a:pt x="52" y="101"/>
                  <a:pt x="52" y="101"/>
                </a:cubicBezTo>
                <a:cubicBezTo>
                  <a:pt x="45" y="101"/>
                  <a:pt x="45" y="101"/>
                  <a:pt x="45" y="101"/>
                </a:cubicBezTo>
                <a:cubicBezTo>
                  <a:pt x="44" y="104"/>
                  <a:pt x="41" y="107"/>
                  <a:pt x="37" y="107"/>
                </a:cubicBezTo>
                <a:cubicBezTo>
                  <a:pt x="33" y="107"/>
                  <a:pt x="30" y="104"/>
                  <a:pt x="29" y="101"/>
                </a:cubicBezTo>
                <a:cubicBezTo>
                  <a:pt x="21" y="101"/>
                  <a:pt x="21" y="101"/>
                  <a:pt x="21" y="101"/>
                </a:cubicBezTo>
                <a:cubicBezTo>
                  <a:pt x="16" y="77"/>
                  <a:pt x="16" y="77"/>
                  <a:pt x="16" y="77"/>
                </a:cubicBezTo>
                <a:close/>
                <a:moveTo>
                  <a:pt x="51" y="29"/>
                </a:moveTo>
                <a:cubicBezTo>
                  <a:pt x="52" y="35"/>
                  <a:pt x="52" y="35"/>
                  <a:pt x="52" y="35"/>
                </a:cubicBezTo>
                <a:cubicBezTo>
                  <a:pt x="51" y="37"/>
                  <a:pt x="51" y="37"/>
                  <a:pt x="51" y="37"/>
                </a:cubicBezTo>
                <a:cubicBezTo>
                  <a:pt x="53" y="38"/>
                  <a:pt x="53" y="38"/>
                  <a:pt x="53" y="38"/>
                </a:cubicBezTo>
                <a:cubicBezTo>
                  <a:pt x="52" y="42"/>
                  <a:pt x="52" y="42"/>
                  <a:pt x="52" y="42"/>
                </a:cubicBezTo>
                <a:cubicBezTo>
                  <a:pt x="50" y="42"/>
                  <a:pt x="50" y="42"/>
                  <a:pt x="50" y="42"/>
                </a:cubicBezTo>
                <a:cubicBezTo>
                  <a:pt x="52" y="44"/>
                  <a:pt x="52" y="44"/>
                  <a:pt x="52" y="44"/>
                </a:cubicBezTo>
                <a:cubicBezTo>
                  <a:pt x="51" y="47"/>
                  <a:pt x="51" y="47"/>
                  <a:pt x="51" y="47"/>
                </a:cubicBezTo>
                <a:cubicBezTo>
                  <a:pt x="50" y="48"/>
                  <a:pt x="50" y="48"/>
                  <a:pt x="50" y="48"/>
                </a:cubicBezTo>
                <a:cubicBezTo>
                  <a:pt x="51" y="49"/>
                  <a:pt x="51" y="49"/>
                  <a:pt x="51" y="49"/>
                </a:cubicBezTo>
                <a:cubicBezTo>
                  <a:pt x="50" y="53"/>
                  <a:pt x="50" y="53"/>
                  <a:pt x="50" y="53"/>
                </a:cubicBezTo>
                <a:cubicBezTo>
                  <a:pt x="47" y="54"/>
                  <a:pt x="47" y="54"/>
                  <a:pt x="47" y="54"/>
                </a:cubicBezTo>
                <a:cubicBezTo>
                  <a:pt x="29" y="49"/>
                  <a:pt x="29" y="49"/>
                  <a:pt x="29" y="49"/>
                </a:cubicBezTo>
                <a:cubicBezTo>
                  <a:pt x="21" y="49"/>
                  <a:pt x="21" y="49"/>
                  <a:pt x="21" y="49"/>
                </a:cubicBezTo>
                <a:cubicBezTo>
                  <a:pt x="21" y="32"/>
                  <a:pt x="21" y="32"/>
                  <a:pt x="21" y="32"/>
                </a:cubicBezTo>
                <a:cubicBezTo>
                  <a:pt x="28" y="31"/>
                  <a:pt x="28" y="31"/>
                  <a:pt x="28" y="31"/>
                </a:cubicBezTo>
                <a:cubicBezTo>
                  <a:pt x="42" y="16"/>
                  <a:pt x="42" y="16"/>
                  <a:pt x="42" y="16"/>
                </a:cubicBezTo>
                <a:cubicBezTo>
                  <a:pt x="50" y="21"/>
                  <a:pt x="43" y="27"/>
                  <a:pt x="38" y="30"/>
                </a:cubicBezTo>
                <a:cubicBezTo>
                  <a:pt x="51" y="29"/>
                  <a:pt x="51" y="29"/>
                  <a:pt x="51" y="29"/>
                </a:cubicBezTo>
                <a:close/>
                <a:moveTo>
                  <a:pt x="15" y="71"/>
                </a:moveTo>
                <a:cubicBezTo>
                  <a:pt x="25" y="71"/>
                  <a:pt x="25" y="71"/>
                  <a:pt x="25" y="71"/>
                </a:cubicBezTo>
                <a:cubicBezTo>
                  <a:pt x="24" y="62"/>
                  <a:pt x="20" y="55"/>
                  <a:pt x="17" y="48"/>
                </a:cubicBezTo>
                <a:cubicBezTo>
                  <a:pt x="13" y="41"/>
                  <a:pt x="10" y="34"/>
                  <a:pt x="11" y="29"/>
                </a:cubicBezTo>
                <a:cubicBezTo>
                  <a:pt x="13" y="21"/>
                  <a:pt x="17" y="16"/>
                  <a:pt x="23" y="13"/>
                </a:cubicBezTo>
                <a:cubicBezTo>
                  <a:pt x="27" y="11"/>
                  <a:pt x="32" y="10"/>
                  <a:pt x="37" y="11"/>
                </a:cubicBezTo>
                <a:cubicBezTo>
                  <a:pt x="42" y="11"/>
                  <a:pt x="46" y="12"/>
                  <a:pt x="50" y="14"/>
                </a:cubicBezTo>
                <a:cubicBezTo>
                  <a:pt x="56" y="17"/>
                  <a:pt x="60" y="22"/>
                  <a:pt x="62" y="29"/>
                </a:cubicBezTo>
                <a:cubicBezTo>
                  <a:pt x="63" y="34"/>
                  <a:pt x="59" y="41"/>
                  <a:pt x="56" y="48"/>
                </a:cubicBezTo>
                <a:cubicBezTo>
                  <a:pt x="53" y="55"/>
                  <a:pt x="49" y="62"/>
                  <a:pt x="48" y="71"/>
                </a:cubicBezTo>
                <a:cubicBezTo>
                  <a:pt x="58" y="71"/>
                  <a:pt x="58" y="71"/>
                  <a:pt x="58" y="71"/>
                </a:cubicBezTo>
                <a:cubicBezTo>
                  <a:pt x="59" y="64"/>
                  <a:pt x="62" y="58"/>
                  <a:pt x="65" y="52"/>
                </a:cubicBezTo>
                <a:cubicBezTo>
                  <a:pt x="69" y="44"/>
                  <a:pt x="73" y="36"/>
                  <a:pt x="71" y="27"/>
                </a:cubicBezTo>
                <a:cubicBezTo>
                  <a:pt x="70" y="17"/>
                  <a:pt x="63" y="9"/>
                  <a:pt x="55" y="5"/>
                </a:cubicBezTo>
                <a:cubicBezTo>
                  <a:pt x="49" y="2"/>
                  <a:pt x="43" y="1"/>
                  <a:pt x="37" y="1"/>
                </a:cubicBezTo>
                <a:cubicBezTo>
                  <a:pt x="31" y="0"/>
                  <a:pt x="24" y="2"/>
                  <a:pt x="19" y="5"/>
                </a:cubicBezTo>
                <a:cubicBezTo>
                  <a:pt x="10" y="9"/>
                  <a:pt x="4" y="16"/>
                  <a:pt x="2" y="27"/>
                </a:cubicBezTo>
                <a:cubicBezTo>
                  <a:pt x="0" y="36"/>
                  <a:pt x="4" y="44"/>
                  <a:pt x="8" y="53"/>
                </a:cubicBezTo>
                <a:cubicBezTo>
                  <a:pt x="11" y="58"/>
                  <a:pt x="13" y="64"/>
                  <a:pt x="15" y="71"/>
                </a:cubicBezTo>
                <a:close/>
              </a:path>
            </a:pathLst>
          </a:custGeom>
          <a:solidFill>
            <a:schemeClr val="accent4"/>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8" name="Freeform 69"/>
          <p:cNvSpPr>
            <a:spLocks noEditPoints="1"/>
          </p:cNvSpPr>
          <p:nvPr/>
        </p:nvSpPr>
        <p:spPr bwMode="auto">
          <a:xfrm>
            <a:off x="9190217" y="4049286"/>
            <a:ext cx="250987" cy="303906"/>
          </a:xfrm>
          <a:custGeom>
            <a:avLst/>
            <a:gdLst>
              <a:gd name="T0" fmla="*/ 0 w 77"/>
              <a:gd name="T1" fmla="*/ 85 h 93"/>
              <a:gd name="T2" fmla="*/ 30 w 77"/>
              <a:gd name="T3" fmla="*/ 20 h 93"/>
              <a:gd name="T4" fmla="*/ 38 w 77"/>
              <a:gd name="T5" fmla="*/ 26 h 93"/>
              <a:gd name="T6" fmla="*/ 39 w 77"/>
              <a:gd name="T7" fmla="*/ 27 h 93"/>
              <a:gd name="T8" fmla="*/ 39 w 77"/>
              <a:gd name="T9" fmla="*/ 27 h 93"/>
              <a:gd name="T10" fmla="*/ 40 w 77"/>
              <a:gd name="T11" fmla="*/ 27 h 93"/>
              <a:gd name="T12" fmla="*/ 40 w 77"/>
              <a:gd name="T13" fmla="*/ 28 h 93"/>
              <a:gd name="T14" fmla="*/ 40 w 77"/>
              <a:gd name="T15" fmla="*/ 28 h 93"/>
              <a:gd name="T16" fmla="*/ 41 w 77"/>
              <a:gd name="T17" fmla="*/ 28 h 93"/>
              <a:gd name="T18" fmla="*/ 41 w 77"/>
              <a:gd name="T19" fmla="*/ 29 h 93"/>
              <a:gd name="T20" fmla="*/ 42 w 77"/>
              <a:gd name="T21" fmla="*/ 29 h 93"/>
              <a:gd name="T22" fmla="*/ 42 w 77"/>
              <a:gd name="T23" fmla="*/ 29 h 93"/>
              <a:gd name="T24" fmla="*/ 43 w 77"/>
              <a:gd name="T25" fmla="*/ 29 h 93"/>
              <a:gd name="T26" fmla="*/ 43 w 77"/>
              <a:gd name="T27" fmla="*/ 30 h 93"/>
              <a:gd name="T28" fmla="*/ 43 w 77"/>
              <a:gd name="T29" fmla="*/ 30 h 93"/>
              <a:gd name="T30" fmla="*/ 48 w 77"/>
              <a:gd name="T31" fmla="*/ 33 h 93"/>
              <a:gd name="T32" fmla="*/ 48 w 77"/>
              <a:gd name="T33" fmla="*/ 33 h 93"/>
              <a:gd name="T34" fmla="*/ 49 w 77"/>
              <a:gd name="T35" fmla="*/ 34 h 93"/>
              <a:gd name="T36" fmla="*/ 49 w 77"/>
              <a:gd name="T37" fmla="*/ 34 h 93"/>
              <a:gd name="T38" fmla="*/ 50 w 77"/>
              <a:gd name="T39" fmla="*/ 34 h 93"/>
              <a:gd name="T40" fmla="*/ 50 w 77"/>
              <a:gd name="T41" fmla="*/ 35 h 93"/>
              <a:gd name="T42" fmla="*/ 50 w 77"/>
              <a:gd name="T43" fmla="*/ 35 h 93"/>
              <a:gd name="T44" fmla="*/ 51 w 77"/>
              <a:gd name="T45" fmla="*/ 35 h 93"/>
              <a:gd name="T46" fmla="*/ 51 w 77"/>
              <a:gd name="T47" fmla="*/ 36 h 93"/>
              <a:gd name="T48" fmla="*/ 52 w 77"/>
              <a:gd name="T49" fmla="*/ 36 h 93"/>
              <a:gd name="T50" fmla="*/ 52 w 77"/>
              <a:gd name="T51" fmla="*/ 36 h 93"/>
              <a:gd name="T52" fmla="*/ 53 w 77"/>
              <a:gd name="T53" fmla="*/ 37 h 93"/>
              <a:gd name="T54" fmla="*/ 53 w 77"/>
              <a:gd name="T55" fmla="*/ 37 h 93"/>
              <a:gd name="T56" fmla="*/ 48 w 77"/>
              <a:gd name="T57" fmla="*/ 79 h 93"/>
              <a:gd name="T58" fmla="*/ 7 w 77"/>
              <a:gd name="T59" fmla="*/ 91 h 93"/>
              <a:gd name="T60" fmla="*/ 35 w 77"/>
              <a:gd name="T61" fmla="*/ 64 h 93"/>
              <a:gd name="T62" fmla="*/ 19 w 77"/>
              <a:gd name="T63" fmla="*/ 53 h 93"/>
              <a:gd name="T64" fmla="*/ 3 w 77"/>
              <a:gd name="T65" fmla="*/ 88 h 93"/>
              <a:gd name="T66" fmla="*/ 73 w 77"/>
              <a:gd name="T67" fmla="*/ 93 h 93"/>
              <a:gd name="T68" fmla="*/ 54 w 77"/>
              <a:gd name="T69" fmla="*/ 83 h 93"/>
              <a:gd name="T70" fmla="*/ 69 w 77"/>
              <a:gd name="T71" fmla="*/ 42 h 93"/>
              <a:gd name="T72" fmla="*/ 34 w 77"/>
              <a:gd name="T73" fmla="*/ 0 h 93"/>
              <a:gd name="T74" fmla="*/ 69 w 77"/>
              <a:gd name="T75" fmla="*/ 42 h 9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Lst>
            <a:rect l="0" t="0" r="r" b="b"/>
            <a:pathLst>
              <a:path w="77" h="93">
                <a:moveTo>
                  <a:pt x="3" y="88"/>
                </a:moveTo>
                <a:cubicBezTo>
                  <a:pt x="2" y="87"/>
                  <a:pt x="1" y="86"/>
                  <a:pt x="0" y="85"/>
                </a:cubicBezTo>
                <a:cubicBezTo>
                  <a:pt x="0" y="72"/>
                  <a:pt x="0" y="58"/>
                  <a:pt x="0" y="45"/>
                </a:cubicBezTo>
                <a:cubicBezTo>
                  <a:pt x="12" y="40"/>
                  <a:pt x="21" y="32"/>
                  <a:pt x="30" y="20"/>
                </a:cubicBezTo>
                <a:cubicBezTo>
                  <a:pt x="38" y="26"/>
                  <a:pt x="38" y="26"/>
                  <a:pt x="38" y="26"/>
                </a:cubicBezTo>
                <a:cubicBezTo>
                  <a:pt x="38" y="26"/>
                  <a:pt x="38" y="26"/>
                  <a:pt x="38" y="26"/>
                </a:cubicBezTo>
                <a:cubicBezTo>
                  <a:pt x="38" y="27"/>
                  <a:pt x="38" y="27"/>
                  <a:pt x="38" y="27"/>
                </a:cubicBezTo>
                <a:cubicBezTo>
                  <a:pt x="39" y="27"/>
                  <a:pt x="39" y="27"/>
                  <a:pt x="39" y="27"/>
                </a:cubicBezTo>
                <a:cubicBezTo>
                  <a:pt x="39" y="27"/>
                  <a:pt x="39" y="27"/>
                  <a:pt x="39" y="27"/>
                </a:cubicBezTo>
                <a:cubicBezTo>
                  <a:pt x="39" y="27"/>
                  <a:pt x="39" y="27"/>
                  <a:pt x="39" y="27"/>
                </a:cubicBezTo>
                <a:cubicBezTo>
                  <a:pt x="39" y="27"/>
                  <a:pt x="39" y="27"/>
                  <a:pt x="39" y="27"/>
                </a:cubicBezTo>
                <a:cubicBezTo>
                  <a:pt x="40" y="27"/>
                  <a:pt x="40" y="27"/>
                  <a:pt x="40" y="27"/>
                </a:cubicBezTo>
                <a:cubicBezTo>
                  <a:pt x="40" y="27"/>
                  <a:pt x="40" y="27"/>
                  <a:pt x="40" y="27"/>
                </a:cubicBezTo>
                <a:cubicBezTo>
                  <a:pt x="40" y="28"/>
                  <a:pt x="40" y="28"/>
                  <a:pt x="40" y="28"/>
                </a:cubicBezTo>
                <a:cubicBezTo>
                  <a:pt x="40" y="28"/>
                  <a:pt x="40" y="28"/>
                  <a:pt x="40" y="28"/>
                </a:cubicBezTo>
                <a:cubicBezTo>
                  <a:pt x="40" y="28"/>
                  <a:pt x="40" y="28"/>
                  <a:pt x="40" y="28"/>
                </a:cubicBezTo>
                <a:cubicBezTo>
                  <a:pt x="41" y="28"/>
                  <a:pt x="41" y="28"/>
                  <a:pt x="41" y="28"/>
                </a:cubicBezTo>
                <a:cubicBezTo>
                  <a:pt x="41" y="28"/>
                  <a:pt x="41" y="28"/>
                  <a:pt x="41" y="28"/>
                </a:cubicBezTo>
                <a:cubicBezTo>
                  <a:pt x="41" y="28"/>
                  <a:pt x="41" y="28"/>
                  <a:pt x="41" y="28"/>
                </a:cubicBezTo>
                <a:cubicBezTo>
                  <a:pt x="41" y="29"/>
                  <a:pt x="41" y="29"/>
                  <a:pt x="41" y="29"/>
                </a:cubicBezTo>
                <a:cubicBezTo>
                  <a:pt x="42" y="29"/>
                  <a:pt x="42" y="29"/>
                  <a:pt x="42" y="29"/>
                </a:cubicBezTo>
                <a:cubicBezTo>
                  <a:pt x="42" y="29"/>
                  <a:pt x="42" y="29"/>
                  <a:pt x="42" y="29"/>
                </a:cubicBezTo>
                <a:cubicBezTo>
                  <a:pt x="42" y="29"/>
                  <a:pt x="42" y="29"/>
                  <a:pt x="42" y="29"/>
                </a:cubicBezTo>
                <a:cubicBezTo>
                  <a:pt x="42" y="29"/>
                  <a:pt x="42" y="29"/>
                  <a:pt x="42" y="29"/>
                </a:cubicBezTo>
                <a:cubicBezTo>
                  <a:pt x="42" y="29"/>
                  <a:pt x="42" y="29"/>
                  <a:pt x="42" y="29"/>
                </a:cubicBezTo>
                <a:cubicBezTo>
                  <a:pt x="43" y="29"/>
                  <a:pt x="43" y="29"/>
                  <a:pt x="43" y="29"/>
                </a:cubicBezTo>
                <a:cubicBezTo>
                  <a:pt x="43" y="30"/>
                  <a:pt x="43" y="30"/>
                  <a:pt x="43" y="30"/>
                </a:cubicBezTo>
                <a:cubicBezTo>
                  <a:pt x="43" y="30"/>
                  <a:pt x="43" y="30"/>
                  <a:pt x="43" y="30"/>
                </a:cubicBezTo>
                <a:cubicBezTo>
                  <a:pt x="43" y="30"/>
                  <a:pt x="43" y="30"/>
                  <a:pt x="43" y="30"/>
                </a:cubicBezTo>
                <a:cubicBezTo>
                  <a:pt x="43" y="30"/>
                  <a:pt x="43" y="30"/>
                  <a:pt x="43" y="30"/>
                </a:cubicBezTo>
                <a:cubicBezTo>
                  <a:pt x="44" y="30"/>
                  <a:pt x="44" y="30"/>
                  <a:pt x="44" y="30"/>
                </a:cubicBezTo>
                <a:cubicBezTo>
                  <a:pt x="48" y="33"/>
                  <a:pt x="48" y="33"/>
                  <a:pt x="48" y="33"/>
                </a:cubicBezTo>
                <a:cubicBezTo>
                  <a:pt x="48" y="33"/>
                  <a:pt x="48" y="33"/>
                  <a:pt x="48" y="33"/>
                </a:cubicBezTo>
                <a:cubicBezTo>
                  <a:pt x="48" y="33"/>
                  <a:pt x="48" y="33"/>
                  <a:pt x="48" y="33"/>
                </a:cubicBezTo>
                <a:cubicBezTo>
                  <a:pt x="48" y="34"/>
                  <a:pt x="48" y="34"/>
                  <a:pt x="48" y="34"/>
                </a:cubicBezTo>
                <a:cubicBezTo>
                  <a:pt x="49" y="34"/>
                  <a:pt x="49" y="34"/>
                  <a:pt x="49" y="34"/>
                </a:cubicBezTo>
                <a:cubicBezTo>
                  <a:pt x="49" y="34"/>
                  <a:pt x="49" y="34"/>
                  <a:pt x="49" y="34"/>
                </a:cubicBezTo>
                <a:cubicBezTo>
                  <a:pt x="49" y="34"/>
                  <a:pt x="49" y="34"/>
                  <a:pt x="49" y="34"/>
                </a:cubicBezTo>
                <a:cubicBezTo>
                  <a:pt x="49" y="34"/>
                  <a:pt x="49" y="34"/>
                  <a:pt x="49" y="34"/>
                </a:cubicBezTo>
                <a:cubicBezTo>
                  <a:pt x="50" y="34"/>
                  <a:pt x="50" y="34"/>
                  <a:pt x="50" y="34"/>
                </a:cubicBezTo>
                <a:cubicBezTo>
                  <a:pt x="50" y="35"/>
                  <a:pt x="50" y="35"/>
                  <a:pt x="50" y="35"/>
                </a:cubicBezTo>
                <a:cubicBezTo>
                  <a:pt x="50" y="35"/>
                  <a:pt x="50" y="35"/>
                  <a:pt x="50" y="35"/>
                </a:cubicBezTo>
                <a:cubicBezTo>
                  <a:pt x="50" y="35"/>
                  <a:pt x="50" y="35"/>
                  <a:pt x="50" y="35"/>
                </a:cubicBezTo>
                <a:cubicBezTo>
                  <a:pt x="50" y="35"/>
                  <a:pt x="50" y="35"/>
                  <a:pt x="50" y="35"/>
                </a:cubicBezTo>
                <a:cubicBezTo>
                  <a:pt x="51" y="35"/>
                  <a:pt x="51" y="35"/>
                  <a:pt x="51" y="35"/>
                </a:cubicBezTo>
                <a:cubicBezTo>
                  <a:pt x="51" y="35"/>
                  <a:pt x="51" y="35"/>
                  <a:pt x="51" y="35"/>
                </a:cubicBezTo>
                <a:cubicBezTo>
                  <a:pt x="51" y="35"/>
                  <a:pt x="51" y="35"/>
                  <a:pt x="51" y="35"/>
                </a:cubicBezTo>
                <a:cubicBezTo>
                  <a:pt x="51" y="36"/>
                  <a:pt x="51" y="36"/>
                  <a:pt x="51" y="36"/>
                </a:cubicBezTo>
                <a:cubicBezTo>
                  <a:pt x="52" y="36"/>
                  <a:pt x="52" y="36"/>
                  <a:pt x="52" y="36"/>
                </a:cubicBezTo>
                <a:cubicBezTo>
                  <a:pt x="52" y="36"/>
                  <a:pt x="52" y="36"/>
                  <a:pt x="52" y="36"/>
                </a:cubicBezTo>
                <a:cubicBezTo>
                  <a:pt x="52" y="36"/>
                  <a:pt x="52" y="36"/>
                  <a:pt x="52" y="36"/>
                </a:cubicBezTo>
                <a:cubicBezTo>
                  <a:pt x="52" y="36"/>
                  <a:pt x="52" y="36"/>
                  <a:pt x="52" y="36"/>
                </a:cubicBezTo>
                <a:cubicBezTo>
                  <a:pt x="52" y="36"/>
                  <a:pt x="52" y="36"/>
                  <a:pt x="52" y="36"/>
                </a:cubicBezTo>
                <a:cubicBezTo>
                  <a:pt x="53" y="37"/>
                  <a:pt x="53" y="37"/>
                  <a:pt x="53" y="37"/>
                </a:cubicBezTo>
                <a:cubicBezTo>
                  <a:pt x="53" y="37"/>
                  <a:pt x="53" y="37"/>
                  <a:pt x="53" y="37"/>
                </a:cubicBezTo>
                <a:cubicBezTo>
                  <a:pt x="53" y="37"/>
                  <a:pt x="53" y="37"/>
                  <a:pt x="53" y="37"/>
                </a:cubicBezTo>
                <a:cubicBezTo>
                  <a:pt x="62" y="43"/>
                  <a:pt x="62" y="43"/>
                  <a:pt x="62" y="43"/>
                </a:cubicBezTo>
                <a:cubicBezTo>
                  <a:pt x="53" y="55"/>
                  <a:pt x="49" y="67"/>
                  <a:pt x="48" y="79"/>
                </a:cubicBezTo>
                <a:cubicBezTo>
                  <a:pt x="36" y="84"/>
                  <a:pt x="23" y="88"/>
                  <a:pt x="11" y="93"/>
                </a:cubicBezTo>
                <a:cubicBezTo>
                  <a:pt x="9" y="92"/>
                  <a:pt x="8" y="91"/>
                  <a:pt x="7" y="91"/>
                </a:cubicBezTo>
                <a:cubicBezTo>
                  <a:pt x="23" y="68"/>
                  <a:pt x="23" y="68"/>
                  <a:pt x="23" y="68"/>
                </a:cubicBezTo>
                <a:cubicBezTo>
                  <a:pt x="27" y="69"/>
                  <a:pt x="32" y="68"/>
                  <a:pt x="35" y="64"/>
                </a:cubicBezTo>
                <a:cubicBezTo>
                  <a:pt x="38" y="60"/>
                  <a:pt x="37" y="54"/>
                  <a:pt x="32" y="51"/>
                </a:cubicBezTo>
                <a:cubicBezTo>
                  <a:pt x="28" y="47"/>
                  <a:pt x="22" y="49"/>
                  <a:pt x="19" y="53"/>
                </a:cubicBezTo>
                <a:cubicBezTo>
                  <a:pt x="16" y="57"/>
                  <a:pt x="16" y="62"/>
                  <a:pt x="19" y="65"/>
                </a:cubicBezTo>
                <a:cubicBezTo>
                  <a:pt x="3" y="88"/>
                  <a:pt x="3" y="88"/>
                  <a:pt x="3" y="88"/>
                </a:cubicBezTo>
                <a:close/>
                <a:moveTo>
                  <a:pt x="27" y="93"/>
                </a:moveTo>
                <a:cubicBezTo>
                  <a:pt x="73" y="93"/>
                  <a:pt x="73" y="93"/>
                  <a:pt x="73" y="93"/>
                </a:cubicBezTo>
                <a:cubicBezTo>
                  <a:pt x="73" y="83"/>
                  <a:pt x="73" y="83"/>
                  <a:pt x="73" y="83"/>
                </a:cubicBezTo>
                <a:cubicBezTo>
                  <a:pt x="54" y="83"/>
                  <a:pt x="54" y="83"/>
                  <a:pt x="54" y="83"/>
                </a:cubicBezTo>
                <a:cubicBezTo>
                  <a:pt x="27" y="93"/>
                  <a:pt x="27" y="93"/>
                  <a:pt x="27" y="93"/>
                </a:cubicBezTo>
                <a:close/>
                <a:moveTo>
                  <a:pt x="69" y="42"/>
                </a:moveTo>
                <a:cubicBezTo>
                  <a:pt x="77" y="31"/>
                  <a:pt x="77" y="31"/>
                  <a:pt x="77" y="31"/>
                </a:cubicBezTo>
                <a:cubicBezTo>
                  <a:pt x="34" y="0"/>
                  <a:pt x="34" y="0"/>
                  <a:pt x="34" y="0"/>
                </a:cubicBezTo>
                <a:cubicBezTo>
                  <a:pt x="26" y="12"/>
                  <a:pt x="26" y="12"/>
                  <a:pt x="26" y="12"/>
                </a:cubicBezTo>
                <a:lnTo>
                  <a:pt x="69" y="42"/>
                </a:lnTo>
                <a:close/>
              </a:path>
            </a:pathLst>
          </a:custGeom>
          <a:solidFill>
            <a:schemeClr val="accent2"/>
          </a:solidFill>
          <a:ln>
            <a:noFill/>
          </a:ln>
          <a:extLst/>
        </p:spPr>
        <p:txBody>
          <a:bodyPr vert="horz" wrap="square" lIns="96430" tIns="48216" rIns="96430" bIns="48216" numCol="1" anchor="t" anchorCtr="0" compatLnSpc="1">
            <a:prstTxWarp prst="textNoShape">
              <a:avLst/>
            </a:prstTxWarp>
          </a:bodyP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just">
              <a:lnSpc>
                <a:spcPct val="120000"/>
              </a:lnSpc>
            </a:pPr>
            <a:endParaRPr lang="zh-CN" altLang="en-US"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9" name="Donut 70"/>
          <p:cNvSpPr/>
          <p:nvPr/>
        </p:nvSpPr>
        <p:spPr>
          <a:xfrm>
            <a:off x="8956794" y="5356031"/>
            <a:ext cx="724494" cy="724494"/>
          </a:xfrm>
          <a:prstGeom prst="donut">
            <a:avLst>
              <a:gd name="adj" fmla="val 6804"/>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0" name="Donut 71"/>
          <p:cNvSpPr/>
          <p:nvPr/>
        </p:nvSpPr>
        <p:spPr>
          <a:xfrm>
            <a:off x="6277970" y="5356182"/>
            <a:ext cx="724494" cy="724494"/>
          </a:xfrm>
          <a:prstGeom prst="donut">
            <a:avLst>
              <a:gd name="adj" fmla="val 6804"/>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1" name="Donut 72"/>
          <p:cNvSpPr/>
          <p:nvPr/>
        </p:nvSpPr>
        <p:spPr>
          <a:xfrm>
            <a:off x="8951088" y="3838992"/>
            <a:ext cx="724494" cy="724494"/>
          </a:xfrm>
          <a:prstGeom prst="donut">
            <a:avLst>
              <a:gd name="adj" fmla="val 6804"/>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just">
              <a:lnSpc>
                <a:spcPct val="120000"/>
              </a:lnSpc>
            </a:pPr>
            <a:endParaRPr lang="en-GB" sz="949">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2" name="TextBox 73"/>
          <p:cNvSpPr txBox="1"/>
          <p:nvPr/>
        </p:nvSpPr>
        <p:spPr>
          <a:xfrm>
            <a:off x="7026043" y="4146995"/>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3" name="TextBox 74"/>
          <p:cNvSpPr txBox="1"/>
          <p:nvPr/>
        </p:nvSpPr>
        <p:spPr>
          <a:xfrm>
            <a:off x="7026043" y="3877772"/>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80%</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4" name="TextBox 75"/>
          <p:cNvSpPr txBox="1"/>
          <p:nvPr/>
        </p:nvSpPr>
        <p:spPr>
          <a:xfrm>
            <a:off x="9724047" y="4146996"/>
            <a:ext cx="902811" cy="328551"/>
          </a:xfrm>
          <a:prstGeom prst="rect">
            <a:avLst/>
          </a:prstGeom>
          <a:noFill/>
        </p:spPr>
        <p:txBody>
          <a:bodyPr wrap="none" rtlCol="0">
            <a:spAutoFit/>
          </a:bodyPr>
          <a:lstStyle/>
          <a:p>
            <a:pPr>
              <a:lnSpc>
                <a:spcPct val="120000"/>
              </a:lnSpc>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5" name="TextBox 76"/>
          <p:cNvSpPr txBox="1"/>
          <p:nvPr/>
        </p:nvSpPr>
        <p:spPr>
          <a:xfrm>
            <a:off x="9724047" y="3877772"/>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60%</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6" name="TextBox 77"/>
          <p:cNvSpPr txBox="1"/>
          <p:nvPr/>
        </p:nvSpPr>
        <p:spPr>
          <a:xfrm>
            <a:off x="7026043" y="5672942"/>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7" name="TextBox 78"/>
          <p:cNvSpPr txBox="1"/>
          <p:nvPr/>
        </p:nvSpPr>
        <p:spPr>
          <a:xfrm>
            <a:off x="7026043" y="5387142"/>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93%</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8" name="TextBox 79"/>
          <p:cNvSpPr txBox="1"/>
          <p:nvPr/>
        </p:nvSpPr>
        <p:spPr>
          <a:xfrm>
            <a:off x="9724047" y="5672942"/>
            <a:ext cx="902811" cy="328551"/>
          </a:xfrm>
          <a:prstGeom prst="rect">
            <a:avLst/>
          </a:prstGeom>
          <a:noFill/>
        </p:spPr>
        <p:txBody>
          <a:bodyPr wrap="none" rtlCol="0">
            <a:spAutoFit/>
          </a:bodyPr>
          <a:lstStyle/>
          <a:p>
            <a:pP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文字内容</a:t>
            </a:r>
            <a:endParaRPr lang="en-GB" altLang="zh-CN"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9" name="TextBox 80"/>
          <p:cNvSpPr txBox="1"/>
          <p:nvPr/>
        </p:nvSpPr>
        <p:spPr>
          <a:xfrm>
            <a:off x="9724047" y="5387142"/>
            <a:ext cx="543739" cy="327077"/>
          </a:xfrm>
          <a:prstGeom prst="rect">
            <a:avLst/>
          </a:prstGeom>
          <a:noFill/>
        </p:spPr>
        <p:txBody>
          <a:bodyPr wrap="none" rtlCol="0">
            <a:spAutoFit/>
          </a:bodyPr>
          <a:lstStyle/>
          <a:p>
            <a:pPr>
              <a:lnSpc>
                <a:spcPct val="120000"/>
              </a:lnSpc>
            </a:pPr>
            <a:r>
              <a:rPr lang="en-US"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55%</a:t>
            </a:r>
            <a:endParaRPr lang="en-GB" sz="1400" b="1">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0" name="Rectangle 81"/>
          <p:cNvSpPr/>
          <p:nvPr/>
        </p:nvSpPr>
        <p:spPr>
          <a:xfrm>
            <a:off x="6230271" y="4573795"/>
            <a:ext cx="2400274" cy="52193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1" name="Rectangle 82"/>
          <p:cNvSpPr/>
          <p:nvPr/>
        </p:nvSpPr>
        <p:spPr>
          <a:xfrm>
            <a:off x="6230271" y="6097340"/>
            <a:ext cx="2400274" cy="52193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2" name="Rectangle 83"/>
          <p:cNvSpPr/>
          <p:nvPr/>
        </p:nvSpPr>
        <p:spPr>
          <a:xfrm>
            <a:off x="8894583" y="4573795"/>
            <a:ext cx="2400274" cy="52193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3" name="Rectangle 84"/>
          <p:cNvSpPr/>
          <p:nvPr/>
        </p:nvSpPr>
        <p:spPr>
          <a:xfrm>
            <a:off x="8888454" y="6097340"/>
            <a:ext cx="2400274" cy="521938"/>
          </a:xfrm>
          <a:prstGeom prst="rect">
            <a:avLst/>
          </a:prstGeom>
        </p:spPr>
        <p:txBody>
          <a:bodyPr wrap="square">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4"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95"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299343514"/>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68"/>
                                        </p:tgtEl>
                                        <p:attrNameLst>
                                          <p:attrName>style.visibility</p:attrName>
                                        </p:attrNameLst>
                                      </p:cBhvr>
                                      <p:to>
                                        <p:strVal val="visible"/>
                                      </p:to>
                                    </p:set>
                                    <p:animEffect transition="in" filter="fade">
                                      <p:cBhvr>
                                        <p:cTn id="7" dur="1000"/>
                                        <p:tgtEl>
                                          <p:spTgt spid="68"/>
                                        </p:tgtEl>
                                      </p:cBhvr>
                                    </p:animEffect>
                                    <p:anim calcmode="lin" valueType="num">
                                      <p:cBhvr>
                                        <p:cTn id="8" dur="1000" fill="hold"/>
                                        <p:tgtEl>
                                          <p:spTgt spid="68"/>
                                        </p:tgtEl>
                                        <p:attrNameLst>
                                          <p:attrName>ppt_x</p:attrName>
                                        </p:attrNameLst>
                                      </p:cBhvr>
                                      <p:tavLst>
                                        <p:tav tm="0">
                                          <p:val>
                                            <p:strVal val="#ppt_x"/>
                                          </p:val>
                                        </p:tav>
                                        <p:tav tm="100000">
                                          <p:val>
                                            <p:strVal val="#ppt_x"/>
                                          </p:val>
                                        </p:tav>
                                      </p:tavLst>
                                    </p:anim>
                                    <p:anim calcmode="lin" valueType="num">
                                      <p:cBhvr>
                                        <p:cTn id="9" dur="1000" fill="hold"/>
                                        <p:tgtEl>
                                          <p:spTgt spid="6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53" presetClass="entr" presetSubtype="16" fill="hold" grpId="0" nodeType="afterEffect">
                                  <p:stCondLst>
                                    <p:cond delay="0"/>
                                  </p:stCondLst>
                                  <p:childTnLst>
                                    <p:set>
                                      <p:cBhvr>
                                        <p:cTn id="12" dur="1" fill="hold">
                                          <p:stCondLst>
                                            <p:cond delay="0"/>
                                          </p:stCondLst>
                                        </p:cTn>
                                        <p:tgtEl>
                                          <p:spTgt spid="72"/>
                                        </p:tgtEl>
                                        <p:attrNameLst>
                                          <p:attrName>style.visibility</p:attrName>
                                        </p:attrNameLst>
                                      </p:cBhvr>
                                      <p:to>
                                        <p:strVal val="visible"/>
                                      </p:to>
                                    </p:set>
                                    <p:anim calcmode="lin" valueType="num">
                                      <p:cBhvr>
                                        <p:cTn id="13" dur="500" fill="hold"/>
                                        <p:tgtEl>
                                          <p:spTgt spid="72"/>
                                        </p:tgtEl>
                                        <p:attrNameLst>
                                          <p:attrName>ppt_w</p:attrName>
                                        </p:attrNameLst>
                                      </p:cBhvr>
                                      <p:tavLst>
                                        <p:tav tm="0">
                                          <p:val>
                                            <p:fltVal val="0"/>
                                          </p:val>
                                        </p:tav>
                                        <p:tav tm="100000">
                                          <p:val>
                                            <p:strVal val="#ppt_w"/>
                                          </p:val>
                                        </p:tav>
                                      </p:tavLst>
                                    </p:anim>
                                    <p:anim calcmode="lin" valueType="num">
                                      <p:cBhvr>
                                        <p:cTn id="14" dur="500" fill="hold"/>
                                        <p:tgtEl>
                                          <p:spTgt spid="72"/>
                                        </p:tgtEl>
                                        <p:attrNameLst>
                                          <p:attrName>ppt_h</p:attrName>
                                        </p:attrNameLst>
                                      </p:cBhvr>
                                      <p:tavLst>
                                        <p:tav tm="0">
                                          <p:val>
                                            <p:fltVal val="0"/>
                                          </p:val>
                                        </p:tav>
                                        <p:tav tm="100000">
                                          <p:val>
                                            <p:strVal val="#ppt_h"/>
                                          </p:val>
                                        </p:tav>
                                      </p:tavLst>
                                    </p:anim>
                                    <p:animEffect transition="in" filter="fade">
                                      <p:cBhvr>
                                        <p:cTn id="15" dur="500"/>
                                        <p:tgtEl>
                                          <p:spTgt spid="72"/>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73"/>
                                        </p:tgtEl>
                                        <p:attrNameLst>
                                          <p:attrName>style.visibility</p:attrName>
                                        </p:attrNameLst>
                                      </p:cBhvr>
                                      <p:to>
                                        <p:strVal val="visible"/>
                                      </p:to>
                                    </p:set>
                                    <p:animEffect transition="in" filter="wipe(left)">
                                      <p:cBhvr>
                                        <p:cTn id="19" dur="500"/>
                                        <p:tgtEl>
                                          <p:spTgt spid="73"/>
                                        </p:tgtEl>
                                      </p:cBhvr>
                                    </p:animEffect>
                                  </p:childTnLst>
                                </p:cTn>
                              </p:par>
                            </p:childTnLst>
                          </p:cTn>
                        </p:par>
                        <p:par>
                          <p:cTn id="20" fill="hold">
                            <p:stCondLst>
                              <p:cond delay="2000"/>
                            </p:stCondLst>
                            <p:childTnLst>
                              <p:par>
                                <p:cTn id="21" presetID="49" presetClass="entr" presetSubtype="0" decel="100000" fill="hold" grpId="0" nodeType="afterEffect">
                                  <p:stCondLst>
                                    <p:cond delay="0"/>
                                  </p:stCondLst>
                                  <p:childTnLst>
                                    <p:set>
                                      <p:cBhvr>
                                        <p:cTn id="22" dur="1" fill="hold">
                                          <p:stCondLst>
                                            <p:cond delay="0"/>
                                          </p:stCondLst>
                                        </p:cTn>
                                        <p:tgtEl>
                                          <p:spTgt spid="74"/>
                                        </p:tgtEl>
                                        <p:attrNameLst>
                                          <p:attrName>style.visibility</p:attrName>
                                        </p:attrNameLst>
                                      </p:cBhvr>
                                      <p:to>
                                        <p:strVal val="visible"/>
                                      </p:to>
                                    </p:set>
                                    <p:anim calcmode="lin" valueType="num">
                                      <p:cBhvr>
                                        <p:cTn id="23" dur="500" fill="hold"/>
                                        <p:tgtEl>
                                          <p:spTgt spid="74"/>
                                        </p:tgtEl>
                                        <p:attrNameLst>
                                          <p:attrName>ppt_w</p:attrName>
                                        </p:attrNameLst>
                                      </p:cBhvr>
                                      <p:tavLst>
                                        <p:tav tm="0">
                                          <p:val>
                                            <p:fltVal val="0"/>
                                          </p:val>
                                        </p:tav>
                                        <p:tav tm="100000">
                                          <p:val>
                                            <p:strVal val="#ppt_w"/>
                                          </p:val>
                                        </p:tav>
                                      </p:tavLst>
                                    </p:anim>
                                    <p:anim calcmode="lin" valueType="num">
                                      <p:cBhvr>
                                        <p:cTn id="24" dur="500" fill="hold"/>
                                        <p:tgtEl>
                                          <p:spTgt spid="74"/>
                                        </p:tgtEl>
                                        <p:attrNameLst>
                                          <p:attrName>ppt_h</p:attrName>
                                        </p:attrNameLst>
                                      </p:cBhvr>
                                      <p:tavLst>
                                        <p:tav tm="0">
                                          <p:val>
                                            <p:fltVal val="0"/>
                                          </p:val>
                                        </p:tav>
                                        <p:tav tm="100000">
                                          <p:val>
                                            <p:strVal val="#ppt_h"/>
                                          </p:val>
                                        </p:tav>
                                      </p:tavLst>
                                    </p:anim>
                                    <p:anim calcmode="lin" valueType="num">
                                      <p:cBhvr>
                                        <p:cTn id="25" dur="500" fill="hold"/>
                                        <p:tgtEl>
                                          <p:spTgt spid="74"/>
                                        </p:tgtEl>
                                        <p:attrNameLst>
                                          <p:attrName>style.rotation</p:attrName>
                                        </p:attrNameLst>
                                      </p:cBhvr>
                                      <p:tavLst>
                                        <p:tav tm="0">
                                          <p:val>
                                            <p:fltVal val="360"/>
                                          </p:val>
                                        </p:tav>
                                        <p:tav tm="100000">
                                          <p:val>
                                            <p:fltVal val="0"/>
                                          </p:val>
                                        </p:tav>
                                      </p:tavLst>
                                    </p:anim>
                                    <p:animEffect transition="in" filter="fade">
                                      <p:cBhvr>
                                        <p:cTn id="26" dur="500"/>
                                        <p:tgtEl>
                                          <p:spTgt spid="74"/>
                                        </p:tgtEl>
                                      </p:cBhvr>
                                    </p:animEffect>
                                  </p:childTnLst>
                                </p:cTn>
                              </p:par>
                            </p:childTnLst>
                          </p:cTn>
                        </p:par>
                        <p:par>
                          <p:cTn id="27" fill="hold">
                            <p:stCondLst>
                              <p:cond delay="2500"/>
                            </p:stCondLst>
                            <p:childTnLst>
                              <p:par>
                                <p:cTn id="28" presetID="49" presetClass="entr" presetSubtype="0" decel="100000" fill="hold" grpId="0" nodeType="afterEffect">
                                  <p:stCondLst>
                                    <p:cond delay="0"/>
                                  </p:stCondLst>
                                  <p:childTnLst>
                                    <p:set>
                                      <p:cBhvr>
                                        <p:cTn id="29" dur="1" fill="hold">
                                          <p:stCondLst>
                                            <p:cond delay="0"/>
                                          </p:stCondLst>
                                        </p:cTn>
                                        <p:tgtEl>
                                          <p:spTgt spid="75"/>
                                        </p:tgtEl>
                                        <p:attrNameLst>
                                          <p:attrName>style.visibility</p:attrName>
                                        </p:attrNameLst>
                                      </p:cBhvr>
                                      <p:to>
                                        <p:strVal val="visible"/>
                                      </p:to>
                                    </p:set>
                                    <p:anim calcmode="lin" valueType="num">
                                      <p:cBhvr>
                                        <p:cTn id="30" dur="500" fill="hold"/>
                                        <p:tgtEl>
                                          <p:spTgt spid="75"/>
                                        </p:tgtEl>
                                        <p:attrNameLst>
                                          <p:attrName>ppt_w</p:attrName>
                                        </p:attrNameLst>
                                      </p:cBhvr>
                                      <p:tavLst>
                                        <p:tav tm="0">
                                          <p:val>
                                            <p:fltVal val="0"/>
                                          </p:val>
                                        </p:tav>
                                        <p:tav tm="100000">
                                          <p:val>
                                            <p:strVal val="#ppt_w"/>
                                          </p:val>
                                        </p:tav>
                                      </p:tavLst>
                                    </p:anim>
                                    <p:anim calcmode="lin" valueType="num">
                                      <p:cBhvr>
                                        <p:cTn id="31" dur="500" fill="hold"/>
                                        <p:tgtEl>
                                          <p:spTgt spid="75"/>
                                        </p:tgtEl>
                                        <p:attrNameLst>
                                          <p:attrName>ppt_h</p:attrName>
                                        </p:attrNameLst>
                                      </p:cBhvr>
                                      <p:tavLst>
                                        <p:tav tm="0">
                                          <p:val>
                                            <p:fltVal val="0"/>
                                          </p:val>
                                        </p:tav>
                                        <p:tav tm="100000">
                                          <p:val>
                                            <p:strVal val="#ppt_h"/>
                                          </p:val>
                                        </p:tav>
                                      </p:tavLst>
                                    </p:anim>
                                    <p:anim calcmode="lin" valueType="num">
                                      <p:cBhvr>
                                        <p:cTn id="32" dur="500" fill="hold"/>
                                        <p:tgtEl>
                                          <p:spTgt spid="75"/>
                                        </p:tgtEl>
                                        <p:attrNameLst>
                                          <p:attrName>style.rotation</p:attrName>
                                        </p:attrNameLst>
                                      </p:cBhvr>
                                      <p:tavLst>
                                        <p:tav tm="0">
                                          <p:val>
                                            <p:fltVal val="360"/>
                                          </p:val>
                                        </p:tav>
                                        <p:tav tm="100000">
                                          <p:val>
                                            <p:fltVal val="0"/>
                                          </p:val>
                                        </p:tav>
                                      </p:tavLst>
                                    </p:anim>
                                    <p:animEffect transition="in" filter="fade">
                                      <p:cBhvr>
                                        <p:cTn id="33" dur="500"/>
                                        <p:tgtEl>
                                          <p:spTgt spid="75"/>
                                        </p:tgtEl>
                                      </p:cBhvr>
                                    </p:animEffect>
                                  </p:childTnLst>
                                </p:cTn>
                              </p:par>
                            </p:childTnLst>
                          </p:cTn>
                        </p:par>
                        <p:par>
                          <p:cTn id="34" fill="hold">
                            <p:stCondLst>
                              <p:cond delay="3000"/>
                            </p:stCondLst>
                            <p:childTnLst>
                              <p:par>
                                <p:cTn id="35" presetID="10" presetClass="entr" presetSubtype="0" fill="hold" grpId="0" nodeType="afterEffect">
                                  <p:stCondLst>
                                    <p:cond delay="0"/>
                                  </p:stCondLst>
                                  <p:childTnLst>
                                    <p:set>
                                      <p:cBhvr>
                                        <p:cTn id="36" dur="1" fill="hold">
                                          <p:stCondLst>
                                            <p:cond delay="0"/>
                                          </p:stCondLst>
                                        </p:cTn>
                                        <p:tgtEl>
                                          <p:spTgt spid="83"/>
                                        </p:tgtEl>
                                        <p:attrNameLst>
                                          <p:attrName>style.visibility</p:attrName>
                                        </p:attrNameLst>
                                      </p:cBhvr>
                                      <p:to>
                                        <p:strVal val="visible"/>
                                      </p:to>
                                    </p:set>
                                    <p:animEffect transition="in" filter="fade">
                                      <p:cBhvr>
                                        <p:cTn id="37" dur="500"/>
                                        <p:tgtEl>
                                          <p:spTgt spid="83"/>
                                        </p:tgtEl>
                                      </p:cBhvr>
                                    </p:animEffect>
                                  </p:childTnLst>
                                </p:cTn>
                              </p:par>
                            </p:childTnLst>
                          </p:cTn>
                        </p:par>
                        <p:par>
                          <p:cTn id="38" fill="hold">
                            <p:stCondLst>
                              <p:cond delay="3500"/>
                            </p:stCondLst>
                            <p:childTnLst>
                              <p:par>
                                <p:cTn id="39" presetID="10" presetClass="entr" presetSubtype="0" fill="hold" grpId="0" nodeType="afterEffect">
                                  <p:stCondLst>
                                    <p:cond delay="0"/>
                                  </p:stCondLst>
                                  <p:childTnLst>
                                    <p:set>
                                      <p:cBhvr>
                                        <p:cTn id="40" dur="1" fill="hold">
                                          <p:stCondLst>
                                            <p:cond delay="0"/>
                                          </p:stCondLst>
                                        </p:cTn>
                                        <p:tgtEl>
                                          <p:spTgt spid="82"/>
                                        </p:tgtEl>
                                        <p:attrNameLst>
                                          <p:attrName>style.visibility</p:attrName>
                                        </p:attrNameLst>
                                      </p:cBhvr>
                                      <p:to>
                                        <p:strVal val="visible"/>
                                      </p:to>
                                    </p:set>
                                    <p:animEffect transition="in" filter="fade">
                                      <p:cBhvr>
                                        <p:cTn id="41" dur="500"/>
                                        <p:tgtEl>
                                          <p:spTgt spid="82"/>
                                        </p:tgtEl>
                                      </p:cBhvr>
                                    </p:animEffect>
                                  </p:childTnLst>
                                </p:cTn>
                              </p:par>
                            </p:childTnLst>
                          </p:cTn>
                        </p:par>
                        <p:par>
                          <p:cTn id="42" fill="hold">
                            <p:stCondLst>
                              <p:cond delay="4000"/>
                            </p:stCondLst>
                            <p:childTnLst>
                              <p:par>
                                <p:cTn id="43" presetID="53" presetClass="entr" presetSubtype="16" fill="hold" grpId="0" nodeType="afterEffect">
                                  <p:stCondLst>
                                    <p:cond delay="0"/>
                                  </p:stCondLst>
                                  <p:childTnLst>
                                    <p:set>
                                      <p:cBhvr>
                                        <p:cTn id="44" dur="1" fill="hold">
                                          <p:stCondLst>
                                            <p:cond delay="0"/>
                                          </p:stCondLst>
                                        </p:cTn>
                                        <p:tgtEl>
                                          <p:spTgt spid="90"/>
                                        </p:tgtEl>
                                        <p:attrNameLst>
                                          <p:attrName>style.visibility</p:attrName>
                                        </p:attrNameLst>
                                      </p:cBhvr>
                                      <p:to>
                                        <p:strVal val="visible"/>
                                      </p:to>
                                    </p:set>
                                    <p:anim calcmode="lin" valueType="num">
                                      <p:cBhvr>
                                        <p:cTn id="45" dur="500" fill="hold"/>
                                        <p:tgtEl>
                                          <p:spTgt spid="90"/>
                                        </p:tgtEl>
                                        <p:attrNameLst>
                                          <p:attrName>ppt_w</p:attrName>
                                        </p:attrNameLst>
                                      </p:cBhvr>
                                      <p:tavLst>
                                        <p:tav tm="0">
                                          <p:val>
                                            <p:fltVal val="0"/>
                                          </p:val>
                                        </p:tav>
                                        <p:tav tm="100000">
                                          <p:val>
                                            <p:strVal val="#ppt_w"/>
                                          </p:val>
                                        </p:tav>
                                      </p:tavLst>
                                    </p:anim>
                                    <p:anim calcmode="lin" valueType="num">
                                      <p:cBhvr>
                                        <p:cTn id="46" dur="500" fill="hold"/>
                                        <p:tgtEl>
                                          <p:spTgt spid="90"/>
                                        </p:tgtEl>
                                        <p:attrNameLst>
                                          <p:attrName>ppt_h</p:attrName>
                                        </p:attrNameLst>
                                      </p:cBhvr>
                                      <p:tavLst>
                                        <p:tav tm="0">
                                          <p:val>
                                            <p:fltVal val="0"/>
                                          </p:val>
                                        </p:tav>
                                        <p:tav tm="100000">
                                          <p:val>
                                            <p:strVal val="#ppt_h"/>
                                          </p:val>
                                        </p:tav>
                                      </p:tavLst>
                                    </p:anim>
                                    <p:animEffect transition="in" filter="fade">
                                      <p:cBhvr>
                                        <p:cTn id="47" dur="500"/>
                                        <p:tgtEl>
                                          <p:spTgt spid="90"/>
                                        </p:tgtEl>
                                      </p:cBhvr>
                                    </p:animEffect>
                                  </p:childTnLst>
                                </p:cTn>
                              </p:par>
                            </p:childTnLst>
                          </p:cTn>
                        </p:par>
                        <p:par>
                          <p:cTn id="48" fill="hold">
                            <p:stCondLst>
                              <p:cond delay="4500"/>
                            </p:stCondLst>
                            <p:childTnLst>
                              <p:par>
                                <p:cTn id="49" presetID="49" presetClass="entr" presetSubtype="0" decel="100000" fill="hold" grpId="0" nodeType="afterEffect">
                                  <p:stCondLst>
                                    <p:cond delay="0"/>
                                  </p:stCondLst>
                                  <p:childTnLst>
                                    <p:set>
                                      <p:cBhvr>
                                        <p:cTn id="50" dur="1" fill="hold">
                                          <p:stCondLst>
                                            <p:cond delay="0"/>
                                          </p:stCondLst>
                                        </p:cTn>
                                        <p:tgtEl>
                                          <p:spTgt spid="81"/>
                                        </p:tgtEl>
                                        <p:attrNameLst>
                                          <p:attrName>style.visibility</p:attrName>
                                        </p:attrNameLst>
                                      </p:cBhvr>
                                      <p:to>
                                        <p:strVal val="visible"/>
                                      </p:to>
                                    </p:set>
                                    <p:anim calcmode="lin" valueType="num">
                                      <p:cBhvr>
                                        <p:cTn id="51" dur="500" fill="hold"/>
                                        <p:tgtEl>
                                          <p:spTgt spid="81"/>
                                        </p:tgtEl>
                                        <p:attrNameLst>
                                          <p:attrName>ppt_w</p:attrName>
                                        </p:attrNameLst>
                                      </p:cBhvr>
                                      <p:tavLst>
                                        <p:tav tm="0">
                                          <p:val>
                                            <p:fltVal val="0"/>
                                          </p:val>
                                        </p:tav>
                                        <p:tav tm="100000">
                                          <p:val>
                                            <p:strVal val="#ppt_w"/>
                                          </p:val>
                                        </p:tav>
                                      </p:tavLst>
                                    </p:anim>
                                    <p:anim calcmode="lin" valueType="num">
                                      <p:cBhvr>
                                        <p:cTn id="52" dur="500" fill="hold"/>
                                        <p:tgtEl>
                                          <p:spTgt spid="81"/>
                                        </p:tgtEl>
                                        <p:attrNameLst>
                                          <p:attrName>ppt_h</p:attrName>
                                        </p:attrNameLst>
                                      </p:cBhvr>
                                      <p:tavLst>
                                        <p:tav tm="0">
                                          <p:val>
                                            <p:fltVal val="0"/>
                                          </p:val>
                                        </p:tav>
                                        <p:tav tm="100000">
                                          <p:val>
                                            <p:strVal val="#ppt_h"/>
                                          </p:val>
                                        </p:tav>
                                      </p:tavLst>
                                    </p:anim>
                                    <p:anim calcmode="lin" valueType="num">
                                      <p:cBhvr>
                                        <p:cTn id="53" dur="500" fill="hold"/>
                                        <p:tgtEl>
                                          <p:spTgt spid="81"/>
                                        </p:tgtEl>
                                        <p:attrNameLst>
                                          <p:attrName>style.rotation</p:attrName>
                                        </p:attrNameLst>
                                      </p:cBhvr>
                                      <p:tavLst>
                                        <p:tav tm="0">
                                          <p:val>
                                            <p:fltVal val="360"/>
                                          </p:val>
                                        </p:tav>
                                        <p:tav tm="100000">
                                          <p:val>
                                            <p:fltVal val="0"/>
                                          </p:val>
                                        </p:tav>
                                      </p:tavLst>
                                    </p:anim>
                                    <p:animEffect transition="in" filter="fade">
                                      <p:cBhvr>
                                        <p:cTn id="54" dur="500"/>
                                        <p:tgtEl>
                                          <p:spTgt spid="81"/>
                                        </p:tgtEl>
                                      </p:cBhvr>
                                    </p:animEffect>
                                  </p:childTnLst>
                                </p:cTn>
                              </p:par>
                            </p:childTnLst>
                          </p:cTn>
                        </p:par>
                        <p:par>
                          <p:cTn id="55" fill="hold">
                            <p:stCondLst>
                              <p:cond delay="5000"/>
                            </p:stCondLst>
                            <p:childTnLst>
                              <p:par>
                                <p:cTn id="56" presetID="49" presetClass="entr" presetSubtype="0" decel="100000" fill="hold" grpId="0" nodeType="afterEffect">
                                  <p:stCondLst>
                                    <p:cond delay="0"/>
                                  </p:stCondLst>
                                  <p:childTnLst>
                                    <p:set>
                                      <p:cBhvr>
                                        <p:cTn id="57" dur="1" fill="hold">
                                          <p:stCondLst>
                                            <p:cond delay="0"/>
                                          </p:stCondLst>
                                        </p:cTn>
                                        <p:tgtEl>
                                          <p:spTgt spid="78"/>
                                        </p:tgtEl>
                                        <p:attrNameLst>
                                          <p:attrName>style.visibility</p:attrName>
                                        </p:attrNameLst>
                                      </p:cBhvr>
                                      <p:to>
                                        <p:strVal val="visible"/>
                                      </p:to>
                                    </p:set>
                                    <p:anim calcmode="lin" valueType="num">
                                      <p:cBhvr>
                                        <p:cTn id="58" dur="500" fill="hold"/>
                                        <p:tgtEl>
                                          <p:spTgt spid="78"/>
                                        </p:tgtEl>
                                        <p:attrNameLst>
                                          <p:attrName>ppt_w</p:attrName>
                                        </p:attrNameLst>
                                      </p:cBhvr>
                                      <p:tavLst>
                                        <p:tav tm="0">
                                          <p:val>
                                            <p:fltVal val="0"/>
                                          </p:val>
                                        </p:tav>
                                        <p:tav tm="100000">
                                          <p:val>
                                            <p:strVal val="#ppt_w"/>
                                          </p:val>
                                        </p:tav>
                                      </p:tavLst>
                                    </p:anim>
                                    <p:anim calcmode="lin" valueType="num">
                                      <p:cBhvr>
                                        <p:cTn id="59" dur="500" fill="hold"/>
                                        <p:tgtEl>
                                          <p:spTgt spid="78"/>
                                        </p:tgtEl>
                                        <p:attrNameLst>
                                          <p:attrName>ppt_h</p:attrName>
                                        </p:attrNameLst>
                                      </p:cBhvr>
                                      <p:tavLst>
                                        <p:tav tm="0">
                                          <p:val>
                                            <p:fltVal val="0"/>
                                          </p:val>
                                        </p:tav>
                                        <p:tav tm="100000">
                                          <p:val>
                                            <p:strVal val="#ppt_h"/>
                                          </p:val>
                                        </p:tav>
                                      </p:tavLst>
                                    </p:anim>
                                    <p:anim calcmode="lin" valueType="num">
                                      <p:cBhvr>
                                        <p:cTn id="60" dur="500" fill="hold"/>
                                        <p:tgtEl>
                                          <p:spTgt spid="78"/>
                                        </p:tgtEl>
                                        <p:attrNameLst>
                                          <p:attrName>style.rotation</p:attrName>
                                        </p:attrNameLst>
                                      </p:cBhvr>
                                      <p:tavLst>
                                        <p:tav tm="0">
                                          <p:val>
                                            <p:fltVal val="360"/>
                                          </p:val>
                                        </p:tav>
                                        <p:tav tm="100000">
                                          <p:val>
                                            <p:fltVal val="0"/>
                                          </p:val>
                                        </p:tav>
                                      </p:tavLst>
                                    </p:anim>
                                    <p:animEffect transition="in" filter="fade">
                                      <p:cBhvr>
                                        <p:cTn id="61" dur="500"/>
                                        <p:tgtEl>
                                          <p:spTgt spid="78"/>
                                        </p:tgtEl>
                                      </p:cBhvr>
                                    </p:animEffect>
                                  </p:childTnLst>
                                </p:cTn>
                              </p:par>
                            </p:childTnLst>
                          </p:cTn>
                        </p:par>
                        <p:par>
                          <p:cTn id="62" fill="hold">
                            <p:stCondLst>
                              <p:cond delay="5500"/>
                            </p:stCondLst>
                            <p:childTnLst>
                              <p:par>
                                <p:cTn id="63" presetID="10" presetClass="entr" presetSubtype="0" fill="hold" grpId="0" nodeType="afterEffect">
                                  <p:stCondLst>
                                    <p:cond delay="0"/>
                                  </p:stCondLst>
                                  <p:childTnLst>
                                    <p:set>
                                      <p:cBhvr>
                                        <p:cTn id="64" dur="1" fill="hold">
                                          <p:stCondLst>
                                            <p:cond delay="0"/>
                                          </p:stCondLst>
                                        </p:cTn>
                                        <p:tgtEl>
                                          <p:spTgt spid="85"/>
                                        </p:tgtEl>
                                        <p:attrNameLst>
                                          <p:attrName>style.visibility</p:attrName>
                                        </p:attrNameLst>
                                      </p:cBhvr>
                                      <p:to>
                                        <p:strVal val="visible"/>
                                      </p:to>
                                    </p:set>
                                    <p:animEffect transition="in" filter="fade">
                                      <p:cBhvr>
                                        <p:cTn id="65" dur="500"/>
                                        <p:tgtEl>
                                          <p:spTgt spid="85"/>
                                        </p:tgtEl>
                                      </p:cBhvr>
                                    </p:animEffect>
                                  </p:childTnLst>
                                </p:cTn>
                              </p:par>
                            </p:childTnLst>
                          </p:cTn>
                        </p:par>
                        <p:par>
                          <p:cTn id="66" fill="hold">
                            <p:stCondLst>
                              <p:cond delay="6000"/>
                            </p:stCondLst>
                            <p:childTnLst>
                              <p:par>
                                <p:cTn id="67" presetID="10" presetClass="entr" presetSubtype="0" fill="hold" grpId="0" nodeType="afterEffect">
                                  <p:stCondLst>
                                    <p:cond delay="0"/>
                                  </p:stCondLst>
                                  <p:childTnLst>
                                    <p:set>
                                      <p:cBhvr>
                                        <p:cTn id="68" dur="1" fill="hold">
                                          <p:stCondLst>
                                            <p:cond delay="0"/>
                                          </p:stCondLst>
                                        </p:cTn>
                                        <p:tgtEl>
                                          <p:spTgt spid="84"/>
                                        </p:tgtEl>
                                        <p:attrNameLst>
                                          <p:attrName>style.visibility</p:attrName>
                                        </p:attrNameLst>
                                      </p:cBhvr>
                                      <p:to>
                                        <p:strVal val="visible"/>
                                      </p:to>
                                    </p:set>
                                    <p:animEffect transition="in" filter="fade">
                                      <p:cBhvr>
                                        <p:cTn id="69" dur="500"/>
                                        <p:tgtEl>
                                          <p:spTgt spid="84"/>
                                        </p:tgtEl>
                                      </p:cBhvr>
                                    </p:animEffect>
                                  </p:childTnLst>
                                </p:cTn>
                              </p:par>
                            </p:childTnLst>
                          </p:cTn>
                        </p:par>
                        <p:par>
                          <p:cTn id="70" fill="hold">
                            <p:stCondLst>
                              <p:cond delay="6500"/>
                            </p:stCondLst>
                            <p:childTnLst>
                              <p:par>
                                <p:cTn id="71" presetID="53" presetClass="entr" presetSubtype="16" fill="hold" grpId="0" nodeType="afterEffect">
                                  <p:stCondLst>
                                    <p:cond delay="0"/>
                                  </p:stCondLst>
                                  <p:childTnLst>
                                    <p:set>
                                      <p:cBhvr>
                                        <p:cTn id="72" dur="1" fill="hold">
                                          <p:stCondLst>
                                            <p:cond delay="0"/>
                                          </p:stCondLst>
                                        </p:cTn>
                                        <p:tgtEl>
                                          <p:spTgt spid="92"/>
                                        </p:tgtEl>
                                        <p:attrNameLst>
                                          <p:attrName>style.visibility</p:attrName>
                                        </p:attrNameLst>
                                      </p:cBhvr>
                                      <p:to>
                                        <p:strVal val="visible"/>
                                      </p:to>
                                    </p:set>
                                    <p:anim calcmode="lin" valueType="num">
                                      <p:cBhvr>
                                        <p:cTn id="73" dur="500" fill="hold"/>
                                        <p:tgtEl>
                                          <p:spTgt spid="92"/>
                                        </p:tgtEl>
                                        <p:attrNameLst>
                                          <p:attrName>ppt_w</p:attrName>
                                        </p:attrNameLst>
                                      </p:cBhvr>
                                      <p:tavLst>
                                        <p:tav tm="0">
                                          <p:val>
                                            <p:fltVal val="0"/>
                                          </p:val>
                                        </p:tav>
                                        <p:tav tm="100000">
                                          <p:val>
                                            <p:strVal val="#ppt_w"/>
                                          </p:val>
                                        </p:tav>
                                      </p:tavLst>
                                    </p:anim>
                                    <p:anim calcmode="lin" valueType="num">
                                      <p:cBhvr>
                                        <p:cTn id="74" dur="500" fill="hold"/>
                                        <p:tgtEl>
                                          <p:spTgt spid="92"/>
                                        </p:tgtEl>
                                        <p:attrNameLst>
                                          <p:attrName>ppt_h</p:attrName>
                                        </p:attrNameLst>
                                      </p:cBhvr>
                                      <p:tavLst>
                                        <p:tav tm="0">
                                          <p:val>
                                            <p:fltVal val="0"/>
                                          </p:val>
                                        </p:tav>
                                        <p:tav tm="100000">
                                          <p:val>
                                            <p:strVal val="#ppt_h"/>
                                          </p:val>
                                        </p:tav>
                                      </p:tavLst>
                                    </p:anim>
                                    <p:animEffect transition="in" filter="fade">
                                      <p:cBhvr>
                                        <p:cTn id="75" dur="500"/>
                                        <p:tgtEl>
                                          <p:spTgt spid="92"/>
                                        </p:tgtEl>
                                      </p:cBhvr>
                                    </p:animEffect>
                                  </p:childTnLst>
                                </p:cTn>
                              </p:par>
                            </p:childTnLst>
                          </p:cTn>
                        </p:par>
                        <p:par>
                          <p:cTn id="76" fill="hold">
                            <p:stCondLst>
                              <p:cond delay="7000"/>
                            </p:stCondLst>
                            <p:childTnLst>
                              <p:par>
                                <p:cTn id="77" presetID="49" presetClass="entr" presetSubtype="0" decel="100000" fill="hold" grpId="0" nodeType="afterEffect">
                                  <p:stCondLst>
                                    <p:cond delay="0"/>
                                  </p:stCondLst>
                                  <p:childTnLst>
                                    <p:set>
                                      <p:cBhvr>
                                        <p:cTn id="78" dur="1" fill="hold">
                                          <p:stCondLst>
                                            <p:cond delay="0"/>
                                          </p:stCondLst>
                                        </p:cTn>
                                        <p:tgtEl>
                                          <p:spTgt spid="80"/>
                                        </p:tgtEl>
                                        <p:attrNameLst>
                                          <p:attrName>style.visibility</p:attrName>
                                        </p:attrNameLst>
                                      </p:cBhvr>
                                      <p:to>
                                        <p:strVal val="visible"/>
                                      </p:to>
                                    </p:set>
                                    <p:anim calcmode="lin" valueType="num">
                                      <p:cBhvr>
                                        <p:cTn id="79" dur="500" fill="hold"/>
                                        <p:tgtEl>
                                          <p:spTgt spid="80"/>
                                        </p:tgtEl>
                                        <p:attrNameLst>
                                          <p:attrName>ppt_w</p:attrName>
                                        </p:attrNameLst>
                                      </p:cBhvr>
                                      <p:tavLst>
                                        <p:tav tm="0">
                                          <p:val>
                                            <p:fltVal val="0"/>
                                          </p:val>
                                        </p:tav>
                                        <p:tav tm="100000">
                                          <p:val>
                                            <p:strVal val="#ppt_w"/>
                                          </p:val>
                                        </p:tav>
                                      </p:tavLst>
                                    </p:anim>
                                    <p:anim calcmode="lin" valueType="num">
                                      <p:cBhvr>
                                        <p:cTn id="80" dur="500" fill="hold"/>
                                        <p:tgtEl>
                                          <p:spTgt spid="80"/>
                                        </p:tgtEl>
                                        <p:attrNameLst>
                                          <p:attrName>ppt_h</p:attrName>
                                        </p:attrNameLst>
                                      </p:cBhvr>
                                      <p:tavLst>
                                        <p:tav tm="0">
                                          <p:val>
                                            <p:fltVal val="0"/>
                                          </p:val>
                                        </p:tav>
                                        <p:tav tm="100000">
                                          <p:val>
                                            <p:strVal val="#ppt_h"/>
                                          </p:val>
                                        </p:tav>
                                      </p:tavLst>
                                    </p:anim>
                                    <p:anim calcmode="lin" valueType="num">
                                      <p:cBhvr>
                                        <p:cTn id="81" dur="500" fill="hold"/>
                                        <p:tgtEl>
                                          <p:spTgt spid="80"/>
                                        </p:tgtEl>
                                        <p:attrNameLst>
                                          <p:attrName>style.rotation</p:attrName>
                                        </p:attrNameLst>
                                      </p:cBhvr>
                                      <p:tavLst>
                                        <p:tav tm="0">
                                          <p:val>
                                            <p:fltVal val="360"/>
                                          </p:val>
                                        </p:tav>
                                        <p:tav tm="100000">
                                          <p:val>
                                            <p:fltVal val="0"/>
                                          </p:val>
                                        </p:tav>
                                      </p:tavLst>
                                    </p:anim>
                                    <p:animEffect transition="in" filter="fade">
                                      <p:cBhvr>
                                        <p:cTn id="82" dur="500"/>
                                        <p:tgtEl>
                                          <p:spTgt spid="80"/>
                                        </p:tgtEl>
                                      </p:cBhvr>
                                    </p:animEffect>
                                  </p:childTnLst>
                                </p:cTn>
                              </p:par>
                            </p:childTnLst>
                          </p:cTn>
                        </p:par>
                        <p:par>
                          <p:cTn id="83" fill="hold">
                            <p:stCondLst>
                              <p:cond delay="7500"/>
                            </p:stCondLst>
                            <p:childTnLst>
                              <p:par>
                                <p:cTn id="84" presetID="49" presetClass="entr" presetSubtype="0" decel="100000" fill="hold" grpId="0" nodeType="afterEffect">
                                  <p:stCondLst>
                                    <p:cond delay="0"/>
                                  </p:stCondLst>
                                  <p:childTnLst>
                                    <p:set>
                                      <p:cBhvr>
                                        <p:cTn id="85" dur="1" fill="hold">
                                          <p:stCondLst>
                                            <p:cond delay="0"/>
                                          </p:stCondLst>
                                        </p:cTn>
                                        <p:tgtEl>
                                          <p:spTgt spid="76"/>
                                        </p:tgtEl>
                                        <p:attrNameLst>
                                          <p:attrName>style.visibility</p:attrName>
                                        </p:attrNameLst>
                                      </p:cBhvr>
                                      <p:to>
                                        <p:strVal val="visible"/>
                                      </p:to>
                                    </p:set>
                                    <p:anim calcmode="lin" valueType="num">
                                      <p:cBhvr>
                                        <p:cTn id="86" dur="500" fill="hold"/>
                                        <p:tgtEl>
                                          <p:spTgt spid="76"/>
                                        </p:tgtEl>
                                        <p:attrNameLst>
                                          <p:attrName>ppt_w</p:attrName>
                                        </p:attrNameLst>
                                      </p:cBhvr>
                                      <p:tavLst>
                                        <p:tav tm="0">
                                          <p:val>
                                            <p:fltVal val="0"/>
                                          </p:val>
                                        </p:tav>
                                        <p:tav tm="100000">
                                          <p:val>
                                            <p:strVal val="#ppt_w"/>
                                          </p:val>
                                        </p:tav>
                                      </p:tavLst>
                                    </p:anim>
                                    <p:anim calcmode="lin" valueType="num">
                                      <p:cBhvr>
                                        <p:cTn id="87" dur="500" fill="hold"/>
                                        <p:tgtEl>
                                          <p:spTgt spid="76"/>
                                        </p:tgtEl>
                                        <p:attrNameLst>
                                          <p:attrName>ppt_h</p:attrName>
                                        </p:attrNameLst>
                                      </p:cBhvr>
                                      <p:tavLst>
                                        <p:tav tm="0">
                                          <p:val>
                                            <p:fltVal val="0"/>
                                          </p:val>
                                        </p:tav>
                                        <p:tav tm="100000">
                                          <p:val>
                                            <p:strVal val="#ppt_h"/>
                                          </p:val>
                                        </p:tav>
                                      </p:tavLst>
                                    </p:anim>
                                    <p:anim calcmode="lin" valueType="num">
                                      <p:cBhvr>
                                        <p:cTn id="88" dur="500" fill="hold"/>
                                        <p:tgtEl>
                                          <p:spTgt spid="76"/>
                                        </p:tgtEl>
                                        <p:attrNameLst>
                                          <p:attrName>style.rotation</p:attrName>
                                        </p:attrNameLst>
                                      </p:cBhvr>
                                      <p:tavLst>
                                        <p:tav tm="0">
                                          <p:val>
                                            <p:fltVal val="360"/>
                                          </p:val>
                                        </p:tav>
                                        <p:tav tm="100000">
                                          <p:val>
                                            <p:fltVal val="0"/>
                                          </p:val>
                                        </p:tav>
                                      </p:tavLst>
                                    </p:anim>
                                    <p:animEffect transition="in" filter="fade">
                                      <p:cBhvr>
                                        <p:cTn id="89" dur="500"/>
                                        <p:tgtEl>
                                          <p:spTgt spid="76"/>
                                        </p:tgtEl>
                                      </p:cBhvr>
                                    </p:animEffect>
                                  </p:childTnLst>
                                </p:cTn>
                              </p:par>
                            </p:childTnLst>
                          </p:cTn>
                        </p:par>
                        <p:par>
                          <p:cTn id="90" fill="hold">
                            <p:stCondLst>
                              <p:cond delay="8000"/>
                            </p:stCondLst>
                            <p:childTnLst>
                              <p:par>
                                <p:cTn id="91" presetID="10" presetClass="entr" presetSubtype="0" fill="hold" grpId="0" nodeType="afterEffect">
                                  <p:stCondLst>
                                    <p:cond delay="0"/>
                                  </p:stCondLst>
                                  <p:childTnLst>
                                    <p:set>
                                      <p:cBhvr>
                                        <p:cTn id="92" dur="1" fill="hold">
                                          <p:stCondLst>
                                            <p:cond delay="0"/>
                                          </p:stCondLst>
                                        </p:cTn>
                                        <p:tgtEl>
                                          <p:spTgt spid="87"/>
                                        </p:tgtEl>
                                        <p:attrNameLst>
                                          <p:attrName>style.visibility</p:attrName>
                                        </p:attrNameLst>
                                      </p:cBhvr>
                                      <p:to>
                                        <p:strVal val="visible"/>
                                      </p:to>
                                    </p:set>
                                    <p:animEffect transition="in" filter="fade">
                                      <p:cBhvr>
                                        <p:cTn id="93" dur="500"/>
                                        <p:tgtEl>
                                          <p:spTgt spid="87"/>
                                        </p:tgtEl>
                                      </p:cBhvr>
                                    </p:animEffect>
                                  </p:childTnLst>
                                </p:cTn>
                              </p:par>
                            </p:childTnLst>
                          </p:cTn>
                        </p:par>
                        <p:par>
                          <p:cTn id="94" fill="hold">
                            <p:stCondLst>
                              <p:cond delay="8500"/>
                            </p:stCondLst>
                            <p:childTnLst>
                              <p:par>
                                <p:cTn id="95" presetID="10" presetClass="entr" presetSubtype="0" fill="hold" grpId="0" nodeType="afterEffect">
                                  <p:stCondLst>
                                    <p:cond delay="0"/>
                                  </p:stCondLst>
                                  <p:childTnLst>
                                    <p:set>
                                      <p:cBhvr>
                                        <p:cTn id="96" dur="1" fill="hold">
                                          <p:stCondLst>
                                            <p:cond delay="0"/>
                                          </p:stCondLst>
                                        </p:cTn>
                                        <p:tgtEl>
                                          <p:spTgt spid="86"/>
                                        </p:tgtEl>
                                        <p:attrNameLst>
                                          <p:attrName>style.visibility</p:attrName>
                                        </p:attrNameLst>
                                      </p:cBhvr>
                                      <p:to>
                                        <p:strVal val="visible"/>
                                      </p:to>
                                    </p:set>
                                    <p:animEffect transition="in" filter="fade">
                                      <p:cBhvr>
                                        <p:cTn id="97" dur="500"/>
                                        <p:tgtEl>
                                          <p:spTgt spid="86"/>
                                        </p:tgtEl>
                                      </p:cBhvr>
                                    </p:animEffect>
                                  </p:childTnLst>
                                </p:cTn>
                              </p:par>
                            </p:childTnLst>
                          </p:cTn>
                        </p:par>
                        <p:par>
                          <p:cTn id="98" fill="hold">
                            <p:stCondLst>
                              <p:cond delay="9000"/>
                            </p:stCondLst>
                            <p:childTnLst>
                              <p:par>
                                <p:cTn id="99" presetID="53" presetClass="entr" presetSubtype="16" fill="hold" grpId="0" nodeType="afterEffect">
                                  <p:stCondLst>
                                    <p:cond delay="0"/>
                                  </p:stCondLst>
                                  <p:childTnLst>
                                    <p:set>
                                      <p:cBhvr>
                                        <p:cTn id="100" dur="1" fill="hold">
                                          <p:stCondLst>
                                            <p:cond delay="0"/>
                                          </p:stCondLst>
                                        </p:cTn>
                                        <p:tgtEl>
                                          <p:spTgt spid="91"/>
                                        </p:tgtEl>
                                        <p:attrNameLst>
                                          <p:attrName>style.visibility</p:attrName>
                                        </p:attrNameLst>
                                      </p:cBhvr>
                                      <p:to>
                                        <p:strVal val="visible"/>
                                      </p:to>
                                    </p:set>
                                    <p:anim calcmode="lin" valueType="num">
                                      <p:cBhvr>
                                        <p:cTn id="101" dur="500" fill="hold"/>
                                        <p:tgtEl>
                                          <p:spTgt spid="91"/>
                                        </p:tgtEl>
                                        <p:attrNameLst>
                                          <p:attrName>ppt_w</p:attrName>
                                        </p:attrNameLst>
                                      </p:cBhvr>
                                      <p:tavLst>
                                        <p:tav tm="0">
                                          <p:val>
                                            <p:fltVal val="0"/>
                                          </p:val>
                                        </p:tav>
                                        <p:tav tm="100000">
                                          <p:val>
                                            <p:strVal val="#ppt_w"/>
                                          </p:val>
                                        </p:tav>
                                      </p:tavLst>
                                    </p:anim>
                                    <p:anim calcmode="lin" valueType="num">
                                      <p:cBhvr>
                                        <p:cTn id="102" dur="500" fill="hold"/>
                                        <p:tgtEl>
                                          <p:spTgt spid="91"/>
                                        </p:tgtEl>
                                        <p:attrNameLst>
                                          <p:attrName>ppt_h</p:attrName>
                                        </p:attrNameLst>
                                      </p:cBhvr>
                                      <p:tavLst>
                                        <p:tav tm="0">
                                          <p:val>
                                            <p:fltVal val="0"/>
                                          </p:val>
                                        </p:tav>
                                        <p:tav tm="100000">
                                          <p:val>
                                            <p:strVal val="#ppt_h"/>
                                          </p:val>
                                        </p:tav>
                                      </p:tavLst>
                                    </p:anim>
                                    <p:animEffect transition="in" filter="fade">
                                      <p:cBhvr>
                                        <p:cTn id="103" dur="500"/>
                                        <p:tgtEl>
                                          <p:spTgt spid="91"/>
                                        </p:tgtEl>
                                      </p:cBhvr>
                                    </p:animEffect>
                                  </p:childTnLst>
                                </p:cTn>
                              </p:par>
                            </p:childTnLst>
                          </p:cTn>
                        </p:par>
                        <p:par>
                          <p:cTn id="104" fill="hold">
                            <p:stCondLst>
                              <p:cond delay="9500"/>
                            </p:stCondLst>
                            <p:childTnLst>
                              <p:par>
                                <p:cTn id="105" presetID="49" presetClass="entr" presetSubtype="0" decel="100000" fill="hold" grpId="0" nodeType="afterEffect">
                                  <p:stCondLst>
                                    <p:cond delay="0"/>
                                  </p:stCondLst>
                                  <p:childTnLst>
                                    <p:set>
                                      <p:cBhvr>
                                        <p:cTn id="106" dur="1" fill="hold">
                                          <p:stCondLst>
                                            <p:cond delay="0"/>
                                          </p:stCondLst>
                                        </p:cTn>
                                        <p:tgtEl>
                                          <p:spTgt spid="79"/>
                                        </p:tgtEl>
                                        <p:attrNameLst>
                                          <p:attrName>style.visibility</p:attrName>
                                        </p:attrNameLst>
                                      </p:cBhvr>
                                      <p:to>
                                        <p:strVal val="visible"/>
                                      </p:to>
                                    </p:set>
                                    <p:anim calcmode="lin" valueType="num">
                                      <p:cBhvr>
                                        <p:cTn id="107" dur="500" fill="hold"/>
                                        <p:tgtEl>
                                          <p:spTgt spid="79"/>
                                        </p:tgtEl>
                                        <p:attrNameLst>
                                          <p:attrName>ppt_w</p:attrName>
                                        </p:attrNameLst>
                                      </p:cBhvr>
                                      <p:tavLst>
                                        <p:tav tm="0">
                                          <p:val>
                                            <p:fltVal val="0"/>
                                          </p:val>
                                        </p:tav>
                                        <p:tav tm="100000">
                                          <p:val>
                                            <p:strVal val="#ppt_w"/>
                                          </p:val>
                                        </p:tav>
                                      </p:tavLst>
                                    </p:anim>
                                    <p:anim calcmode="lin" valueType="num">
                                      <p:cBhvr>
                                        <p:cTn id="108" dur="500" fill="hold"/>
                                        <p:tgtEl>
                                          <p:spTgt spid="79"/>
                                        </p:tgtEl>
                                        <p:attrNameLst>
                                          <p:attrName>ppt_h</p:attrName>
                                        </p:attrNameLst>
                                      </p:cBhvr>
                                      <p:tavLst>
                                        <p:tav tm="0">
                                          <p:val>
                                            <p:fltVal val="0"/>
                                          </p:val>
                                        </p:tav>
                                        <p:tav tm="100000">
                                          <p:val>
                                            <p:strVal val="#ppt_h"/>
                                          </p:val>
                                        </p:tav>
                                      </p:tavLst>
                                    </p:anim>
                                    <p:anim calcmode="lin" valueType="num">
                                      <p:cBhvr>
                                        <p:cTn id="109" dur="500" fill="hold"/>
                                        <p:tgtEl>
                                          <p:spTgt spid="79"/>
                                        </p:tgtEl>
                                        <p:attrNameLst>
                                          <p:attrName>style.rotation</p:attrName>
                                        </p:attrNameLst>
                                      </p:cBhvr>
                                      <p:tavLst>
                                        <p:tav tm="0">
                                          <p:val>
                                            <p:fltVal val="360"/>
                                          </p:val>
                                        </p:tav>
                                        <p:tav tm="100000">
                                          <p:val>
                                            <p:fltVal val="0"/>
                                          </p:val>
                                        </p:tav>
                                      </p:tavLst>
                                    </p:anim>
                                    <p:animEffect transition="in" filter="fade">
                                      <p:cBhvr>
                                        <p:cTn id="110" dur="500"/>
                                        <p:tgtEl>
                                          <p:spTgt spid="79"/>
                                        </p:tgtEl>
                                      </p:cBhvr>
                                    </p:animEffect>
                                  </p:childTnLst>
                                </p:cTn>
                              </p:par>
                            </p:childTnLst>
                          </p:cTn>
                        </p:par>
                        <p:par>
                          <p:cTn id="111" fill="hold">
                            <p:stCondLst>
                              <p:cond delay="10000"/>
                            </p:stCondLst>
                            <p:childTnLst>
                              <p:par>
                                <p:cTn id="112" presetID="49" presetClass="entr" presetSubtype="0" decel="100000" fill="hold" grpId="0" nodeType="afterEffect">
                                  <p:stCondLst>
                                    <p:cond delay="0"/>
                                  </p:stCondLst>
                                  <p:childTnLst>
                                    <p:set>
                                      <p:cBhvr>
                                        <p:cTn id="113" dur="1" fill="hold">
                                          <p:stCondLst>
                                            <p:cond delay="0"/>
                                          </p:stCondLst>
                                        </p:cTn>
                                        <p:tgtEl>
                                          <p:spTgt spid="77"/>
                                        </p:tgtEl>
                                        <p:attrNameLst>
                                          <p:attrName>style.visibility</p:attrName>
                                        </p:attrNameLst>
                                      </p:cBhvr>
                                      <p:to>
                                        <p:strVal val="visible"/>
                                      </p:to>
                                    </p:set>
                                    <p:anim calcmode="lin" valueType="num">
                                      <p:cBhvr>
                                        <p:cTn id="114" dur="500" fill="hold"/>
                                        <p:tgtEl>
                                          <p:spTgt spid="77"/>
                                        </p:tgtEl>
                                        <p:attrNameLst>
                                          <p:attrName>ppt_w</p:attrName>
                                        </p:attrNameLst>
                                      </p:cBhvr>
                                      <p:tavLst>
                                        <p:tav tm="0">
                                          <p:val>
                                            <p:fltVal val="0"/>
                                          </p:val>
                                        </p:tav>
                                        <p:tav tm="100000">
                                          <p:val>
                                            <p:strVal val="#ppt_w"/>
                                          </p:val>
                                        </p:tav>
                                      </p:tavLst>
                                    </p:anim>
                                    <p:anim calcmode="lin" valueType="num">
                                      <p:cBhvr>
                                        <p:cTn id="115" dur="500" fill="hold"/>
                                        <p:tgtEl>
                                          <p:spTgt spid="77"/>
                                        </p:tgtEl>
                                        <p:attrNameLst>
                                          <p:attrName>ppt_h</p:attrName>
                                        </p:attrNameLst>
                                      </p:cBhvr>
                                      <p:tavLst>
                                        <p:tav tm="0">
                                          <p:val>
                                            <p:fltVal val="0"/>
                                          </p:val>
                                        </p:tav>
                                        <p:tav tm="100000">
                                          <p:val>
                                            <p:strVal val="#ppt_h"/>
                                          </p:val>
                                        </p:tav>
                                      </p:tavLst>
                                    </p:anim>
                                    <p:anim calcmode="lin" valueType="num">
                                      <p:cBhvr>
                                        <p:cTn id="116" dur="500" fill="hold"/>
                                        <p:tgtEl>
                                          <p:spTgt spid="77"/>
                                        </p:tgtEl>
                                        <p:attrNameLst>
                                          <p:attrName>style.rotation</p:attrName>
                                        </p:attrNameLst>
                                      </p:cBhvr>
                                      <p:tavLst>
                                        <p:tav tm="0">
                                          <p:val>
                                            <p:fltVal val="360"/>
                                          </p:val>
                                        </p:tav>
                                        <p:tav tm="100000">
                                          <p:val>
                                            <p:fltVal val="0"/>
                                          </p:val>
                                        </p:tav>
                                      </p:tavLst>
                                    </p:anim>
                                    <p:animEffect transition="in" filter="fade">
                                      <p:cBhvr>
                                        <p:cTn id="117" dur="500"/>
                                        <p:tgtEl>
                                          <p:spTgt spid="77"/>
                                        </p:tgtEl>
                                      </p:cBhvr>
                                    </p:animEffect>
                                  </p:childTnLst>
                                </p:cTn>
                              </p:par>
                            </p:childTnLst>
                          </p:cTn>
                        </p:par>
                        <p:par>
                          <p:cTn id="118" fill="hold">
                            <p:stCondLst>
                              <p:cond delay="10500"/>
                            </p:stCondLst>
                            <p:childTnLst>
                              <p:par>
                                <p:cTn id="119" presetID="10" presetClass="entr" presetSubtype="0" fill="hold" grpId="0" nodeType="afterEffect">
                                  <p:stCondLst>
                                    <p:cond delay="0"/>
                                  </p:stCondLst>
                                  <p:childTnLst>
                                    <p:set>
                                      <p:cBhvr>
                                        <p:cTn id="120" dur="1" fill="hold">
                                          <p:stCondLst>
                                            <p:cond delay="0"/>
                                          </p:stCondLst>
                                        </p:cTn>
                                        <p:tgtEl>
                                          <p:spTgt spid="89"/>
                                        </p:tgtEl>
                                        <p:attrNameLst>
                                          <p:attrName>style.visibility</p:attrName>
                                        </p:attrNameLst>
                                      </p:cBhvr>
                                      <p:to>
                                        <p:strVal val="visible"/>
                                      </p:to>
                                    </p:set>
                                    <p:animEffect transition="in" filter="fade">
                                      <p:cBhvr>
                                        <p:cTn id="121" dur="500"/>
                                        <p:tgtEl>
                                          <p:spTgt spid="89"/>
                                        </p:tgtEl>
                                      </p:cBhvr>
                                    </p:animEffect>
                                  </p:childTnLst>
                                </p:cTn>
                              </p:par>
                            </p:childTnLst>
                          </p:cTn>
                        </p:par>
                        <p:par>
                          <p:cTn id="122" fill="hold">
                            <p:stCondLst>
                              <p:cond delay="11000"/>
                            </p:stCondLst>
                            <p:childTnLst>
                              <p:par>
                                <p:cTn id="123" presetID="10" presetClass="entr" presetSubtype="0" fill="hold" grpId="0" nodeType="afterEffect">
                                  <p:stCondLst>
                                    <p:cond delay="0"/>
                                  </p:stCondLst>
                                  <p:childTnLst>
                                    <p:set>
                                      <p:cBhvr>
                                        <p:cTn id="124" dur="1" fill="hold">
                                          <p:stCondLst>
                                            <p:cond delay="0"/>
                                          </p:stCondLst>
                                        </p:cTn>
                                        <p:tgtEl>
                                          <p:spTgt spid="88"/>
                                        </p:tgtEl>
                                        <p:attrNameLst>
                                          <p:attrName>style.visibility</p:attrName>
                                        </p:attrNameLst>
                                      </p:cBhvr>
                                      <p:to>
                                        <p:strVal val="visible"/>
                                      </p:to>
                                    </p:set>
                                    <p:animEffect transition="in" filter="fade">
                                      <p:cBhvr>
                                        <p:cTn id="125" dur="500"/>
                                        <p:tgtEl>
                                          <p:spTgt spid="88"/>
                                        </p:tgtEl>
                                      </p:cBhvr>
                                    </p:animEffect>
                                  </p:childTnLst>
                                </p:cTn>
                              </p:par>
                            </p:childTnLst>
                          </p:cTn>
                        </p:par>
                        <p:par>
                          <p:cTn id="126" fill="hold">
                            <p:stCondLst>
                              <p:cond delay="11500"/>
                            </p:stCondLst>
                            <p:childTnLst>
                              <p:par>
                                <p:cTn id="127" presetID="53" presetClass="entr" presetSubtype="16" fill="hold" grpId="0" nodeType="afterEffect">
                                  <p:stCondLst>
                                    <p:cond delay="0"/>
                                  </p:stCondLst>
                                  <p:childTnLst>
                                    <p:set>
                                      <p:cBhvr>
                                        <p:cTn id="128" dur="1" fill="hold">
                                          <p:stCondLst>
                                            <p:cond delay="0"/>
                                          </p:stCondLst>
                                        </p:cTn>
                                        <p:tgtEl>
                                          <p:spTgt spid="93"/>
                                        </p:tgtEl>
                                        <p:attrNameLst>
                                          <p:attrName>style.visibility</p:attrName>
                                        </p:attrNameLst>
                                      </p:cBhvr>
                                      <p:to>
                                        <p:strVal val="visible"/>
                                      </p:to>
                                    </p:set>
                                    <p:anim calcmode="lin" valueType="num">
                                      <p:cBhvr>
                                        <p:cTn id="129" dur="500" fill="hold"/>
                                        <p:tgtEl>
                                          <p:spTgt spid="93"/>
                                        </p:tgtEl>
                                        <p:attrNameLst>
                                          <p:attrName>ppt_w</p:attrName>
                                        </p:attrNameLst>
                                      </p:cBhvr>
                                      <p:tavLst>
                                        <p:tav tm="0">
                                          <p:val>
                                            <p:fltVal val="0"/>
                                          </p:val>
                                        </p:tav>
                                        <p:tav tm="100000">
                                          <p:val>
                                            <p:strVal val="#ppt_w"/>
                                          </p:val>
                                        </p:tav>
                                      </p:tavLst>
                                    </p:anim>
                                    <p:anim calcmode="lin" valueType="num">
                                      <p:cBhvr>
                                        <p:cTn id="130" dur="500" fill="hold"/>
                                        <p:tgtEl>
                                          <p:spTgt spid="93"/>
                                        </p:tgtEl>
                                        <p:attrNameLst>
                                          <p:attrName>ppt_h</p:attrName>
                                        </p:attrNameLst>
                                      </p:cBhvr>
                                      <p:tavLst>
                                        <p:tav tm="0">
                                          <p:val>
                                            <p:fltVal val="0"/>
                                          </p:val>
                                        </p:tav>
                                        <p:tav tm="100000">
                                          <p:val>
                                            <p:strVal val="#ppt_h"/>
                                          </p:val>
                                        </p:tav>
                                      </p:tavLst>
                                    </p:anim>
                                    <p:animEffect transition="in" filter="fade">
                                      <p:cBhvr>
                                        <p:cTn id="131" dur="500"/>
                                        <p:tgtEl>
                                          <p:spTgt spid="9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2" grpId="0"/>
      <p:bldP spid="73" grpId="0"/>
      <p:bldP spid="74" grpId="0" animBg="1"/>
      <p:bldP spid="75" grpId="0" animBg="1"/>
      <p:bldP spid="76" grpId="0" animBg="1"/>
      <p:bldP spid="77" grpId="0" animBg="1"/>
      <p:bldP spid="78" grpId="0" animBg="1"/>
      <p:bldP spid="79" grpId="0" animBg="1"/>
      <p:bldP spid="80" grpId="0" animBg="1"/>
      <p:bldP spid="81" grpId="0" animBg="1"/>
      <p:bldP spid="82" grpId="0"/>
      <p:bldP spid="83" grpId="0"/>
      <p:bldP spid="84" grpId="0"/>
      <p:bldP spid="85" grpId="0"/>
      <p:bldP spid="86" grpId="0"/>
      <p:bldP spid="87" grpId="0"/>
      <p:bldP spid="88" grpId="0"/>
      <p:bldP spid="89" grpId="0"/>
      <p:bldP spid="90" grpId="0"/>
      <p:bldP spid="91" grpId="0"/>
      <p:bldP spid="92" grpId="0"/>
      <p:bldP spid="9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38595" y="3493237"/>
            <a:ext cx="4381561" cy="97007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2728" tIns="36364" rIns="72728" bIns="36364" rtlCol="0" anchor="ctr"/>
          <a:lstStyle/>
          <a:p>
            <a:pPr algn="ctr"/>
            <a:endParaRPr lang="zh-CN" altLang="en-US" sz="1509">
              <a:latin typeface="Arial" panose="020B0604020202020204" pitchFamily="34" charset="0"/>
              <a:ea typeface="微软雅黑" panose="020B0503020204020204" pitchFamily="34" charset="-122"/>
              <a:sym typeface="Arial" panose="020B0604020202020204" pitchFamily="34" charset="0"/>
            </a:endParaRPr>
          </a:p>
        </p:txBody>
      </p:sp>
      <p:sp>
        <p:nvSpPr>
          <p:cNvPr id="3" name="椭圆 2"/>
          <p:cNvSpPr/>
          <p:nvPr/>
        </p:nvSpPr>
        <p:spPr>
          <a:xfrm>
            <a:off x="5919107" y="2214740"/>
            <a:ext cx="1020536" cy="102053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04</a:t>
            </a:r>
            <a:endParaRPr lang="zh-CN" altLang="en-US" sz="4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MH_Entry_1"/>
          <p:cNvSpPr/>
          <p:nvPr>
            <p:custDataLst>
              <p:tags r:id="rId1"/>
            </p:custDataLst>
          </p:nvPr>
        </p:nvSpPr>
        <p:spPr>
          <a:xfrm>
            <a:off x="5161330" y="3624330"/>
            <a:ext cx="2536091" cy="70788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r>
              <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rPr>
              <a:t>明年工作计划</a:t>
            </a:r>
            <a:r>
              <a:rPr lang="en-US" altLang="zh-CN"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11"/>
          <p:cNvSpPr txBox="1"/>
          <p:nvPr/>
        </p:nvSpPr>
        <p:spPr>
          <a:xfrm>
            <a:off x="6508612" y="4646971"/>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1"/>
          <p:cNvSpPr txBox="1"/>
          <p:nvPr/>
        </p:nvSpPr>
        <p:spPr>
          <a:xfrm>
            <a:off x="4737868" y="4646971"/>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6508612" y="4916628"/>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4737868" y="4916628"/>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10753592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win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grpId="0" nodeType="clickEffect">
                                  <p:stCondLst>
                                    <p:cond delay="0"/>
                                  </p:stCondLst>
                                  <p:iterate type="lt">
                                    <p:tmPct val="10000"/>
                                  </p:iterate>
                                  <p:childTnLst>
                                    <p:set>
                                      <p:cBhvr>
                                        <p:cTn id="19" dur="1" fill="hold">
                                          <p:stCondLst>
                                            <p:cond delay="0"/>
                                          </p:stCondLst>
                                        </p:cTn>
                                        <p:tgtEl>
                                          <p:spTgt spid="5"/>
                                        </p:tgtEl>
                                        <p:attrNameLst>
                                          <p:attrName>style.visibility</p:attrName>
                                        </p:attrNameLst>
                                      </p:cBhvr>
                                      <p:to>
                                        <p:strVal val="visible"/>
                                      </p:to>
                                    </p:set>
                                    <p:anim by="(-#ppt_w*2)" calcmode="lin" valueType="num">
                                      <p:cBhvr rctx="PPT">
                                        <p:cTn id="20" dur="500" autoRev="1" fill="hold">
                                          <p:stCondLst>
                                            <p:cond delay="0"/>
                                          </p:stCondLst>
                                        </p:cTn>
                                        <p:tgtEl>
                                          <p:spTgt spid="5"/>
                                        </p:tgtEl>
                                        <p:attrNameLst>
                                          <p:attrName>ppt_w</p:attrName>
                                        </p:attrNameLst>
                                      </p:cBhvr>
                                    </p:anim>
                                    <p:anim by="(#ppt_w*0.50)" calcmode="lin" valueType="num">
                                      <p:cBhvr>
                                        <p:cTn id="21" dur="500" decel="50000" autoRev="1" fill="hold">
                                          <p:stCondLst>
                                            <p:cond delay="0"/>
                                          </p:stCondLst>
                                        </p:cTn>
                                        <p:tgtEl>
                                          <p:spTgt spid="5"/>
                                        </p:tgtEl>
                                        <p:attrNameLst>
                                          <p:attrName>ppt_x</p:attrName>
                                        </p:attrNameLst>
                                      </p:cBhvr>
                                    </p:anim>
                                    <p:anim from="(-#ppt_h/2)" to="(#ppt_y)" calcmode="lin" valueType="num">
                                      <p:cBhvr>
                                        <p:cTn id="22" dur="1000" fill="hold">
                                          <p:stCondLst>
                                            <p:cond delay="0"/>
                                          </p:stCondLst>
                                        </p:cTn>
                                        <p:tgtEl>
                                          <p:spTgt spid="5"/>
                                        </p:tgtEl>
                                        <p:attrNameLst>
                                          <p:attrName>ppt_y</p:attrName>
                                        </p:attrNameLst>
                                      </p:cBhvr>
                                    </p:anim>
                                    <p:animRot by="21600000">
                                      <p:cBhvr>
                                        <p:cTn id="23" dur="1000" fill="hold">
                                          <p:stCondLst>
                                            <p:cond delay="0"/>
                                          </p:stCondLst>
                                        </p:cTn>
                                        <p:tgtEl>
                                          <p:spTgt spid="5"/>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p:bldP spid="9" grpId="0"/>
      <p:bldP spid="10" grpId="0"/>
      <p:bldP spid="11" grpId="0"/>
      <p:bldP spid="12"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Shape 5166"/>
          <p:cNvSpPr/>
          <p:nvPr/>
        </p:nvSpPr>
        <p:spPr>
          <a:xfrm>
            <a:off x="3724935" y="2194576"/>
            <a:ext cx="1487369" cy="1317704"/>
          </a:xfrm>
          <a:custGeom>
            <a:avLst/>
            <a:gdLst/>
            <a:ahLst/>
            <a:cxnLst>
              <a:cxn ang="0">
                <a:pos x="wd2" y="hd2"/>
              </a:cxn>
              <a:cxn ang="5400000">
                <a:pos x="wd2" y="hd2"/>
              </a:cxn>
              <a:cxn ang="10800000">
                <a:pos x="wd2" y="hd2"/>
              </a:cxn>
              <a:cxn ang="16200000">
                <a:pos x="wd2" y="hd2"/>
              </a:cxn>
            </a:cxnLst>
            <a:rect l="0" t="0" r="r" b="b"/>
            <a:pathLst>
              <a:path w="21600" h="21600" extrusionOk="0">
                <a:moveTo>
                  <a:pt x="17131" y="0"/>
                </a:moveTo>
                <a:lnTo>
                  <a:pt x="4125" y="12945"/>
                </a:lnTo>
                <a:lnTo>
                  <a:pt x="0" y="21600"/>
                </a:lnTo>
                <a:lnTo>
                  <a:pt x="21600" y="7769"/>
                </a:lnTo>
                <a:lnTo>
                  <a:pt x="17131" y="0"/>
                </a:lnTo>
                <a:close/>
              </a:path>
            </a:pathLst>
          </a:custGeom>
          <a:solidFill>
            <a:schemeClr val="accent1">
              <a:lumMod val="50000"/>
            </a:schemeClr>
          </a:solidFill>
          <a:ln w="12700" cap="flat">
            <a:noFill/>
            <a:miter lim="400000"/>
          </a:ln>
          <a:effectLst/>
        </p:spPr>
        <p:txBody>
          <a:bodyPr wrap="square" lIns="46524" tIns="46524" rIns="46524" bIns="46524" numCol="1" anchor="ctr">
            <a:noAutofit/>
          </a:bodyPr>
          <a:lstStyle/>
          <a:p>
            <a:pPr algn="ctr">
              <a:lnSpc>
                <a:spcPct val="120000"/>
              </a:lnSpc>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Shape 5167"/>
          <p:cNvSpPr/>
          <p:nvPr/>
        </p:nvSpPr>
        <p:spPr>
          <a:xfrm>
            <a:off x="3273871" y="2975795"/>
            <a:ext cx="2395107" cy="1371804"/>
          </a:xfrm>
          <a:custGeom>
            <a:avLst/>
            <a:gdLst/>
            <a:ahLst/>
            <a:cxnLst>
              <a:cxn ang="0">
                <a:pos x="wd2" y="hd2"/>
              </a:cxn>
              <a:cxn ang="5400000">
                <a:pos x="wd2" y="hd2"/>
              </a:cxn>
              <a:cxn ang="10800000">
                <a:pos x="wd2" y="hd2"/>
              </a:cxn>
              <a:cxn ang="16200000">
                <a:pos x="wd2" y="hd2"/>
              </a:cxn>
            </a:cxnLst>
            <a:rect l="0" t="0" r="r" b="b"/>
            <a:pathLst>
              <a:path w="21600" h="21600" extrusionOk="0">
                <a:moveTo>
                  <a:pt x="19039" y="0"/>
                </a:moveTo>
                <a:lnTo>
                  <a:pt x="2561" y="13286"/>
                </a:lnTo>
                <a:lnTo>
                  <a:pt x="0" y="21600"/>
                </a:lnTo>
                <a:lnTo>
                  <a:pt x="21600" y="8314"/>
                </a:lnTo>
                <a:cubicBezTo>
                  <a:pt x="21600" y="8314"/>
                  <a:pt x="19039" y="0"/>
                  <a:pt x="19039" y="0"/>
                </a:cubicBezTo>
                <a:close/>
              </a:path>
            </a:pathLst>
          </a:custGeom>
          <a:solidFill>
            <a:schemeClr val="accent2">
              <a:lumMod val="50000"/>
            </a:schemeClr>
          </a:solidFill>
          <a:ln w="12700" cap="flat">
            <a:noFill/>
            <a:miter lim="400000"/>
          </a:ln>
          <a:effectLst/>
        </p:spPr>
        <p:txBody>
          <a:bodyPr wrap="square" lIns="46524" tIns="46524" rIns="46524" bIns="46524" numCol="1" anchor="ctr">
            <a:noAutofit/>
          </a:bodyPr>
          <a:lstStyle/>
          <a:p>
            <a:pPr algn="ctr">
              <a:lnSpc>
                <a:spcPct val="120000"/>
              </a:lnSpc>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Shape 5168"/>
          <p:cNvSpPr/>
          <p:nvPr/>
        </p:nvSpPr>
        <p:spPr>
          <a:xfrm>
            <a:off x="2822811" y="3822873"/>
            <a:ext cx="3302845" cy="1371798"/>
          </a:xfrm>
          <a:custGeom>
            <a:avLst/>
            <a:gdLst/>
            <a:ahLst/>
            <a:cxnLst>
              <a:cxn ang="0">
                <a:pos x="wd2" y="hd2"/>
              </a:cxn>
              <a:cxn ang="5400000">
                <a:pos x="wd2" y="hd2"/>
              </a:cxn>
              <a:cxn ang="10800000">
                <a:pos x="wd2" y="hd2"/>
              </a:cxn>
              <a:cxn ang="16200000">
                <a:pos x="wd2" y="hd2"/>
              </a:cxn>
            </a:cxnLst>
            <a:rect l="0" t="0" r="r" b="b"/>
            <a:pathLst>
              <a:path w="21600" h="21600" extrusionOk="0">
                <a:moveTo>
                  <a:pt x="19743" y="0"/>
                </a:moveTo>
                <a:lnTo>
                  <a:pt x="1857" y="13286"/>
                </a:lnTo>
                <a:lnTo>
                  <a:pt x="0" y="21600"/>
                </a:lnTo>
                <a:lnTo>
                  <a:pt x="21600" y="8314"/>
                </a:lnTo>
                <a:cubicBezTo>
                  <a:pt x="21600" y="8314"/>
                  <a:pt x="19743" y="0"/>
                  <a:pt x="19743" y="0"/>
                </a:cubicBezTo>
                <a:close/>
              </a:path>
            </a:pathLst>
          </a:custGeom>
          <a:solidFill>
            <a:schemeClr val="accent3">
              <a:lumMod val="50000"/>
            </a:schemeClr>
          </a:solidFill>
          <a:ln w="12700" cap="flat">
            <a:noFill/>
            <a:miter lim="400000"/>
          </a:ln>
          <a:effectLst/>
        </p:spPr>
        <p:txBody>
          <a:bodyPr wrap="square" lIns="46524" tIns="46524" rIns="46524" bIns="46524" numCol="1" anchor="ctr">
            <a:noAutofit/>
          </a:bodyPr>
          <a:lstStyle/>
          <a:p>
            <a:pPr algn="ctr">
              <a:lnSpc>
                <a:spcPct val="120000"/>
              </a:lnSpc>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Shape 5169"/>
          <p:cNvSpPr/>
          <p:nvPr/>
        </p:nvSpPr>
        <p:spPr>
          <a:xfrm>
            <a:off x="2361258" y="4669953"/>
            <a:ext cx="4210573" cy="1371791"/>
          </a:xfrm>
          <a:custGeom>
            <a:avLst/>
            <a:gdLst/>
            <a:ahLst/>
            <a:cxnLst>
              <a:cxn ang="0">
                <a:pos x="wd2" y="hd2"/>
              </a:cxn>
              <a:cxn ang="5400000">
                <a:pos x="wd2" y="hd2"/>
              </a:cxn>
              <a:cxn ang="10800000">
                <a:pos x="wd2" y="hd2"/>
              </a:cxn>
              <a:cxn ang="16200000">
                <a:pos x="wd2" y="hd2"/>
              </a:cxn>
            </a:cxnLst>
            <a:rect l="0" t="0" r="r" b="b"/>
            <a:pathLst>
              <a:path w="21600" h="21600" extrusionOk="0">
                <a:moveTo>
                  <a:pt x="1457" y="13286"/>
                </a:moveTo>
                <a:lnTo>
                  <a:pt x="0" y="21600"/>
                </a:lnTo>
                <a:lnTo>
                  <a:pt x="21600" y="8314"/>
                </a:lnTo>
                <a:lnTo>
                  <a:pt x="20143" y="0"/>
                </a:lnTo>
                <a:cubicBezTo>
                  <a:pt x="20143" y="0"/>
                  <a:pt x="1457" y="13286"/>
                  <a:pt x="1457" y="13286"/>
                </a:cubicBezTo>
                <a:close/>
              </a:path>
            </a:pathLst>
          </a:custGeom>
          <a:solidFill>
            <a:schemeClr val="accent4">
              <a:lumMod val="50000"/>
            </a:schemeClr>
          </a:solidFill>
          <a:ln w="12700" cap="flat">
            <a:noFill/>
            <a:miter lim="400000"/>
          </a:ln>
          <a:effectLst/>
        </p:spPr>
        <p:txBody>
          <a:bodyPr wrap="square" lIns="46524" tIns="46524" rIns="46524" bIns="46524" numCol="1" anchor="ctr">
            <a:noAutofit/>
          </a:bodyPr>
          <a:lstStyle/>
          <a:p>
            <a:pPr algn="ctr">
              <a:lnSpc>
                <a:spcPct val="120000"/>
              </a:lnSpc>
              <a:defRPr sz="3000">
                <a:solidFill>
                  <a:srgbClr val="FFFFFF"/>
                </a:solidFill>
                <a:effectLst>
                  <a:outerShdw blurRad="38100" dist="12700" dir="5400000" rotWithShape="0">
                    <a:srgbClr val="000000">
                      <a:alpha val="50000"/>
                    </a:srgbClr>
                  </a:outerShdw>
                </a:effectLst>
                <a:latin typeface="Gill Sans"/>
                <a:ea typeface="Gill Sans"/>
                <a:cs typeface="Gill Sans"/>
                <a:sym typeface="Gill Sans"/>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8" name="组合 37"/>
          <p:cNvGrpSpPr/>
          <p:nvPr/>
        </p:nvGrpSpPr>
        <p:grpSpPr>
          <a:xfrm>
            <a:off x="4175998" y="1829529"/>
            <a:ext cx="1047559" cy="898079"/>
            <a:chOff x="2313735" y="1108481"/>
            <a:chExt cx="857881" cy="735467"/>
          </a:xfrm>
        </p:grpSpPr>
        <p:sp>
          <p:nvSpPr>
            <p:cNvPr id="4" name="Shape 5171"/>
            <p:cNvSpPr/>
            <p:nvPr/>
          </p:nvSpPr>
          <p:spPr>
            <a:xfrm>
              <a:off x="2313735" y="1108481"/>
              <a:ext cx="849654" cy="687055"/>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lnTo>
                    <a:pt x="21600" y="21600"/>
                  </a:lnTo>
                  <a:lnTo>
                    <a:pt x="0" y="21600"/>
                  </a:lnTo>
                  <a:close/>
                </a:path>
              </a:pathLst>
            </a:custGeom>
            <a:solidFill>
              <a:schemeClr val="accent1"/>
            </a:solidFill>
            <a:ln w="12700" cap="flat">
              <a:noFill/>
              <a:miter lim="400000"/>
            </a:ln>
            <a:effectLst/>
          </p:spPr>
          <p:txBody>
            <a:bodyPr wrap="square" lIns="0" tIns="0" rIns="0" bIns="0" numCol="1" anchor="t">
              <a:noAutofit/>
            </a:bodyPr>
            <a:lstStyle/>
            <a:p>
              <a:pPr lvl="0" algn="ctr">
                <a:lnSpc>
                  <a:spcPct val="120000"/>
                </a:lnSpc>
                <a:defRPr>
                  <a:solidFill>
                    <a:srgbClr val="4C4C4C"/>
                  </a:solidFill>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Shape 5176"/>
            <p:cNvSpPr/>
            <p:nvPr/>
          </p:nvSpPr>
          <p:spPr>
            <a:xfrm>
              <a:off x="2329102" y="1491630"/>
              <a:ext cx="842514"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输入文本</a:t>
              </a:r>
            </a:p>
          </p:txBody>
        </p:sp>
      </p:grpSp>
      <p:grpSp>
        <p:nvGrpSpPr>
          <p:cNvPr id="37" name="组合 36"/>
          <p:cNvGrpSpPr/>
          <p:nvPr/>
        </p:nvGrpSpPr>
        <p:grpSpPr>
          <a:xfrm>
            <a:off x="3724935" y="2975797"/>
            <a:ext cx="1941237" cy="528018"/>
            <a:chOff x="1944344" y="2047198"/>
            <a:chExt cx="1589745" cy="432411"/>
          </a:xfrm>
        </p:grpSpPr>
        <p:sp>
          <p:nvSpPr>
            <p:cNvPr id="6" name="Shape 5173"/>
            <p:cNvSpPr/>
            <p:nvPr/>
          </p:nvSpPr>
          <p:spPr>
            <a:xfrm>
              <a:off x="1944344" y="2047198"/>
              <a:ext cx="1589745" cy="432411"/>
            </a:xfrm>
            <a:custGeom>
              <a:avLst/>
              <a:gdLst/>
              <a:ahLst/>
              <a:cxnLst>
                <a:cxn ang="0">
                  <a:pos x="wd2" y="hd2"/>
                </a:cxn>
                <a:cxn ang="5400000">
                  <a:pos x="wd2" y="hd2"/>
                </a:cxn>
                <a:cxn ang="10800000">
                  <a:pos x="wd2" y="hd2"/>
                </a:cxn>
                <a:cxn ang="16200000">
                  <a:pos x="wd2" y="hd2"/>
                </a:cxn>
              </a:cxnLst>
              <a:rect l="0" t="0" r="r" b="b"/>
              <a:pathLst>
                <a:path w="21600" h="21600" extrusionOk="0">
                  <a:moveTo>
                    <a:pt x="3160" y="0"/>
                  </a:moveTo>
                  <a:lnTo>
                    <a:pt x="0" y="21600"/>
                  </a:lnTo>
                  <a:lnTo>
                    <a:pt x="21600" y="21600"/>
                  </a:lnTo>
                  <a:lnTo>
                    <a:pt x="18440" y="0"/>
                  </a:lnTo>
                  <a:cubicBezTo>
                    <a:pt x="18440" y="0"/>
                    <a:pt x="3160" y="0"/>
                    <a:pt x="3160" y="0"/>
                  </a:cubicBezTo>
                  <a:close/>
                </a:path>
              </a:pathLst>
            </a:custGeom>
            <a:solidFill>
              <a:schemeClr val="accent2"/>
            </a:solidFill>
            <a:ln w="12700" cap="flat">
              <a:noFill/>
              <a:miter lim="400000"/>
            </a:ln>
            <a:effectLst/>
          </p:spPr>
          <p:txBody>
            <a:bodyPr wrap="square" lIns="46524" tIns="46524" rIns="46524" bIns="46524" numCol="1" anchor="ctr">
              <a:noAutofit/>
            </a:bodyPr>
            <a:lstStyle/>
            <a:p>
              <a:pPr lvl="0" algn="ctr">
                <a:lnSpc>
                  <a:spcPct val="120000"/>
                </a:lnSpc>
                <a:defRPr>
                  <a:solidFill>
                    <a:srgbClr val="4C4C4C"/>
                  </a:solidFill>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Shape 5177"/>
            <p:cNvSpPr/>
            <p:nvPr/>
          </p:nvSpPr>
          <p:spPr>
            <a:xfrm>
              <a:off x="2191740" y="2087244"/>
              <a:ext cx="1099552"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点击输入文本</a:t>
              </a:r>
            </a:p>
          </p:txBody>
        </p:sp>
      </p:grpSp>
      <p:grpSp>
        <p:nvGrpSpPr>
          <p:cNvPr id="36" name="组合 35"/>
          <p:cNvGrpSpPr/>
          <p:nvPr/>
        </p:nvGrpSpPr>
        <p:grpSpPr>
          <a:xfrm>
            <a:off x="3273874" y="3822872"/>
            <a:ext cx="2848974" cy="528019"/>
            <a:chOff x="1574955" y="2740898"/>
            <a:chExt cx="2333121" cy="432412"/>
          </a:xfrm>
        </p:grpSpPr>
        <p:sp>
          <p:nvSpPr>
            <p:cNvPr id="5" name="Shape 5172"/>
            <p:cNvSpPr/>
            <p:nvPr/>
          </p:nvSpPr>
          <p:spPr>
            <a:xfrm>
              <a:off x="1574955" y="2740898"/>
              <a:ext cx="2333121" cy="432412"/>
            </a:xfrm>
            <a:custGeom>
              <a:avLst/>
              <a:gdLst/>
              <a:ahLst/>
              <a:cxnLst>
                <a:cxn ang="0">
                  <a:pos x="wd2" y="hd2"/>
                </a:cxn>
                <a:cxn ang="5400000">
                  <a:pos x="wd2" y="hd2"/>
                </a:cxn>
                <a:cxn ang="10800000">
                  <a:pos x="wd2" y="hd2"/>
                </a:cxn>
                <a:cxn ang="16200000">
                  <a:pos x="wd2" y="hd2"/>
                </a:cxn>
              </a:cxnLst>
              <a:rect l="0" t="0" r="r" b="b"/>
              <a:pathLst>
                <a:path w="21600" h="21600" extrusionOk="0">
                  <a:moveTo>
                    <a:pt x="2153" y="0"/>
                  </a:moveTo>
                  <a:lnTo>
                    <a:pt x="0" y="21600"/>
                  </a:lnTo>
                  <a:lnTo>
                    <a:pt x="21600" y="21600"/>
                  </a:lnTo>
                  <a:lnTo>
                    <a:pt x="19447" y="0"/>
                  </a:lnTo>
                  <a:cubicBezTo>
                    <a:pt x="19447" y="0"/>
                    <a:pt x="2153" y="0"/>
                    <a:pt x="2153" y="0"/>
                  </a:cubicBezTo>
                  <a:close/>
                </a:path>
              </a:pathLst>
            </a:custGeom>
            <a:solidFill>
              <a:schemeClr val="accent3"/>
            </a:solidFill>
            <a:ln w="12700" cap="flat">
              <a:noFill/>
              <a:miter lim="400000"/>
            </a:ln>
            <a:effectLst/>
          </p:spPr>
          <p:txBody>
            <a:bodyPr wrap="square" lIns="46524" tIns="46524" rIns="46524" bIns="46524" numCol="1" anchor="ctr">
              <a:noAutofit/>
            </a:bodyPr>
            <a:lstStyle/>
            <a:p>
              <a:pPr lvl="0" algn="ctr">
                <a:lnSpc>
                  <a:spcPct val="120000"/>
                </a:lnSpc>
                <a:defRPr>
                  <a:solidFill>
                    <a:srgbClr val="4C4C4C"/>
                  </a:solidFill>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Shape 5178"/>
            <p:cNvSpPr/>
            <p:nvPr/>
          </p:nvSpPr>
          <p:spPr>
            <a:xfrm>
              <a:off x="1815028" y="2780945"/>
              <a:ext cx="1849246"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5" name="组合 34"/>
          <p:cNvGrpSpPr/>
          <p:nvPr/>
        </p:nvGrpSpPr>
        <p:grpSpPr>
          <a:xfrm>
            <a:off x="2822810" y="4669950"/>
            <a:ext cx="3756702" cy="528012"/>
            <a:chOff x="1205565" y="3434598"/>
            <a:chExt cx="3076490" cy="432407"/>
          </a:xfrm>
        </p:grpSpPr>
        <p:sp>
          <p:nvSpPr>
            <p:cNvPr id="7" name="Shape 5174"/>
            <p:cNvSpPr/>
            <p:nvPr/>
          </p:nvSpPr>
          <p:spPr>
            <a:xfrm>
              <a:off x="1205565" y="3434598"/>
              <a:ext cx="3076490" cy="432407"/>
            </a:xfrm>
            <a:custGeom>
              <a:avLst/>
              <a:gdLst/>
              <a:ahLst/>
              <a:cxnLst>
                <a:cxn ang="0">
                  <a:pos x="wd2" y="hd2"/>
                </a:cxn>
                <a:cxn ang="5400000">
                  <a:pos x="wd2" y="hd2"/>
                </a:cxn>
                <a:cxn ang="10800000">
                  <a:pos x="wd2" y="hd2"/>
                </a:cxn>
                <a:cxn ang="16200000">
                  <a:pos x="wd2" y="hd2"/>
                </a:cxn>
              </a:cxnLst>
              <a:rect l="0" t="0" r="r" b="b"/>
              <a:pathLst>
                <a:path w="21600" h="21600" extrusionOk="0">
                  <a:moveTo>
                    <a:pt x="21600" y="21600"/>
                  </a:moveTo>
                  <a:lnTo>
                    <a:pt x="19967" y="0"/>
                  </a:lnTo>
                  <a:lnTo>
                    <a:pt x="1633" y="0"/>
                  </a:lnTo>
                  <a:lnTo>
                    <a:pt x="0" y="21600"/>
                  </a:lnTo>
                  <a:cubicBezTo>
                    <a:pt x="0" y="21600"/>
                    <a:pt x="21600" y="21600"/>
                    <a:pt x="21600" y="21600"/>
                  </a:cubicBezTo>
                  <a:close/>
                </a:path>
              </a:pathLst>
            </a:custGeom>
            <a:solidFill>
              <a:schemeClr val="accent4"/>
            </a:solidFill>
            <a:ln w="12700" cap="flat">
              <a:noFill/>
              <a:miter lim="400000"/>
            </a:ln>
            <a:effectLst/>
          </p:spPr>
          <p:txBody>
            <a:bodyPr wrap="square" lIns="46524" tIns="46524" rIns="46524" bIns="46524" numCol="1" anchor="ctr">
              <a:noAutofit/>
            </a:bodyPr>
            <a:lstStyle/>
            <a:p>
              <a:pPr lvl="0" algn="ctr">
                <a:lnSpc>
                  <a:spcPct val="120000"/>
                </a:lnSpc>
                <a:defRPr>
                  <a:solidFill>
                    <a:srgbClr val="4C4C4C"/>
                  </a:solidFill>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Shape 5179"/>
            <p:cNvSpPr/>
            <p:nvPr/>
          </p:nvSpPr>
          <p:spPr>
            <a:xfrm>
              <a:off x="1422332" y="3474643"/>
              <a:ext cx="2634639"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33" name="组合 32"/>
          <p:cNvGrpSpPr/>
          <p:nvPr/>
        </p:nvGrpSpPr>
        <p:grpSpPr>
          <a:xfrm>
            <a:off x="2361260" y="5505266"/>
            <a:ext cx="4664442" cy="528012"/>
            <a:chOff x="827585" y="4118665"/>
            <a:chExt cx="3819870" cy="432407"/>
          </a:xfrm>
        </p:grpSpPr>
        <p:sp>
          <p:nvSpPr>
            <p:cNvPr id="8" name="Shape 5175"/>
            <p:cNvSpPr/>
            <p:nvPr/>
          </p:nvSpPr>
          <p:spPr>
            <a:xfrm>
              <a:off x="827585" y="4118665"/>
              <a:ext cx="3819870" cy="432407"/>
            </a:xfrm>
            <a:custGeom>
              <a:avLst/>
              <a:gdLst/>
              <a:ahLst/>
              <a:cxnLst>
                <a:cxn ang="0">
                  <a:pos x="wd2" y="hd2"/>
                </a:cxn>
                <a:cxn ang="5400000">
                  <a:pos x="wd2" y="hd2"/>
                </a:cxn>
                <a:cxn ang="10800000">
                  <a:pos x="wd2" y="hd2"/>
                </a:cxn>
                <a:cxn ang="16200000">
                  <a:pos x="wd2" y="hd2"/>
                </a:cxn>
              </a:cxnLst>
              <a:rect l="0" t="0" r="r" b="b"/>
              <a:pathLst>
                <a:path w="21600" h="21600" extrusionOk="0">
                  <a:moveTo>
                    <a:pt x="1315" y="0"/>
                  </a:moveTo>
                  <a:lnTo>
                    <a:pt x="0" y="21600"/>
                  </a:lnTo>
                  <a:lnTo>
                    <a:pt x="21600" y="21600"/>
                  </a:lnTo>
                  <a:lnTo>
                    <a:pt x="20285" y="0"/>
                  </a:lnTo>
                  <a:cubicBezTo>
                    <a:pt x="20285" y="0"/>
                    <a:pt x="1315" y="0"/>
                    <a:pt x="1315" y="0"/>
                  </a:cubicBezTo>
                  <a:close/>
                </a:path>
              </a:pathLst>
            </a:custGeom>
            <a:solidFill>
              <a:schemeClr val="accent6"/>
            </a:solidFill>
            <a:ln w="12700" cap="flat">
              <a:noFill/>
              <a:miter lim="400000"/>
            </a:ln>
            <a:effectLst/>
          </p:spPr>
          <p:txBody>
            <a:bodyPr wrap="square" lIns="46524" tIns="46524" rIns="46524" bIns="46524" numCol="1" anchor="ctr">
              <a:noAutofit/>
            </a:bodyPr>
            <a:lstStyle/>
            <a:p>
              <a:pPr lvl="0" algn="ctr">
                <a:lnSpc>
                  <a:spcPct val="120000"/>
                </a:lnSpc>
                <a:defRPr>
                  <a:solidFill>
                    <a:srgbClr val="4C4C4C"/>
                  </a:solidFill>
                </a:defRPr>
              </a:pPr>
              <a:endParaRPr 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Shape 5180"/>
            <p:cNvSpPr/>
            <p:nvPr/>
          </p:nvSpPr>
          <p:spPr>
            <a:xfrm>
              <a:off x="1072475" y="4158709"/>
              <a:ext cx="3334354" cy="352318"/>
            </a:xfrm>
            <a:prstGeom prst="rect">
              <a:avLst/>
            </a:prstGeom>
            <a:noFill/>
            <a:ln w="12700" cap="flat">
              <a:noFill/>
              <a:miter lim="400000"/>
            </a:ln>
            <a:effectLst/>
            <a:extLst>
              <a:ext uri="{C572A759-6A51-4108-AA02-DFA0A04FC94B}">
                <ma14:wrappingTextBoxFlag xmlns="" xmlns:ma14="http://schemas.microsoft.com/office/mac/drawingml/2011/main" val="1"/>
              </a:ext>
            </a:extLst>
          </p:spPr>
          <p:txBody>
            <a:bodyPr wrap="square" lIns="0" tIns="0" rIns="0" bIns="0" numCol="1" anchor="ctr">
              <a:noAutofit/>
            </a:bodyPr>
            <a:lstStyle>
              <a:lvl1pPr defTabSz="584200">
                <a:lnSpc>
                  <a:spcPct val="100000"/>
                </a:lnSpc>
                <a:spcBef>
                  <a:spcPts val="0"/>
                </a:spcBef>
                <a:defRPr sz="1500" cap="all">
                  <a:solidFill>
                    <a:srgbClr val="FFFFFF"/>
                  </a:solidFill>
                  <a:latin typeface="Helvetica Neue"/>
                  <a:ea typeface="Helvetica Neue"/>
                  <a:cs typeface="Helvetica Neue"/>
                  <a:sym typeface="Helvetica Neue"/>
                </a:defRPr>
              </a:lvl1pPr>
            </a:lstStyle>
            <a:p>
              <a:pPr algn="ctr">
                <a:lnSpc>
                  <a:spcPct val="120000"/>
                </a:lnSpc>
              </a:pPr>
              <a:r>
                <a:rPr lang="zh-CN" altLang="en-US" sz="140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8" name="Round Same Side Corner Rectangle 67"/>
          <p:cNvSpPr/>
          <p:nvPr/>
        </p:nvSpPr>
        <p:spPr>
          <a:xfrm rot="10800000" flipH="1">
            <a:off x="7567575" y="1845937"/>
            <a:ext cx="60936" cy="627700"/>
          </a:xfrm>
          <a:prstGeom prst="round2SameRect">
            <a:avLst>
              <a:gd name="adj1" fmla="val 50000"/>
              <a:gd name="adj2" fmla="val 50000"/>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100475" tIns="50237" rIns="100475" bIns="50237" rtlCol="0" anchor="ctr"/>
          <a:lstStyle/>
          <a:p>
            <a:pPr algn="ctr">
              <a:lnSpc>
                <a:spcPct val="120000"/>
              </a:lnSpc>
            </a:pPr>
            <a:endParaRPr lang="bg-BG"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Round Same Side Corner Rectangle 68"/>
          <p:cNvSpPr/>
          <p:nvPr/>
        </p:nvSpPr>
        <p:spPr>
          <a:xfrm rot="10800000" flipH="1">
            <a:off x="7565573" y="2799971"/>
            <a:ext cx="60936" cy="627700"/>
          </a:xfrm>
          <a:prstGeom prst="round2SameRect">
            <a:avLst>
              <a:gd name="adj1" fmla="val 50000"/>
              <a:gd name="adj2"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100475" tIns="50237" rIns="100475" bIns="50237" rtlCol="0" anchor="ctr"/>
          <a:lstStyle/>
          <a:p>
            <a:pPr algn="ctr">
              <a:lnSpc>
                <a:spcPct val="120000"/>
              </a:lnSpc>
            </a:pPr>
            <a:endParaRPr lang="bg-BG"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Round Same Side Corner Rectangle 69"/>
          <p:cNvSpPr/>
          <p:nvPr/>
        </p:nvSpPr>
        <p:spPr>
          <a:xfrm rot="10800000" flipH="1">
            <a:off x="7567575" y="3667113"/>
            <a:ext cx="60936" cy="627700"/>
          </a:xfrm>
          <a:prstGeom prst="round2SameRect">
            <a:avLst>
              <a:gd name="adj1" fmla="val 50000"/>
              <a:gd name="adj2" fmla="val 50000"/>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lIns="100475" tIns="50237" rIns="100475" bIns="50237" rtlCol="0" anchor="ctr"/>
          <a:lstStyle/>
          <a:p>
            <a:pPr algn="ctr">
              <a:lnSpc>
                <a:spcPct val="120000"/>
              </a:lnSpc>
            </a:pPr>
            <a:endParaRPr lang="bg-BG"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9" name="组合 38"/>
          <p:cNvGrpSpPr/>
          <p:nvPr/>
        </p:nvGrpSpPr>
        <p:grpSpPr>
          <a:xfrm>
            <a:off x="7735229" y="1830491"/>
            <a:ext cx="2700245" cy="518561"/>
            <a:chOff x="5228512" y="1109269"/>
            <a:chExt cx="2871880" cy="424667"/>
          </a:xfrm>
        </p:grpSpPr>
        <p:sp>
          <p:nvSpPr>
            <p:cNvPr id="21" name="TextBox 20"/>
            <p:cNvSpPr txBox="1"/>
            <p:nvPr/>
          </p:nvSpPr>
          <p:spPr>
            <a:xfrm>
              <a:off x="5228512" y="1303102"/>
              <a:ext cx="2871880" cy="230834"/>
            </a:xfrm>
            <a:prstGeom prst="rect">
              <a:avLst/>
            </a:prstGeom>
            <a:noFill/>
          </p:spPr>
          <p:txBody>
            <a:bodyPr wrap="square" lIns="0" tIns="0" rIns="0" bIns="0" rtlCol="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Rectangle 71"/>
            <p:cNvSpPr/>
            <p:nvPr/>
          </p:nvSpPr>
          <p:spPr>
            <a:xfrm>
              <a:off x="5228513" y="1109269"/>
              <a:ext cx="1336637" cy="211720"/>
            </a:xfrm>
            <a:prstGeom prst="rect">
              <a:avLst/>
            </a:prstGeom>
          </p:spPr>
          <p:txBody>
            <a:bodyPr wrap="none" lIns="0" tIns="0" rIns="0" bIns="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0" name="组合 39"/>
          <p:cNvGrpSpPr/>
          <p:nvPr/>
        </p:nvGrpSpPr>
        <p:grpSpPr>
          <a:xfrm>
            <a:off x="7735229" y="2758415"/>
            <a:ext cx="2700245" cy="518564"/>
            <a:chOff x="5228512" y="1869180"/>
            <a:chExt cx="2871880" cy="424670"/>
          </a:xfrm>
        </p:grpSpPr>
        <p:sp>
          <p:nvSpPr>
            <p:cNvPr id="23" name="TextBox 22"/>
            <p:cNvSpPr txBox="1"/>
            <p:nvPr/>
          </p:nvSpPr>
          <p:spPr>
            <a:xfrm>
              <a:off x="5228512" y="2063015"/>
              <a:ext cx="2871880" cy="230835"/>
            </a:xfrm>
            <a:prstGeom prst="rect">
              <a:avLst/>
            </a:prstGeom>
            <a:noFill/>
          </p:spPr>
          <p:txBody>
            <a:bodyPr wrap="square" lIns="0" tIns="0" rIns="0" bIns="0" rtlCol="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Rectangle 73"/>
            <p:cNvSpPr/>
            <p:nvPr/>
          </p:nvSpPr>
          <p:spPr>
            <a:xfrm>
              <a:off x="5228513" y="1869180"/>
              <a:ext cx="1336637" cy="211721"/>
            </a:xfrm>
            <a:prstGeom prst="rect">
              <a:avLst/>
            </a:prstGeom>
          </p:spPr>
          <p:txBody>
            <a:bodyPr wrap="none" lIns="0" tIns="0" rIns="0" bIns="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1" name="组合 40"/>
          <p:cNvGrpSpPr/>
          <p:nvPr/>
        </p:nvGrpSpPr>
        <p:grpSpPr>
          <a:xfrm>
            <a:off x="7735229" y="3686338"/>
            <a:ext cx="2700245" cy="518564"/>
            <a:chOff x="5228512" y="2629091"/>
            <a:chExt cx="2871880" cy="424670"/>
          </a:xfrm>
        </p:grpSpPr>
        <p:sp>
          <p:nvSpPr>
            <p:cNvPr id="25" name="TextBox 24"/>
            <p:cNvSpPr txBox="1"/>
            <p:nvPr/>
          </p:nvSpPr>
          <p:spPr>
            <a:xfrm>
              <a:off x="5228512" y="2822926"/>
              <a:ext cx="2871880" cy="230835"/>
            </a:xfrm>
            <a:prstGeom prst="rect">
              <a:avLst/>
            </a:prstGeom>
            <a:noFill/>
          </p:spPr>
          <p:txBody>
            <a:bodyPr wrap="square" lIns="0" tIns="0" rIns="0" bIns="0" rtlCol="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6" name="Rectangle 75"/>
            <p:cNvSpPr/>
            <p:nvPr/>
          </p:nvSpPr>
          <p:spPr>
            <a:xfrm>
              <a:off x="5228513" y="2629091"/>
              <a:ext cx="1336637" cy="211721"/>
            </a:xfrm>
            <a:prstGeom prst="rect">
              <a:avLst/>
            </a:prstGeom>
          </p:spPr>
          <p:txBody>
            <a:bodyPr wrap="none" lIns="0" tIns="0" rIns="0" bIns="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27" name="Round Same Side Corner Rectangle 76"/>
          <p:cNvSpPr/>
          <p:nvPr/>
        </p:nvSpPr>
        <p:spPr>
          <a:xfrm rot="10800000" flipH="1">
            <a:off x="7565573" y="4546901"/>
            <a:ext cx="60936" cy="627700"/>
          </a:xfrm>
          <a:prstGeom prst="round2SameRect">
            <a:avLst>
              <a:gd name="adj1" fmla="val 50000"/>
              <a:gd name="adj2" fmla="val 50000"/>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lIns="100475" tIns="50237" rIns="100475" bIns="50237" rtlCol="0" anchor="ctr"/>
          <a:lstStyle/>
          <a:p>
            <a:pPr algn="ctr">
              <a:lnSpc>
                <a:spcPct val="120000"/>
              </a:lnSpc>
            </a:pPr>
            <a:endParaRPr lang="bg-BG"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8" name="Round Same Side Corner Rectangle 77"/>
          <p:cNvSpPr/>
          <p:nvPr/>
        </p:nvSpPr>
        <p:spPr>
          <a:xfrm rot="10800000" flipH="1">
            <a:off x="7567575" y="5414043"/>
            <a:ext cx="60936" cy="627700"/>
          </a:xfrm>
          <a:prstGeom prst="round2SameRect">
            <a:avLst>
              <a:gd name="adj1" fmla="val 50000"/>
              <a:gd name="adj2" fmla="val 50000"/>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00475" tIns="50237" rIns="100475" bIns="50237" rtlCol="0" anchor="ctr"/>
          <a:lstStyle/>
          <a:p>
            <a:pPr algn="ctr">
              <a:lnSpc>
                <a:spcPct val="120000"/>
              </a:lnSpc>
            </a:pPr>
            <a:endParaRPr lang="bg-BG" sz="1600" dirty="0">
              <a:solidFill>
                <a:schemeClr val="tx1">
                  <a:lumMod val="65000"/>
                  <a:lumOff val="3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2" name="组合 41"/>
          <p:cNvGrpSpPr/>
          <p:nvPr/>
        </p:nvGrpSpPr>
        <p:grpSpPr>
          <a:xfrm>
            <a:off x="7735229" y="4505342"/>
            <a:ext cx="2700245" cy="518564"/>
            <a:chOff x="5228512" y="3299800"/>
            <a:chExt cx="2871880" cy="424670"/>
          </a:xfrm>
        </p:grpSpPr>
        <p:sp>
          <p:nvSpPr>
            <p:cNvPr id="29" name="TextBox 28"/>
            <p:cNvSpPr txBox="1"/>
            <p:nvPr/>
          </p:nvSpPr>
          <p:spPr>
            <a:xfrm>
              <a:off x="5228512" y="3493635"/>
              <a:ext cx="2871880" cy="230835"/>
            </a:xfrm>
            <a:prstGeom prst="rect">
              <a:avLst/>
            </a:prstGeom>
            <a:noFill/>
          </p:spPr>
          <p:txBody>
            <a:bodyPr wrap="square" lIns="0" tIns="0" rIns="0" bIns="0" rtlCol="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Rectangle 79"/>
            <p:cNvSpPr/>
            <p:nvPr/>
          </p:nvSpPr>
          <p:spPr>
            <a:xfrm>
              <a:off x="5228513" y="3299800"/>
              <a:ext cx="1336637" cy="211721"/>
            </a:xfrm>
            <a:prstGeom prst="rect">
              <a:avLst/>
            </a:prstGeom>
          </p:spPr>
          <p:txBody>
            <a:bodyPr wrap="none" lIns="0" tIns="0" rIns="0" bIns="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43" name="组合 42"/>
          <p:cNvGrpSpPr/>
          <p:nvPr/>
        </p:nvGrpSpPr>
        <p:grpSpPr>
          <a:xfrm>
            <a:off x="7735229" y="5433263"/>
            <a:ext cx="2700245" cy="518565"/>
            <a:chOff x="5228512" y="4059711"/>
            <a:chExt cx="2871880" cy="424671"/>
          </a:xfrm>
        </p:grpSpPr>
        <p:sp>
          <p:nvSpPr>
            <p:cNvPr id="31" name="TextBox 30"/>
            <p:cNvSpPr txBox="1"/>
            <p:nvPr/>
          </p:nvSpPr>
          <p:spPr>
            <a:xfrm>
              <a:off x="5228512" y="4253547"/>
              <a:ext cx="2871880" cy="230835"/>
            </a:xfrm>
            <a:prstGeom prst="rect">
              <a:avLst/>
            </a:prstGeom>
            <a:noFill/>
          </p:spPr>
          <p:txBody>
            <a:bodyPr wrap="square" lIns="0" tIns="0" rIns="0" bIns="0" rtlCol="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 name="Rectangle 81"/>
            <p:cNvSpPr/>
            <p:nvPr/>
          </p:nvSpPr>
          <p:spPr>
            <a:xfrm>
              <a:off x="5228513" y="4059711"/>
              <a:ext cx="1336637" cy="211721"/>
            </a:xfrm>
            <a:prstGeom prst="rect">
              <a:avLst/>
            </a:prstGeom>
          </p:spPr>
          <p:txBody>
            <a:bodyPr wrap="none" lIns="0" tIns="0" rIns="0" bIns="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44"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5"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854734347"/>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after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wipe(right)">
                                      <p:cBhvr>
                                        <p:cTn id="7" dur="500"/>
                                        <p:tgtEl>
                                          <p:spTgt spid="33"/>
                                        </p:tgtEl>
                                      </p:cBhvr>
                                    </p:animEffect>
                                  </p:childTnLst>
                                </p:cTn>
                              </p:par>
                            </p:childTnLst>
                          </p:cTn>
                        </p:par>
                        <p:par>
                          <p:cTn id="8" fill="hold">
                            <p:stCondLst>
                              <p:cond delay="500"/>
                            </p:stCondLst>
                            <p:childTnLst>
                              <p:par>
                                <p:cTn id="9" presetID="22" presetClass="entr" presetSubtype="8" fill="hold" grpId="0" nodeType="afterEffect">
                                  <p:stCondLst>
                                    <p:cond delay="0"/>
                                  </p:stCondLst>
                                  <p:childTnLst>
                                    <p:set>
                                      <p:cBhvr>
                                        <p:cTn id="10" dur="1" fill="hold">
                                          <p:stCondLst>
                                            <p:cond delay="0"/>
                                          </p:stCondLst>
                                        </p:cTn>
                                        <p:tgtEl>
                                          <p:spTgt spid="17"/>
                                        </p:tgtEl>
                                        <p:attrNameLst>
                                          <p:attrName>style.visibility</p:attrName>
                                        </p:attrNameLst>
                                      </p:cBhvr>
                                      <p:to>
                                        <p:strVal val="visible"/>
                                      </p:to>
                                    </p:set>
                                    <p:animEffect transition="in" filter="wipe(left)">
                                      <p:cBhvr>
                                        <p:cTn id="11" dur="500"/>
                                        <p:tgtEl>
                                          <p:spTgt spid="17"/>
                                        </p:tgtEl>
                                      </p:cBhvr>
                                    </p:animEffect>
                                  </p:childTnLst>
                                </p:cTn>
                              </p:par>
                            </p:childTnLst>
                          </p:cTn>
                        </p:par>
                        <p:par>
                          <p:cTn id="12" fill="hold">
                            <p:stCondLst>
                              <p:cond delay="1000"/>
                            </p:stCondLst>
                            <p:childTnLst>
                              <p:par>
                                <p:cTn id="13" presetID="22" presetClass="entr" presetSubtype="2" fill="hold" nodeType="afterEffect">
                                  <p:stCondLst>
                                    <p:cond delay="0"/>
                                  </p:stCondLst>
                                  <p:childTnLst>
                                    <p:set>
                                      <p:cBhvr>
                                        <p:cTn id="14" dur="1" fill="hold">
                                          <p:stCondLst>
                                            <p:cond delay="0"/>
                                          </p:stCondLst>
                                        </p:cTn>
                                        <p:tgtEl>
                                          <p:spTgt spid="35"/>
                                        </p:tgtEl>
                                        <p:attrNameLst>
                                          <p:attrName>style.visibility</p:attrName>
                                        </p:attrNameLst>
                                      </p:cBhvr>
                                      <p:to>
                                        <p:strVal val="visible"/>
                                      </p:to>
                                    </p:set>
                                    <p:animEffect transition="in" filter="wipe(right)">
                                      <p:cBhvr>
                                        <p:cTn id="15" dur="500"/>
                                        <p:tgtEl>
                                          <p:spTgt spid="35"/>
                                        </p:tgtEl>
                                      </p:cBhvr>
                                    </p:animEffect>
                                  </p:childTnLst>
                                </p:cTn>
                              </p:par>
                            </p:childTnLst>
                          </p:cTn>
                        </p:par>
                        <p:par>
                          <p:cTn id="16" fill="hold">
                            <p:stCondLst>
                              <p:cond delay="1500"/>
                            </p:stCondLst>
                            <p:childTnLst>
                              <p:par>
                                <p:cTn id="17" presetID="22" presetClass="entr" presetSubtype="8" fill="hold" grpId="0" nodeType="after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wipe(left)">
                                      <p:cBhvr>
                                        <p:cTn id="19" dur="500"/>
                                        <p:tgtEl>
                                          <p:spTgt spid="16"/>
                                        </p:tgtEl>
                                      </p:cBhvr>
                                    </p:animEffect>
                                  </p:childTnLst>
                                </p:cTn>
                              </p:par>
                            </p:childTnLst>
                          </p:cTn>
                        </p:par>
                        <p:par>
                          <p:cTn id="20" fill="hold">
                            <p:stCondLst>
                              <p:cond delay="2000"/>
                            </p:stCondLst>
                            <p:childTnLst>
                              <p:par>
                                <p:cTn id="21" presetID="22" presetClass="entr" presetSubtype="2" fill="hold" nodeType="afterEffect">
                                  <p:stCondLst>
                                    <p:cond delay="0"/>
                                  </p:stCondLst>
                                  <p:childTnLst>
                                    <p:set>
                                      <p:cBhvr>
                                        <p:cTn id="22" dur="1" fill="hold">
                                          <p:stCondLst>
                                            <p:cond delay="0"/>
                                          </p:stCondLst>
                                        </p:cTn>
                                        <p:tgtEl>
                                          <p:spTgt spid="36"/>
                                        </p:tgtEl>
                                        <p:attrNameLst>
                                          <p:attrName>style.visibility</p:attrName>
                                        </p:attrNameLst>
                                      </p:cBhvr>
                                      <p:to>
                                        <p:strVal val="visible"/>
                                      </p:to>
                                    </p:set>
                                    <p:animEffect transition="in" filter="wipe(right)">
                                      <p:cBhvr>
                                        <p:cTn id="23" dur="500"/>
                                        <p:tgtEl>
                                          <p:spTgt spid="36"/>
                                        </p:tgtEl>
                                      </p:cBhvr>
                                    </p:animEffect>
                                  </p:childTnLst>
                                </p:cTn>
                              </p:par>
                            </p:childTnLst>
                          </p:cTn>
                        </p:par>
                        <p:par>
                          <p:cTn id="24" fill="hold">
                            <p:stCondLst>
                              <p:cond delay="2500"/>
                            </p:stCondLst>
                            <p:childTnLst>
                              <p:par>
                                <p:cTn id="25" presetID="22" presetClass="entr" presetSubtype="8" fill="hold" grpId="0" nodeType="afterEffect">
                                  <p:stCondLst>
                                    <p:cond delay="0"/>
                                  </p:stCondLst>
                                  <p:childTnLst>
                                    <p:set>
                                      <p:cBhvr>
                                        <p:cTn id="26" dur="1" fill="hold">
                                          <p:stCondLst>
                                            <p:cond delay="0"/>
                                          </p:stCondLst>
                                        </p:cTn>
                                        <p:tgtEl>
                                          <p:spTgt spid="15"/>
                                        </p:tgtEl>
                                        <p:attrNameLst>
                                          <p:attrName>style.visibility</p:attrName>
                                        </p:attrNameLst>
                                      </p:cBhvr>
                                      <p:to>
                                        <p:strVal val="visible"/>
                                      </p:to>
                                    </p:set>
                                    <p:animEffect transition="in" filter="wipe(left)">
                                      <p:cBhvr>
                                        <p:cTn id="27" dur="500"/>
                                        <p:tgtEl>
                                          <p:spTgt spid="15"/>
                                        </p:tgtEl>
                                      </p:cBhvr>
                                    </p:animEffect>
                                  </p:childTnLst>
                                </p:cTn>
                              </p:par>
                            </p:childTnLst>
                          </p:cTn>
                        </p:par>
                        <p:par>
                          <p:cTn id="28" fill="hold">
                            <p:stCondLst>
                              <p:cond delay="3000"/>
                            </p:stCondLst>
                            <p:childTnLst>
                              <p:par>
                                <p:cTn id="29" presetID="22" presetClass="entr" presetSubtype="2" fill="hold" nodeType="afterEffect">
                                  <p:stCondLst>
                                    <p:cond delay="0"/>
                                  </p:stCondLst>
                                  <p:childTnLst>
                                    <p:set>
                                      <p:cBhvr>
                                        <p:cTn id="30" dur="1" fill="hold">
                                          <p:stCondLst>
                                            <p:cond delay="0"/>
                                          </p:stCondLst>
                                        </p:cTn>
                                        <p:tgtEl>
                                          <p:spTgt spid="37"/>
                                        </p:tgtEl>
                                        <p:attrNameLst>
                                          <p:attrName>style.visibility</p:attrName>
                                        </p:attrNameLst>
                                      </p:cBhvr>
                                      <p:to>
                                        <p:strVal val="visible"/>
                                      </p:to>
                                    </p:set>
                                    <p:animEffect transition="in" filter="wipe(right)">
                                      <p:cBhvr>
                                        <p:cTn id="31" dur="500"/>
                                        <p:tgtEl>
                                          <p:spTgt spid="37"/>
                                        </p:tgtEl>
                                      </p:cBhvr>
                                    </p:animEffect>
                                  </p:childTnLst>
                                </p:cTn>
                              </p:par>
                            </p:childTnLst>
                          </p:cTn>
                        </p:par>
                        <p:par>
                          <p:cTn id="32" fill="hold">
                            <p:stCondLst>
                              <p:cond delay="3500"/>
                            </p:stCondLst>
                            <p:childTnLst>
                              <p:par>
                                <p:cTn id="33" presetID="22" presetClass="entr" presetSubtype="8" fill="hold" grpId="0" nodeType="afterEffect">
                                  <p:stCondLst>
                                    <p:cond delay="0"/>
                                  </p:stCondLst>
                                  <p:childTnLst>
                                    <p:set>
                                      <p:cBhvr>
                                        <p:cTn id="34" dur="1" fill="hold">
                                          <p:stCondLst>
                                            <p:cond delay="0"/>
                                          </p:stCondLst>
                                        </p:cTn>
                                        <p:tgtEl>
                                          <p:spTgt spid="14"/>
                                        </p:tgtEl>
                                        <p:attrNameLst>
                                          <p:attrName>style.visibility</p:attrName>
                                        </p:attrNameLst>
                                      </p:cBhvr>
                                      <p:to>
                                        <p:strVal val="visible"/>
                                      </p:to>
                                    </p:set>
                                    <p:animEffect transition="in" filter="wipe(left)">
                                      <p:cBhvr>
                                        <p:cTn id="35" dur="500"/>
                                        <p:tgtEl>
                                          <p:spTgt spid="14"/>
                                        </p:tgtEl>
                                      </p:cBhvr>
                                    </p:animEffect>
                                  </p:childTnLst>
                                </p:cTn>
                              </p:par>
                            </p:childTnLst>
                          </p:cTn>
                        </p:par>
                        <p:par>
                          <p:cTn id="36" fill="hold">
                            <p:stCondLst>
                              <p:cond delay="4000"/>
                            </p:stCondLst>
                            <p:childTnLst>
                              <p:par>
                                <p:cTn id="37" presetID="22" presetClass="entr" presetSubtype="4" fill="hold" nodeType="afterEffect">
                                  <p:stCondLst>
                                    <p:cond delay="0"/>
                                  </p:stCondLst>
                                  <p:childTnLst>
                                    <p:set>
                                      <p:cBhvr>
                                        <p:cTn id="38" dur="1" fill="hold">
                                          <p:stCondLst>
                                            <p:cond delay="0"/>
                                          </p:stCondLst>
                                        </p:cTn>
                                        <p:tgtEl>
                                          <p:spTgt spid="38"/>
                                        </p:tgtEl>
                                        <p:attrNameLst>
                                          <p:attrName>style.visibility</p:attrName>
                                        </p:attrNameLst>
                                      </p:cBhvr>
                                      <p:to>
                                        <p:strVal val="visible"/>
                                      </p:to>
                                    </p:set>
                                    <p:animEffect transition="in" filter="wipe(down)">
                                      <p:cBhvr>
                                        <p:cTn id="39" dur="500"/>
                                        <p:tgtEl>
                                          <p:spTgt spid="38"/>
                                        </p:tgtEl>
                                      </p:cBhvr>
                                    </p:animEffect>
                                  </p:childTnLst>
                                </p:cTn>
                              </p:par>
                            </p:childTnLst>
                          </p:cTn>
                        </p:par>
                        <p:par>
                          <p:cTn id="40" fill="hold">
                            <p:stCondLst>
                              <p:cond delay="4500"/>
                            </p:stCondLst>
                            <p:childTnLst>
                              <p:par>
                                <p:cTn id="41" presetID="22" presetClass="entr" presetSubtype="1" fill="hold" grpId="0" nodeType="afterEffect">
                                  <p:stCondLst>
                                    <p:cond delay="0"/>
                                  </p:stCondLst>
                                  <p:childTnLst>
                                    <p:set>
                                      <p:cBhvr>
                                        <p:cTn id="42" dur="1" fill="hold">
                                          <p:stCondLst>
                                            <p:cond delay="0"/>
                                          </p:stCondLst>
                                        </p:cTn>
                                        <p:tgtEl>
                                          <p:spTgt spid="18"/>
                                        </p:tgtEl>
                                        <p:attrNameLst>
                                          <p:attrName>style.visibility</p:attrName>
                                        </p:attrNameLst>
                                      </p:cBhvr>
                                      <p:to>
                                        <p:strVal val="visible"/>
                                      </p:to>
                                    </p:set>
                                    <p:animEffect transition="in" filter="wipe(up)">
                                      <p:cBhvr>
                                        <p:cTn id="43" dur="500"/>
                                        <p:tgtEl>
                                          <p:spTgt spid="18"/>
                                        </p:tgtEl>
                                      </p:cBhvr>
                                    </p:animEffect>
                                  </p:childTnLst>
                                </p:cTn>
                              </p:par>
                            </p:childTnLst>
                          </p:cTn>
                        </p:par>
                        <p:par>
                          <p:cTn id="44" fill="hold">
                            <p:stCondLst>
                              <p:cond delay="5000"/>
                            </p:stCondLst>
                            <p:childTnLst>
                              <p:par>
                                <p:cTn id="45" presetID="22" presetClass="entr" presetSubtype="8" fill="hold" nodeType="afterEffect">
                                  <p:stCondLst>
                                    <p:cond delay="0"/>
                                  </p:stCondLst>
                                  <p:childTnLst>
                                    <p:set>
                                      <p:cBhvr>
                                        <p:cTn id="46" dur="1" fill="hold">
                                          <p:stCondLst>
                                            <p:cond delay="0"/>
                                          </p:stCondLst>
                                        </p:cTn>
                                        <p:tgtEl>
                                          <p:spTgt spid="39"/>
                                        </p:tgtEl>
                                        <p:attrNameLst>
                                          <p:attrName>style.visibility</p:attrName>
                                        </p:attrNameLst>
                                      </p:cBhvr>
                                      <p:to>
                                        <p:strVal val="visible"/>
                                      </p:to>
                                    </p:set>
                                    <p:animEffect transition="in" filter="wipe(left)">
                                      <p:cBhvr>
                                        <p:cTn id="47" dur="500"/>
                                        <p:tgtEl>
                                          <p:spTgt spid="39"/>
                                        </p:tgtEl>
                                      </p:cBhvr>
                                    </p:animEffect>
                                  </p:childTnLst>
                                </p:cTn>
                              </p:par>
                            </p:childTnLst>
                          </p:cTn>
                        </p:par>
                        <p:par>
                          <p:cTn id="48" fill="hold">
                            <p:stCondLst>
                              <p:cond delay="5500"/>
                            </p:stCondLst>
                            <p:childTnLst>
                              <p:par>
                                <p:cTn id="49" presetID="22" presetClass="entr" presetSubtype="1" fill="hold" grpId="0" nodeType="afterEffect">
                                  <p:stCondLst>
                                    <p:cond delay="0"/>
                                  </p:stCondLst>
                                  <p:childTnLst>
                                    <p:set>
                                      <p:cBhvr>
                                        <p:cTn id="50" dur="1" fill="hold">
                                          <p:stCondLst>
                                            <p:cond delay="0"/>
                                          </p:stCondLst>
                                        </p:cTn>
                                        <p:tgtEl>
                                          <p:spTgt spid="19"/>
                                        </p:tgtEl>
                                        <p:attrNameLst>
                                          <p:attrName>style.visibility</p:attrName>
                                        </p:attrNameLst>
                                      </p:cBhvr>
                                      <p:to>
                                        <p:strVal val="visible"/>
                                      </p:to>
                                    </p:set>
                                    <p:animEffect transition="in" filter="wipe(up)">
                                      <p:cBhvr>
                                        <p:cTn id="51" dur="500"/>
                                        <p:tgtEl>
                                          <p:spTgt spid="19"/>
                                        </p:tgtEl>
                                      </p:cBhvr>
                                    </p:animEffect>
                                  </p:childTnLst>
                                </p:cTn>
                              </p:par>
                            </p:childTnLst>
                          </p:cTn>
                        </p:par>
                        <p:par>
                          <p:cTn id="52" fill="hold">
                            <p:stCondLst>
                              <p:cond delay="6000"/>
                            </p:stCondLst>
                            <p:childTnLst>
                              <p:par>
                                <p:cTn id="53" presetID="22" presetClass="entr" presetSubtype="8" fill="hold" nodeType="afterEffect">
                                  <p:stCondLst>
                                    <p:cond delay="0"/>
                                  </p:stCondLst>
                                  <p:childTnLst>
                                    <p:set>
                                      <p:cBhvr>
                                        <p:cTn id="54" dur="1" fill="hold">
                                          <p:stCondLst>
                                            <p:cond delay="0"/>
                                          </p:stCondLst>
                                        </p:cTn>
                                        <p:tgtEl>
                                          <p:spTgt spid="40"/>
                                        </p:tgtEl>
                                        <p:attrNameLst>
                                          <p:attrName>style.visibility</p:attrName>
                                        </p:attrNameLst>
                                      </p:cBhvr>
                                      <p:to>
                                        <p:strVal val="visible"/>
                                      </p:to>
                                    </p:set>
                                    <p:animEffect transition="in" filter="wipe(left)">
                                      <p:cBhvr>
                                        <p:cTn id="55" dur="500"/>
                                        <p:tgtEl>
                                          <p:spTgt spid="40"/>
                                        </p:tgtEl>
                                      </p:cBhvr>
                                    </p:animEffect>
                                  </p:childTnLst>
                                </p:cTn>
                              </p:par>
                            </p:childTnLst>
                          </p:cTn>
                        </p:par>
                        <p:par>
                          <p:cTn id="56" fill="hold">
                            <p:stCondLst>
                              <p:cond delay="6500"/>
                            </p:stCondLst>
                            <p:childTnLst>
                              <p:par>
                                <p:cTn id="57" presetID="22" presetClass="entr" presetSubtype="1"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up)">
                                      <p:cBhvr>
                                        <p:cTn id="59" dur="500"/>
                                        <p:tgtEl>
                                          <p:spTgt spid="20"/>
                                        </p:tgtEl>
                                      </p:cBhvr>
                                    </p:animEffect>
                                  </p:childTnLst>
                                </p:cTn>
                              </p:par>
                            </p:childTnLst>
                          </p:cTn>
                        </p:par>
                        <p:par>
                          <p:cTn id="60" fill="hold">
                            <p:stCondLst>
                              <p:cond delay="7000"/>
                            </p:stCondLst>
                            <p:childTnLst>
                              <p:par>
                                <p:cTn id="61" presetID="22" presetClass="entr" presetSubtype="8" fill="hold" nodeType="afterEffect">
                                  <p:stCondLst>
                                    <p:cond delay="0"/>
                                  </p:stCondLst>
                                  <p:childTnLst>
                                    <p:set>
                                      <p:cBhvr>
                                        <p:cTn id="62" dur="1" fill="hold">
                                          <p:stCondLst>
                                            <p:cond delay="0"/>
                                          </p:stCondLst>
                                        </p:cTn>
                                        <p:tgtEl>
                                          <p:spTgt spid="41"/>
                                        </p:tgtEl>
                                        <p:attrNameLst>
                                          <p:attrName>style.visibility</p:attrName>
                                        </p:attrNameLst>
                                      </p:cBhvr>
                                      <p:to>
                                        <p:strVal val="visible"/>
                                      </p:to>
                                    </p:set>
                                    <p:animEffect transition="in" filter="wipe(left)">
                                      <p:cBhvr>
                                        <p:cTn id="63" dur="500"/>
                                        <p:tgtEl>
                                          <p:spTgt spid="41"/>
                                        </p:tgtEl>
                                      </p:cBhvr>
                                    </p:animEffect>
                                  </p:childTnLst>
                                </p:cTn>
                              </p:par>
                            </p:childTnLst>
                          </p:cTn>
                        </p:par>
                        <p:par>
                          <p:cTn id="64" fill="hold">
                            <p:stCondLst>
                              <p:cond delay="7500"/>
                            </p:stCondLst>
                            <p:childTnLst>
                              <p:par>
                                <p:cTn id="65" presetID="22" presetClass="entr" presetSubtype="1" fill="hold" grpId="0" nodeType="afterEffect">
                                  <p:stCondLst>
                                    <p:cond delay="0"/>
                                  </p:stCondLst>
                                  <p:childTnLst>
                                    <p:set>
                                      <p:cBhvr>
                                        <p:cTn id="66" dur="1" fill="hold">
                                          <p:stCondLst>
                                            <p:cond delay="0"/>
                                          </p:stCondLst>
                                        </p:cTn>
                                        <p:tgtEl>
                                          <p:spTgt spid="27"/>
                                        </p:tgtEl>
                                        <p:attrNameLst>
                                          <p:attrName>style.visibility</p:attrName>
                                        </p:attrNameLst>
                                      </p:cBhvr>
                                      <p:to>
                                        <p:strVal val="visible"/>
                                      </p:to>
                                    </p:set>
                                    <p:animEffect transition="in" filter="wipe(up)">
                                      <p:cBhvr>
                                        <p:cTn id="67" dur="500"/>
                                        <p:tgtEl>
                                          <p:spTgt spid="27"/>
                                        </p:tgtEl>
                                      </p:cBhvr>
                                    </p:animEffect>
                                  </p:childTnLst>
                                </p:cTn>
                              </p:par>
                            </p:childTnLst>
                          </p:cTn>
                        </p:par>
                        <p:par>
                          <p:cTn id="68" fill="hold">
                            <p:stCondLst>
                              <p:cond delay="8000"/>
                            </p:stCondLst>
                            <p:childTnLst>
                              <p:par>
                                <p:cTn id="69" presetID="22" presetClass="entr" presetSubtype="8" fill="hold" nodeType="afterEffect">
                                  <p:stCondLst>
                                    <p:cond delay="0"/>
                                  </p:stCondLst>
                                  <p:childTnLst>
                                    <p:set>
                                      <p:cBhvr>
                                        <p:cTn id="70" dur="1" fill="hold">
                                          <p:stCondLst>
                                            <p:cond delay="0"/>
                                          </p:stCondLst>
                                        </p:cTn>
                                        <p:tgtEl>
                                          <p:spTgt spid="42"/>
                                        </p:tgtEl>
                                        <p:attrNameLst>
                                          <p:attrName>style.visibility</p:attrName>
                                        </p:attrNameLst>
                                      </p:cBhvr>
                                      <p:to>
                                        <p:strVal val="visible"/>
                                      </p:to>
                                    </p:set>
                                    <p:animEffect transition="in" filter="wipe(left)">
                                      <p:cBhvr>
                                        <p:cTn id="71" dur="500"/>
                                        <p:tgtEl>
                                          <p:spTgt spid="42"/>
                                        </p:tgtEl>
                                      </p:cBhvr>
                                    </p:animEffect>
                                  </p:childTnLst>
                                </p:cTn>
                              </p:par>
                            </p:childTnLst>
                          </p:cTn>
                        </p:par>
                        <p:par>
                          <p:cTn id="72" fill="hold">
                            <p:stCondLst>
                              <p:cond delay="8500"/>
                            </p:stCondLst>
                            <p:childTnLst>
                              <p:par>
                                <p:cTn id="73" presetID="22" presetClass="entr" presetSubtype="1" fill="hold" grpId="0" nodeType="afterEffect">
                                  <p:stCondLst>
                                    <p:cond delay="0"/>
                                  </p:stCondLst>
                                  <p:childTnLst>
                                    <p:set>
                                      <p:cBhvr>
                                        <p:cTn id="74" dur="1" fill="hold">
                                          <p:stCondLst>
                                            <p:cond delay="0"/>
                                          </p:stCondLst>
                                        </p:cTn>
                                        <p:tgtEl>
                                          <p:spTgt spid="28"/>
                                        </p:tgtEl>
                                        <p:attrNameLst>
                                          <p:attrName>style.visibility</p:attrName>
                                        </p:attrNameLst>
                                      </p:cBhvr>
                                      <p:to>
                                        <p:strVal val="visible"/>
                                      </p:to>
                                    </p:set>
                                    <p:animEffect transition="in" filter="wipe(up)">
                                      <p:cBhvr>
                                        <p:cTn id="75" dur="500"/>
                                        <p:tgtEl>
                                          <p:spTgt spid="28"/>
                                        </p:tgtEl>
                                      </p:cBhvr>
                                    </p:animEffect>
                                  </p:childTnLst>
                                </p:cTn>
                              </p:par>
                            </p:childTnLst>
                          </p:cTn>
                        </p:par>
                        <p:par>
                          <p:cTn id="76" fill="hold">
                            <p:stCondLst>
                              <p:cond delay="9000"/>
                            </p:stCondLst>
                            <p:childTnLst>
                              <p:par>
                                <p:cTn id="77" presetID="22" presetClass="entr" presetSubtype="8" fill="hold" nodeType="afterEffect">
                                  <p:stCondLst>
                                    <p:cond delay="0"/>
                                  </p:stCondLst>
                                  <p:childTnLst>
                                    <p:set>
                                      <p:cBhvr>
                                        <p:cTn id="78" dur="1" fill="hold">
                                          <p:stCondLst>
                                            <p:cond delay="0"/>
                                          </p:stCondLst>
                                        </p:cTn>
                                        <p:tgtEl>
                                          <p:spTgt spid="43"/>
                                        </p:tgtEl>
                                        <p:attrNameLst>
                                          <p:attrName>style.visibility</p:attrName>
                                        </p:attrNameLst>
                                      </p:cBhvr>
                                      <p:to>
                                        <p:strVal val="visible"/>
                                      </p:to>
                                    </p:set>
                                    <p:animEffect transition="in" filter="wipe(left)">
                                      <p:cBhvr>
                                        <p:cTn id="79" dur="500"/>
                                        <p:tgtEl>
                                          <p:spTgt spid="4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P spid="15" grpId="0" animBg="1"/>
      <p:bldP spid="16" grpId="0" animBg="1"/>
      <p:bldP spid="17" grpId="0" animBg="1"/>
      <p:bldP spid="18" grpId="0" animBg="1"/>
      <p:bldP spid="19" grpId="0" animBg="1"/>
      <p:bldP spid="20" grpId="0" animBg="1"/>
      <p:bldP spid="27" grpId="0" animBg="1"/>
      <p:bldP spid="28"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MH_SubTitle_4"/>
          <p:cNvSpPr>
            <a:spLocks noChangeArrowheads="1"/>
          </p:cNvSpPr>
          <p:nvPr>
            <p:custDataLst>
              <p:tags r:id="rId2"/>
            </p:custDataLst>
          </p:nvPr>
        </p:nvSpPr>
        <p:spPr bwMode="gray">
          <a:xfrm>
            <a:off x="6506243" y="4869776"/>
            <a:ext cx="4395771" cy="681409"/>
          </a:xfrm>
          <a:prstGeom prst="roundRect">
            <a:avLst>
              <a:gd name="adj" fmla="val 50000"/>
            </a:avLst>
          </a:prstGeom>
          <a:solidFill>
            <a:schemeClr val="accent5"/>
          </a:solidFill>
          <a:ln>
            <a:noFill/>
          </a:ln>
          <a:extLst/>
        </p:spPr>
        <p:txBody>
          <a:bodyPr lIns="0" tIns="0" rIns="0" bIns="0" anchor="ctr" anchorCtr="1">
            <a:noAutofit/>
          </a:bodyPr>
          <a:lstStyle>
            <a:lvl1pPr eaLnBrk="0" hangingPunct="0">
              <a:spcBef>
                <a:spcPct val="20000"/>
              </a:spcBef>
              <a:buChar char="•"/>
              <a:defRPr kumimoji="1" sz="2800" b="1">
                <a:solidFill>
                  <a:schemeClr val="tx1"/>
                </a:solidFill>
                <a:latin typeface="微軟正黑體" panose="020B0604030504040204" pitchFamily="34" charset="-120"/>
                <a:ea typeface="微軟正黑體" panose="020B0604030504040204" pitchFamily="34" charset="-120"/>
              </a:defRPr>
            </a:lvl1pPr>
            <a:lvl2pPr marL="742950" indent="-285750" eaLnBrk="0" hangingPunct="0">
              <a:spcBef>
                <a:spcPct val="20000"/>
              </a:spcBef>
              <a:buChar char="–"/>
              <a:defRPr kumimoji="1" sz="2400" b="1">
                <a:solidFill>
                  <a:schemeClr val="tx1"/>
                </a:solidFill>
                <a:latin typeface="微軟正黑體" panose="020B0604030504040204" pitchFamily="34" charset="-120"/>
                <a:ea typeface="微軟正黑體" panose="020B0604030504040204" pitchFamily="34" charset="-120"/>
              </a:defRPr>
            </a:lvl2pPr>
            <a:lvl3pPr marL="1143000" indent="-228600" eaLnBrk="0" hangingPunct="0">
              <a:spcBef>
                <a:spcPct val="20000"/>
              </a:spcBef>
              <a:buChar char="•"/>
              <a:defRPr kumimoji="1" sz="2000" b="1">
                <a:solidFill>
                  <a:schemeClr val="tx1"/>
                </a:solidFill>
                <a:latin typeface="微軟正黑體" panose="020B0604030504040204" pitchFamily="34" charset="-120"/>
                <a:ea typeface="微軟正黑體" panose="020B0604030504040204" pitchFamily="34" charset="-120"/>
              </a:defRPr>
            </a:lvl3pPr>
            <a:lvl4pPr marL="1600200" indent="-228600" eaLnBrk="0" hangingPunct="0">
              <a:spcBef>
                <a:spcPct val="20000"/>
              </a:spcBef>
              <a:buChar char="–"/>
              <a:defRPr kumimoji="1" b="1">
                <a:solidFill>
                  <a:schemeClr val="tx1"/>
                </a:solidFill>
                <a:latin typeface="微軟正黑體" panose="020B0604030504040204" pitchFamily="34" charset="-120"/>
                <a:ea typeface="微軟正黑體" panose="020B0604030504040204" pitchFamily="34" charset="-120"/>
              </a:defRPr>
            </a:lvl4pPr>
            <a:lvl5pPr marL="2057400" indent="-228600" eaLnBrk="0" hangingPunct="0">
              <a:spcBef>
                <a:spcPct val="20000"/>
              </a:spcBef>
              <a:buChar char="»"/>
              <a:defRPr kumimoji="1" sz="2000">
                <a:solidFill>
                  <a:schemeClr val="bg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9pPr>
          </a:lstStyle>
          <a:p>
            <a:pPr lvl="0" algn="ctr">
              <a:buNone/>
            </a:pPr>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明年工作</a:t>
            </a:r>
            <a:r>
              <a:rPr lang="zh-CN" altLang="en-US" sz="20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计划</a:t>
            </a:r>
            <a:endParaRPr lang="en-US" altLang="zh-CN" sz="2000"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lgn="ctr">
              <a:buNone/>
            </a:pPr>
            <a:r>
              <a:rPr lang="en-US" altLang="zh-CN" sz="105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NEXT </a:t>
            </a:r>
            <a:r>
              <a:rPr lang="en-US" altLang="zh-CN" sz="1050" dirty="0">
                <a:solidFill>
                  <a:schemeClr val="bg1"/>
                </a:solidFill>
                <a:latin typeface="Arial" panose="020B0604020202020204" pitchFamily="34" charset="0"/>
                <a:ea typeface="微软雅黑" panose="020B0503020204020204" pitchFamily="34" charset="-122"/>
                <a:sym typeface="Arial" panose="020B0604020202020204" pitchFamily="34" charset="0"/>
              </a:rPr>
              <a:t>YEAR WORK PLAN</a:t>
            </a:r>
            <a:endParaRPr lang="zh-CN" altLang="en-US" sz="105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MH_Other_1"/>
          <p:cNvSpPr>
            <a:spLocks noChangeShapeType="1"/>
          </p:cNvSpPr>
          <p:nvPr>
            <p:custDataLst>
              <p:tags r:id="rId3"/>
            </p:custDataLst>
          </p:nvPr>
        </p:nvSpPr>
        <p:spPr bwMode="auto">
          <a:xfrm flipV="1">
            <a:off x="3847576" y="2147487"/>
            <a:ext cx="2467807" cy="1299198"/>
          </a:xfrm>
          <a:prstGeom prst="line">
            <a:avLst/>
          </a:prstGeom>
          <a:noFill/>
          <a:ln w="38100" cap="rnd">
            <a:solidFill>
              <a:schemeClr val="accent1">
                <a:lumMod val="40000"/>
                <a:lumOff val="60000"/>
              </a:schemeClr>
            </a:solidFill>
            <a:prstDash val="sysDot"/>
            <a:round/>
            <a:headE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a:defRPr/>
            </a:pPr>
            <a:endParaRPr lang="zh-CN" altLang="en-US" sz="20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6" name="MH_Other_2"/>
          <p:cNvSpPr>
            <a:spLocks noChangeShapeType="1"/>
          </p:cNvSpPr>
          <p:nvPr>
            <p:custDataLst>
              <p:tags r:id="rId4"/>
            </p:custDataLst>
          </p:nvPr>
        </p:nvSpPr>
        <p:spPr bwMode="auto">
          <a:xfrm flipV="1">
            <a:off x="3847576" y="3150347"/>
            <a:ext cx="2482876" cy="385072"/>
          </a:xfrm>
          <a:prstGeom prst="line">
            <a:avLst/>
          </a:prstGeom>
          <a:noFill/>
          <a:ln w="38100" cap="rnd">
            <a:solidFill>
              <a:schemeClr val="accent1">
                <a:lumMod val="40000"/>
                <a:lumOff val="60000"/>
              </a:schemeClr>
            </a:solidFill>
            <a:prstDash val="sysDot"/>
            <a:round/>
            <a:headE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a:defRPr/>
            </a:pPr>
            <a:endParaRPr lang="zh-CN" altLang="en-US" sz="20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7" name="MH_Other_3"/>
          <p:cNvSpPr>
            <a:spLocks noChangeShapeType="1"/>
          </p:cNvSpPr>
          <p:nvPr>
            <p:custDataLst>
              <p:tags r:id="rId5"/>
            </p:custDataLst>
          </p:nvPr>
        </p:nvSpPr>
        <p:spPr bwMode="auto">
          <a:xfrm>
            <a:off x="3944680" y="3669356"/>
            <a:ext cx="2370702" cy="370004"/>
          </a:xfrm>
          <a:prstGeom prst="line">
            <a:avLst/>
          </a:prstGeom>
          <a:noFill/>
          <a:ln w="38100" cap="rnd">
            <a:solidFill>
              <a:schemeClr val="accent1">
                <a:lumMod val="40000"/>
                <a:lumOff val="60000"/>
              </a:schemeClr>
            </a:solidFill>
            <a:prstDash val="sysDot"/>
            <a:round/>
            <a:headE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a:defRPr/>
            </a:pPr>
            <a:endParaRPr lang="zh-CN" altLang="en-US" sz="20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8" name="MH_Other_4"/>
          <p:cNvSpPr>
            <a:spLocks noChangeShapeType="1"/>
          </p:cNvSpPr>
          <p:nvPr>
            <p:custDataLst>
              <p:tags r:id="rId6"/>
            </p:custDataLst>
          </p:nvPr>
        </p:nvSpPr>
        <p:spPr bwMode="auto">
          <a:xfrm>
            <a:off x="4075270" y="3855196"/>
            <a:ext cx="2271923" cy="1325986"/>
          </a:xfrm>
          <a:prstGeom prst="line">
            <a:avLst/>
          </a:prstGeom>
          <a:noFill/>
          <a:ln w="38100" cap="rnd">
            <a:solidFill>
              <a:schemeClr val="accent1">
                <a:lumMod val="40000"/>
                <a:lumOff val="60000"/>
              </a:schemeClr>
            </a:solidFill>
            <a:prstDash val="sysDot"/>
            <a:round/>
            <a:headEnd/>
            <a:tailEnd type="triangle" w="med" len="med"/>
          </a:ln>
          <a:extLst>
            <a:ext uri="{909E8E84-426E-40DD-AFC4-6F175D3DCCD1}">
              <a14:hiddenFill xmlns:a14="http://schemas.microsoft.com/office/drawing/2010/main">
                <a:noFill/>
              </a14:hiddenFill>
            </a:ext>
          </a:extLst>
        </p:spPr>
        <p:txBody>
          <a:bodyPr lIns="0" tIns="0" rIns="0" bIns="0">
            <a:normAutofit fontScale="25000" lnSpcReduction="20000"/>
          </a:bodyPr>
          <a:lstStyle/>
          <a:p>
            <a:pPr>
              <a:defRPr/>
            </a:pPr>
            <a:endParaRPr lang="zh-CN" altLang="en-US" sz="2002">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MH_SubTitle_1"/>
          <p:cNvSpPr>
            <a:spLocks noChangeArrowheads="1"/>
          </p:cNvSpPr>
          <p:nvPr>
            <p:custDataLst>
              <p:tags r:id="rId7"/>
            </p:custDataLst>
          </p:nvPr>
        </p:nvSpPr>
        <p:spPr bwMode="gray">
          <a:xfrm>
            <a:off x="6506243" y="1760740"/>
            <a:ext cx="4395771" cy="683084"/>
          </a:xfrm>
          <a:prstGeom prst="roundRect">
            <a:avLst>
              <a:gd name="adj" fmla="val 50000"/>
            </a:avLst>
          </a:prstGeom>
          <a:solidFill>
            <a:schemeClr val="accent2"/>
          </a:solidFill>
          <a:ln>
            <a:noFill/>
          </a:ln>
          <a:extLst/>
        </p:spPr>
        <p:txBody>
          <a:bodyPr lIns="0" tIns="0" rIns="0" bIns="0" anchor="ctr" anchorCtr="1">
            <a:noAutofit/>
          </a:bodyPr>
          <a:lstStyle>
            <a:lvl1pPr eaLnBrk="0" hangingPunct="0">
              <a:spcBef>
                <a:spcPct val="20000"/>
              </a:spcBef>
              <a:buChar char="•"/>
              <a:defRPr kumimoji="1" sz="2800" b="1">
                <a:solidFill>
                  <a:schemeClr val="tx1"/>
                </a:solidFill>
                <a:latin typeface="微軟正黑體" panose="020B0604030504040204" pitchFamily="34" charset="-120"/>
                <a:ea typeface="微軟正黑體" panose="020B0604030504040204" pitchFamily="34" charset="-120"/>
              </a:defRPr>
            </a:lvl1pPr>
            <a:lvl2pPr marL="742950" indent="-285750" eaLnBrk="0" hangingPunct="0">
              <a:spcBef>
                <a:spcPct val="20000"/>
              </a:spcBef>
              <a:buChar char="–"/>
              <a:defRPr kumimoji="1" sz="2400" b="1">
                <a:solidFill>
                  <a:schemeClr val="tx1"/>
                </a:solidFill>
                <a:latin typeface="微軟正黑體" panose="020B0604030504040204" pitchFamily="34" charset="-120"/>
                <a:ea typeface="微軟正黑體" panose="020B0604030504040204" pitchFamily="34" charset="-120"/>
              </a:defRPr>
            </a:lvl2pPr>
            <a:lvl3pPr marL="1143000" indent="-228600" eaLnBrk="0" hangingPunct="0">
              <a:spcBef>
                <a:spcPct val="20000"/>
              </a:spcBef>
              <a:buChar char="•"/>
              <a:defRPr kumimoji="1" sz="2000" b="1">
                <a:solidFill>
                  <a:schemeClr val="tx1"/>
                </a:solidFill>
                <a:latin typeface="微軟正黑體" panose="020B0604030504040204" pitchFamily="34" charset="-120"/>
                <a:ea typeface="微軟正黑體" panose="020B0604030504040204" pitchFamily="34" charset="-120"/>
              </a:defRPr>
            </a:lvl3pPr>
            <a:lvl4pPr marL="1600200" indent="-228600" eaLnBrk="0" hangingPunct="0">
              <a:spcBef>
                <a:spcPct val="20000"/>
              </a:spcBef>
              <a:buChar char="–"/>
              <a:defRPr kumimoji="1" b="1">
                <a:solidFill>
                  <a:schemeClr val="tx1"/>
                </a:solidFill>
                <a:latin typeface="微軟正黑體" panose="020B0604030504040204" pitchFamily="34" charset="-120"/>
                <a:ea typeface="微軟正黑體" panose="020B0604030504040204" pitchFamily="34" charset="-120"/>
              </a:defRPr>
            </a:lvl4pPr>
            <a:lvl5pPr marL="2057400" indent="-228600" eaLnBrk="0" hangingPunct="0">
              <a:spcBef>
                <a:spcPct val="20000"/>
              </a:spcBef>
              <a:buChar char="»"/>
              <a:defRPr kumimoji="1" sz="2000">
                <a:solidFill>
                  <a:schemeClr val="bg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9pPr>
          </a:lstStyle>
          <a:p>
            <a:pPr algn="ctr">
              <a:buNone/>
            </a:pPr>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年度工作</a:t>
            </a:r>
            <a:r>
              <a:rPr lang="zh-CN" altLang="en-US" sz="20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概述</a:t>
            </a:r>
            <a:endParaRPr lang="en-US" altLang="zh-CN" sz="2000"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ctr">
              <a:buNone/>
            </a:pPr>
            <a:r>
              <a:rPr lang="en-US" altLang="zh-CN" sz="105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ANNUAL </a:t>
            </a:r>
            <a:r>
              <a:rPr lang="en-US" altLang="zh-CN" sz="1050" dirty="0">
                <a:solidFill>
                  <a:schemeClr val="bg1"/>
                </a:solidFill>
                <a:latin typeface="Arial" panose="020B0604020202020204" pitchFamily="34" charset="0"/>
                <a:ea typeface="微软雅黑" panose="020B0503020204020204" pitchFamily="34" charset="-122"/>
                <a:sym typeface="Arial" panose="020B0604020202020204" pitchFamily="34" charset="0"/>
              </a:rPr>
              <a:t>WORK </a:t>
            </a:r>
            <a:r>
              <a:rPr lang="en-US" altLang="zh-CN" sz="105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SUMMARY</a:t>
            </a:r>
            <a:endParaRPr lang="zh-CN" altLang="en-US" sz="105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MH_SubTitle_2"/>
          <p:cNvSpPr>
            <a:spLocks noChangeArrowheads="1"/>
          </p:cNvSpPr>
          <p:nvPr>
            <p:custDataLst>
              <p:tags r:id="rId8"/>
            </p:custDataLst>
          </p:nvPr>
        </p:nvSpPr>
        <p:spPr bwMode="gray">
          <a:xfrm>
            <a:off x="6506243" y="2797086"/>
            <a:ext cx="4395771" cy="683084"/>
          </a:xfrm>
          <a:prstGeom prst="roundRect">
            <a:avLst>
              <a:gd name="adj" fmla="val 50000"/>
            </a:avLst>
          </a:prstGeom>
          <a:solidFill>
            <a:schemeClr val="accent3"/>
          </a:solidFill>
          <a:ln>
            <a:noFill/>
          </a:ln>
          <a:extLst/>
        </p:spPr>
        <p:txBody>
          <a:bodyPr lIns="0" tIns="0" rIns="0" bIns="0" anchor="ctr" anchorCtr="1">
            <a:noAutofit/>
          </a:bodyPr>
          <a:lstStyle>
            <a:lvl1pPr eaLnBrk="0" hangingPunct="0">
              <a:spcBef>
                <a:spcPct val="20000"/>
              </a:spcBef>
              <a:buChar char="•"/>
              <a:defRPr kumimoji="1" sz="2800" b="1">
                <a:solidFill>
                  <a:schemeClr val="tx1"/>
                </a:solidFill>
                <a:latin typeface="微軟正黑體" panose="020B0604030504040204" pitchFamily="34" charset="-120"/>
                <a:ea typeface="微軟正黑體" panose="020B0604030504040204" pitchFamily="34" charset="-120"/>
              </a:defRPr>
            </a:lvl1pPr>
            <a:lvl2pPr marL="742950" indent="-285750" eaLnBrk="0" hangingPunct="0">
              <a:spcBef>
                <a:spcPct val="20000"/>
              </a:spcBef>
              <a:buChar char="–"/>
              <a:defRPr kumimoji="1" sz="2400" b="1">
                <a:solidFill>
                  <a:schemeClr val="tx1"/>
                </a:solidFill>
                <a:latin typeface="微軟正黑體" panose="020B0604030504040204" pitchFamily="34" charset="-120"/>
                <a:ea typeface="微軟正黑體" panose="020B0604030504040204" pitchFamily="34" charset="-120"/>
              </a:defRPr>
            </a:lvl2pPr>
            <a:lvl3pPr marL="1143000" indent="-228600" eaLnBrk="0" hangingPunct="0">
              <a:spcBef>
                <a:spcPct val="20000"/>
              </a:spcBef>
              <a:buChar char="•"/>
              <a:defRPr kumimoji="1" sz="2000" b="1">
                <a:solidFill>
                  <a:schemeClr val="tx1"/>
                </a:solidFill>
                <a:latin typeface="微軟正黑體" panose="020B0604030504040204" pitchFamily="34" charset="-120"/>
                <a:ea typeface="微軟正黑體" panose="020B0604030504040204" pitchFamily="34" charset="-120"/>
              </a:defRPr>
            </a:lvl3pPr>
            <a:lvl4pPr marL="1600200" indent="-228600" eaLnBrk="0" hangingPunct="0">
              <a:spcBef>
                <a:spcPct val="20000"/>
              </a:spcBef>
              <a:buChar char="–"/>
              <a:defRPr kumimoji="1" b="1">
                <a:solidFill>
                  <a:schemeClr val="tx1"/>
                </a:solidFill>
                <a:latin typeface="微軟正黑體" panose="020B0604030504040204" pitchFamily="34" charset="-120"/>
                <a:ea typeface="微軟正黑體" panose="020B0604030504040204" pitchFamily="34" charset="-120"/>
              </a:defRPr>
            </a:lvl4pPr>
            <a:lvl5pPr marL="2057400" indent="-228600" eaLnBrk="0" hangingPunct="0">
              <a:spcBef>
                <a:spcPct val="20000"/>
              </a:spcBef>
              <a:buChar char="»"/>
              <a:defRPr kumimoji="1" sz="2000">
                <a:solidFill>
                  <a:schemeClr val="bg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9pPr>
          </a:lstStyle>
          <a:p>
            <a:pPr lvl="0" algn="ctr">
              <a:buNone/>
            </a:pPr>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工作完成</a:t>
            </a:r>
            <a:r>
              <a:rPr lang="zh-CN" altLang="en-US" sz="20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情况</a:t>
            </a:r>
            <a:endParaRPr lang="en-US" altLang="zh-CN" sz="2000"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lgn="ctr">
              <a:buNone/>
            </a:pPr>
            <a:r>
              <a:rPr lang="en-US" altLang="zh-CN" sz="105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COMPLETION </a:t>
            </a:r>
            <a:r>
              <a:rPr lang="en-US" altLang="zh-CN" sz="1050" dirty="0">
                <a:solidFill>
                  <a:schemeClr val="bg1"/>
                </a:solidFill>
                <a:latin typeface="Arial" panose="020B0604020202020204" pitchFamily="34" charset="0"/>
                <a:ea typeface="微软雅黑" panose="020B0503020204020204" pitchFamily="34" charset="-122"/>
                <a:sym typeface="Arial" panose="020B0604020202020204" pitchFamily="34" charset="0"/>
              </a:rPr>
              <a:t>OF WORK</a:t>
            </a:r>
            <a:endParaRPr lang="zh-CN" altLang="en-US" sz="105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MH_SubTitle_3"/>
          <p:cNvSpPr>
            <a:spLocks noChangeArrowheads="1"/>
          </p:cNvSpPr>
          <p:nvPr>
            <p:custDataLst>
              <p:tags r:id="rId9"/>
            </p:custDataLst>
          </p:nvPr>
        </p:nvSpPr>
        <p:spPr bwMode="gray">
          <a:xfrm>
            <a:off x="6506243" y="3833431"/>
            <a:ext cx="4395771" cy="681410"/>
          </a:xfrm>
          <a:prstGeom prst="roundRect">
            <a:avLst>
              <a:gd name="adj" fmla="val 50000"/>
            </a:avLst>
          </a:prstGeom>
          <a:solidFill>
            <a:schemeClr val="accent4"/>
          </a:solidFill>
          <a:ln>
            <a:noFill/>
          </a:ln>
          <a:extLst/>
        </p:spPr>
        <p:txBody>
          <a:bodyPr lIns="0" tIns="0" rIns="0" bIns="0" anchor="ctr" anchorCtr="1">
            <a:noAutofit/>
          </a:bodyPr>
          <a:lstStyle>
            <a:lvl1pPr eaLnBrk="0" hangingPunct="0">
              <a:spcBef>
                <a:spcPct val="20000"/>
              </a:spcBef>
              <a:buChar char="•"/>
              <a:defRPr kumimoji="1" sz="2800" b="1">
                <a:solidFill>
                  <a:schemeClr val="tx1"/>
                </a:solidFill>
                <a:latin typeface="微軟正黑體" panose="020B0604030504040204" pitchFamily="34" charset="-120"/>
                <a:ea typeface="微軟正黑體" panose="020B0604030504040204" pitchFamily="34" charset="-120"/>
              </a:defRPr>
            </a:lvl1pPr>
            <a:lvl2pPr marL="742950" indent="-285750" eaLnBrk="0" hangingPunct="0">
              <a:spcBef>
                <a:spcPct val="20000"/>
              </a:spcBef>
              <a:buChar char="–"/>
              <a:defRPr kumimoji="1" sz="2400" b="1">
                <a:solidFill>
                  <a:schemeClr val="tx1"/>
                </a:solidFill>
                <a:latin typeface="微軟正黑體" panose="020B0604030504040204" pitchFamily="34" charset="-120"/>
                <a:ea typeface="微軟正黑體" panose="020B0604030504040204" pitchFamily="34" charset="-120"/>
              </a:defRPr>
            </a:lvl2pPr>
            <a:lvl3pPr marL="1143000" indent="-228600" eaLnBrk="0" hangingPunct="0">
              <a:spcBef>
                <a:spcPct val="20000"/>
              </a:spcBef>
              <a:buChar char="•"/>
              <a:defRPr kumimoji="1" sz="2000" b="1">
                <a:solidFill>
                  <a:schemeClr val="tx1"/>
                </a:solidFill>
                <a:latin typeface="微軟正黑體" panose="020B0604030504040204" pitchFamily="34" charset="-120"/>
                <a:ea typeface="微軟正黑體" panose="020B0604030504040204" pitchFamily="34" charset="-120"/>
              </a:defRPr>
            </a:lvl3pPr>
            <a:lvl4pPr marL="1600200" indent="-228600" eaLnBrk="0" hangingPunct="0">
              <a:spcBef>
                <a:spcPct val="20000"/>
              </a:spcBef>
              <a:buChar char="–"/>
              <a:defRPr kumimoji="1" b="1">
                <a:solidFill>
                  <a:schemeClr val="tx1"/>
                </a:solidFill>
                <a:latin typeface="微軟正黑體" panose="020B0604030504040204" pitchFamily="34" charset="-120"/>
                <a:ea typeface="微軟正黑體" panose="020B0604030504040204" pitchFamily="34" charset="-120"/>
              </a:defRPr>
            </a:lvl4pPr>
            <a:lvl5pPr marL="2057400" indent="-228600" eaLnBrk="0" hangingPunct="0">
              <a:spcBef>
                <a:spcPct val="20000"/>
              </a:spcBef>
              <a:buChar char="»"/>
              <a:defRPr kumimoji="1" sz="2000">
                <a:solidFill>
                  <a:schemeClr val="bg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9pPr>
          </a:lstStyle>
          <a:p>
            <a:pPr lvl="0" algn="ctr">
              <a:buNone/>
            </a:pPr>
            <a:r>
              <a:rPr lang="zh-CN" altLang="en-US" sz="2000" dirty="0">
                <a:solidFill>
                  <a:schemeClr val="bg1"/>
                </a:solidFill>
                <a:latin typeface="Arial" panose="020B0604020202020204" pitchFamily="34" charset="0"/>
                <a:ea typeface="微软雅黑" panose="020B0503020204020204" pitchFamily="34" charset="-122"/>
                <a:sym typeface="Arial" panose="020B0604020202020204" pitchFamily="34" charset="0"/>
              </a:rPr>
              <a:t>成功项目</a:t>
            </a:r>
            <a:r>
              <a:rPr lang="zh-CN" altLang="en-US" sz="20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展示</a:t>
            </a:r>
            <a:endParaRPr lang="en-US" altLang="zh-CN" sz="2000"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lvl="0" algn="ctr">
              <a:buNone/>
            </a:pPr>
            <a:r>
              <a:rPr lang="en-US" altLang="zh-CN" sz="105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SUCCESSFUL </a:t>
            </a:r>
            <a:r>
              <a:rPr lang="en-US" altLang="zh-CN" sz="1050" dirty="0">
                <a:solidFill>
                  <a:schemeClr val="bg1"/>
                </a:solidFill>
                <a:latin typeface="Arial" panose="020B0604020202020204" pitchFamily="34" charset="0"/>
                <a:ea typeface="微软雅黑" panose="020B0503020204020204" pitchFamily="34" charset="-122"/>
                <a:sym typeface="Arial" panose="020B0604020202020204" pitchFamily="34" charset="0"/>
              </a:rPr>
              <a:t>PROJECT </a:t>
            </a:r>
            <a:endParaRPr lang="zh-CN" altLang="en-US" sz="105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MH_Other_5"/>
          <p:cNvSpPr>
            <a:spLocks noChangeArrowheads="1"/>
          </p:cNvSpPr>
          <p:nvPr>
            <p:custDataLst>
              <p:tags r:id="rId10"/>
            </p:custDataLst>
          </p:nvPr>
        </p:nvSpPr>
        <p:spPr bwMode="gray">
          <a:xfrm>
            <a:off x="1758052" y="2308292"/>
            <a:ext cx="2606608" cy="2606608"/>
          </a:xfrm>
          <a:prstGeom prst="ellipse">
            <a:avLst/>
          </a:prstGeom>
          <a:solidFill>
            <a:schemeClr val="accent1">
              <a:lumMod val="40000"/>
              <a:lumOff val="60000"/>
            </a:schemeClr>
          </a:solidFill>
          <a:ln>
            <a:noFill/>
          </a:ln>
          <a:extLst/>
        </p:spPr>
        <p:txBody>
          <a:bodyPr lIns="0" tIns="0" rIns="0" bIns="0" anchor="ctr" anchorCtr="1">
            <a:normAutofit/>
          </a:bodyPr>
          <a:lstStyle>
            <a:lvl1pPr eaLnBrk="0" hangingPunct="0">
              <a:spcBef>
                <a:spcPct val="20000"/>
              </a:spcBef>
              <a:buChar char="•"/>
              <a:defRPr kumimoji="1" sz="2800" b="1">
                <a:solidFill>
                  <a:schemeClr val="tx1"/>
                </a:solidFill>
                <a:latin typeface="微軟正黑體" panose="020B0604030504040204" pitchFamily="34" charset="-120"/>
                <a:ea typeface="微軟正黑體" panose="020B0604030504040204" pitchFamily="34" charset="-120"/>
              </a:defRPr>
            </a:lvl1pPr>
            <a:lvl2pPr marL="742950" indent="-285750" eaLnBrk="0" hangingPunct="0">
              <a:spcBef>
                <a:spcPct val="20000"/>
              </a:spcBef>
              <a:buChar char="–"/>
              <a:defRPr kumimoji="1" sz="2400" b="1">
                <a:solidFill>
                  <a:schemeClr val="tx1"/>
                </a:solidFill>
                <a:latin typeface="微軟正黑體" panose="020B0604030504040204" pitchFamily="34" charset="-120"/>
                <a:ea typeface="微軟正黑體" panose="020B0604030504040204" pitchFamily="34" charset="-120"/>
              </a:defRPr>
            </a:lvl2pPr>
            <a:lvl3pPr marL="1143000" indent="-228600" eaLnBrk="0" hangingPunct="0">
              <a:spcBef>
                <a:spcPct val="20000"/>
              </a:spcBef>
              <a:buChar char="•"/>
              <a:defRPr kumimoji="1" sz="2000" b="1">
                <a:solidFill>
                  <a:schemeClr val="tx1"/>
                </a:solidFill>
                <a:latin typeface="微軟正黑體" panose="020B0604030504040204" pitchFamily="34" charset="-120"/>
                <a:ea typeface="微軟正黑體" panose="020B0604030504040204" pitchFamily="34" charset="-120"/>
              </a:defRPr>
            </a:lvl3pPr>
            <a:lvl4pPr marL="1600200" indent="-228600" eaLnBrk="0" hangingPunct="0">
              <a:spcBef>
                <a:spcPct val="20000"/>
              </a:spcBef>
              <a:buChar char="–"/>
              <a:defRPr kumimoji="1" b="1">
                <a:solidFill>
                  <a:schemeClr val="tx1"/>
                </a:solidFill>
                <a:latin typeface="微軟正黑體" panose="020B0604030504040204" pitchFamily="34" charset="-120"/>
                <a:ea typeface="微軟正黑體" panose="020B0604030504040204" pitchFamily="34" charset="-120"/>
              </a:defRPr>
            </a:lvl4pPr>
            <a:lvl5pPr marL="2057400" indent="-228600" eaLnBrk="0" hangingPunct="0">
              <a:spcBef>
                <a:spcPct val="20000"/>
              </a:spcBef>
              <a:buChar char="»"/>
              <a:defRPr kumimoji="1" sz="2000">
                <a:solidFill>
                  <a:schemeClr val="bg1"/>
                </a:solidFill>
                <a:latin typeface="Arial" panose="020B0604020202020204" pitchFamily="34" charset="0"/>
                <a:ea typeface="新細明體" panose="02020500000000000000" pitchFamily="18" charset="-120"/>
              </a:defRPr>
            </a:lvl5pPr>
            <a:lvl6pPr marL="25146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6pPr>
            <a:lvl7pPr marL="29718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7pPr>
            <a:lvl8pPr marL="34290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8pPr>
            <a:lvl9pPr marL="3886200" indent="-228600" eaLnBrk="0" fontAlgn="base" hangingPunct="0">
              <a:spcBef>
                <a:spcPct val="20000"/>
              </a:spcBef>
              <a:spcAft>
                <a:spcPct val="0"/>
              </a:spcAft>
              <a:buChar char="»"/>
              <a:defRPr kumimoji="1" sz="2000">
                <a:solidFill>
                  <a:schemeClr val="bg1"/>
                </a:solidFill>
                <a:latin typeface="Arial" panose="020B0604020202020204" pitchFamily="34" charset="0"/>
                <a:ea typeface="新細明體" panose="02020500000000000000" pitchFamily="18" charset="-120"/>
              </a:defRPr>
            </a:lvl9pPr>
          </a:lstStyle>
          <a:p>
            <a:pPr algn="ctr" eaLnBrk="1" hangingPunct="1">
              <a:spcBef>
                <a:spcPct val="0"/>
              </a:spcBef>
              <a:buNone/>
              <a:defRPr/>
            </a:pPr>
            <a:endParaRPr lang="zh-TW" altLang="en-US" sz="2531" b="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3" name="MH_Title_1"/>
          <p:cNvSpPr/>
          <p:nvPr>
            <p:custDataLst>
              <p:tags r:id="rId11"/>
            </p:custDataLst>
          </p:nvPr>
        </p:nvSpPr>
        <p:spPr>
          <a:xfrm>
            <a:off x="2049116" y="2599356"/>
            <a:ext cx="2026154" cy="202615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noAutofit/>
          </a:bodyPr>
          <a:lstStyle/>
          <a:p>
            <a:pPr algn="ctr">
              <a:defRPr/>
            </a:pPr>
            <a:r>
              <a:rPr lang="zh-CN" altLang="en-US" sz="5400" dirty="0" smtClean="0">
                <a:solidFill>
                  <a:srgbClr val="FFFFFF"/>
                </a:solidFill>
                <a:latin typeface="Arial" panose="020B0604020202020204" pitchFamily="34" charset="0"/>
                <a:ea typeface="微软雅黑" panose="020B0503020204020204" pitchFamily="34" charset="-122"/>
                <a:sym typeface="Arial" panose="020B0604020202020204" pitchFamily="34" charset="0"/>
              </a:rPr>
              <a:t>目录</a:t>
            </a:r>
            <a:endParaRPr lang="zh-TW" altLang="en-US" sz="5400" dirty="0">
              <a:solidFill>
                <a:srgbClr val="FFFFFF"/>
              </a:solidFill>
              <a:latin typeface="Arial" panose="020B0604020202020204" pitchFamily="34" charset="0"/>
              <a:ea typeface="微软雅黑" panose="020B0503020204020204" pitchFamily="34" charset="-122"/>
              <a:sym typeface="Arial" panose="020B0604020202020204" pitchFamily="34" charset="0"/>
            </a:endParaRPr>
          </a:p>
        </p:txBody>
      </p:sp>
    </p:spTree>
    <p:custDataLst>
      <p:tags r:id="rId1"/>
    </p:custDataLst>
    <p:extLst>
      <p:ext uri="{BB962C8B-B14F-4D97-AF65-F5344CB8AC3E}">
        <p14:creationId xmlns:p14="http://schemas.microsoft.com/office/powerpoint/2010/main" val="2105132920"/>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advTm="0">
        <p15:prstTrans prst="peelOff"/>
      </p:transition>
    </mc:Choice>
    <mc:Fallback xmlns="">
      <p:transition spd="slow" advTm="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accel="40000" fill="hold" grpId="0" nodeType="clickEffect" p14:presetBounceEnd="40000">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14:bounceEnd="40000">
                                          <p:cBhvr additive="base">
                                            <p:cTn id="26" dur="1500" fill="hold"/>
                                            <p:tgtEl>
                                              <p:spTgt spid="9"/>
                                            </p:tgtEl>
                                            <p:attrNameLst>
                                              <p:attrName>ppt_x</p:attrName>
                                            </p:attrNameLst>
                                          </p:cBhvr>
                                          <p:tavLst>
                                            <p:tav tm="0">
                                              <p:val>
                                                <p:strVal val="0-#ppt_w/2"/>
                                              </p:val>
                                            </p:tav>
                                            <p:tav tm="100000">
                                              <p:val>
                                                <p:strVal val="#ppt_x"/>
                                              </p:val>
                                            </p:tav>
                                          </p:tavLst>
                                        </p:anim>
                                        <p:anim calcmode="lin" valueType="num" p14:bounceEnd="40000">
                                          <p:cBhvr additive="base">
                                            <p:cTn id="27" dur="1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8" accel="40000" fill="hold" grpId="0" nodeType="clickEffect" p14:presetBounceEnd="40000">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14:bounceEnd="40000">
                                          <p:cBhvr additive="base">
                                            <p:cTn id="37" dur="1500" fill="hold"/>
                                            <p:tgtEl>
                                              <p:spTgt spid="10"/>
                                            </p:tgtEl>
                                            <p:attrNameLst>
                                              <p:attrName>ppt_x</p:attrName>
                                            </p:attrNameLst>
                                          </p:cBhvr>
                                          <p:tavLst>
                                            <p:tav tm="0">
                                              <p:val>
                                                <p:strVal val="0-#ppt_w/2"/>
                                              </p:val>
                                            </p:tav>
                                            <p:tav tm="100000">
                                              <p:val>
                                                <p:strVal val="#ppt_x"/>
                                              </p:val>
                                            </p:tav>
                                          </p:tavLst>
                                        </p:anim>
                                        <p:anim calcmode="lin" valueType="num" p14:bounceEnd="40000">
                                          <p:cBhvr additive="base">
                                            <p:cTn id="38" dur="1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8" accel="40000" fill="hold" grpId="0" nodeType="clickEffect" p14:presetBounceEnd="40000">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14:bounceEnd="40000">
                                          <p:cBhvr additive="base">
                                            <p:cTn id="48" dur="1500" fill="hold"/>
                                            <p:tgtEl>
                                              <p:spTgt spid="11"/>
                                            </p:tgtEl>
                                            <p:attrNameLst>
                                              <p:attrName>ppt_x</p:attrName>
                                            </p:attrNameLst>
                                          </p:cBhvr>
                                          <p:tavLst>
                                            <p:tav tm="0">
                                              <p:val>
                                                <p:strVal val="0-#ppt_w/2"/>
                                              </p:val>
                                            </p:tav>
                                            <p:tav tm="100000">
                                              <p:val>
                                                <p:strVal val="#ppt_x"/>
                                              </p:val>
                                            </p:tav>
                                          </p:tavLst>
                                        </p:anim>
                                        <p:anim calcmode="lin" valueType="num" p14:bounceEnd="40000">
                                          <p:cBhvr additive="base">
                                            <p:cTn id="49" dur="1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wipe(left)">
                                          <p:cBhvr>
                                            <p:cTn id="54" dur="500"/>
                                            <p:tgtEl>
                                              <p:spTgt spid="8"/>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8" accel="40000" fill="hold" grpId="0" nodeType="clickEffect" p14:presetBounceEnd="40000">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14:bounceEnd="40000">
                                          <p:cBhvr additive="base">
                                            <p:cTn id="59" dur="1500" fill="hold"/>
                                            <p:tgtEl>
                                              <p:spTgt spid="3"/>
                                            </p:tgtEl>
                                            <p:attrNameLst>
                                              <p:attrName>ppt_x</p:attrName>
                                            </p:attrNameLst>
                                          </p:cBhvr>
                                          <p:tavLst>
                                            <p:tav tm="0">
                                              <p:val>
                                                <p:strVal val="0-#ppt_w/2"/>
                                              </p:val>
                                            </p:tav>
                                            <p:tav tm="100000">
                                              <p:val>
                                                <p:strVal val="#ppt_x"/>
                                              </p:val>
                                            </p:tav>
                                          </p:tavLst>
                                        </p:anim>
                                        <p:anim calcmode="lin" valueType="num" p14:bounceEnd="40000">
                                          <p:cBhvr additive="base">
                                            <p:cTn id="60" dur="1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2" grpId="0" animBg="1"/>
          <p:bldP spid="13" grpId="0" animBg="1"/>
        </p:bldLst>
      </p:timing>
    </mc:Choice>
    <mc:Fallback xmlns="">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ntr" presetSubtype="16"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fltVal val="0"/>
                                              </p:val>
                                            </p:tav>
                                            <p:tav tm="100000">
                                              <p:val>
                                                <p:strVal val="#ppt_h"/>
                                              </p:val>
                                            </p:tav>
                                          </p:tavLst>
                                        </p:anim>
                                        <p:animEffect transition="in" filter="fade">
                                          <p:cBhvr>
                                            <p:cTn id="9" dur="500"/>
                                            <p:tgtEl>
                                              <p:spTgt spid="12"/>
                                            </p:tgtEl>
                                          </p:cBhvr>
                                        </p:animEffect>
                                      </p:childTnLst>
                                    </p:cTn>
                                  </p:par>
                                </p:childTnLst>
                              </p:cTn>
                            </p:par>
                          </p:childTnLst>
                        </p:cTn>
                      </p:par>
                      <p:par>
                        <p:cTn id="10" fill="hold">
                          <p:stCondLst>
                            <p:cond delay="indefinite"/>
                          </p:stCondLst>
                          <p:childTnLst>
                            <p:par>
                              <p:cTn id="11" fill="hold">
                                <p:stCondLst>
                                  <p:cond delay="0"/>
                                </p:stCondLst>
                                <p:childTnLst>
                                  <p:par>
                                    <p:cTn id="12" presetID="53" presetClass="entr" presetSubtype="16" fill="hold" grpId="0" nodeType="clickEffect">
                                      <p:stCondLst>
                                        <p:cond delay="0"/>
                                      </p:stCondLst>
                                      <p:childTnLst>
                                        <p:set>
                                          <p:cBhvr>
                                            <p:cTn id="13" dur="1" fill="hold">
                                              <p:stCondLst>
                                                <p:cond delay="0"/>
                                              </p:stCondLst>
                                            </p:cTn>
                                            <p:tgtEl>
                                              <p:spTgt spid="13"/>
                                            </p:tgtEl>
                                            <p:attrNameLst>
                                              <p:attrName>style.visibility</p:attrName>
                                            </p:attrNameLst>
                                          </p:cBhvr>
                                          <p:to>
                                            <p:strVal val="visible"/>
                                          </p:to>
                                        </p:set>
                                        <p:anim calcmode="lin" valueType="num">
                                          <p:cBhvr>
                                            <p:cTn id="14" dur="500" fill="hold"/>
                                            <p:tgtEl>
                                              <p:spTgt spid="13"/>
                                            </p:tgtEl>
                                            <p:attrNameLst>
                                              <p:attrName>ppt_w</p:attrName>
                                            </p:attrNameLst>
                                          </p:cBhvr>
                                          <p:tavLst>
                                            <p:tav tm="0">
                                              <p:val>
                                                <p:fltVal val="0"/>
                                              </p:val>
                                            </p:tav>
                                            <p:tav tm="100000">
                                              <p:val>
                                                <p:strVal val="#ppt_w"/>
                                              </p:val>
                                            </p:tav>
                                          </p:tavLst>
                                        </p:anim>
                                        <p:anim calcmode="lin" valueType="num">
                                          <p:cBhvr>
                                            <p:cTn id="15" dur="500" fill="hold"/>
                                            <p:tgtEl>
                                              <p:spTgt spid="13"/>
                                            </p:tgtEl>
                                            <p:attrNameLst>
                                              <p:attrName>ppt_h</p:attrName>
                                            </p:attrNameLst>
                                          </p:cBhvr>
                                          <p:tavLst>
                                            <p:tav tm="0">
                                              <p:val>
                                                <p:fltVal val="0"/>
                                              </p:val>
                                            </p:tav>
                                            <p:tav tm="100000">
                                              <p:val>
                                                <p:strVal val="#ppt_h"/>
                                              </p:val>
                                            </p:tav>
                                          </p:tavLst>
                                        </p:anim>
                                        <p:animEffect transition="in" filter="fade">
                                          <p:cBhvr>
                                            <p:cTn id="16" dur="500"/>
                                            <p:tgtEl>
                                              <p:spTgt spid="13"/>
                                            </p:tgtEl>
                                          </p:cBhvr>
                                        </p:animEffec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grpId="0" nodeType="clickEffect">
                                      <p:stCondLst>
                                        <p:cond delay="0"/>
                                      </p:stCondLst>
                                      <p:childTnLst>
                                        <p:set>
                                          <p:cBhvr>
                                            <p:cTn id="20" dur="1" fill="hold">
                                              <p:stCondLst>
                                                <p:cond delay="0"/>
                                              </p:stCondLst>
                                            </p:cTn>
                                            <p:tgtEl>
                                              <p:spTgt spid="5"/>
                                            </p:tgtEl>
                                            <p:attrNameLst>
                                              <p:attrName>style.visibility</p:attrName>
                                            </p:attrNameLst>
                                          </p:cBhvr>
                                          <p:to>
                                            <p:strVal val="visible"/>
                                          </p:to>
                                        </p:set>
                                        <p:animEffect transition="in" filter="wipe(left)">
                                          <p:cBhvr>
                                            <p:cTn id="21" dur="500"/>
                                            <p:tgtEl>
                                              <p:spTgt spid="5"/>
                                            </p:tgtEl>
                                          </p:cBhvr>
                                        </p:animEffect>
                                      </p:childTnLst>
                                    </p:cTn>
                                  </p:par>
                                </p:childTnLst>
                              </p:cTn>
                            </p:par>
                          </p:childTnLst>
                        </p:cTn>
                      </p:par>
                      <p:par>
                        <p:cTn id="22" fill="hold">
                          <p:stCondLst>
                            <p:cond delay="indefinite"/>
                          </p:stCondLst>
                          <p:childTnLst>
                            <p:par>
                              <p:cTn id="23" fill="hold">
                                <p:stCondLst>
                                  <p:cond delay="0"/>
                                </p:stCondLst>
                                <p:childTnLst>
                                  <p:par>
                                    <p:cTn id="24" presetID="2" presetClass="entr" presetSubtype="8" accel="40000" fill="hold" grpId="0" nodeType="clickEffect">
                                      <p:stCondLst>
                                        <p:cond delay="0"/>
                                      </p:stCondLst>
                                      <p:childTnLst>
                                        <p:set>
                                          <p:cBhvr>
                                            <p:cTn id="25" dur="1" fill="hold">
                                              <p:stCondLst>
                                                <p:cond delay="0"/>
                                              </p:stCondLst>
                                            </p:cTn>
                                            <p:tgtEl>
                                              <p:spTgt spid="9"/>
                                            </p:tgtEl>
                                            <p:attrNameLst>
                                              <p:attrName>style.visibility</p:attrName>
                                            </p:attrNameLst>
                                          </p:cBhvr>
                                          <p:to>
                                            <p:strVal val="visible"/>
                                          </p:to>
                                        </p:set>
                                        <p:anim calcmode="lin" valueType="num">
                                          <p:cBhvr additive="base">
                                            <p:cTn id="26" dur="1500" fill="hold"/>
                                            <p:tgtEl>
                                              <p:spTgt spid="9"/>
                                            </p:tgtEl>
                                            <p:attrNameLst>
                                              <p:attrName>ppt_x</p:attrName>
                                            </p:attrNameLst>
                                          </p:cBhvr>
                                          <p:tavLst>
                                            <p:tav tm="0">
                                              <p:val>
                                                <p:strVal val="0-#ppt_w/2"/>
                                              </p:val>
                                            </p:tav>
                                            <p:tav tm="100000">
                                              <p:val>
                                                <p:strVal val="#ppt_x"/>
                                              </p:val>
                                            </p:tav>
                                          </p:tavLst>
                                        </p:anim>
                                        <p:anim calcmode="lin" valueType="num">
                                          <p:cBhvr additive="base">
                                            <p:cTn id="27" dur="1500" fill="hold"/>
                                            <p:tgtEl>
                                              <p:spTgt spid="9"/>
                                            </p:tgtEl>
                                            <p:attrNameLst>
                                              <p:attrName>ppt_y</p:attrName>
                                            </p:attrNameLst>
                                          </p:cBhvr>
                                          <p:tavLst>
                                            <p:tav tm="0">
                                              <p:val>
                                                <p:strVal val="#ppt_y"/>
                                              </p:val>
                                            </p:tav>
                                            <p:tav tm="100000">
                                              <p:val>
                                                <p:strVal val="#ppt_y"/>
                                              </p:val>
                                            </p:tav>
                                          </p:tavLst>
                                        </p:anim>
                                      </p:childTnLst>
                                    </p:cTn>
                                  </p:par>
                                </p:childTnLst>
                              </p:cTn>
                            </p:par>
                          </p:childTnLst>
                        </p:cTn>
                      </p:par>
                      <p:par>
                        <p:cTn id="28" fill="hold">
                          <p:stCondLst>
                            <p:cond delay="indefinite"/>
                          </p:stCondLst>
                          <p:childTnLst>
                            <p:par>
                              <p:cTn id="29" fill="hold">
                                <p:stCondLst>
                                  <p:cond delay="0"/>
                                </p:stCondLst>
                                <p:childTnLst>
                                  <p:par>
                                    <p:cTn id="30" presetID="22" presetClass="entr" presetSubtype="8" fill="hold" grpId="0" nodeType="clickEffect">
                                      <p:stCondLst>
                                        <p:cond delay="0"/>
                                      </p:stCondLst>
                                      <p:childTnLst>
                                        <p:set>
                                          <p:cBhvr>
                                            <p:cTn id="31" dur="1" fill="hold">
                                              <p:stCondLst>
                                                <p:cond delay="0"/>
                                              </p:stCondLst>
                                            </p:cTn>
                                            <p:tgtEl>
                                              <p:spTgt spid="6"/>
                                            </p:tgtEl>
                                            <p:attrNameLst>
                                              <p:attrName>style.visibility</p:attrName>
                                            </p:attrNameLst>
                                          </p:cBhvr>
                                          <p:to>
                                            <p:strVal val="visible"/>
                                          </p:to>
                                        </p:set>
                                        <p:animEffect transition="in" filter="wipe(left)">
                                          <p:cBhvr>
                                            <p:cTn id="32" dur="500"/>
                                            <p:tgtEl>
                                              <p:spTgt spid="6"/>
                                            </p:tgtEl>
                                          </p:cBhvr>
                                        </p:animEffect>
                                      </p:childTnLst>
                                    </p:cTn>
                                  </p:par>
                                </p:childTnLst>
                              </p:cTn>
                            </p:par>
                          </p:childTnLst>
                        </p:cTn>
                      </p:par>
                      <p:par>
                        <p:cTn id="33" fill="hold">
                          <p:stCondLst>
                            <p:cond delay="indefinite"/>
                          </p:stCondLst>
                          <p:childTnLst>
                            <p:par>
                              <p:cTn id="34" fill="hold">
                                <p:stCondLst>
                                  <p:cond delay="0"/>
                                </p:stCondLst>
                                <p:childTnLst>
                                  <p:par>
                                    <p:cTn id="35" presetID="2" presetClass="entr" presetSubtype="8" accel="40000" fill="hold" grpId="0" nodeType="click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additive="base">
                                            <p:cTn id="37" dur="1500" fill="hold"/>
                                            <p:tgtEl>
                                              <p:spTgt spid="10"/>
                                            </p:tgtEl>
                                            <p:attrNameLst>
                                              <p:attrName>ppt_x</p:attrName>
                                            </p:attrNameLst>
                                          </p:cBhvr>
                                          <p:tavLst>
                                            <p:tav tm="0">
                                              <p:val>
                                                <p:strVal val="0-#ppt_w/2"/>
                                              </p:val>
                                            </p:tav>
                                            <p:tav tm="100000">
                                              <p:val>
                                                <p:strVal val="#ppt_x"/>
                                              </p:val>
                                            </p:tav>
                                          </p:tavLst>
                                        </p:anim>
                                        <p:anim calcmode="lin" valueType="num">
                                          <p:cBhvr additive="base">
                                            <p:cTn id="38" dur="1500" fill="hold"/>
                                            <p:tgtEl>
                                              <p:spTgt spid="10"/>
                                            </p:tgtEl>
                                            <p:attrNameLst>
                                              <p:attrName>ppt_y</p:attrName>
                                            </p:attrNameLst>
                                          </p:cBhvr>
                                          <p:tavLst>
                                            <p:tav tm="0">
                                              <p:val>
                                                <p:strVal val="#ppt_y"/>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2" presetClass="entr" presetSubtype="8" fill="hold" grpId="0" nodeType="clickEffect">
                                      <p:stCondLst>
                                        <p:cond delay="0"/>
                                      </p:stCondLst>
                                      <p:childTnLst>
                                        <p:set>
                                          <p:cBhvr>
                                            <p:cTn id="42" dur="1" fill="hold">
                                              <p:stCondLst>
                                                <p:cond delay="0"/>
                                              </p:stCondLst>
                                            </p:cTn>
                                            <p:tgtEl>
                                              <p:spTgt spid="7"/>
                                            </p:tgtEl>
                                            <p:attrNameLst>
                                              <p:attrName>style.visibility</p:attrName>
                                            </p:attrNameLst>
                                          </p:cBhvr>
                                          <p:to>
                                            <p:strVal val="visible"/>
                                          </p:to>
                                        </p:set>
                                        <p:animEffect transition="in" filter="wipe(left)">
                                          <p:cBhvr>
                                            <p:cTn id="43" dur="500"/>
                                            <p:tgtEl>
                                              <p:spTgt spid="7"/>
                                            </p:tgtEl>
                                          </p:cBhvr>
                                        </p:animEffect>
                                      </p:childTnLst>
                                    </p:cTn>
                                  </p:par>
                                </p:childTnLst>
                              </p:cTn>
                            </p:par>
                          </p:childTnLst>
                        </p:cTn>
                      </p:par>
                      <p:par>
                        <p:cTn id="44" fill="hold">
                          <p:stCondLst>
                            <p:cond delay="indefinite"/>
                          </p:stCondLst>
                          <p:childTnLst>
                            <p:par>
                              <p:cTn id="45" fill="hold">
                                <p:stCondLst>
                                  <p:cond delay="0"/>
                                </p:stCondLst>
                                <p:childTnLst>
                                  <p:par>
                                    <p:cTn id="46" presetID="2" presetClass="entr" presetSubtype="8" accel="40000" fill="hold" grpId="0" nodeType="clickEffect">
                                      <p:stCondLst>
                                        <p:cond delay="0"/>
                                      </p:stCondLst>
                                      <p:childTnLst>
                                        <p:set>
                                          <p:cBhvr>
                                            <p:cTn id="47" dur="1" fill="hold">
                                              <p:stCondLst>
                                                <p:cond delay="0"/>
                                              </p:stCondLst>
                                            </p:cTn>
                                            <p:tgtEl>
                                              <p:spTgt spid="11"/>
                                            </p:tgtEl>
                                            <p:attrNameLst>
                                              <p:attrName>style.visibility</p:attrName>
                                            </p:attrNameLst>
                                          </p:cBhvr>
                                          <p:to>
                                            <p:strVal val="visible"/>
                                          </p:to>
                                        </p:set>
                                        <p:anim calcmode="lin" valueType="num">
                                          <p:cBhvr additive="base">
                                            <p:cTn id="48" dur="1500" fill="hold"/>
                                            <p:tgtEl>
                                              <p:spTgt spid="11"/>
                                            </p:tgtEl>
                                            <p:attrNameLst>
                                              <p:attrName>ppt_x</p:attrName>
                                            </p:attrNameLst>
                                          </p:cBhvr>
                                          <p:tavLst>
                                            <p:tav tm="0">
                                              <p:val>
                                                <p:strVal val="0-#ppt_w/2"/>
                                              </p:val>
                                            </p:tav>
                                            <p:tav tm="100000">
                                              <p:val>
                                                <p:strVal val="#ppt_x"/>
                                              </p:val>
                                            </p:tav>
                                          </p:tavLst>
                                        </p:anim>
                                        <p:anim calcmode="lin" valueType="num">
                                          <p:cBhvr additive="base">
                                            <p:cTn id="49" dur="1500" fill="hold"/>
                                            <p:tgtEl>
                                              <p:spTgt spid="11"/>
                                            </p:tgtEl>
                                            <p:attrNameLst>
                                              <p:attrName>ppt_y</p:attrName>
                                            </p:attrNameLst>
                                          </p:cBhvr>
                                          <p:tavLst>
                                            <p:tav tm="0">
                                              <p:val>
                                                <p:strVal val="#ppt_y"/>
                                              </p:val>
                                            </p:tav>
                                            <p:tav tm="100000">
                                              <p:val>
                                                <p:strVal val="#ppt_y"/>
                                              </p:val>
                                            </p:tav>
                                          </p:tavLst>
                                        </p:anim>
                                      </p:childTnLst>
                                    </p:cTn>
                                  </p:par>
                                </p:childTnLst>
                              </p:cTn>
                            </p:par>
                          </p:childTnLst>
                        </p:cTn>
                      </p:par>
                      <p:par>
                        <p:cTn id="50" fill="hold">
                          <p:stCondLst>
                            <p:cond delay="indefinite"/>
                          </p:stCondLst>
                          <p:childTnLst>
                            <p:par>
                              <p:cTn id="51" fill="hold">
                                <p:stCondLst>
                                  <p:cond delay="0"/>
                                </p:stCondLst>
                                <p:childTnLst>
                                  <p:par>
                                    <p:cTn id="52" presetID="22" presetClass="entr" presetSubtype="8" fill="hold" grpId="0" nodeType="clickEffect">
                                      <p:stCondLst>
                                        <p:cond delay="0"/>
                                      </p:stCondLst>
                                      <p:childTnLst>
                                        <p:set>
                                          <p:cBhvr>
                                            <p:cTn id="53" dur="1" fill="hold">
                                              <p:stCondLst>
                                                <p:cond delay="0"/>
                                              </p:stCondLst>
                                            </p:cTn>
                                            <p:tgtEl>
                                              <p:spTgt spid="8"/>
                                            </p:tgtEl>
                                            <p:attrNameLst>
                                              <p:attrName>style.visibility</p:attrName>
                                            </p:attrNameLst>
                                          </p:cBhvr>
                                          <p:to>
                                            <p:strVal val="visible"/>
                                          </p:to>
                                        </p:set>
                                        <p:animEffect transition="in" filter="wipe(left)">
                                          <p:cBhvr>
                                            <p:cTn id="54" dur="500"/>
                                            <p:tgtEl>
                                              <p:spTgt spid="8"/>
                                            </p:tgtEl>
                                          </p:cBhvr>
                                        </p:animEffect>
                                      </p:childTnLst>
                                    </p:cTn>
                                  </p:par>
                                </p:childTnLst>
                              </p:cTn>
                            </p:par>
                          </p:childTnLst>
                        </p:cTn>
                      </p:par>
                      <p:par>
                        <p:cTn id="55" fill="hold">
                          <p:stCondLst>
                            <p:cond delay="indefinite"/>
                          </p:stCondLst>
                          <p:childTnLst>
                            <p:par>
                              <p:cTn id="56" fill="hold">
                                <p:stCondLst>
                                  <p:cond delay="0"/>
                                </p:stCondLst>
                                <p:childTnLst>
                                  <p:par>
                                    <p:cTn id="57" presetID="2" presetClass="entr" presetSubtype="8" accel="40000" fill="hold" grpId="0" nodeType="clickEffect">
                                      <p:stCondLst>
                                        <p:cond delay="0"/>
                                      </p:stCondLst>
                                      <p:childTnLst>
                                        <p:set>
                                          <p:cBhvr>
                                            <p:cTn id="58" dur="1" fill="hold">
                                              <p:stCondLst>
                                                <p:cond delay="0"/>
                                              </p:stCondLst>
                                            </p:cTn>
                                            <p:tgtEl>
                                              <p:spTgt spid="3"/>
                                            </p:tgtEl>
                                            <p:attrNameLst>
                                              <p:attrName>style.visibility</p:attrName>
                                            </p:attrNameLst>
                                          </p:cBhvr>
                                          <p:to>
                                            <p:strVal val="visible"/>
                                          </p:to>
                                        </p:set>
                                        <p:anim calcmode="lin" valueType="num">
                                          <p:cBhvr additive="base">
                                            <p:cTn id="59" dur="1500" fill="hold"/>
                                            <p:tgtEl>
                                              <p:spTgt spid="3"/>
                                            </p:tgtEl>
                                            <p:attrNameLst>
                                              <p:attrName>ppt_x</p:attrName>
                                            </p:attrNameLst>
                                          </p:cBhvr>
                                          <p:tavLst>
                                            <p:tav tm="0">
                                              <p:val>
                                                <p:strVal val="0-#ppt_w/2"/>
                                              </p:val>
                                            </p:tav>
                                            <p:tav tm="100000">
                                              <p:val>
                                                <p:strVal val="#ppt_x"/>
                                              </p:val>
                                            </p:tav>
                                          </p:tavLst>
                                        </p:anim>
                                        <p:anim calcmode="lin" valueType="num">
                                          <p:cBhvr additive="base">
                                            <p:cTn id="60" dur="1500" fill="hold"/>
                                            <p:tgtEl>
                                              <p:spTgt spid="3"/>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5" grpId="0" animBg="1"/>
          <p:bldP spid="6" grpId="0" animBg="1"/>
          <p:bldP spid="7" grpId="0" animBg="1"/>
          <p:bldP spid="8" grpId="0" animBg="1"/>
          <p:bldP spid="9" grpId="0" animBg="1"/>
          <p:bldP spid="10" grpId="0" animBg="1"/>
          <p:bldP spid="11" grpId="0" animBg="1"/>
          <p:bldP spid="12" grpId="0" animBg="1"/>
          <p:bldP spid="13"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485" name="Group 5"/>
          <p:cNvGrpSpPr>
            <a:grpSpLocks/>
          </p:cNvGrpSpPr>
          <p:nvPr/>
        </p:nvGrpSpPr>
        <p:grpSpPr bwMode="auto">
          <a:xfrm>
            <a:off x="2382217" y="2009070"/>
            <a:ext cx="732194" cy="732194"/>
            <a:chOff x="0" y="0"/>
            <a:chExt cx="520701" cy="520701"/>
          </a:xfrm>
        </p:grpSpPr>
        <p:sp>
          <p:nvSpPr>
            <p:cNvPr id="20486" name="AutoShape 6"/>
            <p:cNvSpPr>
              <a:spLocks/>
            </p:cNvSpPr>
            <p:nvPr/>
          </p:nvSpPr>
          <p:spPr bwMode="auto">
            <a:xfrm>
              <a:off x="0" y="0"/>
              <a:ext cx="520701" cy="52070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1"/>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487" name="AutoShape 7"/>
            <p:cNvSpPr>
              <a:spLocks/>
            </p:cNvSpPr>
            <p:nvPr/>
          </p:nvSpPr>
          <p:spPr bwMode="auto">
            <a:xfrm>
              <a:off x="109537" y="125413"/>
              <a:ext cx="406401" cy="395288"/>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5605" y="2541"/>
                  </a:moveTo>
                  <a:cubicBezTo>
                    <a:pt x="13321" y="4495"/>
                    <a:pt x="13321" y="4495"/>
                    <a:pt x="13321" y="4495"/>
                  </a:cubicBezTo>
                  <a:cubicBezTo>
                    <a:pt x="12274" y="3225"/>
                    <a:pt x="12274" y="3225"/>
                    <a:pt x="12274" y="3225"/>
                  </a:cubicBezTo>
                  <a:cubicBezTo>
                    <a:pt x="10086" y="586"/>
                    <a:pt x="10086" y="586"/>
                    <a:pt x="10086" y="586"/>
                  </a:cubicBezTo>
                  <a:cubicBezTo>
                    <a:pt x="9896" y="781"/>
                    <a:pt x="9896" y="781"/>
                    <a:pt x="9896" y="781"/>
                  </a:cubicBezTo>
                  <a:cubicBezTo>
                    <a:pt x="9610" y="390"/>
                    <a:pt x="9610" y="390"/>
                    <a:pt x="9610" y="390"/>
                  </a:cubicBezTo>
                  <a:cubicBezTo>
                    <a:pt x="6470" y="0"/>
                    <a:pt x="6470" y="0"/>
                    <a:pt x="6470" y="0"/>
                  </a:cubicBezTo>
                  <a:cubicBezTo>
                    <a:pt x="4662" y="3029"/>
                    <a:pt x="4662" y="3029"/>
                    <a:pt x="4662" y="3029"/>
                  </a:cubicBezTo>
                  <a:cubicBezTo>
                    <a:pt x="0" y="5571"/>
                    <a:pt x="0" y="5571"/>
                    <a:pt x="0" y="5571"/>
                  </a:cubicBezTo>
                  <a:cubicBezTo>
                    <a:pt x="1998" y="8307"/>
                    <a:pt x="1998" y="8307"/>
                    <a:pt x="1998" y="8307"/>
                  </a:cubicBezTo>
                  <a:cubicBezTo>
                    <a:pt x="3520" y="10262"/>
                    <a:pt x="3520" y="10262"/>
                    <a:pt x="3520" y="10262"/>
                  </a:cubicBezTo>
                  <a:cubicBezTo>
                    <a:pt x="190" y="13292"/>
                    <a:pt x="190" y="13292"/>
                    <a:pt x="190" y="13292"/>
                  </a:cubicBezTo>
                  <a:cubicBezTo>
                    <a:pt x="7231" y="21502"/>
                    <a:pt x="7231" y="21502"/>
                    <a:pt x="7231" y="21502"/>
                  </a:cubicBezTo>
                  <a:cubicBezTo>
                    <a:pt x="7422" y="21600"/>
                    <a:pt x="7707" y="21600"/>
                    <a:pt x="7992" y="21600"/>
                  </a:cubicBezTo>
                  <a:cubicBezTo>
                    <a:pt x="14844" y="21600"/>
                    <a:pt x="20553" y="16419"/>
                    <a:pt x="21600" y="9676"/>
                  </a:cubicBezTo>
                  <a:lnTo>
                    <a:pt x="15605" y="2541"/>
                  </a:lnTo>
                  <a:close/>
                </a:path>
              </a:pathLst>
            </a:custGeom>
            <a:solidFill>
              <a:schemeClr val="accent1">
                <a:lumMod val="7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488" name="AutoShape 8"/>
            <p:cNvSpPr>
              <a:spLocks/>
            </p:cNvSpPr>
            <p:nvPr/>
          </p:nvSpPr>
          <p:spPr bwMode="auto">
            <a:xfrm>
              <a:off x="107950" y="117475"/>
              <a:ext cx="303213" cy="1492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0863" y="21599"/>
                  </a:moveTo>
                  <a:cubicBezTo>
                    <a:pt x="15209" y="21599"/>
                    <a:pt x="19043" y="19518"/>
                    <a:pt x="21599" y="16134"/>
                  </a:cubicBezTo>
                  <a:cubicBezTo>
                    <a:pt x="21472" y="10149"/>
                    <a:pt x="21472" y="10149"/>
                    <a:pt x="21472" y="10149"/>
                  </a:cubicBezTo>
                  <a:cubicBezTo>
                    <a:pt x="21472" y="8327"/>
                    <a:pt x="20833" y="6766"/>
                    <a:pt x="19810" y="6766"/>
                  </a:cubicBezTo>
                  <a:cubicBezTo>
                    <a:pt x="14698" y="6766"/>
                    <a:pt x="14698" y="6766"/>
                    <a:pt x="14698" y="6766"/>
                  </a:cubicBezTo>
                  <a:cubicBezTo>
                    <a:pt x="14442" y="2862"/>
                    <a:pt x="12781" y="0"/>
                    <a:pt x="10863" y="0"/>
                  </a:cubicBezTo>
                  <a:cubicBezTo>
                    <a:pt x="8818" y="0"/>
                    <a:pt x="7157" y="2862"/>
                    <a:pt x="6901" y="7026"/>
                  </a:cubicBezTo>
                  <a:cubicBezTo>
                    <a:pt x="1661" y="7026"/>
                    <a:pt x="1661" y="7026"/>
                    <a:pt x="1661" y="7026"/>
                  </a:cubicBezTo>
                  <a:cubicBezTo>
                    <a:pt x="766" y="7026"/>
                    <a:pt x="0" y="8587"/>
                    <a:pt x="0" y="10409"/>
                  </a:cubicBezTo>
                  <a:cubicBezTo>
                    <a:pt x="127" y="15874"/>
                    <a:pt x="127" y="15874"/>
                    <a:pt x="127" y="15874"/>
                  </a:cubicBezTo>
                  <a:cubicBezTo>
                    <a:pt x="2556" y="19518"/>
                    <a:pt x="6518" y="21599"/>
                    <a:pt x="10863" y="21599"/>
                  </a:cubicBezTo>
                  <a:close/>
                  <a:moveTo>
                    <a:pt x="10863" y="20038"/>
                  </a:moveTo>
                  <a:cubicBezTo>
                    <a:pt x="10097" y="20038"/>
                    <a:pt x="9457" y="19257"/>
                    <a:pt x="9457" y="18737"/>
                  </a:cubicBezTo>
                  <a:cubicBezTo>
                    <a:pt x="9457" y="17956"/>
                    <a:pt x="10097" y="17436"/>
                    <a:pt x="10863" y="17436"/>
                  </a:cubicBezTo>
                  <a:cubicBezTo>
                    <a:pt x="11502" y="17436"/>
                    <a:pt x="12142" y="17956"/>
                    <a:pt x="12142" y="18737"/>
                  </a:cubicBezTo>
                  <a:cubicBezTo>
                    <a:pt x="12142" y="19257"/>
                    <a:pt x="11502" y="20038"/>
                    <a:pt x="10863" y="20038"/>
                  </a:cubicBezTo>
                  <a:close/>
                  <a:moveTo>
                    <a:pt x="10863" y="1821"/>
                  </a:moveTo>
                  <a:cubicBezTo>
                    <a:pt x="12397" y="1821"/>
                    <a:pt x="13803" y="3903"/>
                    <a:pt x="14314" y="6766"/>
                  </a:cubicBezTo>
                  <a:cubicBezTo>
                    <a:pt x="7285" y="7026"/>
                    <a:pt x="7285" y="7026"/>
                    <a:pt x="7285" y="7026"/>
                  </a:cubicBezTo>
                  <a:cubicBezTo>
                    <a:pt x="7668" y="3903"/>
                    <a:pt x="9074" y="1821"/>
                    <a:pt x="10863" y="1821"/>
                  </a:cubicBezTo>
                  <a:close/>
                </a:path>
              </a:pathLst>
            </a:custGeom>
            <a:solidFill>
              <a:srgbClr val="E4E4E4"/>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489" name="AutoShape 9"/>
            <p:cNvSpPr>
              <a:spLocks/>
            </p:cNvSpPr>
            <p:nvPr/>
          </p:nvSpPr>
          <p:spPr bwMode="auto">
            <a:xfrm>
              <a:off x="107950" y="238125"/>
              <a:ext cx="303213" cy="1365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472" y="0"/>
                  </a:moveTo>
                  <a:cubicBezTo>
                    <a:pt x="18915" y="3646"/>
                    <a:pt x="15081" y="5890"/>
                    <a:pt x="10736" y="5890"/>
                  </a:cubicBezTo>
                  <a:cubicBezTo>
                    <a:pt x="6518" y="5890"/>
                    <a:pt x="2684" y="3646"/>
                    <a:pt x="0" y="0"/>
                  </a:cubicBezTo>
                  <a:cubicBezTo>
                    <a:pt x="127" y="17953"/>
                    <a:pt x="127" y="17953"/>
                    <a:pt x="127" y="17953"/>
                  </a:cubicBezTo>
                  <a:cubicBezTo>
                    <a:pt x="127" y="20197"/>
                    <a:pt x="894" y="21599"/>
                    <a:pt x="1789" y="21599"/>
                  </a:cubicBezTo>
                  <a:cubicBezTo>
                    <a:pt x="19938" y="21319"/>
                    <a:pt x="19938" y="21319"/>
                    <a:pt x="19938" y="21319"/>
                  </a:cubicBezTo>
                  <a:cubicBezTo>
                    <a:pt x="20833" y="21319"/>
                    <a:pt x="21599" y="19636"/>
                    <a:pt x="21599" y="17672"/>
                  </a:cubicBezTo>
                  <a:lnTo>
                    <a:pt x="21472" y="0"/>
                  </a:lnTo>
                  <a:close/>
                </a:path>
              </a:pathLst>
            </a:custGeom>
            <a:solidFill>
              <a:srgbClr val="E4E4E4"/>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grpSp>
      <p:grpSp>
        <p:nvGrpSpPr>
          <p:cNvPr id="20490" name="Group 10"/>
          <p:cNvGrpSpPr>
            <a:grpSpLocks/>
          </p:cNvGrpSpPr>
          <p:nvPr/>
        </p:nvGrpSpPr>
        <p:grpSpPr bwMode="auto">
          <a:xfrm>
            <a:off x="2366590" y="4259227"/>
            <a:ext cx="734427" cy="732194"/>
            <a:chOff x="-1" y="0"/>
            <a:chExt cx="522289" cy="520701"/>
          </a:xfrm>
        </p:grpSpPr>
        <p:sp>
          <p:nvSpPr>
            <p:cNvPr id="2" name="AutoShape 11"/>
            <p:cNvSpPr>
              <a:spLocks/>
            </p:cNvSpPr>
            <p:nvPr/>
          </p:nvSpPr>
          <p:spPr bwMode="auto">
            <a:xfrm>
              <a:off x="-1" y="0"/>
              <a:ext cx="520701" cy="52070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2"/>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492" name="AutoShape 12"/>
            <p:cNvSpPr>
              <a:spLocks/>
            </p:cNvSpPr>
            <p:nvPr/>
          </p:nvSpPr>
          <p:spPr bwMode="auto">
            <a:xfrm>
              <a:off x="63499" y="187325"/>
              <a:ext cx="458789" cy="32067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7119"/>
                  </a:moveTo>
                  <a:cubicBezTo>
                    <a:pt x="18140" y="1930"/>
                    <a:pt x="18140" y="1930"/>
                    <a:pt x="18140" y="1930"/>
                  </a:cubicBezTo>
                  <a:cubicBezTo>
                    <a:pt x="9787" y="0"/>
                    <a:pt x="9787" y="0"/>
                    <a:pt x="9787" y="0"/>
                  </a:cubicBezTo>
                  <a:cubicBezTo>
                    <a:pt x="3037" y="724"/>
                    <a:pt x="3037" y="724"/>
                    <a:pt x="3037" y="724"/>
                  </a:cubicBezTo>
                  <a:cubicBezTo>
                    <a:pt x="0" y="1930"/>
                    <a:pt x="0" y="1930"/>
                    <a:pt x="0" y="1930"/>
                  </a:cubicBezTo>
                  <a:cubicBezTo>
                    <a:pt x="5062" y="9653"/>
                    <a:pt x="5062" y="9653"/>
                    <a:pt x="5062" y="9653"/>
                  </a:cubicBezTo>
                  <a:cubicBezTo>
                    <a:pt x="12824" y="21600"/>
                    <a:pt x="12824" y="21600"/>
                    <a:pt x="12824" y="21600"/>
                  </a:cubicBezTo>
                  <a:cubicBezTo>
                    <a:pt x="17465" y="19789"/>
                    <a:pt x="21009" y="14118"/>
                    <a:pt x="21599" y="7119"/>
                  </a:cubicBezTo>
                  <a:close/>
                </a:path>
              </a:pathLst>
            </a:custGeom>
            <a:solidFill>
              <a:schemeClr val="accent2">
                <a:lumMod val="7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493" name="AutoShape 13"/>
            <p:cNvSpPr>
              <a:spLocks/>
            </p:cNvSpPr>
            <p:nvPr/>
          </p:nvSpPr>
          <p:spPr bwMode="auto">
            <a:xfrm>
              <a:off x="163512" y="258763"/>
              <a:ext cx="187325" cy="9683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11423" y="8799"/>
                  </a:moveTo>
                  <a:cubicBezTo>
                    <a:pt x="11215" y="8399"/>
                    <a:pt x="11215" y="8399"/>
                    <a:pt x="11215" y="8399"/>
                  </a:cubicBezTo>
                  <a:cubicBezTo>
                    <a:pt x="0" y="0"/>
                    <a:pt x="0" y="0"/>
                    <a:pt x="0" y="0"/>
                  </a:cubicBezTo>
                  <a:cubicBezTo>
                    <a:pt x="0" y="12400"/>
                    <a:pt x="0" y="12400"/>
                    <a:pt x="0" y="12400"/>
                  </a:cubicBezTo>
                  <a:cubicBezTo>
                    <a:pt x="0" y="17599"/>
                    <a:pt x="4776" y="21599"/>
                    <a:pt x="10800" y="21599"/>
                  </a:cubicBezTo>
                  <a:cubicBezTo>
                    <a:pt x="16823" y="21599"/>
                    <a:pt x="21599" y="17599"/>
                    <a:pt x="21599" y="12400"/>
                  </a:cubicBezTo>
                  <a:cubicBezTo>
                    <a:pt x="21599" y="800"/>
                    <a:pt x="21599" y="800"/>
                    <a:pt x="21599" y="800"/>
                  </a:cubicBezTo>
                  <a:lnTo>
                    <a:pt x="11423" y="8799"/>
                  </a:lnTo>
                  <a:close/>
                </a:path>
              </a:pathLst>
            </a:custGeom>
            <a:solidFill>
              <a:srgbClr val="E3E3E3"/>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494" name="AutoShape 14"/>
            <p:cNvSpPr>
              <a:spLocks/>
            </p:cNvSpPr>
            <p:nvPr/>
          </p:nvSpPr>
          <p:spPr bwMode="auto">
            <a:xfrm>
              <a:off x="63499" y="131763"/>
              <a:ext cx="403226" cy="21272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21236"/>
                  </a:moveTo>
                  <a:cubicBezTo>
                    <a:pt x="20735" y="16699"/>
                    <a:pt x="20735" y="16699"/>
                    <a:pt x="20735" y="16699"/>
                  </a:cubicBezTo>
                  <a:cubicBezTo>
                    <a:pt x="20735" y="16517"/>
                    <a:pt x="20735" y="16154"/>
                    <a:pt x="20735" y="15973"/>
                  </a:cubicBezTo>
                  <a:cubicBezTo>
                    <a:pt x="20735" y="8712"/>
                    <a:pt x="20735" y="8712"/>
                    <a:pt x="20735" y="8712"/>
                  </a:cubicBezTo>
                  <a:cubicBezTo>
                    <a:pt x="20735" y="8712"/>
                    <a:pt x="20735" y="8712"/>
                    <a:pt x="20735" y="8712"/>
                  </a:cubicBezTo>
                  <a:cubicBezTo>
                    <a:pt x="20735" y="8712"/>
                    <a:pt x="20735" y="8712"/>
                    <a:pt x="20735" y="8712"/>
                  </a:cubicBezTo>
                  <a:cubicBezTo>
                    <a:pt x="20735" y="8531"/>
                    <a:pt x="20735" y="8531"/>
                    <a:pt x="20735" y="8531"/>
                  </a:cubicBezTo>
                  <a:cubicBezTo>
                    <a:pt x="20639" y="8531"/>
                    <a:pt x="20639" y="8531"/>
                    <a:pt x="20639" y="8531"/>
                  </a:cubicBezTo>
                  <a:cubicBezTo>
                    <a:pt x="10367" y="0"/>
                    <a:pt x="10367" y="0"/>
                    <a:pt x="10367" y="0"/>
                  </a:cubicBezTo>
                  <a:cubicBezTo>
                    <a:pt x="0" y="8531"/>
                    <a:pt x="0" y="8531"/>
                    <a:pt x="0" y="8531"/>
                  </a:cubicBezTo>
                  <a:cubicBezTo>
                    <a:pt x="10655" y="16336"/>
                    <a:pt x="10655" y="16336"/>
                    <a:pt x="10655" y="16336"/>
                  </a:cubicBezTo>
                  <a:cubicBezTo>
                    <a:pt x="20063" y="9075"/>
                    <a:pt x="20063" y="9075"/>
                    <a:pt x="20063" y="9075"/>
                  </a:cubicBezTo>
                  <a:cubicBezTo>
                    <a:pt x="20063" y="16699"/>
                    <a:pt x="20063" y="16699"/>
                    <a:pt x="20063" y="16699"/>
                  </a:cubicBezTo>
                  <a:cubicBezTo>
                    <a:pt x="19295" y="21236"/>
                    <a:pt x="19295" y="21236"/>
                    <a:pt x="19295" y="21236"/>
                  </a:cubicBezTo>
                  <a:cubicBezTo>
                    <a:pt x="19871" y="21600"/>
                    <a:pt x="19871" y="21600"/>
                    <a:pt x="19871" y="21600"/>
                  </a:cubicBezTo>
                  <a:cubicBezTo>
                    <a:pt x="20159" y="20329"/>
                    <a:pt x="20159" y="20329"/>
                    <a:pt x="20159" y="20329"/>
                  </a:cubicBezTo>
                  <a:cubicBezTo>
                    <a:pt x="20159" y="21600"/>
                    <a:pt x="20159" y="21600"/>
                    <a:pt x="20159" y="21600"/>
                  </a:cubicBezTo>
                  <a:cubicBezTo>
                    <a:pt x="20735" y="21600"/>
                    <a:pt x="20735" y="21600"/>
                    <a:pt x="20735" y="21600"/>
                  </a:cubicBezTo>
                  <a:cubicBezTo>
                    <a:pt x="20735" y="20329"/>
                    <a:pt x="20735" y="20329"/>
                    <a:pt x="20735" y="20329"/>
                  </a:cubicBezTo>
                  <a:cubicBezTo>
                    <a:pt x="21023" y="21600"/>
                    <a:pt x="21023" y="21600"/>
                    <a:pt x="21023" y="21600"/>
                  </a:cubicBezTo>
                  <a:lnTo>
                    <a:pt x="21599" y="21236"/>
                  </a:lnTo>
                  <a:close/>
                </a:path>
              </a:pathLst>
            </a:custGeom>
            <a:solidFill>
              <a:srgbClr val="E3E3E3"/>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grpSp>
      <p:grpSp>
        <p:nvGrpSpPr>
          <p:cNvPr id="20495" name="Group 15"/>
          <p:cNvGrpSpPr>
            <a:grpSpLocks/>
          </p:cNvGrpSpPr>
          <p:nvPr/>
        </p:nvGrpSpPr>
        <p:grpSpPr bwMode="auto">
          <a:xfrm>
            <a:off x="9429585" y="2009070"/>
            <a:ext cx="732194" cy="732194"/>
            <a:chOff x="0" y="0"/>
            <a:chExt cx="520701" cy="520701"/>
          </a:xfrm>
        </p:grpSpPr>
        <p:sp>
          <p:nvSpPr>
            <p:cNvPr id="20496" name="AutoShape 16"/>
            <p:cNvSpPr>
              <a:spLocks/>
            </p:cNvSpPr>
            <p:nvPr/>
          </p:nvSpPr>
          <p:spPr bwMode="auto">
            <a:xfrm>
              <a:off x="0" y="0"/>
              <a:ext cx="520701" cy="520701"/>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chemeClr val="accent3"/>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497" name="AutoShape 17"/>
            <p:cNvSpPr>
              <a:spLocks/>
            </p:cNvSpPr>
            <p:nvPr/>
          </p:nvSpPr>
          <p:spPr bwMode="auto">
            <a:xfrm>
              <a:off x="144463" y="95250"/>
              <a:ext cx="333376" cy="425451"/>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599" y="15610"/>
                  </a:moveTo>
                  <a:cubicBezTo>
                    <a:pt x="3367" y="0"/>
                    <a:pt x="3367" y="0"/>
                    <a:pt x="3367" y="0"/>
                  </a:cubicBezTo>
                  <a:cubicBezTo>
                    <a:pt x="1393" y="1361"/>
                    <a:pt x="1393" y="1361"/>
                    <a:pt x="1393" y="1361"/>
                  </a:cubicBezTo>
                  <a:cubicBezTo>
                    <a:pt x="3251" y="3357"/>
                    <a:pt x="3251" y="3357"/>
                    <a:pt x="3251" y="3357"/>
                  </a:cubicBezTo>
                  <a:cubicBezTo>
                    <a:pt x="0" y="7986"/>
                    <a:pt x="0" y="7986"/>
                    <a:pt x="0" y="7986"/>
                  </a:cubicBezTo>
                  <a:cubicBezTo>
                    <a:pt x="2090" y="9983"/>
                    <a:pt x="2090" y="9983"/>
                    <a:pt x="2090" y="9983"/>
                  </a:cubicBezTo>
                  <a:cubicBezTo>
                    <a:pt x="1161" y="10618"/>
                    <a:pt x="1161" y="10618"/>
                    <a:pt x="1161" y="10618"/>
                  </a:cubicBezTo>
                  <a:cubicBezTo>
                    <a:pt x="7200" y="15882"/>
                    <a:pt x="7200" y="15882"/>
                    <a:pt x="7200" y="15882"/>
                  </a:cubicBezTo>
                  <a:cubicBezTo>
                    <a:pt x="3832" y="17243"/>
                    <a:pt x="3832" y="17243"/>
                    <a:pt x="3832" y="17243"/>
                  </a:cubicBezTo>
                  <a:cubicBezTo>
                    <a:pt x="8709" y="21600"/>
                    <a:pt x="8709" y="21600"/>
                    <a:pt x="8709" y="21600"/>
                  </a:cubicBezTo>
                  <a:cubicBezTo>
                    <a:pt x="14051" y="21236"/>
                    <a:pt x="18812" y="18968"/>
                    <a:pt x="21599" y="15610"/>
                  </a:cubicBezTo>
                  <a:close/>
                </a:path>
              </a:pathLst>
            </a:custGeom>
            <a:solidFill>
              <a:schemeClr val="accent3">
                <a:lumMod val="7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498" name="AutoShape 18"/>
            <p:cNvSpPr>
              <a:spLocks/>
            </p:cNvSpPr>
            <p:nvPr/>
          </p:nvSpPr>
          <p:spPr bwMode="auto">
            <a:xfrm>
              <a:off x="165100" y="93663"/>
              <a:ext cx="36513" cy="28575"/>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3600"/>
                  </a:moveTo>
                  <a:lnTo>
                    <a:pt x="19721" y="0"/>
                  </a:lnTo>
                  <a:lnTo>
                    <a:pt x="0" y="18000"/>
                  </a:lnTo>
                  <a:lnTo>
                    <a:pt x="1878" y="21600"/>
                  </a:lnTo>
                  <a:lnTo>
                    <a:pt x="21600" y="3600"/>
                  </a:lnTo>
                  <a:close/>
                </a:path>
              </a:pathLst>
            </a:custGeom>
            <a:solidFill>
              <a:srgbClr val="E4E4E4"/>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499" name="AutoShape 19"/>
            <p:cNvSpPr>
              <a:spLocks/>
            </p:cNvSpPr>
            <p:nvPr/>
          </p:nvSpPr>
          <p:spPr bwMode="auto">
            <a:xfrm>
              <a:off x="273051" y="258763"/>
              <a:ext cx="65088" cy="49212"/>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07" y="21599"/>
                  </a:moveTo>
                  <a:lnTo>
                    <a:pt x="21599" y="3483"/>
                  </a:lnTo>
                  <a:lnTo>
                    <a:pt x="18965" y="0"/>
                  </a:lnTo>
                  <a:lnTo>
                    <a:pt x="0" y="18116"/>
                  </a:lnTo>
                  <a:lnTo>
                    <a:pt x="2107" y="21599"/>
                  </a:lnTo>
                  <a:close/>
                </a:path>
              </a:pathLst>
            </a:custGeom>
            <a:solidFill>
              <a:srgbClr val="E4E4E4"/>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500" name="AutoShape 20"/>
            <p:cNvSpPr>
              <a:spLocks/>
            </p:cNvSpPr>
            <p:nvPr/>
          </p:nvSpPr>
          <p:spPr bwMode="auto">
            <a:xfrm>
              <a:off x="144463" y="104775"/>
              <a:ext cx="231775" cy="338139"/>
            </a:xfrm>
            <a:custGeom>
              <a:avLst/>
              <a:gdLst>
                <a:gd name="T0" fmla="+- 0 11314 1028"/>
                <a:gd name="T1" fmla="*/ T0 w 20572"/>
                <a:gd name="T2" fmla="*/ 10800 h 21600"/>
                <a:gd name="T3" fmla="+- 0 11314 1028"/>
                <a:gd name="T4" fmla="*/ T3 w 20572"/>
                <a:gd name="T5" fmla="*/ 10800 h 21600"/>
                <a:gd name="T6" fmla="+- 0 11314 1028"/>
                <a:gd name="T7" fmla="*/ T6 w 20572"/>
                <a:gd name="T8" fmla="*/ 10800 h 21600"/>
                <a:gd name="T9" fmla="+- 0 11314 1028"/>
                <a:gd name="T10" fmla="*/ T9 w 20572"/>
                <a:gd name="T11" fmla="*/ 10800 h 21600"/>
              </a:gdLst>
              <a:ahLst/>
              <a:cxnLst>
                <a:cxn ang="0">
                  <a:pos x="T1" y="T2"/>
                </a:cxn>
                <a:cxn ang="0">
                  <a:pos x="T4" y="T5"/>
                </a:cxn>
                <a:cxn ang="0">
                  <a:pos x="T7" y="T8"/>
                </a:cxn>
                <a:cxn ang="0">
                  <a:pos x="T10" y="T11"/>
                </a:cxn>
              </a:cxnLst>
              <a:rect l="0" t="0" r="r" b="b"/>
              <a:pathLst>
                <a:path w="20572" h="21600">
                  <a:moveTo>
                    <a:pt x="16892" y="18742"/>
                  </a:moveTo>
                  <a:cubicBezTo>
                    <a:pt x="13852" y="18742"/>
                    <a:pt x="13852" y="18742"/>
                    <a:pt x="13852" y="18742"/>
                  </a:cubicBezTo>
                  <a:cubicBezTo>
                    <a:pt x="13852" y="18171"/>
                    <a:pt x="13852" y="18171"/>
                    <a:pt x="13852" y="18171"/>
                  </a:cubicBezTo>
                  <a:cubicBezTo>
                    <a:pt x="13852" y="18057"/>
                    <a:pt x="14012" y="18057"/>
                    <a:pt x="14012" y="17942"/>
                  </a:cubicBezTo>
                  <a:cubicBezTo>
                    <a:pt x="14012" y="17257"/>
                    <a:pt x="13371" y="16685"/>
                    <a:pt x="12412" y="16457"/>
                  </a:cubicBezTo>
                  <a:cubicBezTo>
                    <a:pt x="12412" y="15885"/>
                    <a:pt x="12412" y="15885"/>
                    <a:pt x="12412" y="15885"/>
                  </a:cubicBezTo>
                  <a:cubicBezTo>
                    <a:pt x="12891" y="15771"/>
                    <a:pt x="13212" y="15657"/>
                    <a:pt x="13532" y="15542"/>
                  </a:cubicBezTo>
                  <a:cubicBezTo>
                    <a:pt x="13691" y="15542"/>
                    <a:pt x="13691" y="15542"/>
                    <a:pt x="13691" y="15542"/>
                  </a:cubicBezTo>
                  <a:cubicBezTo>
                    <a:pt x="20572" y="12228"/>
                    <a:pt x="20572" y="12228"/>
                    <a:pt x="20572" y="12228"/>
                  </a:cubicBezTo>
                  <a:cubicBezTo>
                    <a:pt x="19772" y="11428"/>
                    <a:pt x="19772" y="11428"/>
                    <a:pt x="19772" y="11428"/>
                  </a:cubicBezTo>
                  <a:cubicBezTo>
                    <a:pt x="12732" y="14742"/>
                    <a:pt x="12732" y="14742"/>
                    <a:pt x="12732" y="14742"/>
                  </a:cubicBezTo>
                  <a:cubicBezTo>
                    <a:pt x="12891" y="14742"/>
                    <a:pt x="12891" y="14742"/>
                    <a:pt x="12891" y="14742"/>
                  </a:cubicBezTo>
                  <a:cubicBezTo>
                    <a:pt x="8572" y="15199"/>
                    <a:pt x="4411" y="13942"/>
                    <a:pt x="2651" y="11314"/>
                  </a:cubicBezTo>
                  <a:cubicBezTo>
                    <a:pt x="1051" y="8914"/>
                    <a:pt x="2012" y="6057"/>
                    <a:pt x="4732" y="4000"/>
                  </a:cubicBezTo>
                  <a:cubicBezTo>
                    <a:pt x="12252" y="11885"/>
                    <a:pt x="12252" y="11885"/>
                    <a:pt x="12252" y="11885"/>
                  </a:cubicBezTo>
                  <a:cubicBezTo>
                    <a:pt x="15611" y="10171"/>
                    <a:pt x="15611" y="10171"/>
                    <a:pt x="15611" y="10171"/>
                  </a:cubicBezTo>
                  <a:cubicBezTo>
                    <a:pt x="6011" y="800"/>
                    <a:pt x="6011" y="800"/>
                    <a:pt x="6011" y="800"/>
                  </a:cubicBezTo>
                  <a:cubicBezTo>
                    <a:pt x="5532" y="1028"/>
                    <a:pt x="5532" y="1028"/>
                    <a:pt x="5532" y="1028"/>
                  </a:cubicBezTo>
                  <a:cubicBezTo>
                    <a:pt x="4411" y="0"/>
                    <a:pt x="4411" y="0"/>
                    <a:pt x="4411" y="0"/>
                  </a:cubicBezTo>
                  <a:cubicBezTo>
                    <a:pt x="2651" y="914"/>
                    <a:pt x="2651" y="914"/>
                    <a:pt x="2651" y="914"/>
                  </a:cubicBezTo>
                  <a:cubicBezTo>
                    <a:pt x="3612" y="1942"/>
                    <a:pt x="3612" y="1942"/>
                    <a:pt x="3612" y="1942"/>
                  </a:cubicBezTo>
                  <a:cubicBezTo>
                    <a:pt x="3132" y="2171"/>
                    <a:pt x="3132" y="2171"/>
                    <a:pt x="3132" y="2171"/>
                  </a:cubicBezTo>
                  <a:cubicBezTo>
                    <a:pt x="3771" y="2971"/>
                    <a:pt x="3771" y="2971"/>
                    <a:pt x="3771" y="2971"/>
                  </a:cubicBezTo>
                  <a:cubicBezTo>
                    <a:pt x="251" y="5257"/>
                    <a:pt x="-1028" y="8800"/>
                    <a:pt x="891" y="11885"/>
                  </a:cubicBezTo>
                  <a:cubicBezTo>
                    <a:pt x="2651" y="14514"/>
                    <a:pt x="7772" y="16114"/>
                    <a:pt x="11451" y="15885"/>
                  </a:cubicBezTo>
                  <a:cubicBezTo>
                    <a:pt x="11451" y="16457"/>
                    <a:pt x="11451" y="16457"/>
                    <a:pt x="11451" y="16457"/>
                  </a:cubicBezTo>
                  <a:cubicBezTo>
                    <a:pt x="10492" y="16685"/>
                    <a:pt x="9852" y="17257"/>
                    <a:pt x="9852" y="17942"/>
                  </a:cubicBezTo>
                  <a:cubicBezTo>
                    <a:pt x="9852" y="18742"/>
                    <a:pt x="9852" y="18742"/>
                    <a:pt x="9852" y="18742"/>
                  </a:cubicBezTo>
                  <a:cubicBezTo>
                    <a:pt x="6971" y="18742"/>
                    <a:pt x="6971" y="18742"/>
                    <a:pt x="6971" y="18742"/>
                  </a:cubicBezTo>
                  <a:cubicBezTo>
                    <a:pt x="5851" y="18742"/>
                    <a:pt x="5051" y="19428"/>
                    <a:pt x="5051" y="20228"/>
                  </a:cubicBezTo>
                  <a:cubicBezTo>
                    <a:pt x="5051" y="20914"/>
                    <a:pt x="5851" y="21599"/>
                    <a:pt x="6971" y="21599"/>
                  </a:cubicBezTo>
                  <a:cubicBezTo>
                    <a:pt x="16892" y="21599"/>
                    <a:pt x="16892" y="21599"/>
                    <a:pt x="16892" y="21599"/>
                  </a:cubicBezTo>
                  <a:cubicBezTo>
                    <a:pt x="18012" y="21599"/>
                    <a:pt x="18812" y="20914"/>
                    <a:pt x="18812" y="20228"/>
                  </a:cubicBezTo>
                  <a:cubicBezTo>
                    <a:pt x="18812" y="19428"/>
                    <a:pt x="18012" y="18742"/>
                    <a:pt x="16892" y="18742"/>
                  </a:cubicBezTo>
                  <a:close/>
                </a:path>
              </a:pathLst>
            </a:custGeom>
            <a:solidFill>
              <a:srgbClr val="E4E4E4"/>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grpSp>
      <p:grpSp>
        <p:nvGrpSpPr>
          <p:cNvPr id="20501" name="Group 21"/>
          <p:cNvGrpSpPr>
            <a:grpSpLocks/>
          </p:cNvGrpSpPr>
          <p:nvPr/>
        </p:nvGrpSpPr>
        <p:grpSpPr bwMode="auto">
          <a:xfrm>
            <a:off x="9427354" y="4256995"/>
            <a:ext cx="747820" cy="747820"/>
            <a:chOff x="-1" y="-1"/>
            <a:chExt cx="530228" cy="530228"/>
          </a:xfrm>
        </p:grpSpPr>
        <p:sp>
          <p:nvSpPr>
            <p:cNvPr id="3" name="AutoShape 22"/>
            <p:cNvSpPr>
              <a:spLocks/>
            </p:cNvSpPr>
            <p:nvPr/>
          </p:nvSpPr>
          <p:spPr bwMode="auto">
            <a:xfrm>
              <a:off x="-1" y="-1"/>
              <a:ext cx="530228" cy="53022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9" y="6724"/>
                    <a:pt x="20639" y="12953"/>
                    <a:pt x="16796" y="16796"/>
                  </a:cubicBezTo>
                  <a:cubicBezTo>
                    <a:pt x="12953" y="20639"/>
                    <a:pt x="6724" y="20639"/>
                    <a:pt x="2881" y="16796"/>
                  </a:cubicBezTo>
                  <a:cubicBezTo>
                    <a:pt x="-961" y="12953"/>
                    <a:pt x="-961" y="6724"/>
                    <a:pt x="2881" y="2881"/>
                  </a:cubicBezTo>
                  <a:cubicBezTo>
                    <a:pt x="6724" y="-961"/>
                    <a:pt x="12953" y="-961"/>
                    <a:pt x="16796" y="2881"/>
                  </a:cubicBezTo>
                </a:path>
              </a:pathLst>
            </a:custGeom>
            <a:solidFill>
              <a:schemeClr val="accent4"/>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503" name="AutoShape 23"/>
            <p:cNvSpPr>
              <a:spLocks/>
            </p:cNvSpPr>
            <p:nvPr/>
          </p:nvSpPr>
          <p:spPr bwMode="auto">
            <a:xfrm>
              <a:off x="147196" y="125037"/>
              <a:ext cx="379865" cy="40519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9079"/>
                  </a:moveTo>
                  <a:cubicBezTo>
                    <a:pt x="12735" y="0"/>
                    <a:pt x="12735" y="0"/>
                    <a:pt x="12735" y="0"/>
                  </a:cubicBezTo>
                  <a:cubicBezTo>
                    <a:pt x="8049" y="286"/>
                    <a:pt x="8049" y="286"/>
                    <a:pt x="8049" y="286"/>
                  </a:cubicBezTo>
                  <a:cubicBezTo>
                    <a:pt x="203" y="286"/>
                    <a:pt x="203" y="286"/>
                    <a:pt x="203" y="286"/>
                  </a:cubicBezTo>
                  <a:cubicBezTo>
                    <a:pt x="407" y="8123"/>
                    <a:pt x="407" y="8123"/>
                    <a:pt x="407" y="8123"/>
                  </a:cubicBezTo>
                  <a:cubicBezTo>
                    <a:pt x="0" y="14623"/>
                    <a:pt x="0" y="14623"/>
                    <a:pt x="0" y="14623"/>
                  </a:cubicBezTo>
                  <a:cubicBezTo>
                    <a:pt x="6724" y="21599"/>
                    <a:pt x="6724" y="21599"/>
                    <a:pt x="6724" y="21599"/>
                  </a:cubicBezTo>
                  <a:cubicBezTo>
                    <a:pt x="14366" y="21504"/>
                    <a:pt x="20683" y="16056"/>
                    <a:pt x="21600" y="9079"/>
                  </a:cubicBezTo>
                  <a:close/>
                </a:path>
              </a:pathLst>
            </a:custGeom>
            <a:solidFill>
              <a:schemeClr val="accent4">
                <a:lumMod val="75000"/>
              </a:scheme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504" name="AutoShape 24"/>
            <p:cNvSpPr>
              <a:spLocks/>
            </p:cNvSpPr>
            <p:nvPr/>
          </p:nvSpPr>
          <p:spPr bwMode="auto">
            <a:xfrm>
              <a:off x="147196" y="125037"/>
              <a:ext cx="234250" cy="281733"/>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104" y="0"/>
                  </a:moveTo>
                  <a:cubicBezTo>
                    <a:pt x="1163" y="275"/>
                    <a:pt x="1163" y="275"/>
                    <a:pt x="1163" y="275"/>
                  </a:cubicBezTo>
                  <a:cubicBezTo>
                    <a:pt x="498" y="275"/>
                    <a:pt x="0" y="687"/>
                    <a:pt x="0" y="1238"/>
                  </a:cubicBezTo>
                  <a:cubicBezTo>
                    <a:pt x="166" y="20499"/>
                    <a:pt x="166" y="20499"/>
                    <a:pt x="166" y="20499"/>
                  </a:cubicBezTo>
                  <a:cubicBezTo>
                    <a:pt x="166" y="21049"/>
                    <a:pt x="830" y="21599"/>
                    <a:pt x="1495" y="21599"/>
                  </a:cubicBezTo>
                  <a:cubicBezTo>
                    <a:pt x="20270" y="21324"/>
                    <a:pt x="20270" y="21324"/>
                    <a:pt x="20270" y="21324"/>
                  </a:cubicBezTo>
                  <a:cubicBezTo>
                    <a:pt x="21101" y="21324"/>
                    <a:pt x="21600" y="20912"/>
                    <a:pt x="21600" y="20361"/>
                  </a:cubicBezTo>
                  <a:cubicBezTo>
                    <a:pt x="21267" y="1100"/>
                    <a:pt x="21267" y="1100"/>
                    <a:pt x="21267" y="1100"/>
                  </a:cubicBezTo>
                  <a:cubicBezTo>
                    <a:pt x="21267" y="550"/>
                    <a:pt x="20769" y="0"/>
                    <a:pt x="20104" y="0"/>
                  </a:cubicBezTo>
                  <a:close/>
                  <a:moveTo>
                    <a:pt x="4486" y="18298"/>
                  </a:moveTo>
                  <a:cubicBezTo>
                    <a:pt x="3655" y="18298"/>
                    <a:pt x="2990" y="17885"/>
                    <a:pt x="2990" y="17197"/>
                  </a:cubicBezTo>
                  <a:cubicBezTo>
                    <a:pt x="2990" y="16509"/>
                    <a:pt x="3655" y="16096"/>
                    <a:pt x="4319" y="16096"/>
                  </a:cubicBezTo>
                  <a:cubicBezTo>
                    <a:pt x="5150" y="16096"/>
                    <a:pt x="5815" y="16509"/>
                    <a:pt x="5815" y="17197"/>
                  </a:cubicBezTo>
                  <a:cubicBezTo>
                    <a:pt x="5815" y="17747"/>
                    <a:pt x="5150" y="18298"/>
                    <a:pt x="4486" y="18298"/>
                  </a:cubicBezTo>
                  <a:close/>
                  <a:moveTo>
                    <a:pt x="4319" y="14721"/>
                  </a:moveTo>
                  <a:cubicBezTo>
                    <a:pt x="3655" y="14721"/>
                    <a:pt x="2990" y="14308"/>
                    <a:pt x="2990" y="13620"/>
                  </a:cubicBezTo>
                  <a:cubicBezTo>
                    <a:pt x="2990" y="13070"/>
                    <a:pt x="3489" y="12519"/>
                    <a:pt x="4319" y="12519"/>
                  </a:cubicBezTo>
                  <a:cubicBezTo>
                    <a:pt x="5150" y="12519"/>
                    <a:pt x="5649" y="12932"/>
                    <a:pt x="5649" y="13620"/>
                  </a:cubicBezTo>
                  <a:cubicBezTo>
                    <a:pt x="5649" y="14308"/>
                    <a:pt x="5150" y="14721"/>
                    <a:pt x="4319" y="14721"/>
                  </a:cubicBezTo>
                  <a:close/>
                  <a:moveTo>
                    <a:pt x="4319" y="11281"/>
                  </a:moveTo>
                  <a:cubicBezTo>
                    <a:pt x="3489" y="11281"/>
                    <a:pt x="2990" y="10731"/>
                    <a:pt x="2990" y="10043"/>
                  </a:cubicBezTo>
                  <a:cubicBezTo>
                    <a:pt x="2824" y="9492"/>
                    <a:pt x="3489" y="8942"/>
                    <a:pt x="4319" y="8942"/>
                  </a:cubicBezTo>
                  <a:cubicBezTo>
                    <a:pt x="4984" y="8942"/>
                    <a:pt x="5649" y="9492"/>
                    <a:pt x="5649" y="10043"/>
                  </a:cubicBezTo>
                  <a:cubicBezTo>
                    <a:pt x="5649" y="10731"/>
                    <a:pt x="4984" y="11281"/>
                    <a:pt x="4319" y="11281"/>
                  </a:cubicBezTo>
                  <a:close/>
                  <a:moveTo>
                    <a:pt x="8640" y="18298"/>
                  </a:moveTo>
                  <a:cubicBezTo>
                    <a:pt x="7975" y="18298"/>
                    <a:pt x="7310" y="17747"/>
                    <a:pt x="7310" y="17197"/>
                  </a:cubicBezTo>
                  <a:cubicBezTo>
                    <a:pt x="7310" y="16509"/>
                    <a:pt x="7975" y="15959"/>
                    <a:pt x="8640" y="15959"/>
                  </a:cubicBezTo>
                  <a:cubicBezTo>
                    <a:pt x="9470" y="15959"/>
                    <a:pt x="9969" y="16509"/>
                    <a:pt x="9969" y="17197"/>
                  </a:cubicBezTo>
                  <a:cubicBezTo>
                    <a:pt x="10135" y="17747"/>
                    <a:pt x="9470" y="18298"/>
                    <a:pt x="8640" y="18298"/>
                  </a:cubicBezTo>
                  <a:close/>
                  <a:moveTo>
                    <a:pt x="8640" y="14721"/>
                  </a:moveTo>
                  <a:cubicBezTo>
                    <a:pt x="7809" y="14721"/>
                    <a:pt x="7310" y="14170"/>
                    <a:pt x="7310" y="13620"/>
                  </a:cubicBezTo>
                  <a:cubicBezTo>
                    <a:pt x="7310" y="12932"/>
                    <a:pt x="7809" y="12519"/>
                    <a:pt x="8640" y="12519"/>
                  </a:cubicBezTo>
                  <a:cubicBezTo>
                    <a:pt x="9304" y="12519"/>
                    <a:pt x="9969" y="12932"/>
                    <a:pt x="9969" y="13620"/>
                  </a:cubicBezTo>
                  <a:cubicBezTo>
                    <a:pt x="9969" y="14170"/>
                    <a:pt x="9470" y="14721"/>
                    <a:pt x="8640" y="14721"/>
                  </a:cubicBezTo>
                  <a:close/>
                  <a:moveTo>
                    <a:pt x="8640" y="11143"/>
                  </a:moveTo>
                  <a:cubicBezTo>
                    <a:pt x="7809" y="11143"/>
                    <a:pt x="7144" y="10731"/>
                    <a:pt x="7144" y="10043"/>
                  </a:cubicBezTo>
                  <a:cubicBezTo>
                    <a:pt x="7144" y="9492"/>
                    <a:pt x="7809" y="8942"/>
                    <a:pt x="8640" y="8942"/>
                  </a:cubicBezTo>
                  <a:cubicBezTo>
                    <a:pt x="9304" y="8942"/>
                    <a:pt x="9969" y="9355"/>
                    <a:pt x="9969" y="10043"/>
                  </a:cubicBezTo>
                  <a:cubicBezTo>
                    <a:pt x="9969" y="10593"/>
                    <a:pt x="9304" y="11143"/>
                    <a:pt x="8640" y="11143"/>
                  </a:cubicBezTo>
                  <a:close/>
                  <a:moveTo>
                    <a:pt x="12960" y="18298"/>
                  </a:moveTo>
                  <a:cubicBezTo>
                    <a:pt x="12295" y="18298"/>
                    <a:pt x="11630" y="17747"/>
                    <a:pt x="11630" y="17059"/>
                  </a:cubicBezTo>
                  <a:cubicBezTo>
                    <a:pt x="11630" y="16509"/>
                    <a:pt x="12129" y="15959"/>
                    <a:pt x="12960" y="15959"/>
                  </a:cubicBezTo>
                  <a:cubicBezTo>
                    <a:pt x="13790" y="15959"/>
                    <a:pt x="14289" y="16509"/>
                    <a:pt x="14289" y="17059"/>
                  </a:cubicBezTo>
                  <a:cubicBezTo>
                    <a:pt x="14289" y="17747"/>
                    <a:pt x="13790" y="18298"/>
                    <a:pt x="12960" y="18298"/>
                  </a:cubicBezTo>
                  <a:close/>
                  <a:moveTo>
                    <a:pt x="12960" y="14721"/>
                  </a:moveTo>
                  <a:cubicBezTo>
                    <a:pt x="12129" y="14721"/>
                    <a:pt x="11630" y="14170"/>
                    <a:pt x="11464" y="13620"/>
                  </a:cubicBezTo>
                  <a:cubicBezTo>
                    <a:pt x="11464" y="12932"/>
                    <a:pt x="12129" y="12382"/>
                    <a:pt x="12960" y="12382"/>
                  </a:cubicBezTo>
                  <a:cubicBezTo>
                    <a:pt x="13624" y="12382"/>
                    <a:pt x="14289" y="12932"/>
                    <a:pt x="14289" y="13482"/>
                  </a:cubicBezTo>
                  <a:cubicBezTo>
                    <a:pt x="14289" y="14170"/>
                    <a:pt x="13624" y="14721"/>
                    <a:pt x="12960" y="14721"/>
                  </a:cubicBezTo>
                  <a:close/>
                  <a:moveTo>
                    <a:pt x="12960" y="11143"/>
                  </a:moveTo>
                  <a:cubicBezTo>
                    <a:pt x="12129" y="11143"/>
                    <a:pt x="11464" y="10593"/>
                    <a:pt x="11464" y="10043"/>
                  </a:cubicBezTo>
                  <a:cubicBezTo>
                    <a:pt x="11464" y="9355"/>
                    <a:pt x="12129" y="8942"/>
                    <a:pt x="12793" y="8805"/>
                  </a:cubicBezTo>
                  <a:cubicBezTo>
                    <a:pt x="13624" y="8805"/>
                    <a:pt x="14289" y="9355"/>
                    <a:pt x="14289" y="10043"/>
                  </a:cubicBezTo>
                  <a:cubicBezTo>
                    <a:pt x="14289" y="10593"/>
                    <a:pt x="13624" y="11143"/>
                    <a:pt x="12960" y="11143"/>
                  </a:cubicBezTo>
                  <a:close/>
                  <a:moveTo>
                    <a:pt x="18775" y="17059"/>
                  </a:moveTo>
                  <a:cubicBezTo>
                    <a:pt x="18775" y="17747"/>
                    <a:pt x="18110" y="18298"/>
                    <a:pt x="17280" y="18298"/>
                  </a:cubicBezTo>
                  <a:cubicBezTo>
                    <a:pt x="16449" y="18298"/>
                    <a:pt x="15784" y="17747"/>
                    <a:pt x="15784" y="17059"/>
                  </a:cubicBezTo>
                  <a:cubicBezTo>
                    <a:pt x="15784" y="13620"/>
                    <a:pt x="15784" y="13620"/>
                    <a:pt x="15784" y="13620"/>
                  </a:cubicBezTo>
                  <a:cubicBezTo>
                    <a:pt x="15784" y="12932"/>
                    <a:pt x="16449" y="12382"/>
                    <a:pt x="17113" y="12382"/>
                  </a:cubicBezTo>
                  <a:cubicBezTo>
                    <a:pt x="17944" y="12382"/>
                    <a:pt x="18609" y="12932"/>
                    <a:pt x="18609" y="13620"/>
                  </a:cubicBezTo>
                  <a:lnTo>
                    <a:pt x="18775" y="17059"/>
                  </a:lnTo>
                  <a:close/>
                  <a:moveTo>
                    <a:pt x="15784" y="10043"/>
                  </a:moveTo>
                  <a:cubicBezTo>
                    <a:pt x="15784" y="9355"/>
                    <a:pt x="16449" y="8805"/>
                    <a:pt x="17113" y="8805"/>
                  </a:cubicBezTo>
                  <a:cubicBezTo>
                    <a:pt x="17944" y="8805"/>
                    <a:pt x="18609" y="9355"/>
                    <a:pt x="18609" y="9905"/>
                  </a:cubicBezTo>
                  <a:cubicBezTo>
                    <a:pt x="18609" y="10593"/>
                    <a:pt x="17944" y="11143"/>
                    <a:pt x="17113" y="11143"/>
                  </a:cubicBezTo>
                  <a:cubicBezTo>
                    <a:pt x="16449" y="11143"/>
                    <a:pt x="15784" y="10593"/>
                    <a:pt x="15784" y="10043"/>
                  </a:cubicBezTo>
                  <a:close/>
                  <a:moveTo>
                    <a:pt x="16615" y="6053"/>
                  </a:moveTo>
                  <a:cubicBezTo>
                    <a:pt x="4818" y="6191"/>
                    <a:pt x="4818" y="6191"/>
                    <a:pt x="4818" y="6191"/>
                  </a:cubicBezTo>
                  <a:cubicBezTo>
                    <a:pt x="3323" y="6191"/>
                    <a:pt x="2326" y="5228"/>
                    <a:pt x="2326" y="4127"/>
                  </a:cubicBezTo>
                  <a:cubicBezTo>
                    <a:pt x="2326" y="3026"/>
                    <a:pt x="3323" y="2201"/>
                    <a:pt x="4652" y="2201"/>
                  </a:cubicBezTo>
                  <a:cubicBezTo>
                    <a:pt x="16615" y="2063"/>
                    <a:pt x="16615" y="2063"/>
                    <a:pt x="16615" y="2063"/>
                  </a:cubicBezTo>
                  <a:cubicBezTo>
                    <a:pt x="17944" y="2063"/>
                    <a:pt x="19107" y="2889"/>
                    <a:pt x="19107" y="3989"/>
                  </a:cubicBezTo>
                  <a:cubicBezTo>
                    <a:pt x="19107" y="5090"/>
                    <a:pt x="17944" y="6053"/>
                    <a:pt x="16615" y="6053"/>
                  </a:cubicBezTo>
                  <a:close/>
                </a:path>
              </a:pathLst>
            </a:custGeom>
            <a:solidFill>
              <a:srgbClr val="E9E9E9"/>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grpSp>
      <p:grpSp>
        <p:nvGrpSpPr>
          <p:cNvPr id="20505" name="Group 25"/>
          <p:cNvGrpSpPr>
            <a:grpSpLocks/>
          </p:cNvGrpSpPr>
          <p:nvPr/>
        </p:nvGrpSpPr>
        <p:grpSpPr bwMode="auto">
          <a:xfrm>
            <a:off x="4514063" y="1732264"/>
            <a:ext cx="3515872" cy="4562820"/>
            <a:chOff x="-1" y="0"/>
            <a:chExt cx="2500315" cy="3244407"/>
          </a:xfrm>
        </p:grpSpPr>
        <p:grpSp>
          <p:nvGrpSpPr>
            <p:cNvPr id="20502" name="Group 27"/>
            <p:cNvGrpSpPr>
              <a:grpSpLocks/>
            </p:cNvGrpSpPr>
            <p:nvPr/>
          </p:nvGrpSpPr>
          <p:grpSpPr bwMode="auto">
            <a:xfrm>
              <a:off x="-1" y="0"/>
              <a:ext cx="2500315" cy="3244407"/>
              <a:chOff x="-1" y="0"/>
              <a:chExt cx="2500315" cy="3244407"/>
            </a:xfrm>
          </p:grpSpPr>
          <p:sp>
            <p:nvSpPr>
              <p:cNvPr id="20508" name="AutoShape 28"/>
              <p:cNvSpPr>
                <a:spLocks/>
              </p:cNvSpPr>
              <p:nvPr/>
            </p:nvSpPr>
            <p:spPr bwMode="auto">
              <a:xfrm>
                <a:off x="-1" y="0"/>
                <a:ext cx="2500315" cy="3244407"/>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0492" y="0"/>
                    </a:moveTo>
                    <a:cubicBezTo>
                      <a:pt x="1107" y="0"/>
                      <a:pt x="1107" y="0"/>
                      <a:pt x="1107" y="0"/>
                    </a:cubicBezTo>
                    <a:cubicBezTo>
                      <a:pt x="494" y="0"/>
                      <a:pt x="0" y="380"/>
                      <a:pt x="0" y="852"/>
                    </a:cubicBezTo>
                    <a:cubicBezTo>
                      <a:pt x="0" y="20747"/>
                      <a:pt x="0" y="20747"/>
                      <a:pt x="0" y="20747"/>
                    </a:cubicBezTo>
                    <a:cubicBezTo>
                      <a:pt x="0" y="21219"/>
                      <a:pt x="494" y="21600"/>
                      <a:pt x="1107" y="21600"/>
                    </a:cubicBezTo>
                    <a:cubicBezTo>
                      <a:pt x="20492" y="21600"/>
                      <a:pt x="20492" y="21600"/>
                      <a:pt x="20492" y="21600"/>
                    </a:cubicBezTo>
                    <a:cubicBezTo>
                      <a:pt x="21105" y="21600"/>
                      <a:pt x="21599" y="21219"/>
                      <a:pt x="21599" y="20747"/>
                    </a:cubicBezTo>
                    <a:cubicBezTo>
                      <a:pt x="21599" y="852"/>
                      <a:pt x="21599" y="852"/>
                      <a:pt x="21599" y="852"/>
                    </a:cubicBezTo>
                    <a:cubicBezTo>
                      <a:pt x="21599" y="380"/>
                      <a:pt x="21105" y="0"/>
                      <a:pt x="20492" y="0"/>
                    </a:cubicBezTo>
                    <a:close/>
                    <a:moveTo>
                      <a:pt x="19521" y="19697"/>
                    </a:moveTo>
                    <a:cubicBezTo>
                      <a:pt x="2129" y="19697"/>
                      <a:pt x="2129" y="19697"/>
                      <a:pt x="2129" y="19697"/>
                    </a:cubicBezTo>
                    <a:cubicBezTo>
                      <a:pt x="2129" y="1837"/>
                      <a:pt x="2129" y="1837"/>
                      <a:pt x="2129" y="1837"/>
                    </a:cubicBezTo>
                    <a:cubicBezTo>
                      <a:pt x="19521" y="1837"/>
                      <a:pt x="19521" y="1837"/>
                      <a:pt x="19521" y="1837"/>
                    </a:cubicBezTo>
                    <a:lnTo>
                      <a:pt x="19521" y="19697"/>
                    </a:lnTo>
                    <a:close/>
                  </a:path>
                </a:pathLst>
              </a:custGeom>
              <a:solidFill>
                <a:srgbClr val="000000"/>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509" name="AutoShape 29"/>
              <p:cNvSpPr>
                <a:spLocks/>
              </p:cNvSpPr>
              <p:nvPr/>
            </p:nvSpPr>
            <p:spPr bwMode="auto">
              <a:xfrm>
                <a:off x="1174750" y="3017426"/>
                <a:ext cx="177800" cy="176188"/>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444444"/>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510" name="AutoShape 30"/>
              <p:cNvSpPr>
                <a:spLocks/>
              </p:cNvSpPr>
              <p:nvPr/>
            </p:nvSpPr>
            <p:spPr bwMode="auto">
              <a:xfrm>
                <a:off x="1228725" y="109523"/>
                <a:ext cx="49213" cy="49205"/>
              </a:xfrm>
              <a:custGeom>
                <a:avLst/>
                <a:gdLst>
                  <a:gd name="T0" fmla="+- 0 10800 961"/>
                  <a:gd name="T1" fmla="*/ T0 w 19679"/>
                  <a:gd name="T2" fmla="+- 0 10800 961"/>
                  <a:gd name="T3" fmla="*/ 10800 h 19679"/>
                  <a:gd name="T4" fmla="+- 0 10800 961"/>
                  <a:gd name="T5" fmla="*/ T4 w 19679"/>
                  <a:gd name="T6" fmla="+- 0 10800 961"/>
                  <a:gd name="T7" fmla="*/ 10800 h 19679"/>
                  <a:gd name="T8" fmla="+- 0 10800 961"/>
                  <a:gd name="T9" fmla="*/ T8 w 19679"/>
                  <a:gd name="T10" fmla="+- 0 10800 961"/>
                  <a:gd name="T11" fmla="*/ 10800 h 19679"/>
                  <a:gd name="T12" fmla="+- 0 10800 961"/>
                  <a:gd name="T13" fmla="*/ T12 w 19679"/>
                  <a:gd name="T14" fmla="+- 0 10800 961"/>
                  <a:gd name="T15" fmla="*/ 10800 h 19679"/>
                </a:gdLst>
                <a:ahLst/>
                <a:cxnLst>
                  <a:cxn ang="0">
                    <a:pos x="T1" y="T3"/>
                  </a:cxn>
                  <a:cxn ang="0">
                    <a:pos x="T5" y="T7"/>
                  </a:cxn>
                  <a:cxn ang="0">
                    <a:pos x="T9" y="T11"/>
                  </a:cxn>
                  <a:cxn ang="0">
                    <a:pos x="T13" y="T15"/>
                  </a:cxn>
                </a:cxnLst>
                <a:rect l="0" t="0" r="r" b="b"/>
                <a:pathLst>
                  <a:path w="19679" h="19679">
                    <a:moveTo>
                      <a:pt x="16796" y="2881"/>
                    </a:moveTo>
                    <a:cubicBezTo>
                      <a:pt x="20638" y="6724"/>
                      <a:pt x="20638" y="12953"/>
                      <a:pt x="16796" y="16796"/>
                    </a:cubicBezTo>
                    <a:cubicBezTo>
                      <a:pt x="12953" y="20638"/>
                      <a:pt x="6724" y="20638"/>
                      <a:pt x="2881" y="16796"/>
                    </a:cubicBezTo>
                    <a:cubicBezTo>
                      <a:pt x="-961" y="12953"/>
                      <a:pt x="-961" y="6724"/>
                      <a:pt x="2881" y="2881"/>
                    </a:cubicBezTo>
                    <a:cubicBezTo>
                      <a:pt x="6724" y="-961"/>
                      <a:pt x="12953" y="-961"/>
                      <a:pt x="16796" y="2881"/>
                    </a:cubicBezTo>
                  </a:path>
                </a:pathLst>
              </a:custGeom>
              <a:solidFill>
                <a:srgbClr val="444444"/>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grpSp>
        <p:sp>
          <p:nvSpPr>
            <p:cNvPr id="20511" name="AutoShape 31"/>
            <p:cNvSpPr>
              <a:spLocks/>
            </p:cNvSpPr>
            <p:nvPr/>
          </p:nvSpPr>
          <p:spPr bwMode="auto">
            <a:xfrm rot="10800000">
              <a:off x="1049338" y="11111"/>
              <a:ext cx="1435101" cy="2315846"/>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0" y="21599"/>
                  </a:moveTo>
                  <a:lnTo>
                    <a:pt x="0" y="0"/>
                  </a:lnTo>
                  <a:lnTo>
                    <a:pt x="21599" y="21599"/>
                  </a:lnTo>
                  <a:close/>
                </a:path>
              </a:pathLst>
            </a:custGeom>
            <a:solidFill>
              <a:srgbClr val="F2F2F2">
                <a:alpha val="20000"/>
              </a:srgbClr>
            </a:solid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nchor="ctr"/>
            <a:lstStyle/>
            <a:p>
              <a:pPr algn="ctr">
                <a:lnSpc>
                  <a:spcPct val="150000"/>
                </a:lnSpc>
                <a:defRPr/>
              </a:pPr>
              <a:endParaRPr lang="es-ES" sz="2669">
                <a:solidFill>
                  <a:srgbClr val="FFFFFF"/>
                </a:solidFill>
                <a:latin typeface="Arial" panose="020B0604020202020204" pitchFamily="34" charset="0"/>
                <a:ea typeface="微软雅黑" panose="020B0503020204020204" pitchFamily="34" charset="-122"/>
                <a:cs typeface="Calibri" charset="0"/>
                <a:sym typeface="Arial" panose="020B0604020202020204" pitchFamily="34" charset="0"/>
              </a:endParaRPr>
            </a:p>
          </p:txBody>
        </p:sp>
      </p:grpSp>
      <p:sp>
        <p:nvSpPr>
          <p:cNvPr id="4" name="矩形 3"/>
          <p:cNvSpPr/>
          <p:nvPr/>
        </p:nvSpPr>
        <p:spPr>
          <a:xfrm>
            <a:off x="4845199" y="2093896"/>
            <a:ext cx="2880320" cy="3810537"/>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grpSp>
        <p:nvGrpSpPr>
          <p:cNvPr id="20512" name="Group 32"/>
          <p:cNvGrpSpPr>
            <a:grpSpLocks/>
          </p:cNvGrpSpPr>
          <p:nvPr/>
        </p:nvGrpSpPr>
        <p:grpSpPr bwMode="auto">
          <a:xfrm>
            <a:off x="5043119" y="5116430"/>
            <a:ext cx="1073735" cy="2116220"/>
            <a:chOff x="0" y="0"/>
            <a:chExt cx="762745" cy="1504951"/>
          </a:xfrm>
          <a:solidFill>
            <a:schemeClr val="bg1">
              <a:lumMod val="75000"/>
            </a:schemeClr>
          </a:solidFill>
        </p:grpSpPr>
        <p:sp>
          <p:nvSpPr>
            <p:cNvPr id="20513" name="AutoShape 33"/>
            <p:cNvSpPr>
              <a:spLocks/>
            </p:cNvSpPr>
            <p:nvPr/>
          </p:nvSpPr>
          <p:spPr bwMode="auto">
            <a:xfrm>
              <a:off x="0" y="0"/>
              <a:ext cx="762745" cy="1504951"/>
            </a:xfrm>
            <a:custGeom>
              <a:avLst/>
              <a:gdLst>
                <a:gd name="T0" fmla="+- 0 10879 158"/>
                <a:gd name="T1" fmla="*/ T0 w 21442"/>
                <a:gd name="T2" fmla="*/ 10800 h 21600"/>
                <a:gd name="T3" fmla="+- 0 10879 158"/>
                <a:gd name="T4" fmla="*/ T3 w 21442"/>
                <a:gd name="T5" fmla="*/ 10800 h 21600"/>
                <a:gd name="T6" fmla="+- 0 10879 158"/>
                <a:gd name="T7" fmla="*/ T6 w 21442"/>
                <a:gd name="T8" fmla="*/ 10800 h 21600"/>
                <a:gd name="T9" fmla="+- 0 10879 158"/>
                <a:gd name="T10" fmla="*/ T9 w 21442"/>
                <a:gd name="T11" fmla="*/ 10800 h 21600"/>
              </a:gdLst>
              <a:ahLst/>
              <a:cxnLst>
                <a:cxn ang="0">
                  <a:pos x="T1" y="T2"/>
                </a:cxn>
                <a:cxn ang="0">
                  <a:pos x="T4" y="T5"/>
                </a:cxn>
                <a:cxn ang="0">
                  <a:pos x="T7" y="T8"/>
                </a:cxn>
                <a:cxn ang="0">
                  <a:pos x="T10" y="T11"/>
                </a:cxn>
              </a:cxnLst>
              <a:rect l="0" t="0" r="r" b="b"/>
              <a:pathLst>
                <a:path w="21442" h="21600">
                  <a:moveTo>
                    <a:pt x="1659" y="11288"/>
                  </a:moveTo>
                  <a:cubicBezTo>
                    <a:pt x="1659" y="11288"/>
                    <a:pt x="1659" y="11288"/>
                    <a:pt x="1659" y="11288"/>
                  </a:cubicBezTo>
                  <a:cubicBezTo>
                    <a:pt x="2729" y="13025"/>
                    <a:pt x="2729" y="13025"/>
                    <a:pt x="2729" y="13025"/>
                  </a:cubicBezTo>
                  <a:cubicBezTo>
                    <a:pt x="4226" y="15250"/>
                    <a:pt x="6792" y="15901"/>
                    <a:pt x="8289" y="16118"/>
                  </a:cubicBezTo>
                  <a:cubicBezTo>
                    <a:pt x="7647" y="21600"/>
                    <a:pt x="7647" y="21600"/>
                    <a:pt x="7647" y="21600"/>
                  </a:cubicBezTo>
                  <a:cubicBezTo>
                    <a:pt x="18768" y="21600"/>
                    <a:pt x="18768" y="21600"/>
                    <a:pt x="18768" y="21600"/>
                  </a:cubicBezTo>
                  <a:cubicBezTo>
                    <a:pt x="17913" y="15901"/>
                    <a:pt x="17913" y="15901"/>
                    <a:pt x="17913" y="15901"/>
                  </a:cubicBezTo>
                  <a:cubicBezTo>
                    <a:pt x="19838" y="15413"/>
                    <a:pt x="21441" y="14110"/>
                    <a:pt x="21441" y="11234"/>
                  </a:cubicBezTo>
                  <a:cubicBezTo>
                    <a:pt x="21441" y="8194"/>
                    <a:pt x="21441" y="8194"/>
                    <a:pt x="21441" y="8194"/>
                  </a:cubicBezTo>
                  <a:cubicBezTo>
                    <a:pt x="21441" y="7597"/>
                    <a:pt x="20479" y="7109"/>
                    <a:pt x="19303" y="7109"/>
                  </a:cubicBezTo>
                  <a:cubicBezTo>
                    <a:pt x="19089" y="7109"/>
                    <a:pt x="19089" y="7109"/>
                    <a:pt x="19089" y="7109"/>
                  </a:cubicBezTo>
                  <a:cubicBezTo>
                    <a:pt x="18768" y="7109"/>
                    <a:pt x="18447" y="7218"/>
                    <a:pt x="18234" y="7380"/>
                  </a:cubicBezTo>
                  <a:cubicBezTo>
                    <a:pt x="18127" y="6892"/>
                    <a:pt x="17378" y="6566"/>
                    <a:pt x="16523" y="6566"/>
                  </a:cubicBezTo>
                  <a:cubicBezTo>
                    <a:pt x="15026" y="6566"/>
                    <a:pt x="15026" y="6566"/>
                    <a:pt x="15026" y="6566"/>
                  </a:cubicBezTo>
                  <a:cubicBezTo>
                    <a:pt x="14598" y="6566"/>
                    <a:pt x="14277" y="6675"/>
                    <a:pt x="14063" y="6838"/>
                  </a:cubicBezTo>
                  <a:cubicBezTo>
                    <a:pt x="13956" y="6512"/>
                    <a:pt x="13422" y="6241"/>
                    <a:pt x="12673" y="6241"/>
                  </a:cubicBezTo>
                  <a:cubicBezTo>
                    <a:pt x="10855" y="6241"/>
                    <a:pt x="10855" y="6241"/>
                    <a:pt x="10855" y="6241"/>
                  </a:cubicBezTo>
                  <a:cubicBezTo>
                    <a:pt x="10321" y="6241"/>
                    <a:pt x="10000" y="6404"/>
                    <a:pt x="9893" y="6621"/>
                  </a:cubicBezTo>
                  <a:cubicBezTo>
                    <a:pt x="9679" y="922"/>
                    <a:pt x="9679" y="922"/>
                    <a:pt x="9679" y="922"/>
                  </a:cubicBezTo>
                  <a:cubicBezTo>
                    <a:pt x="9679" y="434"/>
                    <a:pt x="9144" y="0"/>
                    <a:pt x="8075" y="0"/>
                  </a:cubicBezTo>
                  <a:cubicBezTo>
                    <a:pt x="7541" y="0"/>
                    <a:pt x="7541" y="0"/>
                    <a:pt x="7541" y="0"/>
                  </a:cubicBezTo>
                  <a:cubicBezTo>
                    <a:pt x="6578" y="0"/>
                    <a:pt x="5937" y="434"/>
                    <a:pt x="5937" y="922"/>
                  </a:cubicBezTo>
                  <a:cubicBezTo>
                    <a:pt x="5723" y="9877"/>
                    <a:pt x="5723" y="9877"/>
                    <a:pt x="5723" y="9877"/>
                  </a:cubicBezTo>
                  <a:cubicBezTo>
                    <a:pt x="5723" y="10800"/>
                    <a:pt x="5723" y="10800"/>
                    <a:pt x="5723" y="10800"/>
                  </a:cubicBezTo>
                  <a:cubicBezTo>
                    <a:pt x="4974" y="9660"/>
                    <a:pt x="4974" y="9660"/>
                    <a:pt x="4974" y="9660"/>
                  </a:cubicBezTo>
                  <a:cubicBezTo>
                    <a:pt x="4440" y="8846"/>
                    <a:pt x="2836" y="8249"/>
                    <a:pt x="1125" y="8249"/>
                  </a:cubicBezTo>
                  <a:cubicBezTo>
                    <a:pt x="804" y="8249"/>
                    <a:pt x="804" y="8249"/>
                    <a:pt x="804" y="8249"/>
                  </a:cubicBezTo>
                  <a:cubicBezTo>
                    <a:pt x="269" y="8249"/>
                    <a:pt x="-158" y="8520"/>
                    <a:pt x="55" y="8791"/>
                  </a:cubicBezTo>
                  <a:lnTo>
                    <a:pt x="1659" y="11288"/>
                  </a:ln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sp>
          <p:nvSpPr>
            <p:cNvPr id="20514" name="AutoShape 34"/>
            <p:cNvSpPr>
              <a:spLocks/>
            </p:cNvSpPr>
            <p:nvPr/>
          </p:nvSpPr>
          <p:spPr bwMode="auto">
            <a:xfrm>
              <a:off x="237862" y="19050"/>
              <a:ext cx="84044" cy="95250"/>
            </a:xfrm>
            <a:custGeom>
              <a:avLst/>
              <a:gdLst>
                <a:gd name="T0" fmla="*/ 10800 w 21600"/>
                <a:gd name="T1" fmla="*/ 10800 h 21600"/>
                <a:gd name="T2" fmla="*/ 10800 w 21600"/>
                <a:gd name="T3" fmla="*/ 10800 h 21600"/>
                <a:gd name="T4" fmla="*/ 10800 w 21600"/>
                <a:gd name="T5" fmla="*/ 10800 h 21600"/>
                <a:gd name="T6" fmla="*/ 10800 w 21600"/>
                <a:gd name="T7" fmla="*/ 10800 h 21600"/>
              </a:gdLst>
              <a:ahLst/>
              <a:cxnLst>
                <a:cxn ang="0">
                  <a:pos x="T0" y="T1"/>
                </a:cxn>
                <a:cxn ang="0">
                  <a:pos x="T2" y="T3"/>
                </a:cxn>
                <a:cxn ang="0">
                  <a:pos x="T4" y="T5"/>
                </a:cxn>
                <a:cxn ang="0">
                  <a:pos x="T6" y="T7"/>
                </a:cxn>
              </a:cxnLst>
              <a:rect l="0" t="0" r="r" b="b"/>
              <a:pathLst>
                <a:path w="21600" h="21600">
                  <a:moveTo>
                    <a:pt x="21600" y="21600"/>
                  </a:moveTo>
                  <a:cubicBezTo>
                    <a:pt x="21600" y="9503"/>
                    <a:pt x="21600" y="9503"/>
                    <a:pt x="21600" y="9503"/>
                  </a:cubicBezTo>
                  <a:cubicBezTo>
                    <a:pt x="21600" y="4320"/>
                    <a:pt x="17672" y="0"/>
                    <a:pt x="11781" y="0"/>
                  </a:cubicBezTo>
                  <a:cubicBezTo>
                    <a:pt x="8836" y="0"/>
                    <a:pt x="8836" y="0"/>
                    <a:pt x="8836" y="0"/>
                  </a:cubicBezTo>
                  <a:cubicBezTo>
                    <a:pt x="2945" y="0"/>
                    <a:pt x="0" y="4320"/>
                    <a:pt x="0" y="9503"/>
                  </a:cubicBezTo>
                  <a:cubicBezTo>
                    <a:pt x="0" y="21600"/>
                    <a:pt x="0" y="21600"/>
                    <a:pt x="0" y="21600"/>
                  </a:cubicBezTo>
                  <a:lnTo>
                    <a:pt x="21600" y="21600"/>
                  </a:lnTo>
                  <a:close/>
                </a:path>
              </a:pathLst>
            </a:custGeom>
            <a:grpFill/>
            <a:ln>
              <a:noFill/>
            </a:ln>
            <a:effectLst/>
            <a:extLst>
              <a:ext uri="{91240B29-F687-4f45-9708-019B960494DF}">
                <a14:hiddenLine xmlns="" xmlns:a14="http://schemas.microsoft.com/office/drawing/2010/main" w="12700" cap="flat" cmpd="sng">
                  <a:solidFill>
                    <a:srgbClr val="000000"/>
                  </a:solidFill>
                  <a:prstDash val="solid"/>
                  <a:miter lim="0"/>
                  <a:headEnd/>
                  <a:tailEnd/>
                </a14:hiddenLine>
              </a:ext>
              <a:ext uri="{AF507438-7753-43e0-B8FC-AC1667EBCBE1}">
                <a14:hiddenEffects xmlns="" xmlns:a14="http://schemas.microsoft.com/office/drawing/2010/main">
                  <a:effectLst>
                    <a:outerShdw blurRad="63500" dist="38099" dir="2700000" algn="ctr" rotWithShape="0">
                      <a:srgbClr val="000000">
                        <a:alpha val="74998"/>
                      </a:srgbClr>
                    </a:outerShdw>
                  </a:effectLst>
                </a14:hiddenEffects>
              </a:ext>
            </a:extLst>
          </p:spPr>
          <p:txBody>
            <a:bodyPr lIns="0" tIns="0" rIns="0" bIns="0"/>
            <a:lstStyle/>
            <a:p>
              <a:pPr>
                <a:lnSpc>
                  <a:spcPct val="150000"/>
                </a:lnSpc>
                <a:defRPr/>
              </a:pPr>
              <a:endParaRPr lang="es-ES" sz="2669">
                <a:latin typeface="Arial" panose="020B0604020202020204" pitchFamily="34" charset="0"/>
                <a:ea typeface="微软雅黑" panose="020B0503020204020204" pitchFamily="34" charset="-122"/>
                <a:cs typeface="Calibri" charset="0"/>
                <a:sym typeface="Arial" panose="020B0604020202020204" pitchFamily="34" charset="0"/>
              </a:endParaRPr>
            </a:p>
          </p:txBody>
        </p:sp>
      </p:grpSp>
      <p:sp>
        <p:nvSpPr>
          <p:cNvPr id="45" name="TextBox 15"/>
          <p:cNvSpPr txBox="1"/>
          <p:nvPr/>
        </p:nvSpPr>
        <p:spPr>
          <a:xfrm>
            <a:off x="956767" y="3203308"/>
            <a:ext cx="2811263" cy="553998"/>
          </a:xfrm>
          <a:prstGeom prst="rect">
            <a:avLst/>
          </a:prstGeom>
          <a:noFill/>
        </p:spPr>
        <p:txBody>
          <a:bodyPr wrap="square" lIns="0" tIns="0" rIns="0" bIns="0" rtlCol="0">
            <a:spAutoFit/>
          </a:bodyPr>
          <a:lstStyle/>
          <a:p>
            <a:pPr algn="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46" name="TextBox 16"/>
          <p:cNvSpPr txBox="1"/>
          <p:nvPr/>
        </p:nvSpPr>
        <p:spPr>
          <a:xfrm>
            <a:off x="2152203" y="2882577"/>
            <a:ext cx="1615827" cy="215444"/>
          </a:xfrm>
          <a:prstGeom prst="rect">
            <a:avLst/>
          </a:prstGeom>
          <a:noFill/>
        </p:spPr>
        <p:txBody>
          <a:bodyPr wrap="none" lIns="0" tIns="0" rIns="0" bIns="0" rtlCol="0">
            <a:spAutoFit/>
          </a:bodyPr>
          <a:lstStyle/>
          <a:p>
            <a:pPr algn="r"/>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7" name="TextBox 15"/>
          <p:cNvSpPr txBox="1"/>
          <p:nvPr/>
        </p:nvSpPr>
        <p:spPr>
          <a:xfrm>
            <a:off x="9124845" y="3203308"/>
            <a:ext cx="2777138" cy="553998"/>
          </a:xfrm>
          <a:prstGeom prst="rect">
            <a:avLst/>
          </a:prstGeom>
          <a:noFill/>
        </p:spPr>
        <p:txBody>
          <a:bodyPr wrap="square" lIns="0" tIns="0" rIns="0" bIns="0" rtlCol="0">
            <a:spAutoFit/>
          </a:bodyPr>
          <a:lstStyle/>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48" name="TextBox 16"/>
          <p:cNvSpPr txBox="1"/>
          <p:nvPr/>
        </p:nvSpPr>
        <p:spPr>
          <a:xfrm>
            <a:off x="9124845" y="2882577"/>
            <a:ext cx="1615827" cy="215444"/>
          </a:xfrm>
          <a:prstGeom prst="rect">
            <a:avLst/>
          </a:prstGeom>
          <a:noFill/>
        </p:spPr>
        <p:txBody>
          <a:bodyPr wrap="none" lIns="0" tIns="0" rIns="0" bIns="0" rtlCol="0">
            <a:spAutoFit/>
          </a:bodyPr>
          <a:lstStyle/>
          <a:p>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9" name="TextBox 15"/>
          <p:cNvSpPr txBox="1"/>
          <p:nvPr/>
        </p:nvSpPr>
        <p:spPr>
          <a:xfrm>
            <a:off x="956767" y="5565508"/>
            <a:ext cx="2811263" cy="553998"/>
          </a:xfrm>
          <a:prstGeom prst="rect">
            <a:avLst/>
          </a:prstGeom>
          <a:noFill/>
        </p:spPr>
        <p:txBody>
          <a:bodyPr wrap="square" lIns="0" tIns="0" rIns="0" bIns="0" rtlCol="0">
            <a:spAutoFit/>
          </a:bodyPr>
          <a:lstStyle/>
          <a:p>
            <a:pPr algn="r">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50" name="TextBox 16"/>
          <p:cNvSpPr txBox="1"/>
          <p:nvPr/>
        </p:nvSpPr>
        <p:spPr>
          <a:xfrm>
            <a:off x="2152203" y="5244777"/>
            <a:ext cx="1615827" cy="215444"/>
          </a:xfrm>
          <a:prstGeom prst="rect">
            <a:avLst/>
          </a:prstGeom>
          <a:noFill/>
        </p:spPr>
        <p:txBody>
          <a:bodyPr wrap="none" lIns="0" tIns="0" rIns="0" bIns="0" rtlCol="0">
            <a:spAutoFit/>
          </a:bodyPr>
          <a:lstStyle/>
          <a:p>
            <a:pPr algn="r"/>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51" name="TextBox 15"/>
          <p:cNvSpPr txBox="1"/>
          <p:nvPr/>
        </p:nvSpPr>
        <p:spPr>
          <a:xfrm>
            <a:off x="9124845" y="5565508"/>
            <a:ext cx="2777138" cy="553998"/>
          </a:xfrm>
          <a:prstGeom prst="rect">
            <a:avLst/>
          </a:prstGeom>
          <a:noFill/>
        </p:spPr>
        <p:txBody>
          <a:bodyPr wrap="square" lIns="0" tIns="0" rIns="0" bIns="0" rtlCol="0">
            <a:spAutoFit/>
          </a:bodyPr>
          <a:lstStyle/>
          <a:p>
            <a:pPr algn="just">
              <a:lnSpc>
                <a:spcPct val="150000"/>
              </a:lnSpc>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p>
        </p:txBody>
      </p:sp>
      <p:sp>
        <p:nvSpPr>
          <p:cNvPr id="52" name="TextBox 16"/>
          <p:cNvSpPr txBox="1"/>
          <p:nvPr/>
        </p:nvSpPr>
        <p:spPr>
          <a:xfrm>
            <a:off x="9124845" y="5244777"/>
            <a:ext cx="1615827" cy="215444"/>
          </a:xfrm>
          <a:prstGeom prst="rect">
            <a:avLst/>
          </a:prstGeom>
          <a:noFill/>
        </p:spPr>
        <p:txBody>
          <a:bodyPr wrap="none" lIns="0" tIns="0" rIns="0" bIns="0" rtlCol="0">
            <a:spAutoFit/>
          </a:bodyPr>
          <a:lstStyle/>
          <a:p>
            <a:r>
              <a:rPr lang="zh-CN" altLang="en-US" sz="14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点击请替换文字内容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2"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43"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92638647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22" presetClass="entr" presetSubtype="4" fill="hold" nodeType="afterEffect">
                                  <p:stCondLst>
                                    <p:cond delay="1200"/>
                                  </p:stCondLst>
                                  <p:childTnLst>
                                    <p:set>
                                      <p:cBhvr>
                                        <p:cTn id="6" dur="1" fill="hold">
                                          <p:stCondLst>
                                            <p:cond delay="0"/>
                                          </p:stCondLst>
                                        </p:cTn>
                                        <p:tgtEl>
                                          <p:spTgt spid="20505"/>
                                        </p:tgtEl>
                                        <p:attrNameLst>
                                          <p:attrName>style.visibility</p:attrName>
                                        </p:attrNameLst>
                                      </p:cBhvr>
                                      <p:to>
                                        <p:strVal val="visible"/>
                                      </p:to>
                                    </p:set>
                                    <p:animEffect transition="in" filter="wipe(down)">
                                      <p:cBhvr>
                                        <p:cTn id="7" dur="500"/>
                                        <p:tgtEl>
                                          <p:spTgt spid="20505"/>
                                        </p:tgtEl>
                                      </p:cBhvr>
                                    </p:animEffect>
                                  </p:childTnLst>
                                </p:cTn>
                              </p:par>
                            </p:childTnLst>
                          </p:cTn>
                        </p:par>
                        <p:par>
                          <p:cTn id="8" fill="hold" nodeType="afterGroup">
                            <p:stCondLst>
                              <p:cond delay="1700"/>
                            </p:stCondLst>
                            <p:childTnLst>
                              <p:par>
                                <p:cTn id="9" presetID="16" presetClass="entr" presetSubtype="21" fill="hold" grpId="0" nodeType="afterEffect">
                                  <p:stCondLst>
                                    <p:cond delay="0"/>
                                  </p:stCondLst>
                                  <p:childTnLst>
                                    <p:set>
                                      <p:cBhvr>
                                        <p:cTn id="10" dur="1" fill="hold">
                                          <p:stCondLst>
                                            <p:cond delay="0"/>
                                          </p:stCondLst>
                                        </p:cTn>
                                        <p:tgtEl>
                                          <p:spTgt spid="4"/>
                                        </p:tgtEl>
                                        <p:attrNameLst>
                                          <p:attrName>style.visibility</p:attrName>
                                        </p:attrNameLst>
                                      </p:cBhvr>
                                      <p:to>
                                        <p:strVal val="visible"/>
                                      </p:to>
                                    </p:set>
                                    <p:animEffect transition="in" filter="barn(inVertical)">
                                      <p:cBhvr>
                                        <p:cTn id="11" dur="500"/>
                                        <p:tgtEl>
                                          <p:spTgt spid="4"/>
                                        </p:tgtEl>
                                      </p:cBhvr>
                                    </p:animEffect>
                                  </p:childTnLst>
                                </p:cTn>
                              </p:par>
                            </p:childTnLst>
                          </p:cTn>
                        </p:par>
                        <p:par>
                          <p:cTn id="12" fill="hold">
                            <p:stCondLst>
                              <p:cond delay="2200"/>
                            </p:stCondLst>
                            <p:childTnLst>
                              <p:par>
                                <p:cTn id="13" presetID="2" presetClass="entr" presetSubtype="4" fill="hold" nodeType="afterEffect">
                                  <p:stCondLst>
                                    <p:cond delay="0"/>
                                  </p:stCondLst>
                                  <p:childTnLst>
                                    <p:set>
                                      <p:cBhvr>
                                        <p:cTn id="14" dur="1" fill="hold">
                                          <p:stCondLst>
                                            <p:cond delay="0"/>
                                          </p:stCondLst>
                                        </p:cTn>
                                        <p:tgtEl>
                                          <p:spTgt spid="20512"/>
                                        </p:tgtEl>
                                        <p:attrNameLst>
                                          <p:attrName>style.visibility</p:attrName>
                                        </p:attrNameLst>
                                      </p:cBhvr>
                                      <p:to>
                                        <p:strVal val="visible"/>
                                      </p:to>
                                    </p:set>
                                    <p:anim calcmode="lin" valueType="num">
                                      <p:cBhvr additive="base">
                                        <p:cTn id="15" dur="500" fill="hold"/>
                                        <p:tgtEl>
                                          <p:spTgt spid="20512"/>
                                        </p:tgtEl>
                                        <p:attrNameLst>
                                          <p:attrName>ppt_x</p:attrName>
                                        </p:attrNameLst>
                                      </p:cBhvr>
                                      <p:tavLst>
                                        <p:tav tm="0">
                                          <p:val>
                                            <p:strVal val="#ppt_x"/>
                                          </p:val>
                                        </p:tav>
                                        <p:tav tm="100000">
                                          <p:val>
                                            <p:strVal val="#ppt_x"/>
                                          </p:val>
                                        </p:tav>
                                      </p:tavLst>
                                    </p:anim>
                                    <p:anim calcmode="lin" valueType="num">
                                      <p:cBhvr additive="base">
                                        <p:cTn id="16" dur="500" fill="hold"/>
                                        <p:tgtEl>
                                          <p:spTgt spid="20512"/>
                                        </p:tgtEl>
                                        <p:attrNameLst>
                                          <p:attrName>ppt_y</p:attrName>
                                        </p:attrNameLst>
                                      </p:cBhvr>
                                      <p:tavLst>
                                        <p:tav tm="0">
                                          <p:val>
                                            <p:strVal val="1+#ppt_h/2"/>
                                          </p:val>
                                        </p:tav>
                                        <p:tav tm="100000">
                                          <p:val>
                                            <p:strVal val="#ppt_y"/>
                                          </p:val>
                                        </p:tav>
                                      </p:tavLst>
                                    </p:anim>
                                  </p:childTnLst>
                                </p:cTn>
                              </p:par>
                            </p:childTnLst>
                          </p:cTn>
                        </p:par>
                        <p:par>
                          <p:cTn id="17" fill="hold" nodeType="afterGroup">
                            <p:stCondLst>
                              <p:cond delay="2700"/>
                            </p:stCondLst>
                            <p:childTnLst>
                              <p:par>
                                <p:cTn id="18" presetID="2" presetClass="entr" presetSubtype="8" fill="hold" nodeType="afterEffect">
                                  <p:stCondLst>
                                    <p:cond delay="250"/>
                                  </p:stCondLst>
                                  <p:childTnLst>
                                    <p:set>
                                      <p:cBhvr>
                                        <p:cTn id="19" dur="1" fill="hold">
                                          <p:stCondLst>
                                            <p:cond delay="0"/>
                                          </p:stCondLst>
                                        </p:cTn>
                                        <p:tgtEl>
                                          <p:spTgt spid="20485"/>
                                        </p:tgtEl>
                                        <p:attrNameLst>
                                          <p:attrName>style.visibility</p:attrName>
                                        </p:attrNameLst>
                                      </p:cBhvr>
                                      <p:to>
                                        <p:strVal val="visible"/>
                                      </p:to>
                                    </p:set>
                                    <p:anim calcmode="lin" valueType="num">
                                      <p:cBhvr additive="base">
                                        <p:cTn id="20" dur="500" fill="hold"/>
                                        <p:tgtEl>
                                          <p:spTgt spid="20485"/>
                                        </p:tgtEl>
                                        <p:attrNameLst>
                                          <p:attrName>ppt_x</p:attrName>
                                        </p:attrNameLst>
                                      </p:cBhvr>
                                      <p:tavLst>
                                        <p:tav tm="0">
                                          <p:val>
                                            <p:strVal val="0-#ppt_w/2"/>
                                          </p:val>
                                        </p:tav>
                                        <p:tav tm="100000">
                                          <p:val>
                                            <p:strVal val="#ppt_x"/>
                                          </p:val>
                                        </p:tav>
                                      </p:tavLst>
                                    </p:anim>
                                    <p:anim calcmode="lin" valueType="num">
                                      <p:cBhvr additive="base">
                                        <p:cTn id="21" dur="500" fill="hold"/>
                                        <p:tgtEl>
                                          <p:spTgt spid="20485"/>
                                        </p:tgtEl>
                                        <p:attrNameLst>
                                          <p:attrName>ppt_y</p:attrName>
                                        </p:attrNameLst>
                                      </p:cBhvr>
                                      <p:tavLst>
                                        <p:tav tm="0">
                                          <p:val>
                                            <p:strVal val="#ppt_y"/>
                                          </p:val>
                                        </p:tav>
                                        <p:tav tm="100000">
                                          <p:val>
                                            <p:strVal val="#ppt_y"/>
                                          </p:val>
                                        </p:tav>
                                      </p:tavLst>
                                    </p:anim>
                                  </p:childTnLst>
                                </p:cTn>
                              </p:par>
                            </p:childTnLst>
                          </p:cTn>
                        </p:par>
                        <p:par>
                          <p:cTn id="22" fill="hold" nodeType="afterGroup">
                            <p:stCondLst>
                              <p:cond delay="3450"/>
                            </p:stCondLst>
                            <p:childTnLst>
                              <p:par>
                                <p:cTn id="23" presetID="17" presetClass="entr" presetSubtype="1" fill="hold" grpId="0" nodeType="afterEffect">
                                  <p:stCondLst>
                                    <p:cond delay="0"/>
                                  </p:stCondLst>
                                  <p:iterate type="lt">
                                    <p:tmPct val="40000"/>
                                  </p:iterate>
                                  <p:childTnLst>
                                    <p:set>
                                      <p:cBhvr>
                                        <p:cTn id="24" dur="1" fill="hold">
                                          <p:stCondLst>
                                            <p:cond delay="0"/>
                                          </p:stCondLst>
                                        </p:cTn>
                                        <p:tgtEl>
                                          <p:spTgt spid="46"/>
                                        </p:tgtEl>
                                        <p:attrNameLst>
                                          <p:attrName>style.visibility</p:attrName>
                                        </p:attrNameLst>
                                      </p:cBhvr>
                                      <p:to>
                                        <p:strVal val="visible"/>
                                      </p:to>
                                    </p:set>
                                    <p:anim calcmode="lin" valueType="num">
                                      <p:cBhvr>
                                        <p:cTn id="25" dur="250" fill="hold"/>
                                        <p:tgtEl>
                                          <p:spTgt spid="46"/>
                                        </p:tgtEl>
                                        <p:attrNameLst>
                                          <p:attrName>ppt_x</p:attrName>
                                        </p:attrNameLst>
                                      </p:cBhvr>
                                      <p:tavLst>
                                        <p:tav tm="0">
                                          <p:val>
                                            <p:strVal val="#ppt_x"/>
                                          </p:val>
                                        </p:tav>
                                        <p:tav tm="100000">
                                          <p:val>
                                            <p:strVal val="#ppt_x"/>
                                          </p:val>
                                        </p:tav>
                                      </p:tavLst>
                                    </p:anim>
                                    <p:anim calcmode="lin" valueType="num">
                                      <p:cBhvr>
                                        <p:cTn id="26" dur="250" fill="hold"/>
                                        <p:tgtEl>
                                          <p:spTgt spid="46"/>
                                        </p:tgtEl>
                                        <p:attrNameLst>
                                          <p:attrName>ppt_y</p:attrName>
                                        </p:attrNameLst>
                                      </p:cBhvr>
                                      <p:tavLst>
                                        <p:tav tm="0">
                                          <p:val>
                                            <p:strVal val="#ppt_y-#ppt_h/2"/>
                                          </p:val>
                                        </p:tav>
                                        <p:tav tm="100000">
                                          <p:val>
                                            <p:strVal val="#ppt_y"/>
                                          </p:val>
                                        </p:tav>
                                      </p:tavLst>
                                    </p:anim>
                                    <p:anim calcmode="lin" valueType="num">
                                      <p:cBhvr>
                                        <p:cTn id="27" dur="250" fill="hold"/>
                                        <p:tgtEl>
                                          <p:spTgt spid="46"/>
                                        </p:tgtEl>
                                        <p:attrNameLst>
                                          <p:attrName>ppt_w</p:attrName>
                                        </p:attrNameLst>
                                      </p:cBhvr>
                                      <p:tavLst>
                                        <p:tav tm="0">
                                          <p:val>
                                            <p:strVal val="#ppt_w"/>
                                          </p:val>
                                        </p:tav>
                                        <p:tav tm="100000">
                                          <p:val>
                                            <p:strVal val="#ppt_w"/>
                                          </p:val>
                                        </p:tav>
                                      </p:tavLst>
                                    </p:anim>
                                    <p:anim calcmode="lin" valueType="num">
                                      <p:cBhvr>
                                        <p:cTn id="28" dur="250" fill="hold"/>
                                        <p:tgtEl>
                                          <p:spTgt spid="46"/>
                                        </p:tgtEl>
                                        <p:attrNameLst>
                                          <p:attrName>ppt_h</p:attrName>
                                        </p:attrNameLst>
                                      </p:cBhvr>
                                      <p:tavLst>
                                        <p:tav tm="0">
                                          <p:val>
                                            <p:fltVal val="0"/>
                                          </p:val>
                                        </p:tav>
                                        <p:tav tm="100000">
                                          <p:val>
                                            <p:strVal val="#ppt_h"/>
                                          </p:val>
                                        </p:tav>
                                      </p:tavLst>
                                    </p:anim>
                                  </p:childTnLst>
                                </p:cTn>
                              </p:par>
                            </p:childTnLst>
                          </p:cTn>
                        </p:par>
                        <p:par>
                          <p:cTn id="29" fill="hold">
                            <p:stCondLst>
                              <p:cond delay="4500"/>
                            </p:stCondLst>
                            <p:childTnLst>
                              <p:par>
                                <p:cTn id="30" presetID="22" presetClass="entr" presetSubtype="8" fill="hold" grpId="0" nodeType="afterEffect">
                                  <p:stCondLst>
                                    <p:cond delay="0"/>
                                  </p:stCondLst>
                                  <p:childTnLst>
                                    <p:set>
                                      <p:cBhvr>
                                        <p:cTn id="31" dur="1" fill="hold">
                                          <p:stCondLst>
                                            <p:cond delay="0"/>
                                          </p:stCondLst>
                                        </p:cTn>
                                        <p:tgtEl>
                                          <p:spTgt spid="45"/>
                                        </p:tgtEl>
                                        <p:attrNameLst>
                                          <p:attrName>style.visibility</p:attrName>
                                        </p:attrNameLst>
                                      </p:cBhvr>
                                      <p:to>
                                        <p:strVal val="visible"/>
                                      </p:to>
                                    </p:set>
                                    <p:animEffect transition="in" filter="wipe(left)">
                                      <p:cBhvr>
                                        <p:cTn id="32" dur="500"/>
                                        <p:tgtEl>
                                          <p:spTgt spid="45"/>
                                        </p:tgtEl>
                                      </p:cBhvr>
                                    </p:animEffect>
                                  </p:childTnLst>
                                </p:cTn>
                              </p:par>
                            </p:childTnLst>
                          </p:cTn>
                        </p:par>
                        <p:par>
                          <p:cTn id="33" fill="hold">
                            <p:stCondLst>
                              <p:cond delay="5000"/>
                            </p:stCondLst>
                            <p:childTnLst>
                              <p:par>
                                <p:cTn id="34" presetID="2" presetClass="entr" presetSubtype="8" fill="hold" nodeType="afterEffect">
                                  <p:stCondLst>
                                    <p:cond delay="500"/>
                                  </p:stCondLst>
                                  <p:childTnLst>
                                    <p:set>
                                      <p:cBhvr>
                                        <p:cTn id="35" dur="1" fill="hold">
                                          <p:stCondLst>
                                            <p:cond delay="0"/>
                                          </p:stCondLst>
                                        </p:cTn>
                                        <p:tgtEl>
                                          <p:spTgt spid="20490"/>
                                        </p:tgtEl>
                                        <p:attrNameLst>
                                          <p:attrName>style.visibility</p:attrName>
                                        </p:attrNameLst>
                                      </p:cBhvr>
                                      <p:to>
                                        <p:strVal val="visible"/>
                                      </p:to>
                                    </p:set>
                                    <p:anim calcmode="lin" valueType="num">
                                      <p:cBhvr additive="base">
                                        <p:cTn id="36" dur="500" fill="hold"/>
                                        <p:tgtEl>
                                          <p:spTgt spid="20490"/>
                                        </p:tgtEl>
                                        <p:attrNameLst>
                                          <p:attrName>ppt_x</p:attrName>
                                        </p:attrNameLst>
                                      </p:cBhvr>
                                      <p:tavLst>
                                        <p:tav tm="0">
                                          <p:val>
                                            <p:strVal val="0-#ppt_w/2"/>
                                          </p:val>
                                        </p:tav>
                                        <p:tav tm="100000">
                                          <p:val>
                                            <p:strVal val="#ppt_x"/>
                                          </p:val>
                                        </p:tav>
                                      </p:tavLst>
                                    </p:anim>
                                    <p:anim calcmode="lin" valueType="num">
                                      <p:cBhvr additive="base">
                                        <p:cTn id="37" dur="500" fill="hold"/>
                                        <p:tgtEl>
                                          <p:spTgt spid="20490"/>
                                        </p:tgtEl>
                                        <p:attrNameLst>
                                          <p:attrName>ppt_y</p:attrName>
                                        </p:attrNameLst>
                                      </p:cBhvr>
                                      <p:tavLst>
                                        <p:tav tm="0">
                                          <p:val>
                                            <p:strVal val="#ppt_y"/>
                                          </p:val>
                                        </p:tav>
                                        <p:tav tm="100000">
                                          <p:val>
                                            <p:strVal val="#ppt_y"/>
                                          </p:val>
                                        </p:tav>
                                      </p:tavLst>
                                    </p:anim>
                                  </p:childTnLst>
                                </p:cTn>
                              </p:par>
                            </p:childTnLst>
                          </p:cTn>
                        </p:par>
                        <p:par>
                          <p:cTn id="38" fill="hold" nodeType="afterGroup">
                            <p:stCondLst>
                              <p:cond delay="6000"/>
                            </p:stCondLst>
                            <p:childTnLst>
                              <p:par>
                                <p:cTn id="39" presetID="17" presetClass="entr" presetSubtype="1" fill="hold" grpId="0" nodeType="afterEffect">
                                  <p:stCondLst>
                                    <p:cond delay="0"/>
                                  </p:stCondLst>
                                  <p:iterate type="lt">
                                    <p:tmPct val="40000"/>
                                  </p:iterate>
                                  <p:childTnLst>
                                    <p:set>
                                      <p:cBhvr>
                                        <p:cTn id="40" dur="1" fill="hold">
                                          <p:stCondLst>
                                            <p:cond delay="0"/>
                                          </p:stCondLst>
                                        </p:cTn>
                                        <p:tgtEl>
                                          <p:spTgt spid="50"/>
                                        </p:tgtEl>
                                        <p:attrNameLst>
                                          <p:attrName>style.visibility</p:attrName>
                                        </p:attrNameLst>
                                      </p:cBhvr>
                                      <p:to>
                                        <p:strVal val="visible"/>
                                      </p:to>
                                    </p:set>
                                    <p:anim calcmode="lin" valueType="num">
                                      <p:cBhvr>
                                        <p:cTn id="41" dur="250" fill="hold"/>
                                        <p:tgtEl>
                                          <p:spTgt spid="50"/>
                                        </p:tgtEl>
                                        <p:attrNameLst>
                                          <p:attrName>ppt_x</p:attrName>
                                        </p:attrNameLst>
                                      </p:cBhvr>
                                      <p:tavLst>
                                        <p:tav tm="0">
                                          <p:val>
                                            <p:strVal val="#ppt_x"/>
                                          </p:val>
                                        </p:tav>
                                        <p:tav tm="100000">
                                          <p:val>
                                            <p:strVal val="#ppt_x"/>
                                          </p:val>
                                        </p:tav>
                                      </p:tavLst>
                                    </p:anim>
                                    <p:anim calcmode="lin" valueType="num">
                                      <p:cBhvr>
                                        <p:cTn id="42" dur="250" fill="hold"/>
                                        <p:tgtEl>
                                          <p:spTgt spid="50"/>
                                        </p:tgtEl>
                                        <p:attrNameLst>
                                          <p:attrName>ppt_y</p:attrName>
                                        </p:attrNameLst>
                                      </p:cBhvr>
                                      <p:tavLst>
                                        <p:tav tm="0">
                                          <p:val>
                                            <p:strVal val="#ppt_y-#ppt_h/2"/>
                                          </p:val>
                                        </p:tav>
                                        <p:tav tm="100000">
                                          <p:val>
                                            <p:strVal val="#ppt_y"/>
                                          </p:val>
                                        </p:tav>
                                      </p:tavLst>
                                    </p:anim>
                                    <p:anim calcmode="lin" valueType="num">
                                      <p:cBhvr>
                                        <p:cTn id="43" dur="250" fill="hold"/>
                                        <p:tgtEl>
                                          <p:spTgt spid="50"/>
                                        </p:tgtEl>
                                        <p:attrNameLst>
                                          <p:attrName>ppt_w</p:attrName>
                                        </p:attrNameLst>
                                      </p:cBhvr>
                                      <p:tavLst>
                                        <p:tav tm="0">
                                          <p:val>
                                            <p:strVal val="#ppt_w"/>
                                          </p:val>
                                        </p:tav>
                                        <p:tav tm="100000">
                                          <p:val>
                                            <p:strVal val="#ppt_w"/>
                                          </p:val>
                                        </p:tav>
                                      </p:tavLst>
                                    </p:anim>
                                    <p:anim calcmode="lin" valueType="num">
                                      <p:cBhvr>
                                        <p:cTn id="44" dur="250" fill="hold"/>
                                        <p:tgtEl>
                                          <p:spTgt spid="50"/>
                                        </p:tgtEl>
                                        <p:attrNameLst>
                                          <p:attrName>ppt_h</p:attrName>
                                        </p:attrNameLst>
                                      </p:cBhvr>
                                      <p:tavLst>
                                        <p:tav tm="0">
                                          <p:val>
                                            <p:fltVal val="0"/>
                                          </p:val>
                                        </p:tav>
                                        <p:tav tm="100000">
                                          <p:val>
                                            <p:strVal val="#ppt_h"/>
                                          </p:val>
                                        </p:tav>
                                      </p:tavLst>
                                    </p:anim>
                                  </p:childTnLst>
                                </p:cTn>
                              </p:par>
                            </p:childTnLst>
                          </p:cTn>
                        </p:par>
                        <p:par>
                          <p:cTn id="45" fill="hold">
                            <p:stCondLst>
                              <p:cond delay="7050"/>
                            </p:stCondLst>
                            <p:childTnLst>
                              <p:par>
                                <p:cTn id="46" presetID="22" presetClass="entr" presetSubtype="8" fill="hold" grpId="0" nodeType="afterEffect">
                                  <p:stCondLst>
                                    <p:cond delay="0"/>
                                  </p:stCondLst>
                                  <p:childTnLst>
                                    <p:set>
                                      <p:cBhvr>
                                        <p:cTn id="47" dur="1" fill="hold">
                                          <p:stCondLst>
                                            <p:cond delay="0"/>
                                          </p:stCondLst>
                                        </p:cTn>
                                        <p:tgtEl>
                                          <p:spTgt spid="49"/>
                                        </p:tgtEl>
                                        <p:attrNameLst>
                                          <p:attrName>style.visibility</p:attrName>
                                        </p:attrNameLst>
                                      </p:cBhvr>
                                      <p:to>
                                        <p:strVal val="visible"/>
                                      </p:to>
                                    </p:set>
                                    <p:animEffect transition="in" filter="wipe(left)">
                                      <p:cBhvr>
                                        <p:cTn id="48" dur="500"/>
                                        <p:tgtEl>
                                          <p:spTgt spid="49"/>
                                        </p:tgtEl>
                                      </p:cBhvr>
                                    </p:animEffect>
                                  </p:childTnLst>
                                </p:cTn>
                              </p:par>
                            </p:childTnLst>
                          </p:cTn>
                        </p:par>
                        <p:par>
                          <p:cTn id="49" fill="hold">
                            <p:stCondLst>
                              <p:cond delay="7550"/>
                            </p:stCondLst>
                            <p:childTnLst>
                              <p:par>
                                <p:cTn id="50" presetID="2" presetClass="entr" presetSubtype="2" fill="hold" nodeType="afterEffect">
                                  <p:stCondLst>
                                    <p:cond delay="750"/>
                                  </p:stCondLst>
                                  <p:childTnLst>
                                    <p:set>
                                      <p:cBhvr>
                                        <p:cTn id="51" dur="1" fill="hold">
                                          <p:stCondLst>
                                            <p:cond delay="0"/>
                                          </p:stCondLst>
                                        </p:cTn>
                                        <p:tgtEl>
                                          <p:spTgt spid="20495"/>
                                        </p:tgtEl>
                                        <p:attrNameLst>
                                          <p:attrName>style.visibility</p:attrName>
                                        </p:attrNameLst>
                                      </p:cBhvr>
                                      <p:to>
                                        <p:strVal val="visible"/>
                                      </p:to>
                                    </p:set>
                                    <p:anim calcmode="lin" valueType="num">
                                      <p:cBhvr additive="base">
                                        <p:cTn id="52" dur="500" fill="hold"/>
                                        <p:tgtEl>
                                          <p:spTgt spid="20495"/>
                                        </p:tgtEl>
                                        <p:attrNameLst>
                                          <p:attrName>ppt_x</p:attrName>
                                        </p:attrNameLst>
                                      </p:cBhvr>
                                      <p:tavLst>
                                        <p:tav tm="0">
                                          <p:val>
                                            <p:strVal val="1+#ppt_w/2"/>
                                          </p:val>
                                        </p:tav>
                                        <p:tav tm="100000">
                                          <p:val>
                                            <p:strVal val="#ppt_x"/>
                                          </p:val>
                                        </p:tav>
                                      </p:tavLst>
                                    </p:anim>
                                    <p:anim calcmode="lin" valueType="num">
                                      <p:cBhvr additive="base">
                                        <p:cTn id="53" dur="500" fill="hold"/>
                                        <p:tgtEl>
                                          <p:spTgt spid="20495"/>
                                        </p:tgtEl>
                                        <p:attrNameLst>
                                          <p:attrName>ppt_y</p:attrName>
                                        </p:attrNameLst>
                                      </p:cBhvr>
                                      <p:tavLst>
                                        <p:tav tm="0">
                                          <p:val>
                                            <p:strVal val="#ppt_y"/>
                                          </p:val>
                                        </p:tav>
                                        <p:tav tm="100000">
                                          <p:val>
                                            <p:strVal val="#ppt_y"/>
                                          </p:val>
                                        </p:tav>
                                      </p:tavLst>
                                    </p:anim>
                                  </p:childTnLst>
                                </p:cTn>
                              </p:par>
                            </p:childTnLst>
                          </p:cTn>
                        </p:par>
                        <p:par>
                          <p:cTn id="54" fill="hold" nodeType="afterGroup">
                            <p:stCondLst>
                              <p:cond delay="8800"/>
                            </p:stCondLst>
                            <p:childTnLst>
                              <p:par>
                                <p:cTn id="55" presetID="17" presetClass="entr" presetSubtype="1" fill="hold" grpId="0" nodeType="afterEffect">
                                  <p:stCondLst>
                                    <p:cond delay="0"/>
                                  </p:stCondLst>
                                  <p:iterate type="lt">
                                    <p:tmPct val="40000"/>
                                  </p:iterate>
                                  <p:childTnLst>
                                    <p:set>
                                      <p:cBhvr>
                                        <p:cTn id="56" dur="1" fill="hold">
                                          <p:stCondLst>
                                            <p:cond delay="0"/>
                                          </p:stCondLst>
                                        </p:cTn>
                                        <p:tgtEl>
                                          <p:spTgt spid="48"/>
                                        </p:tgtEl>
                                        <p:attrNameLst>
                                          <p:attrName>style.visibility</p:attrName>
                                        </p:attrNameLst>
                                      </p:cBhvr>
                                      <p:to>
                                        <p:strVal val="visible"/>
                                      </p:to>
                                    </p:set>
                                    <p:anim calcmode="lin" valueType="num">
                                      <p:cBhvr>
                                        <p:cTn id="57" dur="250" fill="hold"/>
                                        <p:tgtEl>
                                          <p:spTgt spid="48"/>
                                        </p:tgtEl>
                                        <p:attrNameLst>
                                          <p:attrName>ppt_x</p:attrName>
                                        </p:attrNameLst>
                                      </p:cBhvr>
                                      <p:tavLst>
                                        <p:tav tm="0">
                                          <p:val>
                                            <p:strVal val="#ppt_x"/>
                                          </p:val>
                                        </p:tav>
                                        <p:tav tm="100000">
                                          <p:val>
                                            <p:strVal val="#ppt_x"/>
                                          </p:val>
                                        </p:tav>
                                      </p:tavLst>
                                    </p:anim>
                                    <p:anim calcmode="lin" valueType="num">
                                      <p:cBhvr>
                                        <p:cTn id="58" dur="250" fill="hold"/>
                                        <p:tgtEl>
                                          <p:spTgt spid="48"/>
                                        </p:tgtEl>
                                        <p:attrNameLst>
                                          <p:attrName>ppt_y</p:attrName>
                                        </p:attrNameLst>
                                      </p:cBhvr>
                                      <p:tavLst>
                                        <p:tav tm="0">
                                          <p:val>
                                            <p:strVal val="#ppt_y-#ppt_h/2"/>
                                          </p:val>
                                        </p:tav>
                                        <p:tav tm="100000">
                                          <p:val>
                                            <p:strVal val="#ppt_y"/>
                                          </p:val>
                                        </p:tav>
                                      </p:tavLst>
                                    </p:anim>
                                    <p:anim calcmode="lin" valueType="num">
                                      <p:cBhvr>
                                        <p:cTn id="59" dur="250" fill="hold"/>
                                        <p:tgtEl>
                                          <p:spTgt spid="48"/>
                                        </p:tgtEl>
                                        <p:attrNameLst>
                                          <p:attrName>ppt_w</p:attrName>
                                        </p:attrNameLst>
                                      </p:cBhvr>
                                      <p:tavLst>
                                        <p:tav tm="0">
                                          <p:val>
                                            <p:strVal val="#ppt_w"/>
                                          </p:val>
                                        </p:tav>
                                        <p:tav tm="100000">
                                          <p:val>
                                            <p:strVal val="#ppt_w"/>
                                          </p:val>
                                        </p:tav>
                                      </p:tavLst>
                                    </p:anim>
                                    <p:anim calcmode="lin" valueType="num">
                                      <p:cBhvr>
                                        <p:cTn id="60" dur="250" fill="hold"/>
                                        <p:tgtEl>
                                          <p:spTgt spid="48"/>
                                        </p:tgtEl>
                                        <p:attrNameLst>
                                          <p:attrName>ppt_h</p:attrName>
                                        </p:attrNameLst>
                                      </p:cBhvr>
                                      <p:tavLst>
                                        <p:tav tm="0">
                                          <p:val>
                                            <p:fltVal val="0"/>
                                          </p:val>
                                        </p:tav>
                                        <p:tav tm="100000">
                                          <p:val>
                                            <p:strVal val="#ppt_h"/>
                                          </p:val>
                                        </p:tav>
                                      </p:tavLst>
                                    </p:anim>
                                  </p:childTnLst>
                                </p:cTn>
                              </p:par>
                            </p:childTnLst>
                          </p:cTn>
                        </p:par>
                        <p:par>
                          <p:cTn id="61" fill="hold">
                            <p:stCondLst>
                              <p:cond delay="9850"/>
                            </p:stCondLst>
                            <p:childTnLst>
                              <p:par>
                                <p:cTn id="62" presetID="22" presetClass="entr" presetSubtype="8" fill="hold" grpId="0" nodeType="afterEffect">
                                  <p:stCondLst>
                                    <p:cond delay="0"/>
                                  </p:stCondLst>
                                  <p:childTnLst>
                                    <p:set>
                                      <p:cBhvr>
                                        <p:cTn id="63" dur="1" fill="hold">
                                          <p:stCondLst>
                                            <p:cond delay="0"/>
                                          </p:stCondLst>
                                        </p:cTn>
                                        <p:tgtEl>
                                          <p:spTgt spid="47"/>
                                        </p:tgtEl>
                                        <p:attrNameLst>
                                          <p:attrName>style.visibility</p:attrName>
                                        </p:attrNameLst>
                                      </p:cBhvr>
                                      <p:to>
                                        <p:strVal val="visible"/>
                                      </p:to>
                                    </p:set>
                                    <p:animEffect transition="in" filter="wipe(left)">
                                      <p:cBhvr>
                                        <p:cTn id="64" dur="500"/>
                                        <p:tgtEl>
                                          <p:spTgt spid="47"/>
                                        </p:tgtEl>
                                      </p:cBhvr>
                                    </p:animEffect>
                                  </p:childTnLst>
                                </p:cTn>
                              </p:par>
                            </p:childTnLst>
                          </p:cTn>
                        </p:par>
                        <p:par>
                          <p:cTn id="65" fill="hold">
                            <p:stCondLst>
                              <p:cond delay="10350"/>
                            </p:stCondLst>
                            <p:childTnLst>
                              <p:par>
                                <p:cTn id="66" presetID="2" presetClass="entr" presetSubtype="2" fill="hold" nodeType="afterEffect">
                                  <p:stCondLst>
                                    <p:cond delay="1000"/>
                                  </p:stCondLst>
                                  <p:childTnLst>
                                    <p:set>
                                      <p:cBhvr>
                                        <p:cTn id="67" dur="1" fill="hold">
                                          <p:stCondLst>
                                            <p:cond delay="0"/>
                                          </p:stCondLst>
                                        </p:cTn>
                                        <p:tgtEl>
                                          <p:spTgt spid="20501"/>
                                        </p:tgtEl>
                                        <p:attrNameLst>
                                          <p:attrName>style.visibility</p:attrName>
                                        </p:attrNameLst>
                                      </p:cBhvr>
                                      <p:to>
                                        <p:strVal val="visible"/>
                                      </p:to>
                                    </p:set>
                                    <p:anim calcmode="lin" valueType="num">
                                      <p:cBhvr additive="base">
                                        <p:cTn id="68" dur="500" fill="hold"/>
                                        <p:tgtEl>
                                          <p:spTgt spid="20501"/>
                                        </p:tgtEl>
                                        <p:attrNameLst>
                                          <p:attrName>ppt_x</p:attrName>
                                        </p:attrNameLst>
                                      </p:cBhvr>
                                      <p:tavLst>
                                        <p:tav tm="0">
                                          <p:val>
                                            <p:strVal val="1+#ppt_w/2"/>
                                          </p:val>
                                        </p:tav>
                                        <p:tav tm="100000">
                                          <p:val>
                                            <p:strVal val="#ppt_x"/>
                                          </p:val>
                                        </p:tav>
                                      </p:tavLst>
                                    </p:anim>
                                    <p:anim calcmode="lin" valueType="num">
                                      <p:cBhvr additive="base">
                                        <p:cTn id="69" dur="500" fill="hold"/>
                                        <p:tgtEl>
                                          <p:spTgt spid="20501"/>
                                        </p:tgtEl>
                                        <p:attrNameLst>
                                          <p:attrName>ppt_y</p:attrName>
                                        </p:attrNameLst>
                                      </p:cBhvr>
                                      <p:tavLst>
                                        <p:tav tm="0">
                                          <p:val>
                                            <p:strVal val="#ppt_y"/>
                                          </p:val>
                                        </p:tav>
                                        <p:tav tm="100000">
                                          <p:val>
                                            <p:strVal val="#ppt_y"/>
                                          </p:val>
                                        </p:tav>
                                      </p:tavLst>
                                    </p:anim>
                                  </p:childTnLst>
                                </p:cTn>
                              </p:par>
                            </p:childTnLst>
                          </p:cTn>
                        </p:par>
                        <p:par>
                          <p:cTn id="70" fill="hold">
                            <p:stCondLst>
                              <p:cond delay="11850"/>
                            </p:stCondLst>
                            <p:childTnLst>
                              <p:par>
                                <p:cTn id="71" presetID="17" presetClass="entr" presetSubtype="1" fill="hold" grpId="0" nodeType="afterEffect">
                                  <p:stCondLst>
                                    <p:cond delay="0"/>
                                  </p:stCondLst>
                                  <p:iterate type="lt">
                                    <p:tmPct val="40000"/>
                                  </p:iterate>
                                  <p:childTnLst>
                                    <p:set>
                                      <p:cBhvr>
                                        <p:cTn id="72" dur="1" fill="hold">
                                          <p:stCondLst>
                                            <p:cond delay="0"/>
                                          </p:stCondLst>
                                        </p:cTn>
                                        <p:tgtEl>
                                          <p:spTgt spid="52"/>
                                        </p:tgtEl>
                                        <p:attrNameLst>
                                          <p:attrName>style.visibility</p:attrName>
                                        </p:attrNameLst>
                                      </p:cBhvr>
                                      <p:to>
                                        <p:strVal val="visible"/>
                                      </p:to>
                                    </p:set>
                                    <p:anim calcmode="lin" valueType="num">
                                      <p:cBhvr>
                                        <p:cTn id="73" dur="250" fill="hold"/>
                                        <p:tgtEl>
                                          <p:spTgt spid="52"/>
                                        </p:tgtEl>
                                        <p:attrNameLst>
                                          <p:attrName>ppt_x</p:attrName>
                                        </p:attrNameLst>
                                      </p:cBhvr>
                                      <p:tavLst>
                                        <p:tav tm="0">
                                          <p:val>
                                            <p:strVal val="#ppt_x"/>
                                          </p:val>
                                        </p:tav>
                                        <p:tav tm="100000">
                                          <p:val>
                                            <p:strVal val="#ppt_x"/>
                                          </p:val>
                                        </p:tav>
                                      </p:tavLst>
                                    </p:anim>
                                    <p:anim calcmode="lin" valueType="num">
                                      <p:cBhvr>
                                        <p:cTn id="74" dur="250" fill="hold"/>
                                        <p:tgtEl>
                                          <p:spTgt spid="52"/>
                                        </p:tgtEl>
                                        <p:attrNameLst>
                                          <p:attrName>ppt_y</p:attrName>
                                        </p:attrNameLst>
                                      </p:cBhvr>
                                      <p:tavLst>
                                        <p:tav tm="0">
                                          <p:val>
                                            <p:strVal val="#ppt_y-#ppt_h/2"/>
                                          </p:val>
                                        </p:tav>
                                        <p:tav tm="100000">
                                          <p:val>
                                            <p:strVal val="#ppt_y"/>
                                          </p:val>
                                        </p:tav>
                                      </p:tavLst>
                                    </p:anim>
                                    <p:anim calcmode="lin" valueType="num">
                                      <p:cBhvr>
                                        <p:cTn id="75" dur="250" fill="hold"/>
                                        <p:tgtEl>
                                          <p:spTgt spid="52"/>
                                        </p:tgtEl>
                                        <p:attrNameLst>
                                          <p:attrName>ppt_w</p:attrName>
                                        </p:attrNameLst>
                                      </p:cBhvr>
                                      <p:tavLst>
                                        <p:tav tm="0">
                                          <p:val>
                                            <p:strVal val="#ppt_w"/>
                                          </p:val>
                                        </p:tav>
                                        <p:tav tm="100000">
                                          <p:val>
                                            <p:strVal val="#ppt_w"/>
                                          </p:val>
                                        </p:tav>
                                      </p:tavLst>
                                    </p:anim>
                                    <p:anim calcmode="lin" valueType="num">
                                      <p:cBhvr>
                                        <p:cTn id="76" dur="250" fill="hold"/>
                                        <p:tgtEl>
                                          <p:spTgt spid="52"/>
                                        </p:tgtEl>
                                        <p:attrNameLst>
                                          <p:attrName>ppt_h</p:attrName>
                                        </p:attrNameLst>
                                      </p:cBhvr>
                                      <p:tavLst>
                                        <p:tav tm="0">
                                          <p:val>
                                            <p:fltVal val="0"/>
                                          </p:val>
                                        </p:tav>
                                        <p:tav tm="100000">
                                          <p:val>
                                            <p:strVal val="#ppt_h"/>
                                          </p:val>
                                        </p:tav>
                                      </p:tavLst>
                                    </p:anim>
                                  </p:childTnLst>
                                </p:cTn>
                              </p:par>
                            </p:childTnLst>
                          </p:cTn>
                        </p:par>
                        <p:par>
                          <p:cTn id="77" fill="hold">
                            <p:stCondLst>
                              <p:cond delay="12900"/>
                            </p:stCondLst>
                            <p:childTnLst>
                              <p:par>
                                <p:cTn id="78" presetID="22" presetClass="entr" presetSubtype="8" fill="hold" grpId="0" nodeType="afterEffect">
                                  <p:stCondLst>
                                    <p:cond delay="0"/>
                                  </p:stCondLst>
                                  <p:childTnLst>
                                    <p:set>
                                      <p:cBhvr>
                                        <p:cTn id="79" dur="1" fill="hold">
                                          <p:stCondLst>
                                            <p:cond delay="0"/>
                                          </p:stCondLst>
                                        </p:cTn>
                                        <p:tgtEl>
                                          <p:spTgt spid="51"/>
                                        </p:tgtEl>
                                        <p:attrNameLst>
                                          <p:attrName>style.visibility</p:attrName>
                                        </p:attrNameLst>
                                      </p:cBhvr>
                                      <p:to>
                                        <p:strVal val="visible"/>
                                      </p:to>
                                    </p:set>
                                    <p:animEffect transition="in" filter="wipe(left)">
                                      <p:cBhvr>
                                        <p:cTn id="80" dur="500"/>
                                        <p:tgtEl>
                                          <p:spTgt spid="5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45" grpId="0"/>
      <p:bldP spid="46" grpId="0"/>
      <p:bldP spid="47" grpId="0"/>
      <p:bldP spid="48" grpId="0"/>
      <p:bldP spid="49" grpId="0"/>
      <p:bldP spid="50" grpId="0"/>
      <p:bldP spid="51" grpId="0"/>
      <p:bldP spid="52"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787"/>
          <p:cNvSpPr/>
          <p:nvPr/>
        </p:nvSpPr>
        <p:spPr>
          <a:xfrm>
            <a:off x="6463470" y="2370411"/>
            <a:ext cx="1" cy="1437958"/>
          </a:xfrm>
          <a:prstGeom prst="line">
            <a:avLst/>
          </a:prstGeom>
          <a:ln w="6350">
            <a:solidFill>
              <a:schemeClr val="bg1">
                <a:lumMod val="65000"/>
              </a:schemeClr>
            </a:solidFill>
            <a:miter lim="400000"/>
          </a:ln>
        </p:spPr>
        <p:txBody>
          <a:bodyPr lIns="0" tIns="0" rIns="0" bIns="0"/>
          <a:lstStyle/>
          <a:p>
            <a:pPr defTabSz="241060">
              <a:defRPr sz="1200">
                <a:solidFill>
                  <a:srgbClr val="000000"/>
                </a:solidFill>
                <a:latin typeface="Helvetica"/>
                <a:ea typeface="Helvetica"/>
                <a:cs typeface="Helvetica"/>
                <a:sym typeface="Helvetica"/>
              </a:defRPr>
            </a:pPr>
            <a:endParaRPr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Shape 1785"/>
          <p:cNvSpPr/>
          <p:nvPr/>
        </p:nvSpPr>
        <p:spPr>
          <a:xfrm>
            <a:off x="6463468" y="2370413"/>
            <a:ext cx="4364259" cy="1430195"/>
          </a:xfrm>
          <a:prstGeom prst="line">
            <a:avLst/>
          </a:prstGeom>
          <a:ln w="6350">
            <a:solidFill>
              <a:schemeClr val="bg1">
                <a:lumMod val="65000"/>
              </a:schemeClr>
            </a:solidFill>
            <a:miter lim="400000"/>
          </a:ln>
        </p:spPr>
        <p:txBody>
          <a:bodyPr lIns="0" tIns="0" rIns="0" bIns="0"/>
          <a:lstStyle/>
          <a:p>
            <a:pPr defTabSz="241060">
              <a:defRPr sz="1200">
                <a:solidFill>
                  <a:srgbClr val="000000"/>
                </a:solidFill>
                <a:latin typeface="Helvetica"/>
                <a:ea typeface="Helvetica"/>
                <a:cs typeface="Helvetica"/>
                <a:sym typeface="Helvetica"/>
              </a:defRPr>
            </a:pPr>
            <a:endParaRPr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 name="Shape 1786"/>
          <p:cNvSpPr/>
          <p:nvPr/>
        </p:nvSpPr>
        <p:spPr>
          <a:xfrm>
            <a:off x="6469727" y="2370411"/>
            <a:ext cx="2195274" cy="1430197"/>
          </a:xfrm>
          <a:prstGeom prst="line">
            <a:avLst/>
          </a:prstGeom>
          <a:ln w="6350">
            <a:solidFill>
              <a:schemeClr val="bg1">
                <a:lumMod val="65000"/>
              </a:schemeClr>
            </a:solidFill>
            <a:miter lim="400000"/>
          </a:ln>
        </p:spPr>
        <p:txBody>
          <a:bodyPr lIns="0" tIns="0" rIns="0" bIns="0"/>
          <a:lstStyle/>
          <a:p>
            <a:pPr defTabSz="241060">
              <a:defRPr sz="1200">
                <a:solidFill>
                  <a:srgbClr val="000000"/>
                </a:solidFill>
                <a:latin typeface="Helvetica"/>
                <a:ea typeface="Helvetica"/>
                <a:cs typeface="Helvetica"/>
                <a:sym typeface="Helvetica"/>
              </a:defRPr>
            </a:pPr>
            <a:endParaRPr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Shape 1788"/>
          <p:cNvSpPr/>
          <p:nvPr/>
        </p:nvSpPr>
        <p:spPr>
          <a:xfrm flipH="1">
            <a:off x="4277458" y="2370411"/>
            <a:ext cx="2186813" cy="1422435"/>
          </a:xfrm>
          <a:prstGeom prst="line">
            <a:avLst/>
          </a:prstGeom>
          <a:ln w="6350">
            <a:solidFill>
              <a:schemeClr val="bg1">
                <a:lumMod val="65000"/>
              </a:schemeClr>
            </a:solidFill>
            <a:miter lim="400000"/>
          </a:ln>
        </p:spPr>
        <p:txBody>
          <a:bodyPr lIns="0" tIns="0" rIns="0" bIns="0"/>
          <a:lstStyle/>
          <a:p>
            <a:pPr defTabSz="241060">
              <a:defRPr sz="1200">
                <a:solidFill>
                  <a:srgbClr val="000000"/>
                </a:solidFill>
                <a:latin typeface="Helvetica"/>
                <a:ea typeface="Helvetica"/>
                <a:cs typeface="Helvetica"/>
                <a:sym typeface="Helvetica"/>
              </a:defRPr>
            </a:pPr>
            <a:endParaRPr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Shape 1789"/>
          <p:cNvSpPr/>
          <p:nvPr/>
        </p:nvSpPr>
        <p:spPr>
          <a:xfrm flipH="1">
            <a:off x="2091449" y="2370411"/>
            <a:ext cx="4372020" cy="1437958"/>
          </a:xfrm>
          <a:prstGeom prst="line">
            <a:avLst/>
          </a:prstGeom>
          <a:ln w="6350">
            <a:solidFill>
              <a:schemeClr val="bg1">
                <a:lumMod val="65000"/>
              </a:schemeClr>
            </a:solidFill>
            <a:miter lim="400000"/>
          </a:ln>
        </p:spPr>
        <p:txBody>
          <a:bodyPr lIns="0" tIns="0" rIns="0" bIns="0"/>
          <a:lstStyle/>
          <a:p>
            <a:pPr defTabSz="241060">
              <a:defRPr sz="1200">
                <a:solidFill>
                  <a:srgbClr val="000000"/>
                </a:solidFill>
                <a:latin typeface="Helvetica"/>
                <a:ea typeface="Helvetica"/>
                <a:cs typeface="Helvetica"/>
                <a:sym typeface="Helvetica"/>
              </a:defRPr>
            </a:pPr>
            <a:endParaRPr sz="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Shape 1794"/>
          <p:cNvSpPr/>
          <p:nvPr/>
        </p:nvSpPr>
        <p:spPr>
          <a:xfrm>
            <a:off x="1106512" y="3538660"/>
            <a:ext cx="1995392" cy="621146"/>
          </a:xfrm>
          <a:prstGeom prst="roundRect">
            <a:avLst>
              <a:gd name="adj" fmla="val 50000"/>
            </a:avLst>
          </a:prstGeom>
          <a:solidFill>
            <a:schemeClr val="accent2"/>
          </a:solidFill>
          <a:ln w="12700">
            <a:miter lim="400000"/>
          </a:ln>
        </p:spPr>
        <p:txBody>
          <a:bodyPr lIns="20090" tIns="20090" rIns="20090" bIns="20090" anchor="ctr"/>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Shape 1796"/>
          <p:cNvSpPr/>
          <p:nvPr/>
        </p:nvSpPr>
        <p:spPr>
          <a:xfrm>
            <a:off x="3281581" y="3538660"/>
            <a:ext cx="1995392" cy="621146"/>
          </a:xfrm>
          <a:prstGeom prst="roundRect">
            <a:avLst>
              <a:gd name="adj" fmla="val 50000"/>
            </a:avLst>
          </a:prstGeom>
          <a:solidFill>
            <a:schemeClr val="accent3"/>
          </a:solidFill>
          <a:ln w="12700">
            <a:miter lim="400000"/>
          </a:ln>
        </p:spPr>
        <p:txBody>
          <a:bodyPr lIns="20090" tIns="20090" rIns="20090" bIns="20090" anchor="ctr"/>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Shape 1798"/>
          <p:cNvSpPr/>
          <p:nvPr/>
        </p:nvSpPr>
        <p:spPr>
          <a:xfrm>
            <a:off x="5441358" y="3538660"/>
            <a:ext cx="1995392" cy="621146"/>
          </a:xfrm>
          <a:prstGeom prst="roundRect">
            <a:avLst>
              <a:gd name="adj" fmla="val 50000"/>
            </a:avLst>
          </a:prstGeom>
          <a:solidFill>
            <a:schemeClr val="accent1"/>
          </a:solidFill>
          <a:ln w="12700">
            <a:miter lim="400000"/>
          </a:ln>
        </p:spPr>
        <p:txBody>
          <a:bodyPr lIns="20090" tIns="20090" rIns="20090" bIns="20090" anchor="ctr"/>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Shape 1800"/>
          <p:cNvSpPr/>
          <p:nvPr/>
        </p:nvSpPr>
        <p:spPr>
          <a:xfrm>
            <a:off x="7573757" y="3538660"/>
            <a:ext cx="1995392" cy="621146"/>
          </a:xfrm>
          <a:prstGeom prst="roundRect">
            <a:avLst>
              <a:gd name="adj" fmla="val 50000"/>
            </a:avLst>
          </a:prstGeom>
          <a:solidFill>
            <a:schemeClr val="accent4"/>
          </a:solidFill>
          <a:ln w="12700">
            <a:miter lim="400000"/>
          </a:ln>
        </p:spPr>
        <p:txBody>
          <a:bodyPr lIns="20090" tIns="20090" rIns="20090" bIns="20090" anchor="ctr"/>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Shape 1802"/>
          <p:cNvSpPr/>
          <p:nvPr/>
        </p:nvSpPr>
        <p:spPr>
          <a:xfrm>
            <a:off x="9731885" y="3538660"/>
            <a:ext cx="1995392" cy="621146"/>
          </a:xfrm>
          <a:prstGeom prst="roundRect">
            <a:avLst>
              <a:gd name="adj" fmla="val 50000"/>
            </a:avLst>
          </a:prstGeom>
          <a:solidFill>
            <a:schemeClr val="accent5"/>
          </a:solidFill>
          <a:ln w="12700">
            <a:miter lim="400000"/>
          </a:ln>
        </p:spPr>
        <p:txBody>
          <a:bodyPr lIns="20090" tIns="20090" rIns="20090" bIns="20090" anchor="ctr"/>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Shape 1805"/>
          <p:cNvSpPr/>
          <p:nvPr/>
        </p:nvSpPr>
        <p:spPr>
          <a:xfrm>
            <a:off x="2374853" y="4601534"/>
            <a:ext cx="8163837" cy="1424565"/>
          </a:xfrm>
          <a:prstGeom prst="roundRect">
            <a:avLst>
              <a:gd name="adj" fmla="val 50000"/>
            </a:avLst>
          </a:prstGeom>
          <a:solidFill>
            <a:schemeClr val="accent1"/>
          </a:solidFill>
          <a:ln w="12700">
            <a:solidFill>
              <a:srgbClr val="A6AAA9"/>
            </a:solidFill>
            <a:miter lim="400000"/>
          </a:ln>
        </p:spPr>
        <p:txBody>
          <a:bodyPr lIns="20090" tIns="20090" rIns="20090" bIns="20090" anchor="ctr"/>
          <a:lstStyle/>
          <a:p>
            <a:pPr lvl="0">
              <a:lnSpc>
                <a:spcPct val="120000"/>
              </a:lnSpc>
            </a:pPr>
            <a:endParaRPr>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13" name="Group 33"/>
          <p:cNvGrpSpPr/>
          <p:nvPr/>
        </p:nvGrpSpPr>
        <p:grpSpPr>
          <a:xfrm>
            <a:off x="5828699" y="1789613"/>
            <a:ext cx="1256144" cy="1256144"/>
            <a:chOff x="5526407" y="1696816"/>
            <a:chExt cx="1191141" cy="1191141"/>
          </a:xfrm>
        </p:grpSpPr>
        <p:sp>
          <p:nvSpPr>
            <p:cNvPr id="14" name="Shape 1790"/>
            <p:cNvSpPr/>
            <p:nvPr/>
          </p:nvSpPr>
          <p:spPr>
            <a:xfrm>
              <a:off x="5526407" y="1696816"/>
              <a:ext cx="1191141" cy="119114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a:miter lim="400000"/>
            </a:ln>
          </p:spPr>
          <p:txBody>
            <a:bodyPr lIns="26787" tIns="26787" rIns="26787" bIns="26787" anchor="ctr"/>
            <a:lstStyle/>
            <a:p>
              <a:pPr lvl="0">
                <a:lnSpc>
                  <a:spcPct val="120000"/>
                </a:lnSpc>
              </a:pPr>
              <a:endParaRPr>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Shape 1804"/>
            <p:cNvSpPr/>
            <p:nvPr/>
          </p:nvSpPr>
          <p:spPr>
            <a:xfrm>
              <a:off x="5902228" y="2068264"/>
              <a:ext cx="448246" cy="448246"/>
            </a:xfrm>
            <a:custGeom>
              <a:avLst/>
              <a:gdLst/>
              <a:ahLst/>
              <a:cxnLst>
                <a:cxn ang="0">
                  <a:pos x="wd2" y="hd2"/>
                </a:cxn>
                <a:cxn ang="5400000">
                  <a:pos x="wd2" y="hd2"/>
                </a:cxn>
                <a:cxn ang="10800000">
                  <a:pos x="wd2" y="hd2"/>
                </a:cxn>
                <a:cxn ang="16200000">
                  <a:pos x="wd2" y="hd2"/>
                </a:cxn>
              </a:cxnLst>
              <a:rect l="0" t="0" r="r" b="b"/>
              <a:pathLst>
                <a:path w="21395" h="21474" extrusionOk="0">
                  <a:moveTo>
                    <a:pt x="2578" y="8409"/>
                  </a:moveTo>
                  <a:cubicBezTo>
                    <a:pt x="2578" y="5193"/>
                    <a:pt x="5174" y="2587"/>
                    <a:pt x="8376" y="2587"/>
                  </a:cubicBezTo>
                  <a:cubicBezTo>
                    <a:pt x="11580" y="2587"/>
                    <a:pt x="14435" y="5451"/>
                    <a:pt x="14435" y="8666"/>
                  </a:cubicBezTo>
                  <a:cubicBezTo>
                    <a:pt x="14435" y="11882"/>
                    <a:pt x="11838" y="14488"/>
                    <a:pt x="8635" y="14488"/>
                  </a:cubicBezTo>
                  <a:cubicBezTo>
                    <a:pt x="5431" y="14488"/>
                    <a:pt x="2578" y="11624"/>
                    <a:pt x="2578" y="8409"/>
                  </a:cubicBezTo>
                  <a:close/>
                  <a:moveTo>
                    <a:pt x="20914" y="18167"/>
                  </a:moveTo>
                  <a:lnTo>
                    <a:pt x="15797" y="13032"/>
                  </a:lnTo>
                  <a:cubicBezTo>
                    <a:pt x="16568" y="11759"/>
                    <a:pt x="17013" y="10265"/>
                    <a:pt x="17013" y="8666"/>
                  </a:cubicBezTo>
                  <a:cubicBezTo>
                    <a:pt x="17013" y="4023"/>
                    <a:pt x="13004" y="0"/>
                    <a:pt x="8376" y="0"/>
                  </a:cubicBezTo>
                  <a:cubicBezTo>
                    <a:pt x="3750" y="0"/>
                    <a:pt x="0" y="3765"/>
                    <a:pt x="0" y="8409"/>
                  </a:cubicBezTo>
                  <a:cubicBezTo>
                    <a:pt x="0" y="13052"/>
                    <a:pt x="4008" y="17075"/>
                    <a:pt x="8635" y="17075"/>
                  </a:cubicBezTo>
                  <a:cubicBezTo>
                    <a:pt x="10173" y="17075"/>
                    <a:pt x="11614" y="16657"/>
                    <a:pt x="12852" y="15931"/>
                  </a:cubicBezTo>
                  <a:lnTo>
                    <a:pt x="17996" y="21094"/>
                  </a:lnTo>
                  <a:cubicBezTo>
                    <a:pt x="18500" y="21600"/>
                    <a:pt x="19317" y="21600"/>
                    <a:pt x="19819" y="21094"/>
                  </a:cubicBezTo>
                  <a:lnTo>
                    <a:pt x="21096" y="19815"/>
                  </a:lnTo>
                  <a:cubicBezTo>
                    <a:pt x="21600" y="19309"/>
                    <a:pt x="21417" y="18672"/>
                    <a:pt x="20914" y="18167"/>
                  </a:cubicBezTo>
                  <a:close/>
                </a:path>
              </a:pathLst>
            </a:custGeom>
            <a:solidFill>
              <a:srgbClr val="FFFFFF"/>
            </a:solidFill>
            <a:ln w="12700">
              <a:miter lim="400000"/>
            </a:ln>
          </p:spPr>
          <p:txBody>
            <a:bodyPr lIns="0" tIns="0" rIns="0" bIns="0" anchor="ctr"/>
            <a:lstStyle/>
            <a:p>
              <a:pPr lvl="0">
                <a:lnSpc>
                  <a:spcPct val="120000"/>
                </a:lnSpc>
              </a:pPr>
              <a:endParaRPr>
                <a:latin typeface="Arial" panose="020B0604020202020204" pitchFamily="34" charset="0"/>
                <a:ea typeface="微软雅黑" panose="020B0503020204020204" pitchFamily="34" charset="-122"/>
                <a:cs typeface="+mn-ea"/>
                <a:sym typeface="Arial" panose="020B0604020202020204" pitchFamily="34" charset="0"/>
              </a:endParaRPr>
            </a:p>
          </p:txBody>
        </p:sp>
      </p:grpSp>
      <p:sp>
        <p:nvSpPr>
          <p:cNvPr id="16" name="Text Placeholder 3"/>
          <p:cNvSpPr txBox="1">
            <a:spLocks/>
          </p:cNvSpPr>
          <p:nvPr/>
        </p:nvSpPr>
        <p:spPr>
          <a:xfrm>
            <a:off x="3046979" y="4914755"/>
            <a:ext cx="6745012" cy="798123"/>
          </a:xfrm>
          <a:prstGeom prst="rect">
            <a:avLst/>
          </a:prstGeom>
        </p:spPr>
        <p:txBody>
          <a:bodyPr vert="horz" lIns="0" tIns="0" rIns="0" bIns="0" rtlCol="0" anchor="ctr">
            <a:no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a:t>
            </a:r>
            <a:r>
              <a:rPr lang="en-US" altLang="zh-CN" sz="800" dirty="0" err="1"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a:t>
            </a:r>
            <a:r>
              <a:rPr lang="en-US" altLang="zh-CN" sz="800" dirty="0" err="1"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directly.Please</a:t>
            </a:r>
            <a:r>
              <a:rPr lang="en-US" altLang="zh-CN" sz="800" dirty="0" smtClean="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 replace text, click add relevant headline, modify the text content, also can copy your content to this directly.</a:t>
            </a:r>
            <a:endParaRPr lang="en-GB" altLang="zh-CN" sz="8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Text Placeholder 3"/>
          <p:cNvSpPr txBox="1">
            <a:spLocks/>
          </p:cNvSpPr>
          <p:nvPr/>
        </p:nvSpPr>
        <p:spPr>
          <a:xfrm>
            <a:off x="3289756" y="3633709"/>
            <a:ext cx="1979038" cy="431051"/>
          </a:xfrm>
          <a:prstGeom prst="rect">
            <a:avLst/>
          </a:prstGeom>
        </p:spPr>
        <p:txBody>
          <a:bodyPr anchor="ct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ctr">
              <a:lnSpc>
                <a:spcPct val="120000"/>
              </a:lnSpc>
              <a:buNone/>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点击输入内容</a:t>
            </a:r>
            <a:endParaRPr lang="en-GB"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 Placeholder 3"/>
          <p:cNvSpPr txBox="1">
            <a:spLocks/>
          </p:cNvSpPr>
          <p:nvPr/>
        </p:nvSpPr>
        <p:spPr>
          <a:xfrm>
            <a:off x="5449531" y="3633709"/>
            <a:ext cx="1979038" cy="431051"/>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点击输入内容</a:t>
            </a:r>
            <a:endParaRPr lang="en-GB"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 Placeholder 3"/>
          <p:cNvSpPr txBox="1">
            <a:spLocks/>
          </p:cNvSpPr>
          <p:nvPr/>
        </p:nvSpPr>
        <p:spPr>
          <a:xfrm>
            <a:off x="7581931" y="3633709"/>
            <a:ext cx="1979038" cy="431051"/>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点击输入内容</a:t>
            </a:r>
            <a:endParaRPr lang="en-GB"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Text Placeholder 3"/>
          <p:cNvSpPr txBox="1">
            <a:spLocks/>
          </p:cNvSpPr>
          <p:nvPr/>
        </p:nvSpPr>
        <p:spPr>
          <a:xfrm>
            <a:off x="1131246" y="3633709"/>
            <a:ext cx="1979038" cy="431051"/>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点击输入内容</a:t>
            </a:r>
            <a:endParaRPr lang="en-GB"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Text Placeholder 3"/>
          <p:cNvSpPr txBox="1">
            <a:spLocks/>
          </p:cNvSpPr>
          <p:nvPr/>
        </p:nvSpPr>
        <p:spPr>
          <a:xfrm>
            <a:off x="9746756" y="3632697"/>
            <a:ext cx="1979038" cy="431051"/>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zh-CN" altLang="en-US"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点击输入内容</a:t>
            </a:r>
            <a:endParaRPr lang="en-GB" altLang="zh-CN" sz="1400"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65706221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3"/>
                                        </p:tgtEl>
                                        <p:attrNameLst>
                                          <p:attrName>style.visibility</p:attrName>
                                        </p:attrNameLst>
                                      </p:cBhvr>
                                      <p:to>
                                        <p:strVal val="visible"/>
                                      </p:to>
                                    </p:set>
                                    <p:anim calcmode="lin" valueType="num">
                                      <p:cBhvr>
                                        <p:cTn id="7" dur="500" fill="hold"/>
                                        <p:tgtEl>
                                          <p:spTgt spid="13"/>
                                        </p:tgtEl>
                                        <p:attrNameLst>
                                          <p:attrName>ppt_w</p:attrName>
                                        </p:attrNameLst>
                                      </p:cBhvr>
                                      <p:tavLst>
                                        <p:tav tm="0">
                                          <p:val>
                                            <p:fltVal val="0"/>
                                          </p:val>
                                        </p:tav>
                                        <p:tav tm="100000">
                                          <p:val>
                                            <p:strVal val="#ppt_w"/>
                                          </p:val>
                                        </p:tav>
                                      </p:tavLst>
                                    </p:anim>
                                    <p:anim calcmode="lin" valueType="num">
                                      <p:cBhvr>
                                        <p:cTn id="8" dur="500" fill="hold"/>
                                        <p:tgtEl>
                                          <p:spTgt spid="13"/>
                                        </p:tgtEl>
                                        <p:attrNameLst>
                                          <p:attrName>ppt_h</p:attrName>
                                        </p:attrNameLst>
                                      </p:cBhvr>
                                      <p:tavLst>
                                        <p:tav tm="0">
                                          <p:val>
                                            <p:fltVal val="0"/>
                                          </p:val>
                                        </p:tav>
                                        <p:tav tm="100000">
                                          <p:val>
                                            <p:strVal val="#ppt_h"/>
                                          </p:val>
                                        </p:tav>
                                      </p:tavLst>
                                    </p:anim>
                                    <p:animEffect transition="in" filter="fade">
                                      <p:cBhvr>
                                        <p:cTn id="9" dur="500"/>
                                        <p:tgtEl>
                                          <p:spTgt spid="13"/>
                                        </p:tgtEl>
                                      </p:cBhvr>
                                    </p:animEffect>
                                  </p:childTnLst>
                                </p:cTn>
                              </p:par>
                            </p:childTnLst>
                          </p:cTn>
                        </p:par>
                        <p:par>
                          <p:cTn id="10" fill="hold">
                            <p:stCondLst>
                              <p:cond delay="500"/>
                            </p:stCondLst>
                            <p:childTnLst>
                              <p:par>
                                <p:cTn id="11" presetID="22" presetClass="entr" presetSubtype="1" fill="hold" grpId="0"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up)">
                                      <p:cBhvr>
                                        <p:cTn id="13" dur="300"/>
                                        <p:tgtEl>
                                          <p:spTgt spid="6"/>
                                        </p:tgtEl>
                                      </p:cBhvr>
                                    </p:animEffect>
                                  </p:childTnLst>
                                </p:cTn>
                              </p:par>
                            </p:childTnLst>
                          </p:cTn>
                        </p:par>
                        <p:par>
                          <p:cTn id="14" fill="hold">
                            <p:stCondLst>
                              <p:cond delay="800"/>
                            </p:stCondLst>
                            <p:childTnLst>
                              <p:par>
                                <p:cTn id="15" presetID="10" presetClass="entr" presetSubtype="0" fill="hold" grpId="0" nodeType="after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fade">
                                      <p:cBhvr>
                                        <p:cTn id="17" dur="500"/>
                                        <p:tgtEl>
                                          <p:spTgt spid="7"/>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22"/>
                                        </p:tgtEl>
                                        <p:attrNameLst>
                                          <p:attrName>style.visibility</p:attrName>
                                        </p:attrNameLst>
                                      </p:cBhvr>
                                      <p:to>
                                        <p:strVal val="visible"/>
                                      </p:to>
                                    </p:set>
                                    <p:animEffect transition="in" filter="fade">
                                      <p:cBhvr>
                                        <p:cTn id="20" dur="500"/>
                                        <p:tgtEl>
                                          <p:spTgt spid="22"/>
                                        </p:tgtEl>
                                      </p:cBhvr>
                                    </p:animEffect>
                                  </p:childTnLst>
                                </p:cTn>
                              </p:par>
                            </p:childTnLst>
                          </p:cTn>
                        </p:par>
                        <p:par>
                          <p:cTn id="21" fill="hold">
                            <p:stCondLst>
                              <p:cond delay="1300"/>
                            </p:stCondLst>
                            <p:childTnLst>
                              <p:par>
                                <p:cTn id="22" presetID="22" presetClass="entr" presetSubtype="1" fill="hold" grpId="0" nodeType="afterEffect">
                                  <p:stCondLst>
                                    <p:cond delay="0"/>
                                  </p:stCondLst>
                                  <p:childTnLst>
                                    <p:set>
                                      <p:cBhvr>
                                        <p:cTn id="23" dur="1" fill="hold">
                                          <p:stCondLst>
                                            <p:cond delay="0"/>
                                          </p:stCondLst>
                                        </p:cTn>
                                        <p:tgtEl>
                                          <p:spTgt spid="5"/>
                                        </p:tgtEl>
                                        <p:attrNameLst>
                                          <p:attrName>style.visibility</p:attrName>
                                        </p:attrNameLst>
                                      </p:cBhvr>
                                      <p:to>
                                        <p:strVal val="visible"/>
                                      </p:to>
                                    </p:set>
                                    <p:animEffect transition="in" filter="wipe(up)">
                                      <p:cBhvr>
                                        <p:cTn id="24" dur="300"/>
                                        <p:tgtEl>
                                          <p:spTgt spid="5"/>
                                        </p:tgtEl>
                                      </p:cBhvr>
                                    </p:animEffect>
                                  </p:childTnLst>
                                </p:cTn>
                              </p:par>
                            </p:childTnLst>
                          </p:cTn>
                        </p:par>
                        <p:par>
                          <p:cTn id="25" fill="hold">
                            <p:stCondLst>
                              <p:cond delay="1600"/>
                            </p:stCondLst>
                            <p:childTnLst>
                              <p:par>
                                <p:cTn id="26" presetID="10" presetClass="entr" presetSubtype="0" fill="hold" grpId="0" nodeType="afterEffect">
                                  <p:stCondLst>
                                    <p:cond delay="0"/>
                                  </p:stCondLst>
                                  <p:childTnLst>
                                    <p:set>
                                      <p:cBhvr>
                                        <p:cTn id="27" dur="1" fill="hold">
                                          <p:stCondLst>
                                            <p:cond delay="0"/>
                                          </p:stCondLst>
                                        </p:cTn>
                                        <p:tgtEl>
                                          <p:spTgt spid="8"/>
                                        </p:tgtEl>
                                        <p:attrNameLst>
                                          <p:attrName>style.visibility</p:attrName>
                                        </p:attrNameLst>
                                      </p:cBhvr>
                                      <p:to>
                                        <p:strVal val="visible"/>
                                      </p:to>
                                    </p:set>
                                    <p:animEffect transition="in" filter="fade">
                                      <p:cBhvr>
                                        <p:cTn id="28" dur="500"/>
                                        <p:tgtEl>
                                          <p:spTgt spid="8"/>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17">
                                            <p:txEl>
                                              <p:pRg st="0" end="0"/>
                                            </p:txEl>
                                          </p:spTgt>
                                        </p:tgtEl>
                                        <p:attrNameLst>
                                          <p:attrName>style.visibility</p:attrName>
                                        </p:attrNameLst>
                                      </p:cBhvr>
                                      <p:to>
                                        <p:strVal val="visible"/>
                                      </p:to>
                                    </p:set>
                                    <p:animEffect transition="in" filter="fade">
                                      <p:cBhvr>
                                        <p:cTn id="31" dur="500"/>
                                        <p:tgtEl>
                                          <p:spTgt spid="17">
                                            <p:txEl>
                                              <p:pRg st="0" end="0"/>
                                            </p:txEl>
                                          </p:spTgt>
                                        </p:tgtEl>
                                      </p:cBhvr>
                                    </p:animEffect>
                                  </p:childTnLst>
                                </p:cTn>
                              </p:par>
                            </p:childTnLst>
                          </p:cTn>
                        </p:par>
                        <p:par>
                          <p:cTn id="32" fill="hold">
                            <p:stCondLst>
                              <p:cond delay="2100"/>
                            </p:stCondLst>
                            <p:childTnLst>
                              <p:par>
                                <p:cTn id="33" presetID="22" presetClass="entr" presetSubtype="1" fill="hold" grpId="0" nodeType="afterEffect">
                                  <p:stCondLst>
                                    <p:cond delay="0"/>
                                  </p:stCondLst>
                                  <p:childTnLst>
                                    <p:set>
                                      <p:cBhvr>
                                        <p:cTn id="34" dur="1" fill="hold">
                                          <p:stCondLst>
                                            <p:cond delay="0"/>
                                          </p:stCondLst>
                                        </p:cTn>
                                        <p:tgtEl>
                                          <p:spTgt spid="2"/>
                                        </p:tgtEl>
                                        <p:attrNameLst>
                                          <p:attrName>style.visibility</p:attrName>
                                        </p:attrNameLst>
                                      </p:cBhvr>
                                      <p:to>
                                        <p:strVal val="visible"/>
                                      </p:to>
                                    </p:set>
                                    <p:animEffect transition="in" filter="wipe(up)">
                                      <p:cBhvr>
                                        <p:cTn id="35" dur="300"/>
                                        <p:tgtEl>
                                          <p:spTgt spid="2"/>
                                        </p:tgtEl>
                                      </p:cBhvr>
                                    </p:animEffect>
                                  </p:childTnLst>
                                </p:cTn>
                              </p:par>
                            </p:childTnLst>
                          </p:cTn>
                        </p:par>
                        <p:par>
                          <p:cTn id="36" fill="hold">
                            <p:stCondLst>
                              <p:cond delay="2400"/>
                            </p:stCondLst>
                            <p:childTnLst>
                              <p:par>
                                <p:cTn id="37" presetID="10" presetClass="entr" presetSubtype="0" fill="hold" grpId="0" nodeType="afterEffect">
                                  <p:stCondLst>
                                    <p:cond delay="0"/>
                                  </p:stCondLst>
                                  <p:childTnLst>
                                    <p:set>
                                      <p:cBhvr>
                                        <p:cTn id="38" dur="1" fill="hold">
                                          <p:stCondLst>
                                            <p:cond delay="0"/>
                                          </p:stCondLst>
                                        </p:cTn>
                                        <p:tgtEl>
                                          <p:spTgt spid="9"/>
                                        </p:tgtEl>
                                        <p:attrNameLst>
                                          <p:attrName>style.visibility</p:attrName>
                                        </p:attrNameLst>
                                      </p:cBhvr>
                                      <p:to>
                                        <p:strVal val="visible"/>
                                      </p:to>
                                    </p:set>
                                    <p:animEffect transition="in" filter="fade">
                                      <p:cBhvr>
                                        <p:cTn id="39" dur="500"/>
                                        <p:tgtEl>
                                          <p:spTgt spid="9"/>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18"/>
                                        </p:tgtEl>
                                        <p:attrNameLst>
                                          <p:attrName>style.visibility</p:attrName>
                                        </p:attrNameLst>
                                      </p:cBhvr>
                                      <p:to>
                                        <p:strVal val="visible"/>
                                      </p:to>
                                    </p:set>
                                    <p:animEffect transition="in" filter="fade">
                                      <p:cBhvr>
                                        <p:cTn id="42" dur="500"/>
                                        <p:tgtEl>
                                          <p:spTgt spid="18"/>
                                        </p:tgtEl>
                                      </p:cBhvr>
                                    </p:animEffect>
                                  </p:childTnLst>
                                </p:cTn>
                              </p:par>
                            </p:childTnLst>
                          </p:cTn>
                        </p:par>
                        <p:par>
                          <p:cTn id="43" fill="hold">
                            <p:stCondLst>
                              <p:cond delay="2900"/>
                            </p:stCondLst>
                            <p:childTnLst>
                              <p:par>
                                <p:cTn id="44" presetID="22" presetClass="entr" presetSubtype="1" fill="hold" grpId="0" nodeType="afterEffect">
                                  <p:stCondLst>
                                    <p:cond delay="0"/>
                                  </p:stCondLst>
                                  <p:childTnLst>
                                    <p:set>
                                      <p:cBhvr>
                                        <p:cTn id="45" dur="1" fill="hold">
                                          <p:stCondLst>
                                            <p:cond delay="0"/>
                                          </p:stCondLst>
                                        </p:cTn>
                                        <p:tgtEl>
                                          <p:spTgt spid="4"/>
                                        </p:tgtEl>
                                        <p:attrNameLst>
                                          <p:attrName>style.visibility</p:attrName>
                                        </p:attrNameLst>
                                      </p:cBhvr>
                                      <p:to>
                                        <p:strVal val="visible"/>
                                      </p:to>
                                    </p:set>
                                    <p:animEffect transition="in" filter="wipe(up)">
                                      <p:cBhvr>
                                        <p:cTn id="46" dur="300"/>
                                        <p:tgtEl>
                                          <p:spTgt spid="4"/>
                                        </p:tgtEl>
                                      </p:cBhvr>
                                    </p:animEffect>
                                  </p:childTnLst>
                                </p:cTn>
                              </p:par>
                            </p:childTnLst>
                          </p:cTn>
                        </p:par>
                        <p:par>
                          <p:cTn id="47" fill="hold">
                            <p:stCondLst>
                              <p:cond delay="3200"/>
                            </p:stCondLst>
                            <p:childTnLst>
                              <p:par>
                                <p:cTn id="48" presetID="10" presetClass="entr" presetSubtype="0" fill="hold" grpId="0" nodeType="afterEffect">
                                  <p:stCondLst>
                                    <p:cond delay="0"/>
                                  </p:stCondLst>
                                  <p:childTnLst>
                                    <p:set>
                                      <p:cBhvr>
                                        <p:cTn id="49" dur="1" fill="hold">
                                          <p:stCondLst>
                                            <p:cond delay="0"/>
                                          </p:stCondLst>
                                        </p:cTn>
                                        <p:tgtEl>
                                          <p:spTgt spid="10"/>
                                        </p:tgtEl>
                                        <p:attrNameLst>
                                          <p:attrName>style.visibility</p:attrName>
                                        </p:attrNameLst>
                                      </p:cBhvr>
                                      <p:to>
                                        <p:strVal val="visible"/>
                                      </p:to>
                                    </p:set>
                                    <p:animEffect transition="in" filter="fade">
                                      <p:cBhvr>
                                        <p:cTn id="50" dur="500"/>
                                        <p:tgtEl>
                                          <p:spTgt spid="10"/>
                                        </p:tgtEl>
                                      </p:cBhvr>
                                    </p:animEffect>
                                  </p:childTnLst>
                                </p:cTn>
                              </p:par>
                              <p:par>
                                <p:cTn id="51" presetID="10" presetClass="entr" presetSubtype="0" fill="hold" grpId="0" nodeType="withEffect">
                                  <p:stCondLst>
                                    <p:cond delay="0"/>
                                  </p:stCondLst>
                                  <p:childTnLst>
                                    <p:set>
                                      <p:cBhvr>
                                        <p:cTn id="52" dur="1" fill="hold">
                                          <p:stCondLst>
                                            <p:cond delay="0"/>
                                          </p:stCondLst>
                                        </p:cTn>
                                        <p:tgtEl>
                                          <p:spTgt spid="19"/>
                                        </p:tgtEl>
                                        <p:attrNameLst>
                                          <p:attrName>style.visibility</p:attrName>
                                        </p:attrNameLst>
                                      </p:cBhvr>
                                      <p:to>
                                        <p:strVal val="visible"/>
                                      </p:to>
                                    </p:set>
                                    <p:animEffect transition="in" filter="fade">
                                      <p:cBhvr>
                                        <p:cTn id="53" dur="500"/>
                                        <p:tgtEl>
                                          <p:spTgt spid="19"/>
                                        </p:tgtEl>
                                      </p:cBhvr>
                                    </p:animEffect>
                                  </p:childTnLst>
                                </p:cTn>
                              </p:par>
                            </p:childTnLst>
                          </p:cTn>
                        </p:par>
                        <p:par>
                          <p:cTn id="54" fill="hold">
                            <p:stCondLst>
                              <p:cond delay="3700"/>
                            </p:stCondLst>
                            <p:childTnLst>
                              <p:par>
                                <p:cTn id="55" presetID="22" presetClass="entr" presetSubtype="1" fill="hold" grpId="0" nodeType="afterEffect">
                                  <p:stCondLst>
                                    <p:cond delay="0"/>
                                  </p:stCondLst>
                                  <p:childTnLst>
                                    <p:set>
                                      <p:cBhvr>
                                        <p:cTn id="56" dur="1" fill="hold">
                                          <p:stCondLst>
                                            <p:cond delay="0"/>
                                          </p:stCondLst>
                                        </p:cTn>
                                        <p:tgtEl>
                                          <p:spTgt spid="3"/>
                                        </p:tgtEl>
                                        <p:attrNameLst>
                                          <p:attrName>style.visibility</p:attrName>
                                        </p:attrNameLst>
                                      </p:cBhvr>
                                      <p:to>
                                        <p:strVal val="visible"/>
                                      </p:to>
                                    </p:set>
                                    <p:animEffect transition="in" filter="wipe(up)">
                                      <p:cBhvr>
                                        <p:cTn id="57" dur="300"/>
                                        <p:tgtEl>
                                          <p:spTgt spid="3"/>
                                        </p:tgtEl>
                                      </p:cBhvr>
                                    </p:animEffect>
                                  </p:childTnLst>
                                </p:cTn>
                              </p:par>
                            </p:childTnLst>
                          </p:cTn>
                        </p:par>
                        <p:par>
                          <p:cTn id="58" fill="hold">
                            <p:stCondLst>
                              <p:cond delay="4000"/>
                            </p:stCondLst>
                            <p:childTnLst>
                              <p:par>
                                <p:cTn id="59" presetID="10" presetClass="entr" presetSubtype="0" fill="hold" grpId="0" nodeType="afterEffect">
                                  <p:stCondLst>
                                    <p:cond delay="0"/>
                                  </p:stCondLst>
                                  <p:childTnLst>
                                    <p:set>
                                      <p:cBhvr>
                                        <p:cTn id="60" dur="1" fill="hold">
                                          <p:stCondLst>
                                            <p:cond delay="0"/>
                                          </p:stCondLst>
                                        </p:cTn>
                                        <p:tgtEl>
                                          <p:spTgt spid="11"/>
                                        </p:tgtEl>
                                        <p:attrNameLst>
                                          <p:attrName>style.visibility</p:attrName>
                                        </p:attrNameLst>
                                      </p:cBhvr>
                                      <p:to>
                                        <p:strVal val="visible"/>
                                      </p:to>
                                    </p:set>
                                    <p:animEffect transition="in" filter="fade">
                                      <p:cBhvr>
                                        <p:cTn id="61" dur="500"/>
                                        <p:tgtEl>
                                          <p:spTgt spid="11"/>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23"/>
                                        </p:tgtEl>
                                        <p:attrNameLst>
                                          <p:attrName>style.visibility</p:attrName>
                                        </p:attrNameLst>
                                      </p:cBhvr>
                                      <p:to>
                                        <p:strVal val="visible"/>
                                      </p:to>
                                    </p:set>
                                    <p:animEffect transition="in" filter="fade">
                                      <p:cBhvr>
                                        <p:cTn id="64" dur="500"/>
                                        <p:tgtEl>
                                          <p:spTgt spid="23"/>
                                        </p:tgtEl>
                                      </p:cBhvr>
                                    </p:animEffect>
                                  </p:childTnLst>
                                </p:cTn>
                              </p:par>
                            </p:childTnLst>
                          </p:cTn>
                        </p:par>
                        <p:par>
                          <p:cTn id="65" fill="hold">
                            <p:stCondLst>
                              <p:cond delay="4500"/>
                            </p:stCondLst>
                            <p:childTnLst>
                              <p:par>
                                <p:cTn id="66" presetID="53" presetClass="entr" presetSubtype="528" fill="hold" grpId="0" nodeType="afterEffect">
                                  <p:stCondLst>
                                    <p:cond delay="0"/>
                                  </p:stCondLst>
                                  <p:childTnLst>
                                    <p:set>
                                      <p:cBhvr>
                                        <p:cTn id="67" dur="1" fill="hold">
                                          <p:stCondLst>
                                            <p:cond delay="0"/>
                                          </p:stCondLst>
                                        </p:cTn>
                                        <p:tgtEl>
                                          <p:spTgt spid="12"/>
                                        </p:tgtEl>
                                        <p:attrNameLst>
                                          <p:attrName>style.visibility</p:attrName>
                                        </p:attrNameLst>
                                      </p:cBhvr>
                                      <p:to>
                                        <p:strVal val="visible"/>
                                      </p:to>
                                    </p:set>
                                    <p:anim calcmode="lin" valueType="num">
                                      <p:cBhvr>
                                        <p:cTn id="68" dur="500" fill="hold"/>
                                        <p:tgtEl>
                                          <p:spTgt spid="12"/>
                                        </p:tgtEl>
                                        <p:attrNameLst>
                                          <p:attrName>ppt_w</p:attrName>
                                        </p:attrNameLst>
                                      </p:cBhvr>
                                      <p:tavLst>
                                        <p:tav tm="0">
                                          <p:val>
                                            <p:fltVal val="0"/>
                                          </p:val>
                                        </p:tav>
                                        <p:tav tm="100000">
                                          <p:val>
                                            <p:strVal val="#ppt_w"/>
                                          </p:val>
                                        </p:tav>
                                      </p:tavLst>
                                    </p:anim>
                                    <p:anim calcmode="lin" valueType="num">
                                      <p:cBhvr>
                                        <p:cTn id="69" dur="500" fill="hold"/>
                                        <p:tgtEl>
                                          <p:spTgt spid="12"/>
                                        </p:tgtEl>
                                        <p:attrNameLst>
                                          <p:attrName>ppt_h</p:attrName>
                                        </p:attrNameLst>
                                      </p:cBhvr>
                                      <p:tavLst>
                                        <p:tav tm="0">
                                          <p:val>
                                            <p:fltVal val="0"/>
                                          </p:val>
                                        </p:tav>
                                        <p:tav tm="100000">
                                          <p:val>
                                            <p:strVal val="#ppt_h"/>
                                          </p:val>
                                        </p:tav>
                                      </p:tavLst>
                                    </p:anim>
                                    <p:animEffect transition="in" filter="fade">
                                      <p:cBhvr>
                                        <p:cTn id="70" dur="500"/>
                                        <p:tgtEl>
                                          <p:spTgt spid="12"/>
                                        </p:tgtEl>
                                      </p:cBhvr>
                                    </p:animEffect>
                                    <p:anim calcmode="lin" valueType="num">
                                      <p:cBhvr>
                                        <p:cTn id="71" dur="500" fill="hold"/>
                                        <p:tgtEl>
                                          <p:spTgt spid="12"/>
                                        </p:tgtEl>
                                        <p:attrNameLst>
                                          <p:attrName>ppt_x</p:attrName>
                                        </p:attrNameLst>
                                      </p:cBhvr>
                                      <p:tavLst>
                                        <p:tav tm="0">
                                          <p:val>
                                            <p:fltVal val="0.5"/>
                                          </p:val>
                                        </p:tav>
                                        <p:tav tm="100000">
                                          <p:val>
                                            <p:strVal val="#ppt_x"/>
                                          </p:val>
                                        </p:tav>
                                      </p:tavLst>
                                    </p:anim>
                                    <p:anim calcmode="lin" valueType="num">
                                      <p:cBhvr>
                                        <p:cTn id="72" dur="500" fill="hold"/>
                                        <p:tgtEl>
                                          <p:spTgt spid="12"/>
                                        </p:tgtEl>
                                        <p:attrNameLst>
                                          <p:attrName>ppt_y</p:attrName>
                                        </p:attrNameLst>
                                      </p:cBhvr>
                                      <p:tavLst>
                                        <p:tav tm="0">
                                          <p:val>
                                            <p:fltVal val="0.5"/>
                                          </p:val>
                                        </p:tav>
                                        <p:tav tm="100000">
                                          <p:val>
                                            <p:strVal val="#ppt_y"/>
                                          </p:val>
                                        </p:tav>
                                      </p:tavLst>
                                    </p:anim>
                                  </p:childTnLst>
                                </p:cTn>
                              </p:par>
                              <p:par>
                                <p:cTn id="73" presetID="53" presetClass="entr" presetSubtype="528"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 calcmode="lin" valueType="num">
                                      <p:cBhvr>
                                        <p:cTn id="75" dur="500" fill="hold"/>
                                        <p:tgtEl>
                                          <p:spTgt spid="16"/>
                                        </p:tgtEl>
                                        <p:attrNameLst>
                                          <p:attrName>ppt_w</p:attrName>
                                        </p:attrNameLst>
                                      </p:cBhvr>
                                      <p:tavLst>
                                        <p:tav tm="0">
                                          <p:val>
                                            <p:fltVal val="0"/>
                                          </p:val>
                                        </p:tav>
                                        <p:tav tm="100000">
                                          <p:val>
                                            <p:strVal val="#ppt_w"/>
                                          </p:val>
                                        </p:tav>
                                      </p:tavLst>
                                    </p:anim>
                                    <p:anim calcmode="lin" valueType="num">
                                      <p:cBhvr>
                                        <p:cTn id="76" dur="500" fill="hold"/>
                                        <p:tgtEl>
                                          <p:spTgt spid="16"/>
                                        </p:tgtEl>
                                        <p:attrNameLst>
                                          <p:attrName>ppt_h</p:attrName>
                                        </p:attrNameLst>
                                      </p:cBhvr>
                                      <p:tavLst>
                                        <p:tav tm="0">
                                          <p:val>
                                            <p:fltVal val="0"/>
                                          </p:val>
                                        </p:tav>
                                        <p:tav tm="100000">
                                          <p:val>
                                            <p:strVal val="#ppt_h"/>
                                          </p:val>
                                        </p:tav>
                                      </p:tavLst>
                                    </p:anim>
                                    <p:animEffect transition="in" filter="fade">
                                      <p:cBhvr>
                                        <p:cTn id="77" dur="500"/>
                                        <p:tgtEl>
                                          <p:spTgt spid="16"/>
                                        </p:tgtEl>
                                      </p:cBhvr>
                                    </p:animEffect>
                                    <p:anim calcmode="lin" valueType="num">
                                      <p:cBhvr>
                                        <p:cTn id="78" dur="500" fill="hold"/>
                                        <p:tgtEl>
                                          <p:spTgt spid="16"/>
                                        </p:tgtEl>
                                        <p:attrNameLst>
                                          <p:attrName>ppt_x</p:attrName>
                                        </p:attrNameLst>
                                      </p:cBhvr>
                                      <p:tavLst>
                                        <p:tav tm="0">
                                          <p:val>
                                            <p:fltVal val="0.5"/>
                                          </p:val>
                                        </p:tav>
                                        <p:tav tm="100000">
                                          <p:val>
                                            <p:strVal val="#ppt_x"/>
                                          </p:val>
                                        </p:tav>
                                      </p:tavLst>
                                    </p:anim>
                                    <p:anim calcmode="lin" valueType="num">
                                      <p:cBhvr>
                                        <p:cTn id="79" dur="500" fill="hold"/>
                                        <p:tgtEl>
                                          <p:spTgt spid="16"/>
                                        </p:tgtEl>
                                        <p:attrNameLst>
                                          <p:attrName>ppt_y</p:attrName>
                                        </p:attrNameLst>
                                      </p:cBhvr>
                                      <p:tavLst>
                                        <p:tav tm="0">
                                          <p:val>
                                            <p:fltVal val="0.5"/>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4" grpId="0" animBg="1"/>
      <p:bldP spid="5" grpId="0" animBg="1"/>
      <p:bldP spid="6" grpId="0" animBg="1"/>
      <p:bldP spid="7" grpId="0" animBg="1"/>
      <p:bldP spid="8" grpId="0" animBg="1"/>
      <p:bldP spid="9" grpId="0" animBg="1"/>
      <p:bldP spid="10" grpId="0" animBg="1"/>
      <p:bldP spid="11" grpId="0" animBg="1"/>
      <p:bldP spid="12" grpId="0" animBg="1"/>
      <p:bldP spid="16" grpId="0"/>
      <p:bldP spid="17" grpId="0" build="p"/>
      <p:bldP spid="18" grpId="0"/>
      <p:bldP spid="19" grpId="0"/>
      <p:bldP spid="22" grpId="0"/>
      <p:bldP spid="23"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0" y="0"/>
            <a:ext cx="12865522" cy="7232650"/>
          </a:xfrm>
          <a:prstGeom prst="rect">
            <a:avLst/>
          </a:prstGeom>
          <a:blipFill dpi="0" rotWithShape="1">
            <a:blip r:embed="rId3" cstate="print">
              <a:extLst>
                <a:ext uri="{BEBA8EAE-BF5A-486C-A8C5-ECC9F3942E4B}">
                  <a14:imgProps xmlns:a14="http://schemas.microsoft.com/office/drawing/2010/main">
                    <a14:imgLayer r:embed="rId4">
                      <a14:imgEffect>
                        <a14:sharpenSoften amount="25000"/>
                      </a14:imgEffect>
                      <a14:imgEffect>
                        <a14:brightnessContrast contrast="20000"/>
                      </a14:imgEffect>
                    </a14:imgLayer>
                  </a14:imgProps>
                </a:ext>
                <a:ext uri="{28A0092B-C50C-407E-A947-70E740481C1C}">
                  <a14:useLocalDpi xmlns:a14="http://schemas.microsoft.com/office/drawing/2010/main" val="0"/>
                </a:ext>
              </a:extLst>
            </a:blip>
            <a:srcRect/>
            <a:stretch>
              <a:fillRect t="-37722" b="30994"/>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2" name="矩形 1"/>
          <p:cNvSpPr/>
          <p:nvPr/>
        </p:nvSpPr>
        <p:spPr>
          <a:xfrm>
            <a:off x="0" y="4840461"/>
            <a:ext cx="12865521" cy="2392188"/>
          </a:xfrm>
          <a:prstGeom prst="rect">
            <a:avLst/>
          </a:prstGeom>
          <a:solidFill>
            <a:srgbClr val="0C274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bg1"/>
              </a:solidFill>
            </a:endParaRPr>
          </a:p>
        </p:txBody>
      </p:sp>
      <p:sp>
        <p:nvSpPr>
          <p:cNvPr id="7" name="矩形 259"/>
          <p:cNvSpPr>
            <a:spLocks noChangeArrowheads="1"/>
          </p:cNvSpPr>
          <p:nvPr/>
        </p:nvSpPr>
        <p:spPr bwMode="auto">
          <a:xfrm>
            <a:off x="3048001" y="4940215"/>
            <a:ext cx="6762750"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8800" b="1" cap="all" dirty="0">
                <a:solidFill>
                  <a:schemeClr val="bg1"/>
                </a:solidFill>
                <a:latin typeface="Arial" panose="020B0604020202020204" pitchFamily="34" charset="0"/>
                <a:cs typeface="Arial" panose="020B0604020202020204" pitchFamily="34" charset="0"/>
              </a:rPr>
              <a:t>Thank you</a:t>
            </a:r>
            <a:endParaRPr lang="zh-CN" altLang="en-US" sz="8800" b="1" cap="all" dirty="0">
              <a:solidFill>
                <a:schemeClr val="bg1"/>
              </a:solidFill>
              <a:latin typeface="Arial" panose="020B0604020202020204" pitchFamily="34" charset="0"/>
              <a:cs typeface="Arial" panose="020B0604020202020204" pitchFamily="34" charset="0"/>
            </a:endParaRPr>
          </a:p>
        </p:txBody>
      </p:sp>
      <p:sp>
        <p:nvSpPr>
          <p:cNvPr id="9" name="矩形 259"/>
          <p:cNvSpPr>
            <a:spLocks noChangeArrowheads="1"/>
          </p:cNvSpPr>
          <p:nvPr/>
        </p:nvSpPr>
        <p:spPr bwMode="auto">
          <a:xfrm>
            <a:off x="4053111" y="6391024"/>
            <a:ext cx="1750862" cy="257220"/>
          </a:xfrm>
          <a:prstGeom prst="rect">
            <a:avLst/>
          </a:prstGeom>
          <a:noFill/>
          <a:ln w="9525">
            <a:solidFill>
              <a:schemeClr val="bg1"/>
            </a:solidFill>
            <a:miter lim="800000"/>
            <a:headEnd/>
            <a:tailEnd/>
          </a:ln>
          <a:extLst/>
        </p:spPr>
        <p:txBody>
          <a:bodyPr wrap="square" lIns="0" tIns="35998" rIns="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zh-CN" altLang="en-US" sz="1200" dirty="0">
                <a:solidFill>
                  <a:schemeClr val="bg1"/>
                </a:solidFill>
                <a:cs typeface="Arial" panose="020B0604020202020204" pitchFamily="34" charset="0"/>
              </a:rPr>
              <a:t>汇报</a:t>
            </a:r>
            <a:r>
              <a:rPr lang="en-US" altLang="zh-CN" sz="1200" dirty="0" smtClean="0">
                <a:solidFill>
                  <a:schemeClr val="bg1"/>
                </a:solidFill>
                <a:cs typeface="Arial" panose="020B0604020202020204" pitchFamily="34" charset="0"/>
              </a:rPr>
              <a:t>:</a:t>
            </a:r>
            <a:r>
              <a:rPr lang="zh-CN" altLang="en-US" sz="1200" dirty="0">
                <a:solidFill>
                  <a:schemeClr val="bg1"/>
                </a:solidFill>
                <a:cs typeface="Arial" panose="020B0604020202020204" pitchFamily="34" charset="0"/>
              </a:rPr>
              <a:t>小野</a:t>
            </a:r>
            <a:endParaRPr lang="zh-CN" altLang="en-US" sz="1200" dirty="0">
              <a:solidFill>
                <a:schemeClr val="bg1"/>
              </a:solidFill>
              <a:cs typeface="Arial" panose="020B0604020202020204" pitchFamily="34" charset="0"/>
            </a:endParaRPr>
          </a:p>
        </p:txBody>
      </p:sp>
      <p:sp>
        <p:nvSpPr>
          <p:cNvPr id="16" name="矩形 259"/>
          <p:cNvSpPr>
            <a:spLocks noChangeArrowheads="1"/>
          </p:cNvSpPr>
          <p:nvPr/>
        </p:nvSpPr>
        <p:spPr bwMode="auto">
          <a:xfrm>
            <a:off x="6151080" y="6373772"/>
            <a:ext cx="2528481" cy="257367"/>
          </a:xfrm>
          <a:prstGeom prst="rect">
            <a:avLst/>
          </a:prstGeom>
          <a:noFill/>
          <a:ln w="9525">
            <a:solidFill>
              <a:schemeClr val="bg1"/>
            </a:solidFill>
            <a:miter lim="800000"/>
            <a:headEnd/>
            <a:tailEnd/>
          </a:ln>
          <a:extLst/>
        </p:spPr>
        <p:txBody>
          <a:bodyPr wrap="square" lIns="0" tIns="35998" rIns="0" bIns="36000" anchor="t" anchorCtr="0">
            <a:spAutoFit/>
          </a:bodyPr>
          <a:lstStyle>
            <a:lvl1pPr>
              <a:spcBef>
                <a:spcPct val="20000"/>
              </a:spcBef>
              <a:buFont typeface="Arial" panose="020B0604020202020204" pitchFamily="34" charset="0"/>
              <a:buChar char="•"/>
              <a:defRPr sz="32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1pPr>
            <a:lvl2pPr marL="742950" indent="-285750">
              <a:spcBef>
                <a:spcPct val="20000"/>
              </a:spcBef>
              <a:buFont typeface="Arial" panose="020B0604020202020204" pitchFamily="34" charset="0"/>
              <a:buChar char="–"/>
              <a:defRPr sz="28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2pPr>
            <a:lvl3pPr marL="1143000" indent="-228600">
              <a:spcBef>
                <a:spcPct val="20000"/>
              </a:spcBef>
              <a:buFont typeface="Arial" panose="020B0604020202020204" pitchFamily="34" charset="0"/>
              <a:buChar char="•"/>
              <a:defRPr sz="24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3pPr>
            <a:lvl4pPr marL="16002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4pPr>
            <a:lvl5pPr marL="2057400" indent="-228600">
              <a:spcBef>
                <a:spcPct val="20000"/>
              </a:spcBef>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微软雅黑" panose="020B0503020204020204" pitchFamily="34" charset="-122"/>
                <a:ea typeface="微软雅黑" panose="020B0503020204020204" pitchFamily="34" charset="-122"/>
                <a:sym typeface="Calibri" panose="020F0502020204030204" pitchFamily="34" charset="0"/>
              </a:defRPr>
            </a:lvl9pPr>
          </a:lstStyle>
          <a:p>
            <a:pPr algn="ctr">
              <a:buNone/>
            </a:pPr>
            <a:r>
              <a:rPr lang="en-US" altLang="zh-CN" sz="1200" dirty="0" smtClean="0">
                <a:solidFill>
                  <a:schemeClr val="bg1"/>
                </a:solidFill>
                <a:cs typeface="Arial" panose="020B0604020202020204" pitchFamily="34" charset="0"/>
              </a:rPr>
              <a:t>Report </a:t>
            </a:r>
            <a:r>
              <a:rPr lang="en-US" altLang="zh-CN" sz="1200" dirty="0">
                <a:solidFill>
                  <a:schemeClr val="bg1"/>
                </a:solidFill>
                <a:cs typeface="Arial" panose="020B0604020202020204" pitchFamily="34" charset="0"/>
              </a:rPr>
              <a:t>Person: </a:t>
            </a:r>
            <a:r>
              <a:rPr lang="zh-CN" altLang="en-US" sz="1200">
                <a:solidFill>
                  <a:schemeClr val="bg1"/>
                </a:solidFill>
                <a:cs typeface="Arial" panose="020B0604020202020204" pitchFamily="34" charset="0"/>
              </a:rPr>
              <a:t>野</a:t>
            </a:r>
            <a:r>
              <a:rPr lang="zh-CN" altLang="en-US" sz="1200" smtClean="0">
                <a:solidFill>
                  <a:schemeClr val="bg1"/>
                </a:solidFill>
                <a:cs typeface="Arial" panose="020B0604020202020204" pitchFamily="34" charset="0"/>
              </a:rPr>
              <a:t>望教育 淘宝店</a:t>
            </a:r>
            <a:endParaRPr lang="zh-CN" altLang="en-US" sz="1200" dirty="0">
              <a:solidFill>
                <a:schemeClr val="bg1"/>
              </a:solidFill>
              <a:cs typeface="Arial" panose="020B0604020202020204" pitchFamily="34" charset="0"/>
            </a:endParaRPr>
          </a:p>
        </p:txBody>
      </p:sp>
    </p:spTree>
    <p:extLst>
      <p:ext uri="{BB962C8B-B14F-4D97-AF65-F5344CB8AC3E}">
        <p14:creationId xmlns:p14="http://schemas.microsoft.com/office/powerpoint/2010/main" val="214768788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fracture"/>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500"/>
                                        <p:tgtEl>
                                          <p:spTgt spid="3"/>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par>
                          <p:cTn id="11" fill="hold">
                            <p:stCondLst>
                              <p:cond delay="500"/>
                            </p:stCondLst>
                            <p:childTnLst>
                              <p:par>
                                <p:cTn id="12" presetID="41" presetClass="entr" presetSubtype="0" fill="hold" grpId="0" nodeType="afterEffect">
                                  <p:stCondLst>
                                    <p:cond delay="0"/>
                                  </p:stCondLst>
                                  <p:iterate type="lt">
                                    <p:tmPct val="10000"/>
                                  </p:iterate>
                                  <p:childTnLst>
                                    <p:set>
                                      <p:cBhvr>
                                        <p:cTn id="13" dur="1" fill="hold">
                                          <p:stCondLst>
                                            <p:cond delay="0"/>
                                          </p:stCondLst>
                                        </p:cTn>
                                        <p:tgtEl>
                                          <p:spTgt spid="7"/>
                                        </p:tgtEl>
                                        <p:attrNameLst>
                                          <p:attrName>style.visibility</p:attrName>
                                        </p:attrNameLst>
                                      </p:cBhvr>
                                      <p:to>
                                        <p:strVal val="visible"/>
                                      </p:to>
                                    </p:set>
                                    <p:anim calcmode="lin" valueType="num">
                                      <p:cBhvr>
                                        <p:cTn id="14" dur="500" fill="hold"/>
                                        <p:tgtEl>
                                          <p:spTgt spid="7"/>
                                        </p:tgtEl>
                                        <p:attrNameLst>
                                          <p:attrName>ppt_x</p:attrName>
                                        </p:attrNameLst>
                                      </p:cBhvr>
                                      <p:tavLst>
                                        <p:tav tm="0">
                                          <p:val>
                                            <p:strVal val="#ppt_x"/>
                                          </p:val>
                                        </p:tav>
                                        <p:tav tm="50000">
                                          <p:val>
                                            <p:strVal val="#ppt_x+.1"/>
                                          </p:val>
                                        </p:tav>
                                        <p:tav tm="100000">
                                          <p:val>
                                            <p:strVal val="#ppt_x"/>
                                          </p:val>
                                        </p:tav>
                                      </p:tavLst>
                                    </p:anim>
                                    <p:anim calcmode="lin" valueType="num">
                                      <p:cBhvr>
                                        <p:cTn id="15" dur="500" fill="hold"/>
                                        <p:tgtEl>
                                          <p:spTgt spid="7"/>
                                        </p:tgtEl>
                                        <p:attrNameLst>
                                          <p:attrName>ppt_y</p:attrName>
                                        </p:attrNameLst>
                                      </p:cBhvr>
                                      <p:tavLst>
                                        <p:tav tm="0">
                                          <p:val>
                                            <p:strVal val="#ppt_y"/>
                                          </p:val>
                                        </p:tav>
                                        <p:tav tm="100000">
                                          <p:val>
                                            <p:strVal val="#ppt_y"/>
                                          </p:val>
                                        </p:tav>
                                      </p:tavLst>
                                    </p:anim>
                                    <p:anim calcmode="lin" valueType="num">
                                      <p:cBhvr>
                                        <p:cTn id="16" dur="500" fill="hold"/>
                                        <p:tgtEl>
                                          <p:spTgt spid="7"/>
                                        </p:tgtEl>
                                        <p:attrNameLst>
                                          <p:attrName>ppt_h</p:attrName>
                                        </p:attrNameLst>
                                      </p:cBhvr>
                                      <p:tavLst>
                                        <p:tav tm="0">
                                          <p:val>
                                            <p:strVal val="#ppt_h/10"/>
                                          </p:val>
                                        </p:tav>
                                        <p:tav tm="50000">
                                          <p:val>
                                            <p:strVal val="#ppt_h+.01"/>
                                          </p:val>
                                        </p:tav>
                                        <p:tav tm="100000">
                                          <p:val>
                                            <p:strVal val="#ppt_h"/>
                                          </p:val>
                                        </p:tav>
                                      </p:tavLst>
                                    </p:anim>
                                    <p:anim calcmode="lin" valueType="num">
                                      <p:cBhvr>
                                        <p:cTn id="17" dur="500" fill="hold"/>
                                        <p:tgtEl>
                                          <p:spTgt spid="7"/>
                                        </p:tgtEl>
                                        <p:attrNameLst>
                                          <p:attrName>ppt_w</p:attrName>
                                        </p:attrNameLst>
                                      </p:cBhvr>
                                      <p:tavLst>
                                        <p:tav tm="0">
                                          <p:val>
                                            <p:strVal val="#ppt_w/10"/>
                                          </p:val>
                                        </p:tav>
                                        <p:tav tm="50000">
                                          <p:val>
                                            <p:strVal val="#ppt_w+.01"/>
                                          </p:val>
                                        </p:tav>
                                        <p:tav tm="100000">
                                          <p:val>
                                            <p:strVal val="#ppt_w"/>
                                          </p:val>
                                        </p:tav>
                                      </p:tavLst>
                                    </p:anim>
                                    <p:animEffect transition="in" filter="fade">
                                      <p:cBhvr>
                                        <p:cTn id="18" dur="500" tmFilter="0,0; .5, 1; 1, 1"/>
                                        <p:tgtEl>
                                          <p:spTgt spid="7"/>
                                        </p:tgtEl>
                                      </p:cBhvr>
                                    </p:animEffect>
                                  </p:childTnLst>
                                </p:cTn>
                              </p:par>
                            </p:childTnLst>
                          </p:cTn>
                        </p:par>
                        <p:par>
                          <p:cTn id="19" fill="hold">
                            <p:stCondLst>
                              <p:cond delay="1350"/>
                            </p:stCondLst>
                            <p:childTnLst>
                              <p:par>
                                <p:cTn id="20" presetID="26" presetClass="emph" presetSubtype="0" fill="hold" grpId="1" nodeType="afterEffect">
                                  <p:stCondLst>
                                    <p:cond delay="0"/>
                                  </p:stCondLst>
                                  <p:iterate type="lt">
                                    <p:tmPct val="0"/>
                                  </p:iterate>
                                  <p:childTnLst>
                                    <p:animEffect transition="out" filter="fade">
                                      <p:cBhvr>
                                        <p:cTn id="21" dur="500" tmFilter="0, 0; .2, .5; .8, .5; 1, 0"/>
                                        <p:tgtEl>
                                          <p:spTgt spid="7"/>
                                        </p:tgtEl>
                                      </p:cBhvr>
                                    </p:animEffect>
                                    <p:animScale>
                                      <p:cBhvr>
                                        <p:cTn id="22" dur="250" autoRev="1" fill="hold"/>
                                        <p:tgtEl>
                                          <p:spTgt spid="7"/>
                                        </p:tgtEl>
                                      </p:cBhvr>
                                      <p:by x="105000" y="105000"/>
                                    </p:animScale>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grpId="0" nodeType="clickEffect">
                                  <p:stCondLst>
                                    <p:cond delay="0"/>
                                  </p:stCondLst>
                                  <p:childTnLst>
                                    <p:set>
                                      <p:cBhvr>
                                        <p:cTn id="26" dur="1" fill="hold">
                                          <p:stCondLst>
                                            <p:cond delay="0"/>
                                          </p:stCondLst>
                                        </p:cTn>
                                        <p:tgtEl>
                                          <p:spTgt spid="9"/>
                                        </p:tgtEl>
                                        <p:attrNameLst>
                                          <p:attrName>style.visibility</p:attrName>
                                        </p:attrNameLst>
                                      </p:cBhvr>
                                      <p:to>
                                        <p:strVal val="visible"/>
                                      </p:to>
                                    </p:set>
                                    <p:animEffect transition="in" filter="fade">
                                      <p:cBhvr>
                                        <p:cTn id="27" dur="500"/>
                                        <p:tgtEl>
                                          <p:spTgt spid="9"/>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grpId="0" nodeType="clickEffect">
                                  <p:stCondLst>
                                    <p:cond delay="0"/>
                                  </p:stCondLst>
                                  <p:childTnLst>
                                    <p:set>
                                      <p:cBhvr>
                                        <p:cTn id="31" dur="1" fill="hold">
                                          <p:stCondLst>
                                            <p:cond delay="0"/>
                                          </p:stCondLst>
                                        </p:cTn>
                                        <p:tgtEl>
                                          <p:spTgt spid="16"/>
                                        </p:tgtEl>
                                        <p:attrNameLst>
                                          <p:attrName>style.visibility</p:attrName>
                                        </p:attrNameLst>
                                      </p:cBhvr>
                                      <p:to>
                                        <p:strVal val="visible"/>
                                      </p:to>
                                    </p:set>
                                    <p:animEffect transition="in" filter="fade">
                                      <p:cBhvr>
                                        <p:cTn id="32" dur="500"/>
                                        <p:tgtEl>
                                          <p:spTgt spid="1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 grpId="0" animBg="1"/>
      <p:bldP spid="7" grpId="0"/>
      <p:bldP spid="7" grpId="1"/>
      <p:bldP spid="9" grpId="0" animBg="1"/>
      <p:bldP spid="16"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38595" y="3493237"/>
            <a:ext cx="4381561" cy="97007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2728" tIns="36364" rIns="72728" bIns="36364" rtlCol="0" anchor="ctr"/>
          <a:lstStyle/>
          <a:p>
            <a:pPr algn="ctr"/>
            <a:endParaRPr lang="zh-CN" altLang="en-US" sz="1509">
              <a:latin typeface="Arial" panose="020B0604020202020204" pitchFamily="34" charset="0"/>
              <a:ea typeface="微软雅黑" panose="020B0503020204020204" pitchFamily="34" charset="-122"/>
              <a:sym typeface="Arial" panose="020B0604020202020204" pitchFamily="34" charset="0"/>
            </a:endParaRPr>
          </a:p>
        </p:txBody>
      </p:sp>
      <p:sp>
        <p:nvSpPr>
          <p:cNvPr id="3" name="椭圆 2"/>
          <p:cNvSpPr/>
          <p:nvPr/>
        </p:nvSpPr>
        <p:spPr>
          <a:xfrm>
            <a:off x="5919107" y="2214740"/>
            <a:ext cx="1020536" cy="102053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01</a:t>
            </a:r>
            <a:endParaRPr lang="zh-CN" altLang="en-US" sz="4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MH_Entry_1"/>
          <p:cNvSpPr/>
          <p:nvPr>
            <p:custDataLst>
              <p:tags r:id="rId1"/>
            </p:custDataLst>
          </p:nvPr>
        </p:nvSpPr>
        <p:spPr>
          <a:xfrm>
            <a:off x="5161330" y="3624330"/>
            <a:ext cx="2536091" cy="70788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r>
              <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rPr>
              <a:t>年度工作</a:t>
            </a:r>
            <a:r>
              <a:rPr lang="zh-CN" altLang="en-US" sz="32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概述</a:t>
            </a:r>
            <a:endParaRPr lang="en-US" altLang="zh-CN" sz="3200" dirty="0" smtClean="0">
              <a:solidFill>
                <a:schemeClr val="bg1"/>
              </a:solidFill>
              <a:latin typeface="Arial" panose="020B0604020202020204" pitchFamily="34" charset="0"/>
              <a:ea typeface="微软雅黑" panose="020B0503020204020204" pitchFamily="34" charset="-122"/>
              <a:sym typeface="Arial" panose="020B0604020202020204" pitchFamily="34" charset="0"/>
            </a:endParaRPr>
          </a:p>
          <a:p>
            <a:pPr algn="ctr"/>
            <a:r>
              <a:rPr lang="en-US" altLang="zh-CN"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11"/>
          <p:cNvSpPr txBox="1"/>
          <p:nvPr/>
        </p:nvSpPr>
        <p:spPr>
          <a:xfrm>
            <a:off x="6508612" y="4646971"/>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1"/>
          <p:cNvSpPr txBox="1"/>
          <p:nvPr/>
        </p:nvSpPr>
        <p:spPr>
          <a:xfrm>
            <a:off x="4737868" y="4646971"/>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6508612" y="4916628"/>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4737868" y="4916628"/>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1387526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win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grpId="0" nodeType="clickEffect">
                                  <p:stCondLst>
                                    <p:cond delay="0"/>
                                  </p:stCondLst>
                                  <p:iterate type="lt">
                                    <p:tmPct val="10000"/>
                                  </p:iterate>
                                  <p:childTnLst>
                                    <p:set>
                                      <p:cBhvr>
                                        <p:cTn id="19" dur="1" fill="hold">
                                          <p:stCondLst>
                                            <p:cond delay="0"/>
                                          </p:stCondLst>
                                        </p:cTn>
                                        <p:tgtEl>
                                          <p:spTgt spid="5"/>
                                        </p:tgtEl>
                                        <p:attrNameLst>
                                          <p:attrName>style.visibility</p:attrName>
                                        </p:attrNameLst>
                                      </p:cBhvr>
                                      <p:to>
                                        <p:strVal val="visible"/>
                                      </p:to>
                                    </p:set>
                                    <p:anim by="(-#ppt_w*2)" calcmode="lin" valueType="num">
                                      <p:cBhvr rctx="PPT">
                                        <p:cTn id="20" dur="500" autoRev="1" fill="hold">
                                          <p:stCondLst>
                                            <p:cond delay="0"/>
                                          </p:stCondLst>
                                        </p:cTn>
                                        <p:tgtEl>
                                          <p:spTgt spid="5"/>
                                        </p:tgtEl>
                                        <p:attrNameLst>
                                          <p:attrName>ppt_w</p:attrName>
                                        </p:attrNameLst>
                                      </p:cBhvr>
                                    </p:anim>
                                    <p:anim by="(#ppt_w*0.50)" calcmode="lin" valueType="num">
                                      <p:cBhvr>
                                        <p:cTn id="21" dur="500" decel="50000" autoRev="1" fill="hold">
                                          <p:stCondLst>
                                            <p:cond delay="0"/>
                                          </p:stCondLst>
                                        </p:cTn>
                                        <p:tgtEl>
                                          <p:spTgt spid="5"/>
                                        </p:tgtEl>
                                        <p:attrNameLst>
                                          <p:attrName>ppt_x</p:attrName>
                                        </p:attrNameLst>
                                      </p:cBhvr>
                                    </p:anim>
                                    <p:anim from="(-#ppt_h/2)" to="(#ppt_y)" calcmode="lin" valueType="num">
                                      <p:cBhvr>
                                        <p:cTn id="22" dur="1000" fill="hold">
                                          <p:stCondLst>
                                            <p:cond delay="0"/>
                                          </p:stCondLst>
                                        </p:cTn>
                                        <p:tgtEl>
                                          <p:spTgt spid="5"/>
                                        </p:tgtEl>
                                        <p:attrNameLst>
                                          <p:attrName>ppt_y</p:attrName>
                                        </p:attrNameLst>
                                      </p:cBhvr>
                                    </p:anim>
                                    <p:animRot by="21600000">
                                      <p:cBhvr>
                                        <p:cTn id="23" dur="1000" fill="hold">
                                          <p:stCondLst>
                                            <p:cond delay="0"/>
                                          </p:stCondLst>
                                        </p:cTn>
                                        <p:tgtEl>
                                          <p:spTgt spid="5"/>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p:bldP spid="9" grpId="0"/>
      <p:bldP spid="10" grpId="0"/>
      <p:bldP spid="11" grpId="0"/>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矩形 2"/>
          <p:cNvSpPr/>
          <p:nvPr/>
        </p:nvSpPr>
        <p:spPr>
          <a:xfrm>
            <a:off x="3631755" y="1315693"/>
            <a:ext cx="7941911" cy="4172840"/>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a:xfrm>
            <a:off x="1311872" y="1315694"/>
            <a:ext cx="2199405" cy="1996982"/>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矩形 30"/>
          <p:cNvSpPr/>
          <p:nvPr/>
        </p:nvSpPr>
        <p:spPr>
          <a:xfrm>
            <a:off x="1311872" y="3491551"/>
            <a:ext cx="2199405" cy="1996982"/>
          </a:xfrm>
          <a:prstGeom prst="rect">
            <a:avLst/>
          </a:prstGeom>
          <a:blipFill dpi="0" rotWithShape="1">
            <a:blip r:embed="rId5"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2" name="矩形 21"/>
          <p:cNvSpPr/>
          <p:nvPr/>
        </p:nvSpPr>
        <p:spPr>
          <a:xfrm>
            <a:off x="843809" y="1315693"/>
            <a:ext cx="2094695" cy="688318"/>
          </a:xfrm>
          <a:prstGeom prst="rect">
            <a:avLst/>
          </a:prstGeom>
          <a:solidFill>
            <a:schemeClr val="accent1"/>
          </a:solidFill>
          <a:ln w="12700" cap="flat" cmpd="sng" algn="ctr">
            <a:noFill/>
            <a:prstDash val="solid"/>
            <a:miter lim="800000"/>
          </a:ln>
          <a:effectLst/>
        </p:spPr>
        <p:txBody>
          <a:bodyPr rtlCol="0" anchor="ctr"/>
          <a:lstStyle/>
          <a:p>
            <a:pPr algn="ctr" defTabSz="1285829">
              <a:lnSpc>
                <a:spcPct val="150000"/>
              </a:lnSpc>
              <a:defRPr/>
            </a:pPr>
            <a:endParaRPr lang="zh-CN" altLang="en-US" sz="253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直角三角形 22"/>
          <p:cNvSpPr/>
          <p:nvPr/>
        </p:nvSpPr>
        <p:spPr>
          <a:xfrm rot="10800000">
            <a:off x="843809" y="2004664"/>
            <a:ext cx="474591" cy="197341"/>
          </a:xfrm>
          <a:prstGeom prst="rtTriangle">
            <a:avLst/>
          </a:prstGeom>
          <a:solidFill>
            <a:schemeClr val="tx1">
              <a:lumMod val="65000"/>
              <a:lumOff val="35000"/>
            </a:schemeClr>
          </a:solidFill>
          <a:ln w="12700" cap="flat" cmpd="sng" algn="ctr">
            <a:noFill/>
            <a:prstDash val="solid"/>
            <a:miter lim="800000"/>
          </a:ln>
          <a:effectLst/>
        </p:spPr>
        <p:txBody>
          <a:bodyPr rtlCol="0" anchor="ctr"/>
          <a:lstStyle/>
          <a:p>
            <a:pPr algn="ctr" defTabSz="1285829">
              <a:lnSpc>
                <a:spcPct val="150000"/>
              </a:lnSpc>
              <a:defRPr/>
            </a:pPr>
            <a:endParaRPr lang="zh-CN" altLang="en-US" sz="253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4" name="矩形 23"/>
          <p:cNvSpPr/>
          <p:nvPr/>
        </p:nvSpPr>
        <p:spPr>
          <a:xfrm>
            <a:off x="843809" y="3474698"/>
            <a:ext cx="2094695" cy="688318"/>
          </a:xfrm>
          <a:prstGeom prst="rect">
            <a:avLst/>
          </a:prstGeom>
          <a:solidFill>
            <a:schemeClr val="accent3"/>
          </a:solidFill>
          <a:ln w="12700" cap="flat" cmpd="sng" algn="ctr">
            <a:noFill/>
            <a:prstDash val="solid"/>
            <a:miter lim="800000"/>
          </a:ln>
          <a:effectLst/>
        </p:spPr>
        <p:txBody>
          <a:bodyPr rtlCol="0" anchor="ctr"/>
          <a:lstStyle/>
          <a:p>
            <a:pPr algn="ctr" defTabSz="1285829">
              <a:lnSpc>
                <a:spcPct val="150000"/>
              </a:lnSpc>
              <a:defRPr/>
            </a:pPr>
            <a:endParaRPr lang="zh-CN" altLang="en-US" sz="253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直角三角形 24"/>
          <p:cNvSpPr/>
          <p:nvPr/>
        </p:nvSpPr>
        <p:spPr>
          <a:xfrm rot="10800000">
            <a:off x="843809" y="4154670"/>
            <a:ext cx="474591" cy="197341"/>
          </a:xfrm>
          <a:prstGeom prst="rtTriangle">
            <a:avLst/>
          </a:prstGeom>
          <a:solidFill>
            <a:schemeClr val="tx1">
              <a:lumMod val="65000"/>
              <a:lumOff val="35000"/>
            </a:schemeClr>
          </a:solidFill>
          <a:ln w="12700" cap="flat" cmpd="sng" algn="ctr">
            <a:noFill/>
            <a:prstDash val="solid"/>
            <a:miter lim="800000"/>
          </a:ln>
          <a:effectLst/>
        </p:spPr>
        <p:txBody>
          <a:bodyPr rtlCol="0" anchor="ctr"/>
          <a:lstStyle/>
          <a:p>
            <a:pPr algn="ctr" defTabSz="1285829">
              <a:lnSpc>
                <a:spcPct val="150000"/>
              </a:lnSpc>
              <a:defRPr/>
            </a:pPr>
            <a:endParaRPr lang="zh-CN" altLang="en-US" sz="253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7" name="矩形 26"/>
          <p:cNvSpPr/>
          <p:nvPr/>
        </p:nvSpPr>
        <p:spPr>
          <a:xfrm flipH="1">
            <a:off x="9169817" y="1315693"/>
            <a:ext cx="2878440" cy="688318"/>
          </a:xfrm>
          <a:prstGeom prst="rect">
            <a:avLst/>
          </a:prstGeom>
          <a:solidFill>
            <a:schemeClr val="accent2"/>
          </a:solidFill>
          <a:ln w="12700" cap="flat" cmpd="sng" algn="ctr">
            <a:noFill/>
            <a:prstDash val="solid"/>
            <a:miter lim="800000"/>
          </a:ln>
          <a:effectLst/>
        </p:spPr>
        <p:txBody>
          <a:bodyPr rtlCol="0" anchor="ctr"/>
          <a:lstStyle/>
          <a:p>
            <a:pPr algn="ctr" defTabSz="1285829">
              <a:lnSpc>
                <a:spcPct val="150000"/>
              </a:lnSpc>
              <a:defRPr/>
            </a:pPr>
            <a:endParaRPr lang="zh-CN" altLang="en-US" sz="253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8" name="直角三角形 27"/>
          <p:cNvSpPr/>
          <p:nvPr/>
        </p:nvSpPr>
        <p:spPr>
          <a:xfrm rot="10800000" flipH="1">
            <a:off x="11573666" y="2004664"/>
            <a:ext cx="474591" cy="197341"/>
          </a:xfrm>
          <a:prstGeom prst="rtTriangle">
            <a:avLst/>
          </a:prstGeom>
          <a:solidFill>
            <a:schemeClr val="tx1">
              <a:lumMod val="65000"/>
              <a:lumOff val="35000"/>
            </a:schemeClr>
          </a:solidFill>
          <a:ln w="12700" cap="flat" cmpd="sng" algn="ctr">
            <a:noFill/>
            <a:prstDash val="solid"/>
            <a:miter lim="800000"/>
          </a:ln>
          <a:effectLst/>
        </p:spPr>
        <p:txBody>
          <a:bodyPr rtlCol="0" anchor="ctr"/>
          <a:lstStyle/>
          <a:p>
            <a:pPr algn="ctr" defTabSz="1285829">
              <a:lnSpc>
                <a:spcPct val="150000"/>
              </a:lnSpc>
              <a:defRPr/>
            </a:pPr>
            <a:endParaRPr lang="zh-CN" altLang="en-US" sz="253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9" name="文本框 17"/>
          <p:cNvSpPr txBox="1"/>
          <p:nvPr/>
        </p:nvSpPr>
        <p:spPr>
          <a:xfrm>
            <a:off x="1191394" y="1517322"/>
            <a:ext cx="1503005" cy="246221"/>
          </a:xfrm>
          <a:prstGeom prst="rect">
            <a:avLst/>
          </a:prstGeom>
          <a:noFill/>
        </p:spPr>
        <p:txBody>
          <a:bodyPr wrap="square" lIns="0" tIns="0" rIns="0" bIns="0" rtlCol="0">
            <a:spAutoFit/>
          </a:bodyPr>
          <a:lstStyle/>
          <a:p>
            <a:pPr algn="just" eaLnBrk="1" hangingPunct="1">
              <a:spcBef>
                <a:spcPts val="0"/>
              </a:spcBef>
              <a:spcAft>
                <a:spcPts val="0"/>
              </a:spcAft>
            </a:pP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30" name="文本框 18"/>
          <p:cNvSpPr txBox="1"/>
          <p:nvPr/>
        </p:nvSpPr>
        <p:spPr>
          <a:xfrm>
            <a:off x="1191394" y="3693992"/>
            <a:ext cx="1503005" cy="246221"/>
          </a:xfrm>
          <a:prstGeom prst="rect">
            <a:avLst/>
          </a:prstGeom>
          <a:noFill/>
        </p:spPr>
        <p:txBody>
          <a:bodyPr wrap="square" lIns="0" tIns="0" rIns="0" bIns="0" rtlCol="0">
            <a:spAutoFit/>
          </a:bodyPr>
          <a:lstStyle/>
          <a:p>
            <a:pPr eaLnBrk="1" hangingPunct="1">
              <a:spcBef>
                <a:spcPts val="0"/>
              </a:spcBef>
              <a:spcAft>
                <a:spcPts val="0"/>
              </a:spcAft>
            </a:pP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37" name="文本框 19"/>
          <p:cNvSpPr txBox="1"/>
          <p:nvPr/>
        </p:nvSpPr>
        <p:spPr>
          <a:xfrm>
            <a:off x="9890891" y="1517322"/>
            <a:ext cx="1436291" cy="246221"/>
          </a:xfrm>
          <a:prstGeom prst="rect">
            <a:avLst/>
          </a:prstGeom>
          <a:noFill/>
        </p:spPr>
        <p:txBody>
          <a:bodyPr wrap="none" lIns="0" tIns="0" rIns="0" bIns="0" rtlCol="0">
            <a:spAutoFit/>
          </a:bodyPr>
          <a:lstStyle/>
          <a:p>
            <a:pPr algn="just" eaLnBrk="1" hangingPunct="1">
              <a:spcBef>
                <a:spcPts val="0"/>
              </a:spcBef>
              <a:spcAft>
                <a:spcPts val="0"/>
              </a:spcAft>
            </a:pP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p>
        </p:txBody>
      </p:sp>
      <p:grpSp>
        <p:nvGrpSpPr>
          <p:cNvPr id="32" name="组合 19"/>
          <p:cNvGrpSpPr>
            <a:grpSpLocks/>
          </p:cNvGrpSpPr>
          <p:nvPr/>
        </p:nvGrpSpPr>
        <p:grpSpPr bwMode="auto">
          <a:xfrm>
            <a:off x="795008" y="5678593"/>
            <a:ext cx="11250942" cy="665588"/>
            <a:chOff x="1160463" y="2922049"/>
            <a:chExt cx="9421420" cy="473253"/>
          </a:xfrm>
        </p:grpSpPr>
        <p:sp>
          <p:nvSpPr>
            <p:cNvPr id="33" name="Text Box 11"/>
            <p:cNvSpPr txBox="1">
              <a:spLocks noChangeArrowheads="1"/>
            </p:cNvSpPr>
            <p:nvPr/>
          </p:nvSpPr>
          <p:spPr bwMode="auto">
            <a:xfrm>
              <a:off x="1160463" y="2922049"/>
              <a:ext cx="1833524" cy="1750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spcBef>
                  <a:spcPts val="0"/>
                </a:spcBef>
                <a:spcAft>
                  <a:spcPts val="0"/>
                </a:spcAft>
              </a:pPr>
              <a:r>
                <a:rPr lang="zh-CN" altLang="en-US" sz="16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zh-CN" altLang="en-US" sz="1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矩形 18"/>
            <p:cNvSpPr>
              <a:spLocks noChangeArrowheads="1"/>
            </p:cNvSpPr>
            <p:nvPr/>
          </p:nvSpPr>
          <p:spPr bwMode="auto">
            <a:xfrm>
              <a:off x="1160463" y="3132696"/>
              <a:ext cx="9421420" cy="26260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50000"/>
                </a:lnSpc>
                <a:spcBef>
                  <a:spcPts val="0"/>
                </a:spcBef>
                <a:spcAft>
                  <a:spcPts val="0"/>
                </a:spcAft>
              </a:pP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修改文字内容，也可以直接复制你的内容到此。</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17"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3856461701"/>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grpId="0"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1+#ppt_w/2"/>
                                          </p:val>
                                        </p:tav>
                                        <p:tav tm="100000">
                                          <p:val>
                                            <p:strVal val="#ppt_x"/>
                                          </p:val>
                                        </p:tav>
                                      </p:tavLst>
                                    </p:anim>
                                    <p:anim calcmode="lin" valueType="num">
                                      <p:cBhvr additive="base">
                                        <p:cTn id="8" dur="500" fill="hold"/>
                                        <p:tgtEl>
                                          <p:spTgt spid="3"/>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21"/>
                                        </p:tgtEl>
                                        <p:attrNameLst>
                                          <p:attrName>style.visibility</p:attrName>
                                        </p:attrNameLst>
                                      </p:cBhvr>
                                      <p:to>
                                        <p:strVal val="visible"/>
                                      </p:to>
                                    </p:set>
                                    <p:anim calcmode="lin" valueType="num">
                                      <p:cBhvr additive="base">
                                        <p:cTn id="11" dur="500" fill="hold"/>
                                        <p:tgtEl>
                                          <p:spTgt spid="21"/>
                                        </p:tgtEl>
                                        <p:attrNameLst>
                                          <p:attrName>ppt_x</p:attrName>
                                        </p:attrNameLst>
                                      </p:cBhvr>
                                      <p:tavLst>
                                        <p:tav tm="0">
                                          <p:val>
                                            <p:strVal val="0-#ppt_w/2"/>
                                          </p:val>
                                        </p:tav>
                                        <p:tav tm="100000">
                                          <p:val>
                                            <p:strVal val="#ppt_x"/>
                                          </p:val>
                                        </p:tav>
                                      </p:tavLst>
                                    </p:anim>
                                    <p:anim calcmode="lin" valueType="num">
                                      <p:cBhvr additive="base">
                                        <p:cTn id="12" dur="500" fill="hold"/>
                                        <p:tgtEl>
                                          <p:spTgt spid="21"/>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31"/>
                                        </p:tgtEl>
                                        <p:attrNameLst>
                                          <p:attrName>style.visibility</p:attrName>
                                        </p:attrNameLst>
                                      </p:cBhvr>
                                      <p:to>
                                        <p:strVal val="visible"/>
                                      </p:to>
                                    </p:set>
                                    <p:anim calcmode="lin" valueType="num">
                                      <p:cBhvr additive="base">
                                        <p:cTn id="15" dur="500" fill="hold"/>
                                        <p:tgtEl>
                                          <p:spTgt spid="31"/>
                                        </p:tgtEl>
                                        <p:attrNameLst>
                                          <p:attrName>ppt_x</p:attrName>
                                        </p:attrNameLst>
                                      </p:cBhvr>
                                      <p:tavLst>
                                        <p:tav tm="0">
                                          <p:val>
                                            <p:strVal val="0-#ppt_w/2"/>
                                          </p:val>
                                        </p:tav>
                                        <p:tav tm="100000">
                                          <p:val>
                                            <p:strVal val="#ppt_x"/>
                                          </p:val>
                                        </p:tav>
                                      </p:tavLst>
                                    </p:anim>
                                    <p:anim calcmode="lin" valueType="num">
                                      <p:cBhvr additive="base">
                                        <p:cTn id="16" dur="500" fill="hold"/>
                                        <p:tgtEl>
                                          <p:spTgt spid="31"/>
                                        </p:tgtEl>
                                        <p:attrNameLst>
                                          <p:attrName>ppt_y</p:attrName>
                                        </p:attrNameLst>
                                      </p:cBhvr>
                                      <p:tavLst>
                                        <p:tav tm="0">
                                          <p:val>
                                            <p:strVal val="#ppt_y"/>
                                          </p:val>
                                        </p:tav>
                                        <p:tav tm="100000">
                                          <p:val>
                                            <p:strVal val="#ppt_y"/>
                                          </p:val>
                                        </p:tav>
                                      </p:tavLst>
                                    </p:anim>
                                  </p:childTnLst>
                                </p:cTn>
                              </p:par>
                            </p:childTnLst>
                          </p:cTn>
                        </p:par>
                        <p:par>
                          <p:cTn id="17" fill="hold">
                            <p:stCondLst>
                              <p:cond delay="1000"/>
                            </p:stCondLst>
                            <p:childTnLst>
                              <p:par>
                                <p:cTn id="18" presetID="22" presetClass="entr" presetSubtype="8" fill="hold" grpId="0" nodeType="afterEffect">
                                  <p:stCondLst>
                                    <p:cond delay="0"/>
                                  </p:stCondLst>
                                  <p:childTnLst>
                                    <p:set>
                                      <p:cBhvr>
                                        <p:cTn id="19" dur="1" fill="hold">
                                          <p:stCondLst>
                                            <p:cond delay="0"/>
                                          </p:stCondLst>
                                        </p:cTn>
                                        <p:tgtEl>
                                          <p:spTgt spid="28"/>
                                        </p:tgtEl>
                                        <p:attrNameLst>
                                          <p:attrName>style.visibility</p:attrName>
                                        </p:attrNameLst>
                                      </p:cBhvr>
                                      <p:to>
                                        <p:strVal val="visible"/>
                                      </p:to>
                                    </p:set>
                                    <p:animEffect transition="in" filter="wipe(left)">
                                      <p:cBhvr>
                                        <p:cTn id="20" dur="500"/>
                                        <p:tgtEl>
                                          <p:spTgt spid="28"/>
                                        </p:tgtEl>
                                      </p:cBhvr>
                                    </p:animEffect>
                                  </p:childTnLst>
                                </p:cTn>
                              </p:par>
                              <p:par>
                                <p:cTn id="21" presetID="22" presetClass="entr" presetSubtype="2" fill="hold" grpId="0" nodeType="withEffect">
                                  <p:stCondLst>
                                    <p:cond delay="250"/>
                                  </p:stCondLst>
                                  <p:childTnLst>
                                    <p:set>
                                      <p:cBhvr>
                                        <p:cTn id="22" dur="1" fill="hold">
                                          <p:stCondLst>
                                            <p:cond delay="0"/>
                                          </p:stCondLst>
                                        </p:cTn>
                                        <p:tgtEl>
                                          <p:spTgt spid="27"/>
                                        </p:tgtEl>
                                        <p:attrNameLst>
                                          <p:attrName>style.visibility</p:attrName>
                                        </p:attrNameLst>
                                      </p:cBhvr>
                                      <p:to>
                                        <p:strVal val="visible"/>
                                      </p:to>
                                    </p:set>
                                    <p:animEffect transition="in" filter="wipe(right)">
                                      <p:cBhvr>
                                        <p:cTn id="23" dur="500"/>
                                        <p:tgtEl>
                                          <p:spTgt spid="27"/>
                                        </p:tgtEl>
                                      </p:cBhvr>
                                    </p:animEffect>
                                  </p:childTnLst>
                                </p:cTn>
                              </p:par>
                            </p:childTnLst>
                          </p:cTn>
                        </p:par>
                        <p:par>
                          <p:cTn id="24" fill="hold">
                            <p:stCondLst>
                              <p:cond delay="1750"/>
                            </p:stCondLst>
                            <p:childTnLst>
                              <p:par>
                                <p:cTn id="25" presetID="53" presetClass="entr" presetSubtype="16" fill="hold" grpId="0" nodeType="afterEffect">
                                  <p:stCondLst>
                                    <p:cond delay="0"/>
                                  </p:stCondLst>
                                  <p:childTnLst>
                                    <p:set>
                                      <p:cBhvr>
                                        <p:cTn id="26" dur="1" fill="hold">
                                          <p:stCondLst>
                                            <p:cond delay="0"/>
                                          </p:stCondLst>
                                        </p:cTn>
                                        <p:tgtEl>
                                          <p:spTgt spid="37"/>
                                        </p:tgtEl>
                                        <p:attrNameLst>
                                          <p:attrName>style.visibility</p:attrName>
                                        </p:attrNameLst>
                                      </p:cBhvr>
                                      <p:to>
                                        <p:strVal val="visible"/>
                                      </p:to>
                                    </p:set>
                                    <p:anim calcmode="lin" valueType="num">
                                      <p:cBhvr>
                                        <p:cTn id="27" dur="500" fill="hold"/>
                                        <p:tgtEl>
                                          <p:spTgt spid="37"/>
                                        </p:tgtEl>
                                        <p:attrNameLst>
                                          <p:attrName>ppt_w</p:attrName>
                                        </p:attrNameLst>
                                      </p:cBhvr>
                                      <p:tavLst>
                                        <p:tav tm="0">
                                          <p:val>
                                            <p:fltVal val="0"/>
                                          </p:val>
                                        </p:tav>
                                        <p:tav tm="100000">
                                          <p:val>
                                            <p:strVal val="#ppt_w"/>
                                          </p:val>
                                        </p:tav>
                                      </p:tavLst>
                                    </p:anim>
                                    <p:anim calcmode="lin" valueType="num">
                                      <p:cBhvr>
                                        <p:cTn id="28" dur="500" fill="hold"/>
                                        <p:tgtEl>
                                          <p:spTgt spid="37"/>
                                        </p:tgtEl>
                                        <p:attrNameLst>
                                          <p:attrName>ppt_h</p:attrName>
                                        </p:attrNameLst>
                                      </p:cBhvr>
                                      <p:tavLst>
                                        <p:tav tm="0">
                                          <p:val>
                                            <p:fltVal val="0"/>
                                          </p:val>
                                        </p:tav>
                                        <p:tav tm="100000">
                                          <p:val>
                                            <p:strVal val="#ppt_h"/>
                                          </p:val>
                                        </p:tav>
                                      </p:tavLst>
                                    </p:anim>
                                    <p:animEffect transition="in" filter="fade">
                                      <p:cBhvr>
                                        <p:cTn id="29" dur="500"/>
                                        <p:tgtEl>
                                          <p:spTgt spid="37"/>
                                        </p:tgtEl>
                                      </p:cBhvr>
                                    </p:animEffect>
                                  </p:childTnLst>
                                </p:cTn>
                              </p:par>
                            </p:childTnLst>
                          </p:cTn>
                        </p:par>
                        <p:par>
                          <p:cTn id="30" fill="hold">
                            <p:stCondLst>
                              <p:cond delay="2250"/>
                            </p:stCondLst>
                            <p:childTnLst>
                              <p:par>
                                <p:cTn id="31" presetID="22" presetClass="entr" presetSubtype="2" fill="hold" grpId="0" nodeType="afterEffect">
                                  <p:stCondLst>
                                    <p:cond delay="0"/>
                                  </p:stCondLst>
                                  <p:childTnLst>
                                    <p:set>
                                      <p:cBhvr>
                                        <p:cTn id="32" dur="1" fill="hold">
                                          <p:stCondLst>
                                            <p:cond delay="0"/>
                                          </p:stCondLst>
                                        </p:cTn>
                                        <p:tgtEl>
                                          <p:spTgt spid="23"/>
                                        </p:tgtEl>
                                        <p:attrNameLst>
                                          <p:attrName>style.visibility</p:attrName>
                                        </p:attrNameLst>
                                      </p:cBhvr>
                                      <p:to>
                                        <p:strVal val="visible"/>
                                      </p:to>
                                    </p:set>
                                    <p:animEffect transition="in" filter="wipe(right)">
                                      <p:cBhvr>
                                        <p:cTn id="33" dur="500"/>
                                        <p:tgtEl>
                                          <p:spTgt spid="23"/>
                                        </p:tgtEl>
                                      </p:cBhvr>
                                    </p:animEffect>
                                  </p:childTnLst>
                                </p:cTn>
                              </p:par>
                              <p:par>
                                <p:cTn id="34" presetID="22" presetClass="entr" presetSubtype="8" fill="hold" grpId="0" nodeType="withEffect">
                                  <p:stCondLst>
                                    <p:cond delay="0"/>
                                  </p:stCondLst>
                                  <p:childTnLst>
                                    <p:set>
                                      <p:cBhvr>
                                        <p:cTn id="35" dur="1" fill="hold">
                                          <p:stCondLst>
                                            <p:cond delay="0"/>
                                          </p:stCondLst>
                                        </p:cTn>
                                        <p:tgtEl>
                                          <p:spTgt spid="22"/>
                                        </p:tgtEl>
                                        <p:attrNameLst>
                                          <p:attrName>style.visibility</p:attrName>
                                        </p:attrNameLst>
                                      </p:cBhvr>
                                      <p:to>
                                        <p:strVal val="visible"/>
                                      </p:to>
                                    </p:set>
                                    <p:animEffect transition="in" filter="wipe(left)">
                                      <p:cBhvr>
                                        <p:cTn id="36" dur="500"/>
                                        <p:tgtEl>
                                          <p:spTgt spid="22"/>
                                        </p:tgtEl>
                                      </p:cBhvr>
                                    </p:animEffect>
                                  </p:childTnLst>
                                </p:cTn>
                              </p:par>
                            </p:childTnLst>
                          </p:cTn>
                        </p:par>
                        <p:par>
                          <p:cTn id="37" fill="hold">
                            <p:stCondLst>
                              <p:cond delay="2750"/>
                            </p:stCondLst>
                            <p:childTnLst>
                              <p:par>
                                <p:cTn id="38" presetID="53" presetClass="entr" presetSubtype="16" fill="hold" grpId="0" nodeType="afterEffect">
                                  <p:stCondLst>
                                    <p:cond delay="0"/>
                                  </p:stCondLst>
                                  <p:childTnLst>
                                    <p:set>
                                      <p:cBhvr>
                                        <p:cTn id="39" dur="1" fill="hold">
                                          <p:stCondLst>
                                            <p:cond delay="0"/>
                                          </p:stCondLst>
                                        </p:cTn>
                                        <p:tgtEl>
                                          <p:spTgt spid="29"/>
                                        </p:tgtEl>
                                        <p:attrNameLst>
                                          <p:attrName>style.visibility</p:attrName>
                                        </p:attrNameLst>
                                      </p:cBhvr>
                                      <p:to>
                                        <p:strVal val="visible"/>
                                      </p:to>
                                    </p:set>
                                    <p:anim calcmode="lin" valueType="num">
                                      <p:cBhvr>
                                        <p:cTn id="40" dur="500" fill="hold"/>
                                        <p:tgtEl>
                                          <p:spTgt spid="29"/>
                                        </p:tgtEl>
                                        <p:attrNameLst>
                                          <p:attrName>ppt_w</p:attrName>
                                        </p:attrNameLst>
                                      </p:cBhvr>
                                      <p:tavLst>
                                        <p:tav tm="0">
                                          <p:val>
                                            <p:fltVal val="0"/>
                                          </p:val>
                                        </p:tav>
                                        <p:tav tm="100000">
                                          <p:val>
                                            <p:strVal val="#ppt_w"/>
                                          </p:val>
                                        </p:tav>
                                      </p:tavLst>
                                    </p:anim>
                                    <p:anim calcmode="lin" valueType="num">
                                      <p:cBhvr>
                                        <p:cTn id="41" dur="500" fill="hold"/>
                                        <p:tgtEl>
                                          <p:spTgt spid="29"/>
                                        </p:tgtEl>
                                        <p:attrNameLst>
                                          <p:attrName>ppt_h</p:attrName>
                                        </p:attrNameLst>
                                      </p:cBhvr>
                                      <p:tavLst>
                                        <p:tav tm="0">
                                          <p:val>
                                            <p:fltVal val="0"/>
                                          </p:val>
                                        </p:tav>
                                        <p:tav tm="100000">
                                          <p:val>
                                            <p:strVal val="#ppt_h"/>
                                          </p:val>
                                        </p:tav>
                                      </p:tavLst>
                                    </p:anim>
                                    <p:animEffect transition="in" filter="fade">
                                      <p:cBhvr>
                                        <p:cTn id="42" dur="500"/>
                                        <p:tgtEl>
                                          <p:spTgt spid="29"/>
                                        </p:tgtEl>
                                      </p:cBhvr>
                                    </p:animEffect>
                                  </p:childTnLst>
                                </p:cTn>
                              </p:par>
                            </p:childTnLst>
                          </p:cTn>
                        </p:par>
                        <p:par>
                          <p:cTn id="43" fill="hold">
                            <p:stCondLst>
                              <p:cond delay="3250"/>
                            </p:stCondLst>
                            <p:childTnLst>
                              <p:par>
                                <p:cTn id="44" presetID="22" presetClass="entr" presetSubtype="2" fill="hold" grpId="0" nodeType="afterEffect">
                                  <p:stCondLst>
                                    <p:cond delay="0"/>
                                  </p:stCondLst>
                                  <p:childTnLst>
                                    <p:set>
                                      <p:cBhvr>
                                        <p:cTn id="45" dur="1" fill="hold">
                                          <p:stCondLst>
                                            <p:cond delay="0"/>
                                          </p:stCondLst>
                                        </p:cTn>
                                        <p:tgtEl>
                                          <p:spTgt spid="25"/>
                                        </p:tgtEl>
                                        <p:attrNameLst>
                                          <p:attrName>style.visibility</p:attrName>
                                        </p:attrNameLst>
                                      </p:cBhvr>
                                      <p:to>
                                        <p:strVal val="visible"/>
                                      </p:to>
                                    </p:set>
                                    <p:animEffect transition="in" filter="wipe(right)">
                                      <p:cBhvr>
                                        <p:cTn id="46" dur="500"/>
                                        <p:tgtEl>
                                          <p:spTgt spid="25"/>
                                        </p:tgtEl>
                                      </p:cBhvr>
                                    </p:animEffect>
                                  </p:childTnLst>
                                </p:cTn>
                              </p:par>
                            </p:childTnLst>
                          </p:cTn>
                        </p:par>
                        <p:par>
                          <p:cTn id="47" fill="hold">
                            <p:stCondLst>
                              <p:cond delay="3750"/>
                            </p:stCondLst>
                            <p:childTnLst>
                              <p:par>
                                <p:cTn id="48" presetID="22" presetClass="entr" presetSubtype="8" fill="hold" grpId="0" nodeType="afterEffect">
                                  <p:stCondLst>
                                    <p:cond delay="0"/>
                                  </p:stCondLst>
                                  <p:childTnLst>
                                    <p:set>
                                      <p:cBhvr>
                                        <p:cTn id="49" dur="1" fill="hold">
                                          <p:stCondLst>
                                            <p:cond delay="0"/>
                                          </p:stCondLst>
                                        </p:cTn>
                                        <p:tgtEl>
                                          <p:spTgt spid="24"/>
                                        </p:tgtEl>
                                        <p:attrNameLst>
                                          <p:attrName>style.visibility</p:attrName>
                                        </p:attrNameLst>
                                      </p:cBhvr>
                                      <p:to>
                                        <p:strVal val="visible"/>
                                      </p:to>
                                    </p:set>
                                    <p:animEffect transition="in" filter="wipe(left)">
                                      <p:cBhvr>
                                        <p:cTn id="50" dur="500"/>
                                        <p:tgtEl>
                                          <p:spTgt spid="24"/>
                                        </p:tgtEl>
                                      </p:cBhvr>
                                    </p:animEffect>
                                  </p:childTnLst>
                                </p:cTn>
                              </p:par>
                            </p:childTnLst>
                          </p:cTn>
                        </p:par>
                        <p:par>
                          <p:cTn id="51" fill="hold">
                            <p:stCondLst>
                              <p:cond delay="4250"/>
                            </p:stCondLst>
                            <p:childTnLst>
                              <p:par>
                                <p:cTn id="52" presetID="53" presetClass="entr" presetSubtype="16" fill="hold" grpId="0" nodeType="afterEffect">
                                  <p:stCondLst>
                                    <p:cond delay="0"/>
                                  </p:stCondLst>
                                  <p:childTnLst>
                                    <p:set>
                                      <p:cBhvr>
                                        <p:cTn id="53" dur="1" fill="hold">
                                          <p:stCondLst>
                                            <p:cond delay="0"/>
                                          </p:stCondLst>
                                        </p:cTn>
                                        <p:tgtEl>
                                          <p:spTgt spid="30"/>
                                        </p:tgtEl>
                                        <p:attrNameLst>
                                          <p:attrName>style.visibility</p:attrName>
                                        </p:attrNameLst>
                                      </p:cBhvr>
                                      <p:to>
                                        <p:strVal val="visible"/>
                                      </p:to>
                                    </p:set>
                                    <p:anim calcmode="lin" valueType="num">
                                      <p:cBhvr>
                                        <p:cTn id="54" dur="500" fill="hold"/>
                                        <p:tgtEl>
                                          <p:spTgt spid="30"/>
                                        </p:tgtEl>
                                        <p:attrNameLst>
                                          <p:attrName>ppt_w</p:attrName>
                                        </p:attrNameLst>
                                      </p:cBhvr>
                                      <p:tavLst>
                                        <p:tav tm="0">
                                          <p:val>
                                            <p:fltVal val="0"/>
                                          </p:val>
                                        </p:tav>
                                        <p:tav tm="100000">
                                          <p:val>
                                            <p:strVal val="#ppt_w"/>
                                          </p:val>
                                        </p:tav>
                                      </p:tavLst>
                                    </p:anim>
                                    <p:anim calcmode="lin" valueType="num">
                                      <p:cBhvr>
                                        <p:cTn id="55" dur="500" fill="hold"/>
                                        <p:tgtEl>
                                          <p:spTgt spid="30"/>
                                        </p:tgtEl>
                                        <p:attrNameLst>
                                          <p:attrName>ppt_h</p:attrName>
                                        </p:attrNameLst>
                                      </p:cBhvr>
                                      <p:tavLst>
                                        <p:tav tm="0">
                                          <p:val>
                                            <p:fltVal val="0"/>
                                          </p:val>
                                        </p:tav>
                                        <p:tav tm="100000">
                                          <p:val>
                                            <p:strVal val="#ppt_h"/>
                                          </p:val>
                                        </p:tav>
                                      </p:tavLst>
                                    </p:anim>
                                    <p:animEffect transition="in" filter="fade">
                                      <p:cBhvr>
                                        <p:cTn id="56" dur="500"/>
                                        <p:tgtEl>
                                          <p:spTgt spid="30"/>
                                        </p:tgtEl>
                                      </p:cBhvr>
                                    </p:animEffect>
                                  </p:childTnLst>
                                </p:cTn>
                              </p:par>
                            </p:childTnLst>
                          </p:cTn>
                        </p:par>
                        <p:par>
                          <p:cTn id="57" fill="hold">
                            <p:stCondLst>
                              <p:cond delay="4750"/>
                            </p:stCondLst>
                            <p:childTnLst>
                              <p:par>
                                <p:cTn id="58" presetID="2" presetClass="entr" presetSubtype="4" fill="hold" nodeType="afterEffect">
                                  <p:stCondLst>
                                    <p:cond delay="0"/>
                                  </p:stCondLst>
                                  <p:childTnLst>
                                    <p:set>
                                      <p:cBhvr>
                                        <p:cTn id="59" dur="1" fill="hold">
                                          <p:stCondLst>
                                            <p:cond delay="0"/>
                                          </p:stCondLst>
                                        </p:cTn>
                                        <p:tgtEl>
                                          <p:spTgt spid="32"/>
                                        </p:tgtEl>
                                        <p:attrNameLst>
                                          <p:attrName>style.visibility</p:attrName>
                                        </p:attrNameLst>
                                      </p:cBhvr>
                                      <p:to>
                                        <p:strVal val="visible"/>
                                      </p:to>
                                    </p:set>
                                    <p:anim calcmode="lin" valueType="num">
                                      <p:cBhvr additive="base">
                                        <p:cTn id="60" dur="500" fill="hold"/>
                                        <p:tgtEl>
                                          <p:spTgt spid="32"/>
                                        </p:tgtEl>
                                        <p:attrNameLst>
                                          <p:attrName>ppt_x</p:attrName>
                                        </p:attrNameLst>
                                      </p:cBhvr>
                                      <p:tavLst>
                                        <p:tav tm="0">
                                          <p:val>
                                            <p:strVal val="#ppt_x"/>
                                          </p:val>
                                        </p:tav>
                                        <p:tav tm="100000">
                                          <p:val>
                                            <p:strVal val="#ppt_x"/>
                                          </p:val>
                                        </p:tav>
                                      </p:tavLst>
                                    </p:anim>
                                    <p:anim calcmode="lin" valueType="num">
                                      <p:cBhvr additive="base">
                                        <p:cTn id="61" dur="500" fill="hold"/>
                                        <p:tgtEl>
                                          <p:spTgt spid="3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animBg="1"/>
      <p:bldP spid="21" grpId="0" animBg="1"/>
      <p:bldP spid="31" grpId="0" animBg="1"/>
      <p:bldP spid="22" grpId="0" animBg="1"/>
      <p:bldP spid="23" grpId="0" animBg="1"/>
      <p:bldP spid="24" grpId="0" animBg="1"/>
      <p:bldP spid="25" grpId="0" animBg="1"/>
      <p:bldP spid="27" grpId="0" animBg="1"/>
      <p:bldP spid="28" grpId="0" animBg="1"/>
      <p:bldP spid="29" grpId="0"/>
      <p:bldP spid="30" grpId="0"/>
      <p:bldP spid="3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770" name="MH_Other_1"/>
          <p:cNvSpPr>
            <a:spLocks noChangeArrowheads="1"/>
          </p:cNvSpPr>
          <p:nvPr/>
        </p:nvSpPr>
        <p:spPr bwMode="auto">
          <a:xfrm>
            <a:off x="2977939" y="2952568"/>
            <a:ext cx="2541334" cy="2543007"/>
          </a:xfrm>
          <a:prstGeom prst="ellipse">
            <a:avLst/>
          </a:prstGeom>
          <a:noFill/>
          <a:ln w="6350">
            <a:solidFill>
              <a:schemeClr val="bg1">
                <a:lumMod val="65000"/>
              </a:schemeClr>
            </a:solidFill>
            <a:round/>
            <a:headEnd/>
            <a:tailEnd/>
          </a:ln>
          <a:extLst>
            <a:ext uri="{909E8E84-426E-40DD-AFC4-6F175D3DCCD1}">
              <a14:hiddenFill xmlns:a14="http://schemas.microsoft.com/office/drawing/2010/main">
                <a:solidFill>
                  <a:srgbClr val="FFFFFF"/>
                </a:solidFill>
              </a14:hiddenFill>
            </a:ext>
          </a:extLst>
        </p:spPr>
        <p:txBody>
          <a:bodyPr lIns="95091" tIns="49554" rIns="95091" bIns="49554"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20000"/>
              </a:lnSpc>
            </a:pPr>
            <a:endParaRPr lang="en-US" altLang="zh-CN" sz="1400">
              <a:solidFill>
                <a:srgbClr val="FFFFFF"/>
              </a:solidFill>
              <a:ea typeface="微软雅黑" panose="020B0503020204020204" pitchFamily="34" charset="-122"/>
              <a:cs typeface="+mn-ea"/>
              <a:sym typeface="Arial" panose="020B0604020202020204" pitchFamily="34" charset="0"/>
            </a:endParaRPr>
          </a:p>
        </p:txBody>
      </p:sp>
      <p:sp>
        <p:nvSpPr>
          <p:cNvPr id="32771" name="MH_Title_1"/>
          <p:cNvSpPr>
            <a:spLocks noChangeArrowheads="1"/>
          </p:cNvSpPr>
          <p:nvPr/>
        </p:nvSpPr>
        <p:spPr bwMode="auto">
          <a:xfrm>
            <a:off x="4926628" y="3739410"/>
            <a:ext cx="1089862" cy="1088186"/>
          </a:xfrm>
          <a:prstGeom prst="ellipse">
            <a:avLst/>
          </a:prstGeom>
          <a:solidFill>
            <a:schemeClr val="accent2"/>
          </a:solidFill>
          <a:ln w="381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20000"/>
              </a:lnSpc>
            </a:pPr>
            <a:r>
              <a:rPr lang="zh-CN" altLang="en-US" sz="1400" smtClean="0">
                <a:solidFill>
                  <a:srgbClr val="FFFFFF"/>
                </a:solidFill>
                <a:ea typeface="微软雅黑" panose="020B0503020204020204" pitchFamily="34" charset="-122"/>
                <a:cs typeface="+mn-ea"/>
                <a:sym typeface="Arial" panose="020B0604020202020204" pitchFamily="34" charset="0"/>
              </a:rPr>
              <a:t>请替换文字内容</a:t>
            </a:r>
            <a:endParaRPr lang="zh-CN" altLang="en-US" sz="1400" dirty="0">
              <a:solidFill>
                <a:srgbClr val="FFFFFF"/>
              </a:solidFill>
              <a:ea typeface="微软雅黑" panose="020B0503020204020204" pitchFamily="34" charset="-122"/>
              <a:cs typeface="+mn-ea"/>
              <a:sym typeface="Arial" panose="020B0604020202020204" pitchFamily="34" charset="0"/>
            </a:endParaRPr>
          </a:p>
        </p:txBody>
      </p:sp>
      <p:sp>
        <p:nvSpPr>
          <p:cNvPr id="32772" name="MH_SubTitle_3"/>
          <p:cNvSpPr>
            <a:spLocks noChangeArrowheads="1"/>
          </p:cNvSpPr>
          <p:nvPr/>
        </p:nvSpPr>
        <p:spPr bwMode="auto">
          <a:xfrm>
            <a:off x="2638089" y="3927751"/>
            <a:ext cx="711506" cy="711507"/>
          </a:xfrm>
          <a:prstGeom prst="ellipse">
            <a:avLst/>
          </a:prstGeom>
          <a:solidFill>
            <a:schemeClr val="accent1"/>
          </a:solidFill>
          <a:ln w="254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20000"/>
              </a:lnSpc>
            </a:pPr>
            <a:r>
              <a:rPr lang="zh-CN" altLang="en-US" sz="1100" smtClean="0">
                <a:solidFill>
                  <a:srgbClr val="FFFFFF"/>
                </a:solidFill>
                <a:ea typeface="微软雅黑" panose="020B0503020204020204" pitchFamily="34" charset="-122"/>
                <a:cs typeface="+mn-ea"/>
                <a:sym typeface="Arial" panose="020B0604020202020204" pitchFamily="34" charset="0"/>
              </a:rPr>
              <a:t>请替换文字内容</a:t>
            </a:r>
            <a:endParaRPr lang="zh-CN" altLang="en-US" sz="1100" dirty="0">
              <a:solidFill>
                <a:srgbClr val="FFFFFF"/>
              </a:solidFill>
              <a:ea typeface="微软雅黑" panose="020B0503020204020204" pitchFamily="34" charset="-122"/>
              <a:cs typeface="+mn-ea"/>
              <a:sym typeface="Arial" panose="020B0604020202020204" pitchFamily="34" charset="0"/>
            </a:endParaRPr>
          </a:p>
        </p:txBody>
      </p:sp>
      <p:sp>
        <p:nvSpPr>
          <p:cNvPr id="32773" name="MH_SubTitle_1"/>
          <p:cNvSpPr>
            <a:spLocks noChangeArrowheads="1"/>
          </p:cNvSpPr>
          <p:nvPr/>
        </p:nvSpPr>
        <p:spPr bwMode="auto">
          <a:xfrm>
            <a:off x="3893690" y="2597653"/>
            <a:ext cx="709832" cy="711506"/>
          </a:xfrm>
          <a:prstGeom prst="ellipse">
            <a:avLst/>
          </a:prstGeom>
          <a:solidFill>
            <a:schemeClr val="accent5"/>
          </a:solidFill>
          <a:ln w="254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20000"/>
              </a:lnSpc>
            </a:pPr>
            <a:r>
              <a:rPr lang="zh-CN" altLang="en-US" sz="1100" smtClean="0">
                <a:solidFill>
                  <a:srgbClr val="FFFFFF"/>
                </a:solidFill>
                <a:ea typeface="微软雅黑" panose="020B0503020204020204" pitchFamily="34" charset="-122"/>
                <a:cs typeface="+mn-ea"/>
                <a:sym typeface="Arial" panose="020B0604020202020204" pitchFamily="34" charset="0"/>
              </a:rPr>
              <a:t>请替换文字内容</a:t>
            </a:r>
            <a:endParaRPr lang="zh-CN" altLang="en-US" sz="1100" dirty="0">
              <a:solidFill>
                <a:srgbClr val="FFFFFF"/>
              </a:solidFill>
              <a:ea typeface="微软雅黑" panose="020B0503020204020204" pitchFamily="34" charset="-122"/>
              <a:cs typeface="+mn-ea"/>
              <a:sym typeface="Arial" panose="020B0604020202020204" pitchFamily="34" charset="0"/>
            </a:endParaRPr>
          </a:p>
        </p:txBody>
      </p:sp>
      <p:sp>
        <p:nvSpPr>
          <p:cNvPr id="32774" name="MH_SubTitle_5"/>
          <p:cNvSpPr>
            <a:spLocks noChangeArrowheads="1"/>
          </p:cNvSpPr>
          <p:nvPr/>
        </p:nvSpPr>
        <p:spPr bwMode="auto">
          <a:xfrm>
            <a:off x="3783195" y="5030166"/>
            <a:ext cx="711506" cy="711507"/>
          </a:xfrm>
          <a:prstGeom prst="ellipse">
            <a:avLst/>
          </a:prstGeom>
          <a:solidFill>
            <a:schemeClr val="accent5"/>
          </a:solidFill>
          <a:ln w="254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20000"/>
              </a:lnSpc>
            </a:pPr>
            <a:r>
              <a:rPr lang="zh-CN" altLang="en-US" sz="1100" smtClean="0">
                <a:solidFill>
                  <a:srgbClr val="FFFFFF"/>
                </a:solidFill>
                <a:ea typeface="微软雅黑" panose="020B0503020204020204" pitchFamily="34" charset="-122"/>
                <a:cs typeface="+mn-ea"/>
                <a:sym typeface="Arial" panose="020B0604020202020204" pitchFamily="34" charset="0"/>
              </a:rPr>
              <a:t>请替换文字内容</a:t>
            </a:r>
            <a:endParaRPr lang="zh-CN" altLang="en-US" sz="1100" dirty="0">
              <a:solidFill>
                <a:srgbClr val="FFFFFF"/>
              </a:solidFill>
              <a:ea typeface="微软雅黑" panose="020B0503020204020204" pitchFamily="34" charset="-122"/>
              <a:cs typeface="+mn-ea"/>
              <a:sym typeface="Arial" panose="020B0604020202020204" pitchFamily="34" charset="0"/>
            </a:endParaRPr>
          </a:p>
        </p:txBody>
      </p:sp>
      <p:sp>
        <p:nvSpPr>
          <p:cNvPr id="32775" name="MH_Other_2"/>
          <p:cNvSpPr>
            <a:spLocks noChangeArrowheads="1"/>
          </p:cNvSpPr>
          <p:nvPr/>
        </p:nvSpPr>
        <p:spPr bwMode="auto">
          <a:xfrm flipH="1">
            <a:off x="7226887" y="2952568"/>
            <a:ext cx="2543008" cy="2543007"/>
          </a:xfrm>
          <a:prstGeom prst="ellipse">
            <a:avLst/>
          </a:prstGeom>
          <a:noFill/>
          <a:ln w="6350">
            <a:solidFill>
              <a:schemeClr val="bg1">
                <a:lumMod val="65000"/>
              </a:schemeClr>
            </a:solidFill>
            <a:round/>
            <a:headEnd/>
            <a:tailEnd/>
          </a:ln>
          <a:extLst>
            <a:ext uri="{909E8E84-426E-40DD-AFC4-6F175D3DCCD1}">
              <a14:hiddenFill xmlns:a14="http://schemas.microsoft.com/office/drawing/2010/main">
                <a:solidFill>
                  <a:srgbClr val="FFFFFF"/>
                </a:solidFill>
              </a14:hiddenFill>
            </a:ext>
          </a:extLst>
        </p:spPr>
        <p:txBody>
          <a:bodyPr lIns="95091" tIns="49554" rIns="95091" bIns="49554"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20000"/>
              </a:lnSpc>
            </a:pPr>
            <a:endParaRPr lang="en-US" altLang="zh-CN" sz="1400">
              <a:solidFill>
                <a:srgbClr val="FFFFFF"/>
              </a:solidFill>
              <a:ea typeface="微软雅黑" panose="020B0503020204020204" pitchFamily="34" charset="-122"/>
              <a:cs typeface="+mn-ea"/>
              <a:sym typeface="Arial" panose="020B0604020202020204" pitchFamily="34" charset="0"/>
            </a:endParaRPr>
          </a:p>
        </p:txBody>
      </p:sp>
      <p:sp>
        <p:nvSpPr>
          <p:cNvPr id="32776" name="MH_Title_2"/>
          <p:cNvSpPr>
            <a:spLocks noChangeArrowheads="1"/>
          </p:cNvSpPr>
          <p:nvPr/>
        </p:nvSpPr>
        <p:spPr bwMode="auto">
          <a:xfrm flipH="1">
            <a:off x="6731343" y="3739410"/>
            <a:ext cx="1088186" cy="1088186"/>
          </a:xfrm>
          <a:prstGeom prst="ellipse">
            <a:avLst/>
          </a:prstGeom>
          <a:solidFill>
            <a:schemeClr val="accent3"/>
          </a:solidFill>
          <a:ln w="381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20000"/>
              </a:lnSpc>
            </a:pPr>
            <a:r>
              <a:rPr lang="zh-CN" altLang="en-US" sz="1400" smtClean="0">
                <a:solidFill>
                  <a:srgbClr val="FFFFFF"/>
                </a:solidFill>
                <a:ea typeface="微软雅黑" panose="020B0503020204020204" pitchFamily="34" charset="-122"/>
                <a:cs typeface="+mn-ea"/>
                <a:sym typeface="Arial" panose="020B0604020202020204" pitchFamily="34" charset="0"/>
              </a:rPr>
              <a:t>请替换文字内容</a:t>
            </a:r>
            <a:endParaRPr lang="zh-CN" altLang="en-US" sz="1400" dirty="0">
              <a:solidFill>
                <a:srgbClr val="FFFFFF"/>
              </a:solidFill>
              <a:ea typeface="微软雅黑" panose="020B0503020204020204" pitchFamily="34" charset="-122"/>
              <a:cs typeface="+mn-ea"/>
              <a:sym typeface="Arial" panose="020B0604020202020204" pitchFamily="34" charset="0"/>
            </a:endParaRPr>
          </a:p>
        </p:txBody>
      </p:sp>
      <p:sp>
        <p:nvSpPr>
          <p:cNvPr id="32777" name="MH_SubTitle_4"/>
          <p:cNvSpPr>
            <a:spLocks noChangeArrowheads="1"/>
          </p:cNvSpPr>
          <p:nvPr/>
        </p:nvSpPr>
        <p:spPr bwMode="auto">
          <a:xfrm flipH="1">
            <a:off x="9398237" y="3927751"/>
            <a:ext cx="709832" cy="711507"/>
          </a:xfrm>
          <a:prstGeom prst="ellipse">
            <a:avLst/>
          </a:prstGeom>
          <a:solidFill>
            <a:schemeClr val="accent4"/>
          </a:solidFill>
          <a:ln w="254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20000"/>
              </a:lnSpc>
            </a:pPr>
            <a:r>
              <a:rPr lang="zh-CN" altLang="en-US" sz="1100" smtClean="0">
                <a:solidFill>
                  <a:srgbClr val="FFFFFF"/>
                </a:solidFill>
                <a:ea typeface="微软雅黑" panose="020B0503020204020204" pitchFamily="34" charset="-122"/>
                <a:cs typeface="+mn-ea"/>
                <a:sym typeface="Arial" panose="020B0604020202020204" pitchFamily="34" charset="0"/>
              </a:rPr>
              <a:t>请替换文字内容</a:t>
            </a:r>
            <a:endParaRPr lang="zh-CN" altLang="en-US" sz="1100" dirty="0">
              <a:solidFill>
                <a:srgbClr val="FFFFFF"/>
              </a:solidFill>
              <a:ea typeface="微软雅黑" panose="020B0503020204020204" pitchFamily="34" charset="-122"/>
              <a:cs typeface="+mn-ea"/>
              <a:sym typeface="Arial" panose="020B0604020202020204" pitchFamily="34" charset="0"/>
            </a:endParaRPr>
          </a:p>
        </p:txBody>
      </p:sp>
      <p:sp>
        <p:nvSpPr>
          <p:cNvPr id="32778" name="MH_SubTitle_2"/>
          <p:cNvSpPr>
            <a:spLocks noChangeArrowheads="1"/>
          </p:cNvSpPr>
          <p:nvPr/>
        </p:nvSpPr>
        <p:spPr bwMode="auto">
          <a:xfrm flipH="1">
            <a:off x="8142638" y="2597653"/>
            <a:ext cx="711506" cy="711506"/>
          </a:xfrm>
          <a:prstGeom prst="ellipse">
            <a:avLst/>
          </a:prstGeom>
          <a:solidFill>
            <a:schemeClr val="accent6"/>
          </a:solidFill>
          <a:ln w="254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20000"/>
              </a:lnSpc>
            </a:pPr>
            <a:r>
              <a:rPr lang="zh-CN" altLang="en-US" sz="1100" smtClean="0">
                <a:solidFill>
                  <a:srgbClr val="FFFFFF"/>
                </a:solidFill>
                <a:ea typeface="微软雅黑" panose="020B0503020204020204" pitchFamily="34" charset="-122"/>
                <a:cs typeface="+mn-ea"/>
                <a:sym typeface="Arial" panose="020B0604020202020204" pitchFamily="34" charset="0"/>
              </a:rPr>
              <a:t>请替换文字内容</a:t>
            </a:r>
            <a:endParaRPr lang="zh-CN" altLang="en-US" sz="1100" dirty="0">
              <a:solidFill>
                <a:srgbClr val="FFFFFF"/>
              </a:solidFill>
              <a:ea typeface="微软雅黑" panose="020B0503020204020204" pitchFamily="34" charset="-122"/>
              <a:cs typeface="+mn-ea"/>
              <a:sym typeface="Arial" panose="020B0604020202020204" pitchFamily="34" charset="0"/>
            </a:endParaRPr>
          </a:p>
        </p:txBody>
      </p:sp>
      <p:sp>
        <p:nvSpPr>
          <p:cNvPr id="32779" name="MH_SubTitle_6"/>
          <p:cNvSpPr>
            <a:spLocks noChangeArrowheads="1"/>
          </p:cNvSpPr>
          <p:nvPr/>
        </p:nvSpPr>
        <p:spPr bwMode="auto">
          <a:xfrm flipH="1">
            <a:off x="8253131" y="5030166"/>
            <a:ext cx="709832" cy="711507"/>
          </a:xfrm>
          <a:prstGeom prst="ellipse">
            <a:avLst/>
          </a:prstGeom>
          <a:solidFill>
            <a:schemeClr val="accent6"/>
          </a:solidFill>
          <a:ln w="25400">
            <a:noFill/>
            <a:round/>
            <a:headEnd/>
            <a:tailEnd/>
          </a:ln>
        </p:spPr>
        <p:txBody>
          <a:bodyPr lIns="0" tIns="0" rIns="0" bIns="0" anchor="ctr"/>
          <a:lstStyle>
            <a:lvl1pPr>
              <a:buFont typeface="Arial" panose="020B0604020202020204" pitchFamily="34" charset="0"/>
              <a:defRPr>
                <a:solidFill>
                  <a:schemeClr val="tx1"/>
                </a:solidFill>
                <a:latin typeface="Arial" panose="020B0604020202020204" pitchFamily="34" charset="0"/>
                <a:ea typeface="宋体" panose="02010600030101010101" pitchFamily="2" charset="-122"/>
              </a:defRPr>
            </a:lvl1pPr>
            <a:lvl2pPr marL="742950" indent="-285750">
              <a:buFont typeface="Arial" panose="020B0604020202020204" pitchFamily="34" charset="0"/>
              <a:defRPr>
                <a:solidFill>
                  <a:schemeClr val="tx1"/>
                </a:solidFill>
                <a:latin typeface="Arial" panose="020B0604020202020204" pitchFamily="34" charset="0"/>
                <a:ea typeface="宋体" panose="02010600030101010101" pitchFamily="2" charset="-122"/>
              </a:defRPr>
            </a:lvl2pPr>
            <a:lvl3pPr marL="11430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3pPr>
            <a:lvl4pPr marL="16002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4pPr>
            <a:lvl5pPr marL="2057400" indent="-228600">
              <a:buFont typeface="Arial" panose="020B0604020202020204" pitchFamily="34" charse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buFont typeface="Arial" panose="020B0604020202020204" pitchFamily="34" charset="0"/>
              <a:defRPr>
                <a:solidFill>
                  <a:schemeClr val="tx1"/>
                </a:solidFill>
                <a:latin typeface="Arial" panose="020B0604020202020204" pitchFamily="34" charset="0"/>
                <a:ea typeface="宋体" panose="02010600030101010101" pitchFamily="2" charset="-122"/>
              </a:defRPr>
            </a:lvl9pPr>
          </a:lstStyle>
          <a:p>
            <a:pPr algn="ctr" eaLnBrk="1" latinLnBrk="1" hangingPunct="1">
              <a:lnSpc>
                <a:spcPct val="120000"/>
              </a:lnSpc>
            </a:pPr>
            <a:r>
              <a:rPr lang="zh-CN" altLang="en-US" sz="1100" smtClean="0">
                <a:solidFill>
                  <a:srgbClr val="FFFFFF"/>
                </a:solidFill>
                <a:ea typeface="微软雅黑" panose="020B0503020204020204" pitchFamily="34" charset="-122"/>
                <a:cs typeface="+mn-ea"/>
                <a:sym typeface="Arial" panose="020B0604020202020204" pitchFamily="34" charset="0"/>
              </a:rPr>
              <a:t>请替换文字内容</a:t>
            </a:r>
            <a:endParaRPr lang="zh-CN" altLang="en-US" sz="1100" dirty="0">
              <a:solidFill>
                <a:srgbClr val="FFFFFF"/>
              </a:solidFill>
              <a:ea typeface="微软雅黑" panose="020B0503020204020204" pitchFamily="34" charset="-122"/>
              <a:cs typeface="+mn-ea"/>
              <a:sym typeface="Arial" panose="020B0604020202020204" pitchFamily="34" charset="0"/>
            </a:endParaRPr>
          </a:p>
        </p:txBody>
      </p:sp>
      <p:sp>
        <p:nvSpPr>
          <p:cNvPr id="32782" name="MH_Other_3"/>
          <p:cNvSpPr>
            <a:spLocks/>
          </p:cNvSpPr>
          <p:nvPr/>
        </p:nvSpPr>
        <p:spPr bwMode="auto">
          <a:xfrm rot="-2644669">
            <a:off x="5212906" y="3332595"/>
            <a:ext cx="2338762" cy="2338764"/>
          </a:xfrm>
          <a:custGeom>
            <a:avLst/>
            <a:gdLst>
              <a:gd name="T0" fmla="*/ 1108868 w 2217737"/>
              <a:gd name="T1" fmla="*/ 0 h 2217738"/>
              <a:gd name="T2" fmla="*/ 2217737 w 2217737"/>
              <a:gd name="T3" fmla="*/ 1108869 h 2217738"/>
              <a:gd name="T4" fmla="*/ 1108869 w 2217737"/>
              <a:gd name="T5" fmla="*/ 1108869 h 2217738"/>
              <a:gd name="T6" fmla="*/ 1108868 w 2217737"/>
              <a:gd name="T7" fmla="*/ 0 h 2217738"/>
              <a:gd name="T8" fmla="*/ 1108868 w 2217737"/>
              <a:gd name="T9" fmla="*/ 0 h 2217738"/>
              <a:gd name="T10" fmla="*/ 2217737 w 2217737"/>
              <a:gd name="T11" fmla="*/ 1108869 h 22177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17737" h="2217738" stroke="0">
                <a:moveTo>
                  <a:pt x="1108868" y="0"/>
                </a:moveTo>
                <a:cubicBezTo>
                  <a:pt x="1721279" y="0"/>
                  <a:pt x="2217737" y="496458"/>
                  <a:pt x="2217737" y="1108869"/>
                </a:cubicBezTo>
                <a:lnTo>
                  <a:pt x="1108869" y="1108869"/>
                </a:lnTo>
                <a:cubicBezTo>
                  <a:pt x="1108869" y="739246"/>
                  <a:pt x="1108868" y="369623"/>
                  <a:pt x="1108868" y="0"/>
                </a:cubicBezTo>
                <a:close/>
              </a:path>
              <a:path w="2217737" h="2217738" fill="none">
                <a:moveTo>
                  <a:pt x="1108868" y="0"/>
                </a:moveTo>
                <a:cubicBezTo>
                  <a:pt x="1721279" y="0"/>
                  <a:pt x="2217737" y="496458"/>
                  <a:pt x="2217737" y="1108869"/>
                </a:cubicBezTo>
              </a:path>
            </a:pathLst>
          </a:custGeom>
          <a:noFill/>
          <a:ln w="9525" cap="flat" cmpd="sng">
            <a:solidFill>
              <a:schemeClr val="bg1">
                <a:lumMod val="65000"/>
              </a:schemeClr>
            </a:solidFill>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a:lnSpc>
                <a:spcPct val="120000"/>
              </a:lnSpc>
            </a:pPr>
            <a:endParaRPr lang="zh-CN" alt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2783" name="MH_Other_4"/>
          <p:cNvSpPr>
            <a:spLocks/>
          </p:cNvSpPr>
          <p:nvPr/>
        </p:nvSpPr>
        <p:spPr bwMode="auto">
          <a:xfrm rot="-2644669" flipH="1" flipV="1">
            <a:off x="5196165" y="2893973"/>
            <a:ext cx="2340437" cy="2338764"/>
          </a:xfrm>
          <a:custGeom>
            <a:avLst/>
            <a:gdLst>
              <a:gd name="T0" fmla="*/ 1109662 w 2219325"/>
              <a:gd name="T1" fmla="*/ 0 h 2217738"/>
              <a:gd name="T2" fmla="*/ 2219325 w 2219325"/>
              <a:gd name="T3" fmla="*/ 1108869 h 2217738"/>
              <a:gd name="T4" fmla="*/ 1109663 w 2219325"/>
              <a:gd name="T5" fmla="*/ 1108869 h 2217738"/>
              <a:gd name="T6" fmla="*/ 1109662 w 2219325"/>
              <a:gd name="T7" fmla="*/ 0 h 2217738"/>
              <a:gd name="T8" fmla="*/ 1109662 w 2219325"/>
              <a:gd name="T9" fmla="*/ 0 h 2217738"/>
              <a:gd name="T10" fmla="*/ 2219325 w 2219325"/>
              <a:gd name="T11" fmla="*/ 1108869 h 2217738"/>
              <a:gd name="T12" fmla="*/ 0 60000 65536"/>
              <a:gd name="T13" fmla="*/ 0 60000 65536"/>
              <a:gd name="T14" fmla="*/ 0 60000 65536"/>
              <a:gd name="T15" fmla="*/ 0 60000 65536"/>
              <a:gd name="T16" fmla="*/ 0 60000 65536"/>
              <a:gd name="T17" fmla="*/ 0 60000 65536"/>
            </a:gdLst>
            <a:ahLst/>
            <a:cxnLst>
              <a:cxn ang="T12">
                <a:pos x="T0" y="T1"/>
              </a:cxn>
              <a:cxn ang="T13">
                <a:pos x="T2" y="T3"/>
              </a:cxn>
              <a:cxn ang="T14">
                <a:pos x="T4" y="T5"/>
              </a:cxn>
              <a:cxn ang="T15">
                <a:pos x="T6" y="T7"/>
              </a:cxn>
              <a:cxn ang="T16">
                <a:pos x="T8" y="T9"/>
              </a:cxn>
              <a:cxn ang="T17">
                <a:pos x="T10" y="T11"/>
              </a:cxn>
            </a:cxnLst>
            <a:rect l="0" t="0" r="r" b="b"/>
            <a:pathLst>
              <a:path w="2219325" h="2217738" stroke="0">
                <a:moveTo>
                  <a:pt x="1109662" y="0"/>
                </a:moveTo>
                <a:cubicBezTo>
                  <a:pt x="1722512" y="0"/>
                  <a:pt x="2219325" y="496458"/>
                  <a:pt x="2219325" y="1108869"/>
                </a:cubicBezTo>
                <a:lnTo>
                  <a:pt x="1109663" y="1108869"/>
                </a:lnTo>
                <a:cubicBezTo>
                  <a:pt x="1109663" y="739246"/>
                  <a:pt x="1109662" y="369623"/>
                  <a:pt x="1109662" y="0"/>
                </a:cubicBezTo>
                <a:close/>
              </a:path>
              <a:path w="2219325" h="2217738" fill="none">
                <a:moveTo>
                  <a:pt x="1109662" y="0"/>
                </a:moveTo>
                <a:cubicBezTo>
                  <a:pt x="1722512" y="0"/>
                  <a:pt x="2219325" y="496458"/>
                  <a:pt x="2219325" y="1108869"/>
                </a:cubicBezTo>
              </a:path>
            </a:pathLst>
          </a:custGeom>
          <a:noFill/>
          <a:ln w="6350" cap="flat" cmpd="sng">
            <a:solidFill>
              <a:schemeClr val="bg1">
                <a:lumMod val="65000"/>
              </a:schemeClr>
            </a:solidFill>
            <a:round/>
            <a:headEnd type="oval" w="med" len="med"/>
            <a:tailEnd type="triangle" w="med" len="med"/>
          </a:ln>
          <a:extLst>
            <a:ext uri="{909E8E84-426E-40DD-AFC4-6F175D3DCCD1}">
              <a14:hiddenFill xmlns:a14="http://schemas.microsoft.com/office/drawing/2010/main">
                <a:solidFill>
                  <a:srgbClr val="FFFFFF"/>
                </a:solidFill>
              </a14:hiddenFill>
            </a:ext>
          </a:extLst>
        </p:spPr>
        <p:txBody>
          <a:bodyPr anchor="ctr"/>
          <a:lstStyle/>
          <a:p>
            <a:pPr>
              <a:lnSpc>
                <a:spcPct val="120000"/>
              </a:lnSpc>
            </a:pPr>
            <a:endParaRPr lang="zh-CN" altLang="en-US" sz="14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TextBox 23"/>
          <p:cNvSpPr txBox="1"/>
          <p:nvPr/>
        </p:nvSpPr>
        <p:spPr>
          <a:xfrm>
            <a:off x="4708766" y="5766590"/>
            <a:ext cx="2360168" cy="443198"/>
          </a:xfrm>
          <a:prstGeom prst="rect">
            <a:avLst/>
          </a:prstGeom>
          <a:noFill/>
        </p:spPr>
        <p:txBody>
          <a:bodyPr wrap="square" lIns="0" tIns="0" rIns="0" bIns="0" rtlCol="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 name="TextBox 24"/>
          <p:cNvSpPr txBox="1"/>
          <p:nvPr/>
        </p:nvSpPr>
        <p:spPr>
          <a:xfrm>
            <a:off x="4708765" y="5493358"/>
            <a:ext cx="1256754" cy="258532"/>
          </a:xfrm>
          <a:prstGeom prst="rect">
            <a:avLst/>
          </a:prstGeom>
          <a:noFill/>
        </p:spPr>
        <p:txBody>
          <a:bodyPr wrap="none" lIns="0" tIns="0" rIns="0" bIns="0"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Box 23"/>
          <p:cNvSpPr txBox="1"/>
          <p:nvPr/>
        </p:nvSpPr>
        <p:spPr>
          <a:xfrm>
            <a:off x="9062812" y="5766590"/>
            <a:ext cx="2360168" cy="443198"/>
          </a:xfrm>
          <a:prstGeom prst="rect">
            <a:avLst/>
          </a:prstGeom>
          <a:noFill/>
        </p:spPr>
        <p:txBody>
          <a:bodyPr wrap="square" lIns="0" tIns="0" rIns="0" bIns="0" rtlCol="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 name="TextBox 24"/>
          <p:cNvSpPr txBox="1"/>
          <p:nvPr/>
        </p:nvSpPr>
        <p:spPr>
          <a:xfrm>
            <a:off x="9062811" y="5493358"/>
            <a:ext cx="1256754" cy="258532"/>
          </a:xfrm>
          <a:prstGeom prst="rect">
            <a:avLst/>
          </a:prstGeom>
          <a:noFill/>
        </p:spPr>
        <p:txBody>
          <a:bodyPr wrap="none" lIns="0" tIns="0" rIns="0" bIns="0"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Box 23"/>
          <p:cNvSpPr txBox="1"/>
          <p:nvPr/>
        </p:nvSpPr>
        <p:spPr>
          <a:xfrm>
            <a:off x="1501285" y="2152731"/>
            <a:ext cx="2360168" cy="443198"/>
          </a:xfrm>
          <a:prstGeom prst="rect">
            <a:avLst/>
          </a:prstGeom>
          <a:noFill/>
        </p:spPr>
        <p:txBody>
          <a:bodyPr wrap="square" lIns="0" tIns="0" rIns="0" bIns="0" rtlCol="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Box 24"/>
          <p:cNvSpPr txBox="1"/>
          <p:nvPr/>
        </p:nvSpPr>
        <p:spPr>
          <a:xfrm>
            <a:off x="1501284" y="1879498"/>
            <a:ext cx="1256754" cy="258532"/>
          </a:xfrm>
          <a:prstGeom prst="rect">
            <a:avLst/>
          </a:prstGeom>
          <a:noFill/>
        </p:spPr>
        <p:txBody>
          <a:bodyPr wrap="none" lIns="0" tIns="0" rIns="0" bIns="0" rtlCol="0">
            <a:spAutoFit/>
          </a:bodyPr>
          <a:lstStyle/>
          <a:p>
            <a:pPr>
              <a:lnSpc>
                <a:spcPct val="120000"/>
              </a:lnSpc>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TextBox 23"/>
          <p:cNvSpPr txBox="1"/>
          <p:nvPr/>
        </p:nvSpPr>
        <p:spPr>
          <a:xfrm>
            <a:off x="5855331" y="2152731"/>
            <a:ext cx="2360168" cy="443198"/>
          </a:xfrm>
          <a:prstGeom prst="rect">
            <a:avLst/>
          </a:prstGeom>
          <a:noFill/>
        </p:spPr>
        <p:txBody>
          <a:bodyPr wrap="square" lIns="0" tIns="0" rIns="0" bIns="0" rtlCol="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TextBox 24"/>
          <p:cNvSpPr txBox="1"/>
          <p:nvPr/>
        </p:nvSpPr>
        <p:spPr>
          <a:xfrm>
            <a:off x="5855330" y="1879498"/>
            <a:ext cx="1256754" cy="258532"/>
          </a:xfrm>
          <a:prstGeom prst="rect">
            <a:avLst/>
          </a:prstGeom>
          <a:noFill/>
        </p:spPr>
        <p:txBody>
          <a:bodyPr wrap="none" lIns="0" tIns="0" rIns="0" bIns="0" rtlCol="0">
            <a:spAutoFit/>
          </a:bodyPr>
          <a:lstStyle/>
          <a:p>
            <a:pPr>
              <a:lnSpc>
                <a:spcPct val="120000"/>
              </a:lnSpc>
            </a:pPr>
            <a:r>
              <a:rPr lang="zh-CN" altLang="en-US" sz="140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5"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582836886"/>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32770"/>
                                        </p:tgtEl>
                                        <p:attrNameLst>
                                          <p:attrName>style.visibility</p:attrName>
                                        </p:attrNameLst>
                                      </p:cBhvr>
                                      <p:to>
                                        <p:strVal val="visible"/>
                                      </p:to>
                                    </p:set>
                                    <p:anim calcmode="lin" valueType="num">
                                      <p:cBhvr>
                                        <p:cTn id="7" dur="1000" fill="hold"/>
                                        <p:tgtEl>
                                          <p:spTgt spid="32770"/>
                                        </p:tgtEl>
                                        <p:attrNameLst>
                                          <p:attrName>ppt_w</p:attrName>
                                        </p:attrNameLst>
                                      </p:cBhvr>
                                      <p:tavLst>
                                        <p:tav tm="0">
                                          <p:val>
                                            <p:fltVal val="0"/>
                                          </p:val>
                                        </p:tav>
                                        <p:tav tm="100000">
                                          <p:val>
                                            <p:strVal val="#ppt_w"/>
                                          </p:val>
                                        </p:tav>
                                      </p:tavLst>
                                    </p:anim>
                                    <p:anim calcmode="lin" valueType="num">
                                      <p:cBhvr>
                                        <p:cTn id="8" dur="1000" fill="hold"/>
                                        <p:tgtEl>
                                          <p:spTgt spid="32770"/>
                                        </p:tgtEl>
                                        <p:attrNameLst>
                                          <p:attrName>ppt_h</p:attrName>
                                        </p:attrNameLst>
                                      </p:cBhvr>
                                      <p:tavLst>
                                        <p:tav tm="0">
                                          <p:val>
                                            <p:fltVal val="0"/>
                                          </p:val>
                                        </p:tav>
                                        <p:tav tm="100000">
                                          <p:val>
                                            <p:strVal val="#ppt_h"/>
                                          </p:val>
                                        </p:tav>
                                      </p:tavLst>
                                    </p:anim>
                                    <p:anim calcmode="lin" valueType="num">
                                      <p:cBhvr>
                                        <p:cTn id="9" dur="1000" fill="hold"/>
                                        <p:tgtEl>
                                          <p:spTgt spid="32770"/>
                                        </p:tgtEl>
                                        <p:attrNameLst>
                                          <p:attrName>style.rotation</p:attrName>
                                        </p:attrNameLst>
                                      </p:cBhvr>
                                      <p:tavLst>
                                        <p:tav tm="0">
                                          <p:val>
                                            <p:fltVal val="90"/>
                                          </p:val>
                                        </p:tav>
                                        <p:tav tm="100000">
                                          <p:val>
                                            <p:fltVal val="0"/>
                                          </p:val>
                                        </p:tav>
                                      </p:tavLst>
                                    </p:anim>
                                    <p:animEffect transition="in" filter="fade">
                                      <p:cBhvr>
                                        <p:cTn id="10" dur="1000"/>
                                        <p:tgtEl>
                                          <p:spTgt spid="3277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32775"/>
                                        </p:tgtEl>
                                        <p:attrNameLst>
                                          <p:attrName>style.visibility</p:attrName>
                                        </p:attrNameLst>
                                      </p:cBhvr>
                                      <p:to>
                                        <p:strVal val="visible"/>
                                      </p:to>
                                    </p:set>
                                    <p:anim calcmode="lin" valueType="num">
                                      <p:cBhvr>
                                        <p:cTn id="13" dur="1000" fill="hold"/>
                                        <p:tgtEl>
                                          <p:spTgt spid="32775"/>
                                        </p:tgtEl>
                                        <p:attrNameLst>
                                          <p:attrName>ppt_w</p:attrName>
                                        </p:attrNameLst>
                                      </p:cBhvr>
                                      <p:tavLst>
                                        <p:tav tm="0">
                                          <p:val>
                                            <p:fltVal val="0"/>
                                          </p:val>
                                        </p:tav>
                                        <p:tav tm="100000">
                                          <p:val>
                                            <p:strVal val="#ppt_w"/>
                                          </p:val>
                                        </p:tav>
                                      </p:tavLst>
                                    </p:anim>
                                    <p:anim calcmode="lin" valueType="num">
                                      <p:cBhvr>
                                        <p:cTn id="14" dur="1000" fill="hold"/>
                                        <p:tgtEl>
                                          <p:spTgt spid="32775"/>
                                        </p:tgtEl>
                                        <p:attrNameLst>
                                          <p:attrName>ppt_h</p:attrName>
                                        </p:attrNameLst>
                                      </p:cBhvr>
                                      <p:tavLst>
                                        <p:tav tm="0">
                                          <p:val>
                                            <p:fltVal val="0"/>
                                          </p:val>
                                        </p:tav>
                                        <p:tav tm="100000">
                                          <p:val>
                                            <p:strVal val="#ppt_h"/>
                                          </p:val>
                                        </p:tav>
                                      </p:tavLst>
                                    </p:anim>
                                    <p:anim calcmode="lin" valueType="num">
                                      <p:cBhvr>
                                        <p:cTn id="15" dur="1000" fill="hold"/>
                                        <p:tgtEl>
                                          <p:spTgt spid="32775"/>
                                        </p:tgtEl>
                                        <p:attrNameLst>
                                          <p:attrName>style.rotation</p:attrName>
                                        </p:attrNameLst>
                                      </p:cBhvr>
                                      <p:tavLst>
                                        <p:tav tm="0">
                                          <p:val>
                                            <p:fltVal val="90"/>
                                          </p:val>
                                        </p:tav>
                                        <p:tav tm="100000">
                                          <p:val>
                                            <p:fltVal val="0"/>
                                          </p:val>
                                        </p:tav>
                                      </p:tavLst>
                                    </p:anim>
                                    <p:animEffect transition="in" filter="fade">
                                      <p:cBhvr>
                                        <p:cTn id="16" dur="1000"/>
                                        <p:tgtEl>
                                          <p:spTgt spid="32775"/>
                                        </p:tgtEl>
                                      </p:cBhvr>
                                    </p:animEffect>
                                  </p:childTnLst>
                                </p:cTn>
                              </p:par>
                            </p:childTnLst>
                          </p:cTn>
                        </p:par>
                        <p:par>
                          <p:cTn id="17" fill="hold">
                            <p:stCondLst>
                              <p:cond delay="1000"/>
                            </p:stCondLst>
                            <p:childTnLst>
                              <p:par>
                                <p:cTn id="18" presetID="15" presetClass="entr" presetSubtype="0" fill="hold" grpId="0" nodeType="afterEffect">
                                  <p:stCondLst>
                                    <p:cond delay="0"/>
                                  </p:stCondLst>
                                  <p:childTnLst>
                                    <p:set>
                                      <p:cBhvr>
                                        <p:cTn id="19" dur="1" fill="hold">
                                          <p:stCondLst>
                                            <p:cond delay="0"/>
                                          </p:stCondLst>
                                        </p:cTn>
                                        <p:tgtEl>
                                          <p:spTgt spid="32772"/>
                                        </p:tgtEl>
                                        <p:attrNameLst>
                                          <p:attrName>style.visibility</p:attrName>
                                        </p:attrNameLst>
                                      </p:cBhvr>
                                      <p:to>
                                        <p:strVal val="visible"/>
                                      </p:to>
                                    </p:set>
                                    <p:anim calcmode="lin" valueType="num">
                                      <p:cBhvr>
                                        <p:cTn id="20" dur="1000" fill="hold"/>
                                        <p:tgtEl>
                                          <p:spTgt spid="32772"/>
                                        </p:tgtEl>
                                        <p:attrNameLst>
                                          <p:attrName>ppt_w</p:attrName>
                                        </p:attrNameLst>
                                      </p:cBhvr>
                                      <p:tavLst>
                                        <p:tav tm="0">
                                          <p:val>
                                            <p:fltVal val="0"/>
                                          </p:val>
                                        </p:tav>
                                        <p:tav tm="100000">
                                          <p:val>
                                            <p:strVal val="#ppt_w"/>
                                          </p:val>
                                        </p:tav>
                                      </p:tavLst>
                                    </p:anim>
                                    <p:anim calcmode="lin" valueType="num">
                                      <p:cBhvr>
                                        <p:cTn id="21" dur="1000" fill="hold"/>
                                        <p:tgtEl>
                                          <p:spTgt spid="32772"/>
                                        </p:tgtEl>
                                        <p:attrNameLst>
                                          <p:attrName>ppt_h</p:attrName>
                                        </p:attrNameLst>
                                      </p:cBhvr>
                                      <p:tavLst>
                                        <p:tav tm="0">
                                          <p:val>
                                            <p:fltVal val="0"/>
                                          </p:val>
                                        </p:tav>
                                        <p:tav tm="100000">
                                          <p:val>
                                            <p:strVal val="#ppt_h"/>
                                          </p:val>
                                        </p:tav>
                                      </p:tavLst>
                                    </p:anim>
                                    <p:anim calcmode="lin" valueType="num">
                                      <p:cBhvr>
                                        <p:cTn id="22" dur="1000" fill="hold"/>
                                        <p:tgtEl>
                                          <p:spTgt spid="32772"/>
                                        </p:tgtEl>
                                        <p:attrNameLst>
                                          <p:attrName>ppt_x</p:attrName>
                                        </p:attrNameLst>
                                      </p:cBhvr>
                                      <p:tavLst>
                                        <p:tav tm="0" fmla="#ppt_x+(cos(-2*pi*(1-$))*-#ppt_x-sin(-2*pi*(1-$))*(1-#ppt_y))*(1-$)">
                                          <p:val>
                                            <p:fltVal val="0"/>
                                          </p:val>
                                        </p:tav>
                                        <p:tav tm="100000">
                                          <p:val>
                                            <p:fltVal val="1"/>
                                          </p:val>
                                        </p:tav>
                                      </p:tavLst>
                                    </p:anim>
                                    <p:anim calcmode="lin" valueType="num">
                                      <p:cBhvr>
                                        <p:cTn id="23" dur="1000" fill="hold"/>
                                        <p:tgtEl>
                                          <p:spTgt spid="32772"/>
                                        </p:tgtEl>
                                        <p:attrNameLst>
                                          <p:attrName>ppt_y</p:attrName>
                                        </p:attrNameLst>
                                      </p:cBhvr>
                                      <p:tavLst>
                                        <p:tav tm="0" fmla="#ppt_y+(sin(-2*pi*(1-$))*-#ppt_x+cos(-2*pi*(1-$))*(1-#ppt_y))*(1-$)">
                                          <p:val>
                                            <p:fltVal val="0"/>
                                          </p:val>
                                        </p:tav>
                                        <p:tav tm="100000">
                                          <p:val>
                                            <p:fltVal val="1"/>
                                          </p:val>
                                        </p:tav>
                                      </p:tavLst>
                                    </p:anim>
                                  </p:childTnLst>
                                </p:cTn>
                              </p:par>
                              <p:par>
                                <p:cTn id="24" presetID="15" presetClass="entr" presetSubtype="0" fill="hold" grpId="0" nodeType="withEffect">
                                  <p:stCondLst>
                                    <p:cond delay="0"/>
                                  </p:stCondLst>
                                  <p:childTnLst>
                                    <p:set>
                                      <p:cBhvr>
                                        <p:cTn id="25" dur="1" fill="hold">
                                          <p:stCondLst>
                                            <p:cond delay="0"/>
                                          </p:stCondLst>
                                        </p:cTn>
                                        <p:tgtEl>
                                          <p:spTgt spid="32773"/>
                                        </p:tgtEl>
                                        <p:attrNameLst>
                                          <p:attrName>style.visibility</p:attrName>
                                        </p:attrNameLst>
                                      </p:cBhvr>
                                      <p:to>
                                        <p:strVal val="visible"/>
                                      </p:to>
                                    </p:set>
                                    <p:anim calcmode="lin" valueType="num">
                                      <p:cBhvr>
                                        <p:cTn id="26" dur="1000" fill="hold"/>
                                        <p:tgtEl>
                                          <p:spTgt spid="32773"/>
                                        </p:tgtEl>
                                        <p:attrNameLst>
                                          <p:attrName>ppt_w</p:attrName>
                                        </p:attrNameLst>
                                      </p:cBhvr>
                                      <p:tavLst>
                                        <p:tav tm="0">
                                          <p:val>
                                            <p:fltVal val="0"/>
                                          </p:val>
                                        </p:tav>
                                        <p:tav tm="100000">
                                          <p:val>
                                            <p:strVal val="#ppt_w"/>
                                          </p:val>
                                        </p:tav>
                                      </p:tavLst>
                                    </p:anim>
                                    <p:anim calcmode="lin" valueType="num">
                                      <p:cBhvr>
                                        <p:cTn id="27" dur="1000" fill="hold"/>
                                        <p:tgtEl>
                                          <p:spTgt spid="32773"/>
                                        </p:tgtEl>
                                        <p:attrNameLst>
                                          <p:attrName>ppt_h</p:attrName>
                                        </p:attrNameLst>
                                      </p:cBhvr>
                                      <p:tavLst>
                                        <p:tav tm="0">
                                          <p:val>
                                            <p:fltVal val="0"/>
                                          </p:val>
                                        </p:tav>
                                        <p:tav tm="100000">
                                          <p:val>
                                            <p:strVal val="#ppt_h"/>
                                          </p:val>
                                        </p:tav>
                                      </p:tavLst>
                                    </p:anim>
                                    <p:anim calcmode="lin" valueType="num">
                                      <p:cBhvr>
                                        <p:cTn id="28" dur="1000" fill="hold"/>
                                        <p:tgtEl>
                                          <p:spTgt spid="32773"/>
                                        </p:tgtEl>
                                        <p:attrNameLst>
                                          <p:attrName>ppt_x</p:attrName>
                                        </p:attrNameLst>
                                      </p:cBhvr>
                                      <p:tavLst>
                                        <p:tav tm="0" fmla="#ppt_x+(cos(-2*pi*(1-$))*-#ppt_x-sin(-2*pi*(1-$))*(1-#ppt_y))*(1-$)">
                                          <p:val>
                                            <p:fltVal val="0"/>
                                          </p:val>
                                        </p:tav>
                                        <p:tav tm="100000">
                                          <p:val>
                                            <p:fltVal val="1"/>
                                          </p:val>
                                        </p:tav>
                                      </p:tavLst>
                                    </p:anim>
                                    <p:anim calcmode="lin" valueType="num">
                                      <p:cBhvr>
                                        <p:cTn id="29" dur="1000" fill="hold"/>
                                        <p:tgtEl>
                                          <p:spTgt spid="32773"/>
                                        </p:tgtEl>
                                        <p:attrNameLst>
                                          <p:attrName>ppt_y</p:attrName>
                                        </p:attrNameLst>
                                      </p:cBhvr>
                                      <p:tavLst>
                                        <p:tav tm="0" fmla="#ppt_y+(sin(-2*pi*(1-$))*-#ppt_x+cos(-2*pi*(1-$))*(1-#ppt_y))*(1-$)">
                                          <p:val>
                                            <p:fltVal val="0"/>
                                          </p:val>
                                        </p:tav>
                                        <p:tav tm="100000">
                                          <p:val>
                                            <p:fltVal val="1"/>
                                          </p:val>
                                        </p:tav>
                                      </p:tavLst>
                                    </p:anim>
                                  </p:childTnLst>
                                </p:cTn>
                              </p:par>
                              <p:par>
                                <p:cTn id="30" presetID="15" presetClass="entr" presetSubtype="0" fill="hold" grpId="0" nodeType="withEffect">
                                  <p:stCondLst>
                                    <p:cond delay="0"/>
                                  </p:stCondLst>
                                  <p:childTnLst>
                                    <p:set>
                                      <p:cBhvr>
                                        <p:cTn id="31" dur="1" fill="hold">
                                          <p:stCondLst>
                                            <p:cond delay="0"/>
                                          </p:stCondLst>
                                        </p:cTn>
                                        <p:tgtEl>
                                          <p:spTgt spid="32774"/>
                                        </p:tgtEl>
                                        <p:attrNameLst>
                                          <p:attrName>style.visibility</p:attrName>
                                        </p:attrNameLst>
                                      </p:cBhvr>
                                      <p:to>
                                        <p:strVal val="visible"/>
                                      </p:to>
                                    </p:set>
                                    <p:anim calcmode="lin" valueType="num">
                                      <p:cBhvr>
                                        <p:cTn id="32" dur="1000" fill="hold"/>
                                        <p:tgtEl>
                                          <p:spTgt spid="32774"/>
                                        </p:tgtEl>
                                        <p:attrNameLst>
                                          <p:attrName>ppt_w</p:attrName>
                                        </p:attrNameLst>
                                      </p:cBhvr>
                                      <p:tavLst>
                                        <p:tav tm="0">
                                          <p:val>
                                            <p:fltVal val="0"/>
                                          </p:val>
                                        </p:tav>
                                        <p:tav tm="100000">
                                          <p:val>
                                            <p:strVal val="#ppt_w"/>
                                          </p:val>
                                        </p:tav>
                                      </p:tavLst>
                                    </p:anim>
                                    <p:anim calcmode="lin" valueType="num">
                                      <p:cBhvr>
                                        <p:cTn id="33" dur="1000" fill="hold"/>
                                        <p:tgtEl>
                                          <p:spTgt spid="32774"/>
                                        </p:tgtEl>
                                        <p:attrNameLst>
                                          <p:attrName>ppt_h</p:attrName>
                                        </p:attrNameLst>
                                      </p:cBhvr>
                                      <p:tavLst>
                                        <p:tav tm="0">
                                          <p:val>
                                            <p:fltVal val="0"/>
                                          </p:val>
                                        </p:tav>
                                        <p:tav tm="100000">
                                          <p:val>
                                            <p:strVal val="#ppt_h"/>
                                          </p:val>
                                        </p:tav>
                                      </p:tavLst>
                                    </p:anim>
                                    <p:anim calcmode="lin" valueType="num">
                                      <p:cBhvr>
                                        <p:cTn id="34" dur="1000" fill="hold"/>
                                        <p:tgtEl>
                                          <p:spTgt spid="32774"/>
                                        </p:tgtEl>
                                        <p:attrNameLst>
                                          <p:attrName>ppt_x</p:attrName>
                                        </p:attrNameLst>
                                      </p:cBhvr>
                                      <p:tavLst>
                                        <p:tav tm="0" fmla="#ppt_x+(cos(-2*pi*(1-$))*-#ppt_x-sin(-2*pi*(1-$))*(1-#ppt_y))*(1-$)">
                                          <p:val>
                                            <p:fltVal val="0"/>
                                          </p:val>
                                        </p:tav>
                                        <p:tav tm="100000">
                                          <p:val>
                                            <p:fltVal val="1"/>
                                          </p:val>
                                        </p:tav>
                                      </p:tavLst>
                                    </p:anim>
                                    <p:anim calcmode="lin" valueType="num">
                                      <p:cBhvr>
                                        <p:cTn id="35" dur="1000" fill="hold"/>
                                        <p:tgtEl>
                                          <p:spTgt spid="32774"/>
                                        </p:tgtEl>
                                        <p:attrNameLst>
                                          <p:attrName>ppt_y</p:attrName>
                                        </p:attrNameLst>
                                      </p:cBhvr>
                                      <p:tavLst>
                                        <p:tav tm="0" fmla="#ppt_y+(sin(-2*pi*(1-$))*-#ppt_x+cos(-2*pi*(1-$))*(1-#ppt_y))*(1-$)">
                                          <p:val>
                                            <p:fltVal val="0"/>
                                          </p:val>
                                        </p:tav>
                                        <p:tav tm="100000">
                                          <p:val>
                                            <p:fltVal val="1"/>
                                          </p:val>
                                        </p:tav>
                                      </p:tavLst>
                                    </p:anim>
                                  </p:childTnLst>
                                </p:cTn>
                              </p:par>
                              <p:par>
                                <p:cTn id="36" presetID="15" presetClass="entr" presetSubtype="0" fill="hold" grpId="0" nodeType="withEffect">
                                  <p:stCondLst>
                                    <p:cond delay="0"/>
                                  </p:stCondLst>
                                  <p:childTnLst>
                                    <p:set>
                                      <p:cBhvr>
                                        <p:cTn id="37" dur="1" fill="hold">
                                          <p:stCondLst>
                                            <p:cond delay="0"/>
                                          </p:stCondLst>
                                        </p:cTn>
                                        <p:tgtEl>
                                          <p:spTgt spid="32771"/>
                                        </p:tgtEl>
                                        <p:attrNameLst>
                                          <p:attrName>style.visibility</p:attrName>
                                        </p:attrNameLst>
                                      </p:cBhvr>
                                      <p:to>
                                        <p:strVal val="visible"/>
                                      </p:to>
                                    </p:set>
                                    <p:anim calcmode="lin" valueType="num">
                                      <p:cBhvr>
                                        <p:cTn id="38" dur="1000" fill="hold"/>
                                        <p:tgtEl>
                                          <p:spTgt spid="32771"/>
                                        </p:tgtEl>
                                        <p:attrNameLst>
                                          <p:attrName>ppt_w</p:attrName>
                                        </p:attrNameLst>
                                      </p:cBhvr>
                                      <p:tavLst>
                                        <p:tav tm="0">
                                          <p:val>
                                            <p:fltVal val="0"/>
                                          </p:val>
                                        </p:tav>
                                        <p:tav tm="100000">
                                          <p:val>
                                            <p:strVal val="#ppt_w"/>
                                          </p:val>
                                        </p:tav>
                                      </p:tavLst>
                                    </p:anim>
                                    <p:anim calcmode="lin" valueType="num">
                                      <p:cBhvr>
                                        <p:cTn id="39" dur="1000" fill="hold"/>
                                        <p:tgtEl>
                                          <p:spTgt spid="32771"/>
                                        </p:tgtEl>
                                        <p:attrNameLst>
                                          <p:attrName>ppt_h</p:attrName>
                                        </p:attrNameLst>
                                      </p:cBhvr>
                                      <p:tavLst>
                                        <p:tav tm="0">
                                          <p:val>
                                            <p:fltVal val="0"/>
                                          </p:val>
                                        </p:tav>
                                        <p:tav tm="100000">
                                          <p:val>
                                            <p:strVal val="#ppt_h"/>
                                          </p:val>
                                        </p:tav>
                                      </p:tavLst>
                                    </p:anim>
                                    <p:anim calcmode="lin" valueType="num">
                                      <p:cBhvr>
                                        <p:cTn id="40" dur="1000" fill="hold"/>
                                        <p:tgtEl>
                                          <p:spTgt spid="32771"/>
                                        </p:tgtEl>
                                        <p:attrNameLst>
                                          <p:attrName>ppt_x</p:attrName>
                                        </p:attrNameLst>
                                      </p:cBhvr>
                                      <p:tavLst>
                                        <p:tav tm="0" fmla="#ppt_x+(cos(-2*pi*(1-$))*-#ppt_x-sin(-2*pi*(1-$))*(1-#ppt_y))*(1-$)">
                                          <p:val>
                                            <p:fltVal val="0"/>
                                          </p:val>
                                        </p:tav>
                                        <p:tav tm="100000">
                                          <p:val>
                                            <p:fltVal val="1"/>
                                          </p:val>
                                        </p:tav>
                                      </p:tavLst>
                                    </p:anim>
                                    <p:anim calcmode="lin" valueType="num">
                                      <p:cBhvr>
                                        <p:cTn id="41" dur="1000" fill="hold"/>
                                        <p:tgtEl>
                                          <p:spTgt spid="32771"/>
                                        </p:tgtEl>
                                        <p:attrNameLst>
                                          <p:attrName>ppt_y</p:attrName>
                                        </p:attrNameLst>
                                      </p:cBhvr>
                                      <p:tavLst>
                                        <p:tav tm="0" fmla="#ppt_y+(sin(-2*pi*(1-$))*-#ppt_x+cos(-2*pi*(1-$))*(1-#ppt_y))*(1-$)">
                                          <p:val>
                                            <p:fltVal val="0"/>
                                          </p:val>
                                        </p:tav>
                                        <p:tav tm="100000">
                                          <p:val>
                                            <p:fltVal val="1"/>
                                          </p:val>
                                        </p:tav>
                                      </p:tavLst>
                                    </p:anim>
                                  </p:childTnLst>
                                </p:cTn>
                              </p:par>
                              <p:par>
                                <p:cTn id="42" presetID="15" presetClass="entr" presetSubtype="0" fill="hold" grpId="0" nodeType="withEffect">
                                  <p:stCondLst>
                                    <p:cond delay="0"/>
                                  </p:stCondLst>
                                  <p:childTnLst>
                                    <p:set>
                                      <p:cBhvr>
                                        <p:cTn id="43" dur="1" fill="hold">
                                          <p:stCondLst>
                                            <p:cond delay="0"/>
                                          </p:stCondLst>
                                        </p:cTn>
                                        <p:tgtEl>
                                          <p:spTgt spid="32776"/>
                                        </p:tgtEl>
                                        <p:attrNameLst>
                                          <p:attrName>style.visibility</p:attrName>
                                        </p:attrNameLst>
                                      </p:cBhvr>
                                      <p:to>
                                        <p:strVal val="visible"/>
                                      </p:to>
                                    </p:set>
                                    <p:anim calcmode="lin" valueType="num">
                                      <p:cBhvr>
                                        <p:cTn id="44" dur="1000" fill="hold"/>
                                        <p:tgtEl>
                                          <p:spTgt spid="32776"/>
                                        </p:tgtEl>
                                        <p:attrNameLst>
                                          <p:attrName>ppt_w</p:attrName>
                                        </p:attrNameLst>
                                      </p:cBhvr>
                                      <p:tavLst>
                                        <p:tav tm="0">
                                          <p:val>
                                            <p:fltVal val="0"/>
                                          </p:val>
                                        </p:tav>
                                        <p:tav tm="100000">
                                          <p:val>
                                            <p:strVal val="#ppt_w"/>
                                          </p:val>
                                        </p:tav>
                                      </p:tavLst>
                                    </p:anim>
                                    <p:anim calcmode="lin" valueType="num">
                                      <p:cBhvr>
                                        <p:cTn id="45" dur="1000" fill="hold"/>
                                        <p:tgtEl>
                                          <p:spTgt spid="32776"/>
                                        </p:tgtEl>
                                        <p:attrNameLst>
                                          <p:attrName>ppt_h</p:attrName>
                                        </p:attrNameLst>
                                      </p:cBhvr>
                                      <p:tavLst>
                                        <p:tav tm="0">
                                          <p:val>
                                            <p:fltVal val="0"/>
                                          </p:val>
                                        </p:tav>
                                        <p:tav tm="100000">
                                          <p:val>
                                            <p:strVal val="#ppt_h"/>
                                          </p:val>
                                        </p:tav>
                                      </p:tavLst>
                                    </p:anim>
                                    <p:anim calcmode="lin" valueType="num">
                                      <p:cBhvr>
                                        <p:cTn id="46" dur="1000" fill="hold"/>
                                        <p:tgtEl>
                                          <p:spTgt spid="32776"/>
                                        </p:tgtEl>
                                        <p:attrNameLst>
                                          <p:attrName>ppt_x</p:attrName>
                                        </p:attrNameLst>
                                      </p:cBhvr>
                                      <p:tavLst>
                                        <p:tav tm="0" fmla="#ppt_x+(cos(-2*pi*(1-$))*-#ppt_x-sin(-2*pi*(1-$))*(1-#ppt_y))*(1-$)">
                                          <p:val>
                                            <p:fltVal val="0"/>
                                          </p:val>
                                        </p:tav>
                                        <p:tav tm="100000">
                                          <p:val>
                                            <p:fltVal val="1"/>
                                          </p:val>
                                        </p:tav>
                                      </p:tavLst>
                                    </p:anim>
                                    <p:anim calcmode="lin" valueType="num">
                                      <p:cBhvr>
                                        <p:cTn id="47" dur="1000" fill="hold"/>
                                        <p:tgtEl>
                                          <p:spTgt spid="32776"/>
                                        </p:tgtEl>
                                        <p:attrNameLst>
                                          <p:attrName>ppt_y</p:attrName>
                                        </p:attrNameLst>
                                      </p:cBhvr>
                                      <p:tavLst>
                                        <p:tav tm="0" fmla="#ppt_y+(sin(-2*pi*(1-$))*-#ppt_x+cos(-2*pi*(1-$))*(1-#ppt_y))*(1-$)">
                                          <p:val>
                                            <p:fltVal val="0"/>
                                          </p:val>
                                        </p:tav>
                                        <p:tav tm="100000">
                                          <p:val>
                                            <p:fltVal val="1"/>
                                          </p:val>
                                        </p:tav>
                                      </p:tavLst>
                                    </p:anim>
                                  </p:childTnLst>
                                </p:cTn>
                              </p:par>
                              <p:par>
                                <p:cTn id="48" presetID="15" presetClass="entr" presetSubtype="0" fill="hold" grpId="0" nodeType="withEffect">
                                  <p:stCondLst>
                                    <p:cond delay="0"/>
                                  </p:stCondLst>
                                  <p:childTnLst>
                                    <p:set>
                                      <p:cBhvr>
                                        <p:cTn id="49" dur="1" fill="hold">
                                          <p:stCondLst>
                                            <p:cond delay="0"/>
                                          </p:stCondLst>
                                        </p:cTn>
                                        <p:tgtEl>
                                          <p:spTgt spid="32778"/>
                                        </p:tgtEl>
                                        <p:attrNameLst>
                                          <p:attrName>style.visibility</p:attrName>
                                        </p:attrNameLst>
                                      </p:cBhvr>
                                      <p:to>
                                        <p:strVal val="visible"/>
                                      </p:to>
                                    </p:set>
                                    <p:anim calcmode="lin" valueType="num">
                                      <p:cBhvr>
                                        <p:cTn id="50" dur="1000" fill="hold"/>
                                        <p:tgtEl>
                                          <p:spTgt spid="32778"/>
                                        </p:tgtEl>
                                        <p:attrNameLst>
                                          <p:attrName>ppt_w</p:attrName>
                                        </p:attrNameLst>
                                      </p:cBhvr>
                                      <p:tavLst>
                                        <p:tav tm="0">
                                          <p:val>
                                            <p:fltVal val="0"/>
                                          </p:val>
                                        </p:tav>
                                        <p:tav tm="100000">
                                          <p:val>
                                            <p:strVal val="#ppt_w"/>
                                          </p:val>
                                        </p:tav>
                                      </p:tavLst>
                                    </p:anim>
                                    <p:anim calcmode="lin" valueType="num">
                                      <p:cBhvr>
                                        <p:cTn id="51" dur="1000" fill="hold"/>
                                        <p:tgtEl>
                                          <p:spTgt spid="32778"/>
                                        </p:tgtEl>
                                        <p:attrNameLst>
                                          <p:attrName>ppt_h</p:attrName>
                                        </p:attrNameLst>
                                      </p:cBhvr>
                                      <p:tavLst>
                                        <p:tav tm="0">
                                          <p:val>
                                            <p:fltVal val="0"/>
                                          </p:val>
                                        </p:tav>
                                        <p:tav tm="100000">
                                          <p:val>
                                            <p:strVal val="#ppt_h"/>
                                          </p:val>
                                        </p:tav>
                                      </p:tavLst>
                                    </p:anim>
                                    <p:anim calcmode="lin" valueType="num">
                                      <p:cBhvr>
                                        <p:cTn id="52" dur="1000" fill="hold"/>
                                        <p:tgtEl>
                                          <p:spTgt spid="32778"/>
                                        </p:tgtEl>
                                        <p:attrNameLst>
                                          <p:attrName>ppt_x</p:attrName>
                                        </p:attrNameLst>
                                      </p:cBhvr>
                                      <p:tavLst>
                                        <p:tav tm="0" fmla="#ppt_x+(cos(-2*pi*(1-$))*-#ppt_x-sin(-2*pi*(1-$))*(1-#ppt_y))*(1-$)">
                                          <p:val>
                                            <p:fltVal val="0"/>
                                          </p:val>
                                        </p:tav>
                                        <p:tav tm="100000">
                                          <p:val>
                                            <p:fltVal val="1"/>
                                          </p:val>
                                        </p:tav>
                                      </p:tavLst>
                                    </p:anim>
                                    <p:anim calcmode="lin" valueType="num">
                                      <p:cBhvr>
                                        <p:cTn id="53" dur="1000" fill="hold"/>
                                        <p:tgtEl>
                                          <p:spTgt spid="32778"/>
                                        </p:tgtEl>
                                        <p:attrNameLst>
                                          <p:attrName>ppt_y</p:attrName>
                                        </p:attrNameLst>
                                      </p:cBhvr>
                                      <p:tavLst>
                                        <p:tav tm="0" fmla="#ppt_y+(sin(-2*pi*(1-$))*-#ppt_x+cos(-2*pi*(1-$))*(1-#ppt_y))*(1-$)">
                                          <p:val>
                                            <p:fltVal val="0"/>
                                          </p:val>
                                        </p:tav>
                                        <p:tav tm="100000">
                                          <p:val>
                                            <p:fltVal val="1"/>
                                          </p:val>
                                        </p:tav>
                                      </p:tavLst>
                                    </p:anim>
                                  </p:childTnLst>
                                </p:cTn>
                              </p:par>
                              <p:par>
                                <p:cTn id="54" presetID="15" presetClass="entr" presetSubtype="0" fill="hold" grpId="0" nodeType="withEffect">
                                  <p:stCondLst>
                                    <p:cond delay="0"/>
                                  </p:stCondLst>
                                  <p:childTnLst>
                                    <p:set>
                                      <p:cBhvr>
                                        <p:cTn id="55" dur="1" fill="hold">
                                          <p:stCondLst>
                                            <p:cond delay="0"/>
                                          </p:stCondLst>
                                        </p:cTn>
                                        <p:tgtEl>
                                          <p:spTgt spid="32777"/>
                                        </p:tgtEl>
                                        <p:attrNameLst>
                                          <p:attrName>style.visibility</p:attrName>
                                        </p:attrNameLst>
                                      </p:cBhvr>
                                      <p:to>
                                        <p:strVal val="visible"/>
                                      </p:to>
                                    </p:set>
                                    <p:anim calcmode="lin" valueType="num">
                                      <p:cBhvr>
                                        <p:cTn id="56" dur="1000" fill="hold"/>
                                        <p:tgtEl>
                                          <p:spTgt spid="32777"/>
                                        </p:tgtEl>
                                        <p:attrNameLst>
                                          <p:attrName>ppt_w</p:attrName>
                                        </p:attrNameLst>
                                      </p:cBhvr>
                                      <p:tavLst>
                                        <p:tav tm="0">
                                          <p:val>
                                            <p:fltVal val="0"/>
                                          </p:val>
                                        </p:tav>
                                        <p:tav tm="100000">
                                          <p:val>
                                            <p:strVal val="#ppt_w"/>
                                          </p:val>
                                        </p:tav>
                                      </p:tavLst>
                                    </p:anim>
                                    <p:anim calcmode="lin" valueType="num">
                                      <p:cBhvr>
                                        <p:cTn id="57" dur="1000" fill="hold"/>
                                        <p:tgtEl>
                                          <p:spTgt spid="32777"/>
                                        </p:tgtEl>
                                        <p:attrNameLst>
                                          <p:attrName>ppt_h</p:attrName>
                                        </p:attrNameLst>
                                      </p:cBhvr>
                                      <p:tavLst>
                                        <p:tav tm="0">
                                          <p:val>
                                            <p:fltVal val="0"/>
                                          </p:val>
                                        </p:tav>
                                        <p:tav tm="100000">
                                          <p:val>
                                            <p:strVal val="#ppt_h"/>
                                          </p:val>
                                        </p:tav>
                                      </p:tavLst>
                                    </p:anim>
                                    <p:anim calcmode="lin" valueType="num">
                                      <p:cBhvr>
                                        <p:cTn id="58" dur="1000" fill="hold"/>
                                        <p:tgtEl>
                                          <p:spTgt spid="32777"/>
                                        </p:tgtEl>
                                        <p:attrNameLst>
                                          <p:attrName>ppt_x</p:attrName>
                                        </p:attrNameLst>
                                      </p:cBhvr>
                                      <p:tavLst>
                                        <p:tav tm="0" fmla="#ppt_x+(cos(-2*pi*(1-$))*-#ppt_x-sin(-2*pi*(1-$))*(1-#ppt_y))*(1-$)">
                                          <p:val>
                                            <p:fltVal val="0"/>
                                          </p:val>
                                        </p:tav>
                                        <p:tav tm="100000">
                                          <p:val>
                                            <p:fltVal val="1"/>
                                          </p:val>
                                        </p:tav>
                                      </p:tavLst>
                                    </p:anim>
                                    <p:anim calcmode="lin" valueType="num">
                                      <p:cBhvr>
                                        <p:cTn id="59" dur="1000" fill="hold"/>
                                        <p:tgtEl>
                                          <p:spTgt spid="32777"/>
                                        </p:tgtEl>
                                        <p:attrNameLst>
                                          <p:attrName>ppt_y</p:attrName>
                                        </p:attrNameLst>
                                      </p:cBhvr>
                                      <p:tavLst>
                                        <p:tav tm="0" fmla="#ppt_y+(sin(-2*pi*(1-$))*-#ppt_x+cos(-2*pi*(1-$))*(1-#ppt_y))*(1-$)">
                                          <p:val>
                                            <p:fltVal val="0"/>
                                          </p:val>
                                        </p:tav>
                                        <p:tav tm="100000">
                                          <p:val>
                                            <p:fltVal val="1"/>
                                          </p:val>
                                        </p:tav>
                                      </p:tavLst>
                                    </p:anim>
                                  </p:childTnLst>
                                </p:cTn>
                              </p:par>
                              <p:par>
                                <p:cTn id="60" presetID="15" presetClass="entr" presetSubtype="0" fill="hold" grpId="0" nodeType="withEffect">
                                  <p:stCondLst>
                                    <p:cond delay="0"/>
                                  </p:stCondLst>
                                  <p:childTnLst>
                                    <p:set>
                                      <p:cBhvr>
                                        <p:cTn id="61" dur="1" fill="hold">
                                          <p:stCondLst>
                                            <p:cond delay="0"/>
                                          </p:stCondLst>
                                        </p:cTn>
                                        <p:tgtEl>
                                          <p:spTgt spid="32779"/>
                                        </p:tgtEl>
                                        <p:attrNameLst>
                                          <p:attrName>style.visibility</p:attrName>
                                        </p:attrNameLst>
                                      </p:cBhvr>
                                      <p:to>
                                        <p:strVal val="visible"/>
                                      </p:to>
                                    </p:set>
                                    <p:anim calcmode="lin" valueType="num">
                                      <p:cBhvr>
                                        <p:cTn id="62" dur="1000" fill="hold"/>
                                        <p:tgtEl>
                                          <p:spTgt spid="32779"/>
                                        </p:tgtEl>
                                        <p:attrNameLst>
                                          <p:attrName>ppt_w</p:attrName>
                                        </p:attrNameLst>
                                      </p:cBhvr>
                                      <p:tavLst>
                                        <p:tav tm="0">
                                          <p:val>
                                            <p:fltVal val="0"/>
                                          </p:val>
                                        </p:tav>
                                        <p:tav tm="100000">
                                          <p:val>
                                            <p:strVal val="#ppt_w"/>
                                          </p:val>
                                        </p:tav>
                                      </p:tavLst>
                                    </p:anim>
                                    <p:anim calcmode="lin" valueType="num">
                                      <p:cBhvr>
                                        <p:cTn id="63" dur="1000" fill="hold"/>
                                        <p:tgtEl>
                                          <p:spTgt spid="32779"/>
                                        </p:tgtEl>
                                        <p:attrNameLst>
                                          <p:attrName>ppt_h</p:attrName>
                                        </p:attrNameLst>
                                      </p:cBhvr>
                                      <p:tavLst>
                                        <p:tav tm="0">
                                          <p:val>
                                            <p:fltVal val="0"/>
                                          </p:val>
                                        </p:tav>
                                        <p:tav tm="100000">
                                          <p:val>
                                            <p:strVal val="#ppt_h"/>
                                          </p:val>
                                        </p:tav>
                                      </p:tavLst>
                                    </p:anim>
                                    <p:anim calcmode="lin" valueType="num">
                                      <p:cBhvr>
                                        <p:cTn id="64" dur="1000" fill="hold"/>
                                        <p:tgtEl>
                                          <p:spTgt spid="32779"/>
                                        </p:tgtEl>
                                        <p:attrNameLst>
                                          <p:attrName>ppt_x</p:attrName>
                                        </p:attrNameLst>
                                      </p:cBhvr>
                                      <p:tavLst>
                                        <p:tav tm="0" fmla="#ppt_x+(cos(-2*pi*(1-$))*-#ppt_x-sin(-2*pi*(1-$))*(1-#ppt_y))*(1-$)">
                                          <p:val>
                                            <p:fltVal val="0"/>
                                          </p:val>
                                        </p:tav>
                                        <p:tav tm="100000">
                                          <p:val>
                                            <p:fltVal val="1"/>
                                          </p:val>
                                        </p:tav>
                                      </p:tavLst>
                                    </p:anim>
                                    <p:anim calcmode="lin" valueType="num">
                                      <p:cBhvr>
                                        <p:cTn id="65" dur="1000" fill="hold"/>
                                        <p:tgtEl>
                                          <p:spTgt spid="32779"/>
                                        </p:tgtEl>
                                        <p:attrNameLst>
                                          <p:attrName>ppt_y</p:attrName>
                                        </p:attrNameLst>
                                      </p:cBhvr>
                                      <p:tavLst>
                                        <p:tav tm="0" fmla="#ppt_y+(sin(-2*pi*(1-$))*-#ppt_x+cos(-2*pi*(1-$))*(1-#ppt_y))*(1-$)">
                                          <p:val>
                                            <p:fltVal val="0"/>
                                          </p:val>
                                        </p:tav>
                                        <p:tav tm="100000">
                                          <p:val>
                                            <p:fltVal val="1"/>
                                          </p:val>
                                        </p:tav>
                                      </p:tavLst>
                                    </p:anim>
                                  </p:childTnLst>
                                </p:cTn>
                              </p:par>
                            </p:childTnLst>
                          </p:cTn>
                        </p:par>
                        <p:par>
                          <p:cTn id="66" fill="hold">
                            <p:stCondLst>
                              <p:cond delay="2000"/>
                            </p:stCondLst>
                            <p:childTnLst>
                              <p:par>
                                <p:cTn id="67" presetID="22" presetClass="entr" presetSubtype="8" fill="hold" grpId="0" nodeType="afterEffect">
                                  <p:stCondLst>
                                    <p:cond delay="0"/>
                                  </p:stCondLst>
                                  <p:childTnLst>
                                    <p:set>
                                      <p:cBhvr>
                                        <p:cTn id="68" dur="1" fill="hold">
                                          <p:stCondLst>
                                            <p:cond delay="0"/>
                                          </p:stCondLst>
                                        </p:cTn>
                                        <p:tgtEl>
                                          <p:spTgt spid="32782"/>
                                        </p:tgtEl>
                                        <p:attrNameLst>
                                          <p:attrName>style.visibility</p:attrName>
                                        </p:attrNameLst>
                                      </p:cBhvr>
                                      <p:to>
                                        <p:strVal val="visible"/>
                                      </p:to>
                                    </p:set>
                                    <p:animEffect transition="in" filter="wipe(left)">
                                      <p:cBhvr>
                                        <p:cTn id="69" dur="500"/>
                                        <p:tgtEl>
                                          <p:spTgt spid="32782"/>
                                        </p:tgtEl>
                                      </p:cBhvr>
                                    </p:animEffect>
                                  </p:childTnLst>
                                </p:cTn>
                              </p:par>
                              <p:par>
                                <p:cTn id="70" presetID="22" presetClass="entr" presetSubtype="2" fill="hold" grpId="0" nodeType="withEffect">
                                  <p:stCondLst>
                                    <p:cond delay="0"/>
                                  </p:stCondLst>
                                  <p:childTnLst>
                                    <p:set>
                                      <p:cBhvr>
                                        <p:cTn id="71" dur="1" fill="hold">
                                          <p:stCondLst>
                                            <p:cond delay="0"/>
                                          </p:stCondLst>
                                        </p:cTn>
                                        <p:tgtEl>
                                          <p:spTgt spid="32783"/>
                                        </p:tgtEl>
                                        <p:attrNameLst>
                                          <p:attrName>style.visibility</p:attrName>
                                        </p:attrNameLst>
                                      </p:cBhvr>
                                      <p:to>
                                        <p:strVal val="visible"/>
                                      </p:to>
                                    </p:set>
                                    <p:animEffect transition="in" filter="wipe(right)">
                                      <p:cBhvr>
                                        <p:cTn id="72" dur="500"/>
                                        <p:tgtEl>
                                          <p:spTgt spid="32783"/>
                                        </p:tgtEl>
                                      </p:cBhvr>
                                    </p:animEffect>
                                  </p:childTnLst>
                                </p:cTn>
                              </p:par>
                            </p:childTnLst>
                          </p:cTn>
                        </p:par>
                        <p:par>
                          <p:cTn id="73" fill="hold">
                            <p:stCondLst>
                              <p:cond delay="2500"/>
                            </p:stCondLst>
                            <p:childTnLst>
                              <p:par>
                                <p:cTn id="74" presetID="12" presetClass="entr" presetSubtype="4" fill="hold" grpId="0" nodeType="afterEffect">
                                  <p:stCondLst>
                                    <p:cond delay="0"/>
                                  </p:stCondLst>
                                  <p:childTnLst>
                                    <p:set>
                                      <p:cBhvr>
                                        <p:cTn id="75" dur="1" fill="hold">
                                          <p:stCondLst>
                                            <p:cond delay="0"/>
                                          </p:stCondLst>
                                        </p:cTn>
                                        <p:tgtEl>
                                          <p:spTgt spid="16"/>
                                        </p:tgtEl>
                                        <p:attrNameLst>
                                          <p:attrName>style.visibility</p:attrName>
                                        </p:attrNameLst>
                                      </p:cBhvr>
                                      <p:to>
                                        <p:strVal val="visible"/>
                                      </p:to>
                                    </p:set>
                                    <p:anim calcmode="lin" valueType="num">
                                      <p:cBhvr additive="base">
                                        <p:cTn id="76" dur="500"/>
                                        <p:tgtEl>
                                          <p:spTgt spid="16"/>
                                        </p:tgtEl>
                                        <p:attrNameLst>
                                          <p:attrName>ppt_y</p:attrName>
                                        </p:attrNameLst>
                                      </p:cBhvr>
                                      <p:tavLst>
                                        <p:tav tm="0">
                                          <p:val>
                                            <p:strVal val="#ppt_y+#ppt_h*1.125000"/>
                                          </p:val>
                                        </p:tav>
                                        <p:tav tm="100000">
                                          <p:val>
                                            <p:strVal val="#ppt_y"/>
                                          </p:val>
                                        </p:tav>
                                      </p:tavLst>
                                    </p:anim>
                                    <p:animEffect transition="in" filter="wipe(up)">
                                      <p:cBhvr>
                                        <p:cTn id="77" dur="500"/>
                                        <p:tgtEl>
                                          <p:spTgt spid="16"/>
                                        </p:tgtEl>
                                      </p:cBhvr>
                                    </p:animEffect>
                                  </p:childTnLst>
                                </p:cTn>
                              </p:par>
                              <p:par>
                                <p:cTn id="78" presetID="12" presetClass="entr" presetSubtype="1" fill="hold" grpId="0" nodeType="withEffect">
                                  <p:stCondLst>
                                    <p:cond delay="0"/>
                                  </p:stCondLst>
                                  <p:childTnLst>
                                    <p:set>
                                      <p:cBhvr>
                                        <p:cTn id="79" dur="1" fill="hold">
                                          <p:stCondLst>
                                            <p:cond delay="0"/>
                                          </p:stCondLst>
                                        </p:cTn>
                                        <p:tgtEl>
                                          <p:spTgt spid="17"/>
                                        </p:tgtEl>
                                        <p:attrNameLst>
                                          <p:attrName>style.visibility</p:attrName>
                                        </p:attrNameLst>
                                      </p:cBhvr>
                                      <p:to>
                                        <p:strVal val="visible"/>
                                      </p:to>
                                    </p:set>
                                    <p:anim calcmode="lin" valueType="num">
                                      <p:cBhvr additive="base">
                                        <p:cTn id="80" dur="500"/>
                                        <p:tgtEl>
                                          <p:spTgt spid="17"/>
                                        </p:tgtEl>
                                        <p:attrNameLst>
                                          <p:attrName>ppt_y</p:attrName>
                                        </p:attrNameLst>
                                      </p:cBhvr>
                                      <p:tavLst>
                                        <p:tav tm="0">
                                          <p:val>
                                            <p:strVal val="#ppt_y-#ppt_h*1.125000"/>
                                          </p:val>
                                        </p:tav>
                                        <p:tav tm="100000">
                                          <p:val>
                                            <p:strVal val="#ppt_y"/>
                                          </p:val>
                                        </p:tav>
                                      </p:tavLst>
                                    </p:anim>
                                    <p:animEffect transition="in" filter="wipe(down)">
                                      <p:cBhvr>
                                        <p:cTn id="81" dur="500"/>
                                        <p:tgtEl>
                                          <p:spTgt spid="17"/>
                                        </p:tgtEl>
                                      </p:cBhvr>
                                    </p:animEffect>
                                  </p:childTnLst>
                                </p:cTn>
                              </p:par>
                            </p:childTnLst>
                          </p:cTn>
                        </p:par>
                        <p:par>
                          <p:cTn id="82" fill="hold">
                            <p:stCondLst>
                              <p:cond delay="3000"/>
                            </p:stCondLst>
                            <p:childTnLst>
                              <p:par>
                                <p:cTn id="83" presetID="12" presetClass="entr" presetSubtype="4" fill="hold" grpId="0" nodeType="afterEffect">
                                  <p:stCondLst>
                                    <p:cond delay="0"/>
                                  </p:stCondLst>
                                  <p:childTnLst>
                                    <p:set>
                                      <p:cBhvr>
                                        <p:cTn id="84" dur="1" fill="hold">
                                          <p:stCondLst>
                                            <p:cond delay="0"/>
                                          </p:stCondLst>
                                        </p:cTn>
                                        <p:tgtEl>
                                          <p:spTgt spid="18"/>
                                        </p:tgtEl>
                                        <p:attrNameLst>
                                          <p:attrName>style.visibility</p:attrName>
                                        </p:attrNameLst>
                                      </p:cBhvr>
                                      <p:to>
                                        <p:strVal val="visible"/>
                                      </p:to>
                                    </p:set>
                                    <p:anim calcmode="lin" valueType="num">
                                      <p:cBhvr additive="base">
                                        <p:cTn id="85" dur="500"/>
                                        <p:tgtEl>
                                          <p:spTgt spid="18"/>
                                        </p:tgtEl>
                                        <p:attrNameLst>
                                          <p:attrName>ppt_y</p:attrName>
                                        </p:attrNameLst>
                                      </p:cBhvr>
                                      <p:tavLst>
                                        <p:tav tm="0">
                                          <p:val>
                                            <p:strVal val="#ppt_y+#ppt_h*1.125000"/>
                                          </p:val>
                                        </p:tav>
                                        <p:tav tm="100000">
                                          <p:val>
                                            <p:strVal val="#ppt_y"/>
                                          </p:val>
                                        </p:tav>
                                      </p:tavLst>
                                    </p:anim>
                                    <p:animEffect transition="in" filter="wipe(up)">
                                      <p:cBhvr>
                                        <p:cTn id="86" dur="500"/>
                                        <p:tgtEl>
                                          <p:spTgt spid="18"/>
                                        </p:tgtEl>
                                      </p:cBhvr>
                                    </p:animEffect>
                                  </p:childTnLst>
                                </p:cTn>
                              </p:par>
                              <p:par>
                                <p:cTn id="87" presetID="12" presetClass="entr" presetSubtype="1" fill="hold" grpId="0" nodeType="withEffect">
                                  <p:stCondLst>
                                    <p:cond delay="0"/>
                                  </p:stCondLst>
                                  <p:childTnLst>
                                    <p:set>
                                      <p:cBhvr>
                                        <p:cTn id="88" dur="1" fill="hold">
                                          <p:stCondLst>
                                            <p:cond delay="0"/>
                                          </p:stCondLst>
                                        </p:cTn>
                                        <p:tgtEl>
                                          <p:spTgt spid="19"/>
                                        </p:tgtEl>
                                        <p:attrNameLst>
                                          <p:attrName>style.visibility</p:attrName>
                                        </p:attrNameLst>
                                      </p:cBhvr>
                                      <p:to>
                                        <p:strVal val="visible"/>
                                      </p:to>
                                    </p:set>
                                    <p:anim calcmode="lin" valueType="num">
                                      <p:cBhvr additive="base">
                                        <p:cTn id="89" dur="500"/>
                                        <p:tgtEl>
                                          <p:spTgt spid="19"/>
                                        </p:tgtEl>
                                        <p:attrNameLst>
                                          <p:attrName>ppt_y</p:attrName>
                                        </p:attrNameLst>
                                      </p:cBhvr>
                                      <p:tavLst>
                                        <p:tav tm="0">
                                          <p:val>
                                            <p:strVal val="#ppt_y-#ppt_h*1.125000"/>
                                          </p:val>
                                        </p:tav>
                                        <p:tav tm="100000">
                                          <p:val>
                                            <p:strVal val="#ppt_y"/>
                                          </p:val>
                                        </p:tav>
                                      </p:tavLst>
                                    </p:anim>
                                    <p:animEffect transition="in" filter="wipe(down)">
                                      <p:cBhvr>
                                        <p:cTn id="90" dur="500"/>
                                        <p:tgtEl>
                                          <p:spTgt spid="19"/>
                                        </p:tgtEl>
                                      </p:cBhvr>
                                    </p:animEffect>
                                  </p:childTnLst>
                                </p:cTn>
                              </p:par>
                            </p:childTnLst>
                          </p:cTn>
                        </p:par>
                        <p:par>
                          <p:cTn id="91" fill="hold">
                            <p:stCondLst>
                              <p:cond delay="3500"/>
                            </p:stCondLst>
                            <p:childTnLst>
                              <p:par>
                                <p:cTn id="92" presetID="12" presetClass="entr" presetSubtype="4" fill="hold" grpId="0" nodeType="afterEffect">
                                  <p:stCondLst>
                                    <p:cond delay="0"/>
                                  </p:stCondLst>
                                  <p:childTnLst>
                                    <p:set>
                                      <p:cBhvr>
                                        <p:cTn id="93" dur="1" fill="hold">
                                          <p:stCondLst>
                                            <p:cond delay="0"/>
                                          </p:stCondLst>
                                        </p:cTn>
                                        <p:tgtEl>
                                          <p:spTgt spid="20"/>
                                        </p:tgtEl>
                                        <p:attrNameLst>
                                          <p:attrName>style.visibility</p:attrName>
                                        </p:attrNameLst>
                                      </p:cBhvr>
                                      <p:to>
                                        <p:strVal val="visible"/>
                                      </p:to>
                                    </p:set>
                                    <p:anim calcmode="lin" valueType="num">
                                      <p:cBhvr additive="base">
                                        <p:cTn id="94" dur="500"/>
                                        <p:tgtEl>
                                          <p:spTgt spid="20"/>
                                        </p:tgtEl>
                                        <p:attrNameLst>
                                          <p:attrName>ppt_y</p:attrName>
                                        </p:attrNameLst>
                                      </p:cBhvr>
                                      <p:tavLst>
                                        <p:tav tm="0">
                                          <p:val>
                                            <p:strVal val="#ppt_y+#ppt_h*1.125000"/>
                                          </p:val>
                                        </p:tav>
                                        <p:tav tm="100000">
                                          <p:val>
                                            <p:strVal val="#ppt_y"/>
                                          </p:val>
                                        </p:tav>
                                      </p:tavLst>
                                    </p:anim>
                                    <p:animEffect transition="in" filter="wipe(up)">
                                      <p:cBhvr>
                                        <p:cTn id="95" dur="500"/>
                                        <p:tgtEl>
                                          <p:spTgt spid="20"/>
                                        </p:tgtEl>
                                      </p:cBhvr>
                                    </p:animEffect>
                                  </p:childTnLst>
                                </p:cTn>
                              </p:par>
                              <p:par>
                                <p:cTn id="96" presetID="12" presetClass="entr" presetSubtype="1" fill="hold" grpId="0" nodeType="withEffect">
                                  <p:stCondLst>
                                    <p:cond delay="0"/>
                                  </p:stCondLst>
                                  <p:childTnLst>
                                    <p:set>
                                      <p:cBhvr>
                                        <p:cTn id="97" dur="1" fill="hold">
                                          <p:stCondLst>
                                            <p:cond delay="0"/>
                                          </p:stCondLst>
                                        </p:cTn>
                                        <p:tgtEl>
                                          <p:spTgt spid="21"/>
                                        </p:tgtEl>
                                        <p:attrNameLst>
                                          <p:attrName>style.visibility</p:attrName>
                                        </p:attrNameLst>
                                      </p:cBhvr>
                                      <p:to>
                                        <p:strVal val="visible"/>
                                      </p:to>
                                    </p:set>
                                    <p:anim calcmode="lin" valueType="num">
                                      <p:cBhvr additive="base">
                                        <p:cTn id="98" dur="500"/>
                                        <p:tgtEl>
                                          <p:spTgt spid="21"/>
                                        </p:tgtEl>
                                        <p:attrNameLst>
                                          <p:attrName>ppt_y</p:attrName>
                                        </p:attrNameLst>
                                      </p:cBhvr>
                                      <p:tavLst>
                                        <p:tav tm="0">
                                          <p:val>
                                            <p:strVal val="#ppt_y-#ppt_h*1.125000"/>
                                          </p:val>
                                        </p:tav>
                                        <p:tav tm="100000">
                                          <p:val>
                                            <p:strVal val="#ppt_y"/>
                                          </p:val>
                                        </p:tav>
                                      </p:tavLst>
                                    </p:anim>
                                    <p:animEffect transition="in" filter="wipe(down)">
                                      <p:cBhvr>
                                        <p:cTn id="99" dur="500"/>
                                        <p:tgtEl>
                                          <p:spTgt spid="21"/>
                                        </p:tgtEl>
                                      </p:cBhvr>
                                    </p:animEffect>
                                  </p:childTnLst>
                                </p:cTn>
                              </p:par>
                            </p:childTnLst>
                          </p:cTn>
                        </p:par>
                        <p:par>
                          <p:cTn id="100" fill="hold">
                            <p:stCondLst>
                              <p:cond delay="4000"/>
                            </p:stCondLst>
                            <p:childTnLst>
                              <p:par>
                                <p:cTn id="101" presetID="12" presetClass="entr" presetSubtype="4" fill="hold" grpId="0" nodeType="afterEffect">
                                  <p:stCondLst>
                                    <p:cond delay="0"/>
                                  </p:stCondLst>
                                  <p:childTnLst>
                                    <p:set>
                                      <p:cBhvr>
                                        <p:cTn id="102" dur="1" fill="hold">
                                          <p:stCondLst>
                                            <p:cond delay="0"/>
                                          </p:stCondLst>
                                        </p:cTn>
                                        <p:tgtEl>
                                          <p:spTgt spid="22"/>
                                        </p:tgtEl>
                                        <p:attrNameLst>
                                          <p:attrName>style.visibility</p:attrName>
                                        </p:attrNameLst>
                                      </p:cBhvr>
                                      <p:to>
                                        <p:strVal val="visible"/>
                                      </p:to>
                                    </p:set>
                                    <p:anim calcmode="lin" valueType="num">
                                      <p:cBhvr additive="base">
                                        <p:cTn id="103" dur="500"/>
                                        <p:tgtEl>
                                          <p:spTgt spid="22"/>
                                        </p:tgtEl>
                                        <p:attrNameLst>
                                          <p:attrName>ppt_y</p:attrName>
                                        </p:attrNameLst>
                                      </p:cBhvr>
                                      <p:tavLst>
                                        <p:tav tm="0">
                                          <p:val>
                                            <p:strVal val="#ppt_y+#ppt_h*1.125000"/>
                                          </p:val>
                                        </p:tav>
                                        <p:tav tm="100000">
                                          <p:val>
                                            <p:strVal val="#ppt_y"/>
                                          </p:val>
                                        </p:tav>
                                      </p:tavLst>
                                    </p:anim>
                                    <p:animEffect transition="in" filter="wipe(up)">
                                      <p:cBhvr>
                                        <p:cTn id="104" dur="500"/>
                                        <p:tgtEl>
                                          <p:spTgt spid="22"/>
                                        </p:tgtEl>
                                      </p:cBhvr>
                                    </p:animEffect>
                                  </p:childTnLst>
                                </p:cTn>
                              </p:par>
                              <p:par>
                                <p:cTn id="105" presetID="12" presetClass="entr" presetSubtype="1" fill="hold" grpId="0" nodeType="withEffect">
                                  <p:stCondLst>
                                    <p:cond delay="0"/>
                                  </p:stCondLst>
                                  <p:childTnLst>
                                    <p:set>
                                      <p:cBhvr>
                                        <p:cTn id="106" dur="1" fill="hold">
                                          <p:stCondLst>
                                            <p:cond delay="0"/>
                                          </p:stCondLst>
                                        </p:cTn>
                                        <p:tgtEl>
                                          <p:spTgt spid="23"/>
                                        </p:tgtEl>
                                        <p:attrNameLst>
                                          <p:attrName>style.visibility</p:attrName>
                                        </p:attrNameLst>
                                      </p:cBhvr>
                                      <p:to>
                                        <p:strVal val="visible"/>
                                      </p:to>
                                    </p:set>
                                    <p:anim calcmode="lin" valueType="num">
                                      <p:cBhvr additive="base">
                                        <p:cTn id="107" dur="500"/>
                                        <p:tgtEl>
                                          <p:spTgt spid="23"/>
                                        </p:tgtEl>
                                        <p:attrNameLst>
                                          <p:attrName>ppt_y</p:attrName>
                                        </p:attrNameLst>
                                      </p:cBhvr>
                                      <p:tavLst>
                                        <p:tav tm="0">
                                          <p:val>
                                            <p:strVal val="#ppt_y-#ppt_h*1.125000"/>
                                          </p:val>
                                        </p:tav>
                                        <p:tav tm="100000">
                                          <p:val>
                                            <p:strVal val="#ppt_y"/>
                                          </p:val>
                                        </p:tav>
                                      </p:tavLst>
                                    </p:anim>
                                    <p:animEffect transition="in" filter="wipe(down)">
                                      <p:cBhvr>
                                        <p:cTn id="108" dur="500"/>
                                        <p:tgtEl>
                                          <p:spTgt spid="2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770" grpId="0" animBg="1"/>
      <p:bldP spid="32771" grpId="0" animBg="1"/>
      <p:bldP spid="32772" grpId="0" animBg="1"/>
      <p:bldP spid="32773" grpId="0" animBg="1"/>
      <p:bldP spid="32774" grpId="0" animBg="1"/>
      <p:bldP spid="32775" grpId="0" animBg="1"/>
      <p:bldP spid="32776" grpId="0" animBg="1"/>
      <p:bldP spid="32777" grpId="0" animBg="1"/>
      <p:bldP spid="32778" grpId="0" animBg="1"/>
      <p:bldP spid="32779" grpId="0" animBg="1"/>
      <p:bldP spid="32782" grpId="0" animBg="1"/>
      <p:bldP spid="32783" grpId="0" animBg="1"/>
      <p:bldP spid="16" grpId="0"/>
      <p:bldP spid="17" grpId="0"/>
      <p:bldP spid="18" grpId="0"/>
      <p:bldP spid="19" grpId="0"/>
      <p:bldP spid="20" grpId="0"/>
      <p:bldP spid="21" grpId="0"/>
      <p:bldP spid="22" grpId="0"/>
      <p:bldP spid="23"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hape 1624"/>
          <p:cNvSpPr/>
          <p:nvPr/>
        </p:nvSpPr>
        <p:spPr>
          <a:xfrm>
            <a:off x="3288387" y="2488121"/>
            <a:ext cx="6345087" cy="3553263"/>
          </a:xfrm>
          <a:custGeom>
            <a:avLst/>
            <a:gdLst/>
            <a:ahLst/>
            <a:cxnLst>
              <a:cxn ang="0">
                <a:pos x="wd2" y="hd2"/>
              </a:cxn>
              <a:cxn ang="5400000">
                <a:pos x="wd2" y="hd2"/>
              </a:cxn>
              <a:cxn ang="10800000">
                <a:pos x="wd2" y="hd2"/>
              </a:cxn>
              <a:cxn ang="16200000">
                <a:pos x="wd2" y="hd2"/>
              </a:cxn>
            </a:cxnLst>
            <a:rect l="0" t="0" r="r" b="b"/>
            <a:pathLst>
              <a:path w="21600" h="21600" extrusionOk="0">
                <a:moveTo>
                  <a:pt x="0" y="21600"/>
                </a:moveTo>
                <a:cubicBezTo>
                  <a:pt x="1730" y="16970"/>
                  <a:pt x="4055" y="13284"/>
                  <a:pt x="7055" y="10308"/>
                </a:cubicBezTo>
                <a:cubicBezTo>
                  <a:pt x="10098" y="7290"/>
                  <a:pt x="13901" y="4973"/>
                  <a:pt x="18380" y="2877"/>
                </a:cubicBezTo>
                <a:lnTo>
                  <a:pt x="18198" y="0"/>
                </a:lnTo>
                <a:lnTo>
                  <a:pt x="21600" y="4603"/>
                </a:lnTo>
                <a:lnTo>
                  <a:pt x="18924" y="11507"/>
                </a:lnTo>
                <a:lnTo>
                  <a:pt x="18743" y="8630"/>
                </a:lnTo>
                <a:cubicBezTo>
                  <a:pt x="14655" y="9764"/>
                  <a:pt x="11069" y="11155"/>
                  <a:pt x="8004" y="13185"/>
                </a:cubicBezTo>
                <a:cubicBezTo>
                  <a:pt x="4885" y="15251"/>
                  <a:pt x="2242" y="17999"/>
                  <a:pt x="0" y="21600"/>
                </a:cubicBezTo>
                <a:close/>
              </a:path>
            </a:pathLst>
          </a:custGeom>
          <a:solidFill>
            <a:schemeClr val="accent4"/>
          </a:solidFill>
          <a:ln w="12700">
            <a:miter lim="400000"/>
          </a:ln>
        </p:spPr>
        <p:txBody>
          <a:bodyPr lIns="0" tIns="0" rIns="0" bIns="0"/>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 name="Text Placeholder 3"/>
          <p:cNvSpPr txBox="1">
            <a:spLocks/>
          </p:cNvSpPr>
          <p:nvPr/>
        </p:nvSpPr>
        <p:spPr>
          <a:xfrm>
            <a:off x="1921008" y="4192713"/>
            <a:ext cx="1455414" cy="236219"/>
          </a:xfrm>
          <a:prstGeom prst="rect">
            <a:avLst/>
          </a:prstGeom>
        </p:spPr>
        <p:txBody>
          <a:bodyPr lIns="0" tIns="0" rIns="0" bIns="0" anchor="ctr">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120000"/>
              </a:lnSpc>
              <a:buNone/>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p>
        </p:txBody>
      </p:sp>
      <p:sp>
        <p:nvSpPr>
          <p:cNvPr id="4" name="Text Placeholder 4"/>
          <p:cNvSpPr txBox="1">
            <a:spLocks/>
          </p:cNvSpPr>
          <p:nvPr/>
        </p:nvSpPr>
        <p:spPr>
          <a:xfrm>
            <a:off x="1316807" y="4453996"/>
            <a:ext cx="2069617" cy="429605"/>
          </a:xfrm>
          <a:prstGeom prst="rect">
            <a:avLst/>
          </a:prstGeom>
        </p:spPr>
        <p:txBody>
          <a:bodyPr wrap="square" lIns="0" tIns="0" rIns="0" bIns="0">
            <a:spAutoFit/>
          </a:bodyPr>
          <a:lst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marL="0" indent="0" algn="r">
              <a:lnSpc>
                <a:spcPct val="120000"/>
              </a:lnSpc>
              <a:buNone/>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 name="Shape 1626"/>
          <p:cNvSpPr/>
          <p:nvPr/>
        </p:nvSpPr>
        <p:spPr>
          <a:xfrm flipV="1">
            <a:off x="3761000" y="4275926"/>
            <a:ext cx="1" cy="1270207"/>
          </a:xfrm>
          <a:prstGeom prst="line">
            <a:avLst/>
          </a:prstGeom>
          <a:ln w="12700">
            <a:solidFill>
              <a:srgbClr val="A6AAA9"/>
            </a:solidFill>
            <a:miter lim="400000"/>
          </a:ln>
        </p:spPr>
        <p:txBody>
          <a:bodyPr lIns="23262" tIns="23262" rIns="23262" bIns="23262" anchor="ctr"/>
          <a:lstStyle/>
          <a:p>
            <a:pPr lvl="0"/>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 name="Shape 1627"/>
          <p:cNvSpPr/>
          <p:nvPr/>
        </p:nvSpPr>
        <p:spPr>
          <a:xfrm flipV="1">
            <a:off x="4977450" y="2888774"/>
            <a:ext cx="1" cy="1803900"/>
          </a:xfrm>
          <a:prstGeom prst="line">
            <a:avLst/>
          </a:prstGeom>
          <a:ln w="12700">
            <a:solidFill>
              <a:srgbClr val="A6AAA9"/>
            </a:solidFill>
            <a:miter lim="400000"/>
          </a:ln>
        </p:spPr>
        <p:txBody>
          <a:bodyPr lIns="23262" tIns="23262" rIns="23262" bIns="23262" anchor="ctr"/>
          <a:lstStyle/>
          <a:p>
            <a:pPr lvl="0"/>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7" name="Shape 1628"/>
          <p:cNvSpPr/>
          <p:nvPr/>
        </p:nvSpPr>
        <p:spPr>
          <a:xfrm flipV="1">
            <a:off x="6150256" y="2274125"/>
            <a:ext cx="1" cy="1877028"/>
          </a:xfrm>
          <a:prstGeom prst="line">
            <a:avLst/>
          </a:prstGeom>
          <a:ln w="12700">
            <a:solidFill>
              <a:srgbClr val="A6AAA9"/>
            </a:solidFill>
            <a:miter lim="400000"/>
          </a:ln>
        </p:spPr>
        <p:txBody>
          <a:bodyPr lIns="23262" tIns="23262" rIns="23262" bIns="23262" anchor="ctr"/>
          <a:lstStyle/>
          <a:p>
            <a:pPr lvl="0"/>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8" name="Shape 1629"/>
          <p:cNvSpPr/>
          <p:nvPr/>
        </p:nvSpPr>
        <p:spPr>
          <a:xfrm flipV="1">
            <a:off x="7793481" y="3641557"/>
            <a:ext cx="1" cy="1246393"/>
          </a:xfrm>
          <a:prstGeom prst="line">
            <a:avLst/>
          </a:prstGeom>
          <a:ln w="12700">
            <a:solidFill>
              <a:srgbClr val="A6AAA9"/>
            </a:solidFill>
            <a:miter lim="400000"/>
          </a:ln>
        </p:spPr>
        <p:txBody>
          <a:bodyPr lIns="23262" tIns="23262" rIns="23262" bIns="23262" anchor="ctr"/>
          <a:lstStyle/>
          <a:p>
            <a:pPr lvl="0"/>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9" name="Shape 1630"/>
          <p:cNvSpPr/>
          <p:nvPr/>
        </p:nvSpPr>
        <p:spPr>
          <a:xfrm>
            <a:off x="3567420" y="4083961"/>
            <a:ext cx="387159" cy="3871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1"/>
          </a:solidFill>
          <a:ln w="12700" cap="flat">
            <a:noFill/>
            <a:miter lim="400000"/>
          </a:ln>
          <a:effectLst/>
        </p:spPr>
        <p:txBody>
          <a:bodyPr wrap="square" lIns="17447" tIns="17447" rIns="17447" bIns="17447" numCol="1" anchor="ctr">
            <a:noAutofit/>
          </a:bodyPr>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0" name="Shape 1636"/>
          <p:cNvSpPr/>
          <p:nvPr/>
        </p:nvSpPr>
        <p:spPr>
          <a:xfrm>
            <a:off x="4780806" y="2677406"/>
            <a:ext cx="387159" cy="3871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2"/>
          </a:solidFill>
          <a:ln w="12700" cap="flat">
            <a:noFill/>
            <a:miter lim="400000"/>
          </a:ln>
          <a:effectLst/>
        </p:spPr>
        <p:txBody>
          <a:bodyPr wrap="square" lIns="17447" tIns="17447" rIns="17447" bIns="17447" numCol="1" anchor="ctr">
            <a:noAutofit/>
          </a:bodyPr>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1" name="Shape 1642"/>
          <p:cNvSpPr/>
          <p:nvPr/>
        </p:nvSpPr>
        <p:spPr>
          <a:xfrm>
            <a:off x="5959263" y="1910232"/>
            <a:ext cx="387159" cy="3871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3"/>
          </a:solidFill>
          <a:ln w="12700" cap="flat">
            <a:noFill/>
            <a:miter lim="400000"/>
          </a:ln>
          <a:effectLst/>
        </p:spPr>
        <p:txBody>
          <a:bodyPr wrap="square" lIns="17447" tIns="17447" rIns="17447" bIns="17447" numCol="1" anchor="ctr">
            <a:noAutofit/>
          </a:bodyPr>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2" name="Shape 1648"/>
          <p:cNvSpPr/>
          <p:nvPr/>
        </p:nvSpPr>
        <p:spPr>
          <a:xfrm>
            <a:off x="7598272" y="4731307"/>
            <a:ext cx="387159" cy="387159"/>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close/>
              </a:path>
            </a:pathLst>
          </a:custGeom>
          <a:solidFill>
            <a:schemeClr val="accent5"/>
          </a:solidFill>
          <a:ln w="12700" cap="flat">
            <a:noFill/>
            <a:miter lim="400000"/>
          </a:ln>
          <a:effectLst/>
        </p:spPr>
        <p:txBody>
          <a:bodyPr wrap="square" lIns="17447" tIns="17447" rIns="17447" bIns="17447" numCol="1" anchor="ctr">
            <a:noAutofit/>
          </a:bodyPr>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3" name="Shape 1653"/>
          <p:cNvSpPr/>
          <p:nvPr/>
        </p:nvSpPr>
        <p:spPr>
          <a:xfrm>
            <a:off x="3708087" y="5500752"/>
            <a:ext cx="105820" cy="105820"/>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4" name="Shape 1654"/>
          <p:cNvSpPr/>
          <p:nvPr/>
        </p:nvSpPr>
        <p:spPr>
          <a:xfrm>
            <a:off x="4895131" y="4612606"/>
            <a:ext cx="164632" cy="164632"/>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5" name="Shape 1655"/>
          <p:cNvSpPr/>
          <p:nvPr/>
        </p:nvSpPr>
        <p:spPr>
          <a:xfrm>
            <a:off x="6044444" y="4048660"/>
            <a:ext cx="211623" cy="211621"/>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 name="Shape 1656"/>
          <p:cNvSpPr/>
          <p:nvPr/>
        </p:nvSpPr>
        <p:spPr>
          <a:xfrm>
            <a:off x="7659778" y="3513302"/>
            <a:ext cx="261698" cy="261698"/>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rgbClr val="FFFFFF"/>
          </a:solidFill>
          <a:ln w="12700">
            <a:miter lim="400000"/>
          </a:ln>
        </p:spPr>
        <p:txBody>
          <a:bodyPr lIns="0" tIns="0" rIns="0" bIns="0"/>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 name="Text Placeholder 3"/>
          <p:cNvSpPr txBox="1">
            <a:spLocks/>
          </p:cNvSpPr>
          <p:nvPr/>
        </p:nvSpPr>
        <p:spPr>
          <a:xfrm>
            <a:off x="3012064" y="2800944"/>
            <a:ext cx="1570297" cy="236219"/>
          </a:xfrm>
          <a:prstGeom prst="rect">
            <a:avLst/>
          </a:prstGeom>
        </p:spPr>
        <p:txBody>
          <a:bodyPr vert="horz"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20000"/>
              </a:lnSpc>
            </a:pP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p>
        </p:txBody>
      </p:sp>
      <p:sp>
        <p:nvSpPr>
          <p:cNvPr id="19" name="Text Placeholder 4"/>
          <p:cNvSpPr txBox="1">
            <a:spLocks/>
          </p:cNvSpPr>
          <p:nvPr/>
        </p:nvSpPr>
        <p:spPr>
          <a:xfrm>
            <a:off x="2480327" y="3057866"/>
            <a:ext cx="2063339" cy="429605"/>
          </a:xfrm>
          <a:prstGeom prst="rect">
            <a:avLst/>
          </a:prstGeom>
        </p:spPr>
        <p:txBody>
          <a:bodyPr vert="horz"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 name="Text Placeholder 3"/>
          <p:cNvSpPr txBox="1">
            <a:spLocks/>
          </p:cNvSpPr>
          <p:nvPr/>
        </p:nvSpPr>
        <p:spPr>
          <a:xfrm>
            <a:off x="6537411" y="2026880"/>
            <a:ext cx="1345236" cy="258532"/>
          </a:xfrm>
          <a:prstGeom prst="rect">
            <a:avLst/>
          </a:prstGeom>
        </p:spPr>
        <p:txBody>
          <a:bodyPr vert="horz"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1" name="Text Placeholder 4"/>
          <p:cNvSpPr txBox="1">
            <a:spLocks/>
          </p:cNvSpPr>
          <p:nvPr/>
        </p:nvSpPr>
        <p:spPr>
          <a:xfrm>
            <a:off x="6525058" y="2305244"/>
            <a:ext cx="1711622" cy="577338"/>
          </a:xfrm>
          <a:prstGeom prst="rect">
            <a:avLst/>
          </a:prstGeom>
        </p:spPr>
        <p:txBody>
          <a:bodyPr vert="horz"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2" name="Text Placeholder 3"/>
          <p:cNvSpPr txBox="1">
            <a:spLocks/>
          </p:cNvSpPr>
          <p:nvPr/>
        </p:nvSpPr>
        <p:spPr>
          <a:xfrm>
            <a:off x="8178452" y="4846351"/>
            <a:ext cx="1344392" cy="258532"/>
          </a:xfrm>
          <a:prstGeom prst="rect">
            <a:avLst/>
          </a:prstGeom>
        </p:spPr>
        <p:txBody>
          <a:bodyPr vert="horz" lIns="0" tIns="0" rIns="0" bIns="0" rtlCol="0" anchor="ctr">
            <a:sp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3" name="Text Placeholder 4"/>
          <p:cNvSpPr txBox="1">
            <a:spLocks/>
          </p:cNvSpPr>
          <p:nvPr/>
        </p:nvSpPr>
        <p:spPr>
          <a:xfrm>
            <a:off x="8148754" y="5118173"/>
            <a:ext cx="2063339" cy="429605"/>
          </a:xfrm>
          <a:prstGeom prst="rect">
            <a:avLst/>
          </a:prstGeom>
        </p:spPr>
        <p:txBody>
          <a:bodyPr vert="horz" lIns="0" tIns="0" rIns="0" bIns="0" rtlCol="0">
            <a:sp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US"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4" name="Text Placeholder 4"/>
          <p:cNvSpPr txBox="1">
            <a:spLocks/>
          </p:cNvSpPr>
          <p:nvPr/>
        </p:nvSpPr>
        <p:spPr>
          <a:xfrm>
            <a:off x="3643250" y="4148913"/>
            <a:ext cx="235494" cy="283037"/>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1400" dirty="0">
                <a:solidFill>
                  <a:srgbClr val="FCFCFC"/>
                </a:solidFill>
                <a:latin typeface="Arial" panose="020B0604020202020204" pitchFamily="34" charset="0"/>
                <a:ea typeface="微软雅黑" panose="020B0503020204020204" pitchFamily="34" charset="-122"/>
                <a:cs typeface="+mn-ea"/>
                <a:sym typeface="Arial" panose="020B0604020202020204" pitchFamily="34" charset="0"/>
              </a:rPr>
              <a:t>01</a:t>
            </a:r>
          </a:p>
        </p:txBody>
      </p:sp>
      <p:sp>
        <p:nvSpPr>
          <p:cNvPr id="25" name="Text Placeholder 4"/>
          <p:cNvSpPr txBox="1">
            <a:spLocks/>
          </p:cNvSpPr>
          <p:nvPr/>
        </p:nvSpPr>
        <p:spPr>
          <a:xfrm>
            <a:off x="4856642" y="2729465"/>
            <a:ext cx="235494" cy="283037"/>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1400" dirty="0">
                <a:solidFill>
                  <a:srgbClr val="FCFCFC"/>
                </a:solidFill>
                <a:latin typeface="Arial" panose="020B0604020202020204" pitchFamily="34" charset="0"/>
                <a:ea typeface="微软雅黑" panose="020B0503020204020204" pitchFamily="34" charset="-122"/>
                <a:cs typeface="+mn-ea"/>
                <a:sym typeface="Arial" panose="020B0604020202020204" pitchFamily="34" charset="0"/>
              </a:rPr>
              <a:t>02</a:t>
            </a:r>
          </a:p>
        </p:txBody>
      </p:sp>
      <p:sp>
        <p:nvSpPr>
          <p:cNvPr id="26" name="Text Placeholder 4"/>
          <p:cNvSpPr txBox="1">
            <a:spLocks/>
          </p:cNvSpPr>
          <p:nvPr/>
        </p:nvSpPr>
        <p:spPr>
          <a:xfrm>
            <a:off x="6038562" y="1962295"/>
            <a:ext cx="235494" cy="283037"/>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1400" dirty="0">
                <a:solidFill>
                  <a:srgbClr val="FCFCFC"/>
                </a:solidFill>
                <a:latin typeface="Arial" panose="020B0604020202020204" pitchFamily="34" charset="0"/>
                <a:ea typeface="微软雅黑" panose="020B0503020204020204" pitchFamily="34" charset="-122"/>
                <a:cs typeface="+mn-ea"/>
                <a:sym typeface="Arial" panose="020B0604020202020204" pitchFamily="34" charset="0"/>
              </a:rPr>
              <a:t>03</a:t>
            </a:r>
          </a:p>
        </p:txBody>
      </p:sp>
      <p:sp>
        <p:nvSpPr>
          <p:cNvPr id="27" name="Text Placeholder 4"/>
          <p:cNvSpPr txBox="1">
            <a:spLocks/>
          </p:cNvSpPr>
          <p:nvPr/>
        </p:nvSpPr>
        <p:spPr>
          <a:xfrm>
            <a:off x="7674105" y="4802272"/>
            <a:ext cx="235494" cy="283037"/>
          </a:xfrm>
          <a:prstGeom prst="rect">
            <a:avLst/>
          </a:prstGeom>
        </p:spPr>
        <p:txBody>
          <a:bodyPr vert="horz" lIns="0" tIns="0" rIns="0" bIns="0" rtlCol="0" anchor="ctr">
            <a:normAutofit/>
          </a:bodyPr>
          <a:lstStyle>
            <a:lvl1pPr marL="0" indent="0" algn="l" defTabSz="914400" rtl="0" eaLnBrk="1" latinLnBrk="0" hangingPunct="1">
              <a:lnSpc>
                <a:spcPts val="1400"/>
              </a:lnSpc>
              <a:spcBef>
                <a:spcPts val="1000"/>
              </a:spcBef>
              <a:buFont typeface="Arial" panose="020B0604020202020204" pitchFamily="34" charset="0"/>
              <a:buNone/>
              <a:defRPr sz="100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20000"/>
              </a:lnSpc>
            </a:pPr>
            <a:r>
              <a:rPr lang="id-ID" sz="1400" dirty="0">
                <a:solidFill>
                  <a:srgbClr val="FCFCFC"/>
                </a:solidFill>
                <a:latin typeface="Arial" panose="020B0604020202020204" pitchFamily="34" charset="0"/>
                <a:ea typeface="微软雅黑" panose="020B0503020204020204" pitchFamily="34" charset="-122"/>
                <a:cs typeface="+mn-ea"/>
                <a:sym typeface="Arial" panose="020B0604020202020204" pitchFamily="34" charset="0"/>
              </a:rPr>
              <a:t>04</a:t>
            </a:r>
          </a:p>
        </p:txBody>
      </p:sp>
      <p:sp>
        <p:nvSpPr>
          <p:cNvPr id="28" name="Shape 1625"/>
          <p:cNvSpPr/>
          <p:nvPr/>
        </p:nvSpPr>
        <p:spPr>
          <a:xfrm>
            <a:off x="9731475" y="2434047"/>
            <a:ext cx="1270207" cy="1270207"/>
          </a:xfrm>
          <a:custGeom>
            <a:avLst/>
            <a:gdLst/>
            <a:ahLst/>
            <a:cxnLst>
              <a:cxn ang="0">
                <a:pos x="wd2" y="hd2"/>
              </a:cxn>
              <a:cxn ang="5400000">
                <a:pos x="wd2" y="hd2"/>
              </a:cxn>
              <a:cxn ang="10800000">
                <a:pos x="wd2" y="hd2"/>
              </a:cxn>
              <a:cxn ang="16200000">
                <a:pos x="wd2" y="hd2"/>
              </a:cxn>
            </a:cxnLst>
            <a:rect l="0" t="0" r="r" b="b"/>
            <a:pathLst>
              <a:path w="19679" h="19679" extrusionOk="0">
                <a:moveTo>
                  <a:pt x="16796" y="2882"/>
                </a:moveTo>
                <a:cubicBezTo>
                  <a:pt x="20639" y="6724"/>
                  <a:pt x="20639" y="12954"/>
                  <a:pt x="16796" y="16796"/>
                </a:cubicBezTo>
                <a:cubicBezTo>
                  <a:pt x="12954" y="20639"/>
                  <a:pt x="6724" y="20639"/>
                  <a:pt x="2882" y="16796"/>
                </a:cubicBezTo>
                <a:cubicBezTo>
                  <a:pt x="-961" y="12954"/>
                  <a:pt x="-961" y="6724"/>
                  <a:pt x="2882" y="2882"/>
                </a:cubicBezTo>
                <a:cubicBezTo>
                  <a:pt x="6724" y="-961"/>
                  <a:pt x="12954" y="-961"/>
                  <a:pt x="16796" y="2882"/>
                </a:cubicBezTo>
              </a:path>
            </a:pathLst>
          </a:custGeom>
          <a:solidFill>
            <a:schemeClr val="accent6"/>
          </a:solidFill>
          <a:ln w="12700">
            <a:miter lim="400000"/>
          </a:ln>
        </p:spPr>
        <p:txBody>
          <a:bodyPr lIns="0" tIns="0" rIns="0" bIns="0"/>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9" name="Shape 1657"/>
          <p:cNvSpPr/>
          <p:nvPr/>
        </p:nvSpPr>
        <p:spPr>
          <a:xfrm>
            <a:off x="10177332" y="2605031"/>
            <a:ext cx="378722" cy="387159"/>
          </a:xfrm>
          <a:custGeom>
            <a:avLst/>
            <a:gdLst/>
            <a:ahLst/>
            <a:cxnLst>
              <a:cxn ang="0">
                <a:pos x="wd2" y="hd2"/>
              </a:cxn>
              <a:cxn ang="5400000">
                <a:pos x="wd2" y="hd2"/>
              </a:cxn>
              <a:cxn ang="10800000">
                <a:pos x="wd2" y="hd2"/>
              </a:cxn>
              <a:cxn ang="16200000">
                <a:pos x="wd2" y="hd2"/>
              </a:cxn>
            </a:cxnLst>
            <a:rect l="0" t="0" r="r" b="b"/>
            <a:pathLst>
              <a:path w="21600" h="21600" extrusionOk="0">
                <a:moveTo>
                  <a:pt x="1735" y="3821"/>
                </a:moveTo>
                <a:lnTo>
                  <a:pt x="4745" y="3821"/>
                </a:lnTo>
                <a:cubicBezTo>
                  <a:pt x="4832" y="6659"/>
                  <a:pt x="5371" y="8569"/>
                  <a:pt x="6052" y="9978"/>
                </a:cubicBezTo>
                <a:cubicBezTo>
                  <a:pt x="3968" y="8590"/>
                  <a:pt x="2022" y="6988"/>
                  <a:pt x="1735" y="3821"/>
                </a:cubicBezTo>
                <a:close/>
                <a:moveTo>
                  <a:pt x="10800" y="1439"/>
                </a:moveTo>
                <a:cubicBezTo>
                  <a:pt x="14079" y="1438"/>
                  <a:pt x="15359" y="2749"/>
                  <a:pt x="15358" y="3236"/>
                </a:cubicBezTo>
                <a:cubicBezTo>
                  <a:pt x="15358" y="3725"/>
                  <a:pt x="14080" y="5035"/>
                  <a:pt x="10800" y="5038"/>
                </a:cubicBezTo>
                <a:cubicBezTo>
                  <a:pt x="7521" y="5035"/>
                  <a:pt x="6242" y="3725"/>
                  <a:pt x="6242" y="3236"/>
                </a:cubicBezTo>
                <a:cubicBezTo>
                  <a:pt x="6241" y="2749"/>
                  <a:pt x="7521" y="1438"/>
                  <a:pt x="10800" y="1439"/>
                </a:cubicBezTo>
                <a:close/>
                <a:moveTo>
                  <a:pt x="15548" y="9978"/>
                </a:moveTo>
                <a:cubicBezTo>
                  <a:pt x="16230" y="8569"/>
                  <a:pt x="16768" y="6659"/>
                  <a:pt x="16855" y="3821"/>
                </a:cubicBezTo>
                <a:lnTo>
                  <a:pt x="19866" y="3821"/>
                </a:lnTo>
                <a:cubicBezTo>
                  <a:pt x="19580" y="6988"/>
                  <a:pt x="17632" y="8590"/>
                  <a:pt x="15548" y="9978"/>
                </a:cubicBezTo>
                <a:close/>
                <a:moveTo>
                  <a:pt x="12216" y="15911"/>
                </a:moveTo>
                <a:cubicBezTo>
                  <a:pt x="12216" y="14207"/>
                  <a:pt x="13537" y="13266"/>
                  <a:pt x="15690" y="11871"/>
                </a:cubicBezTo>
                <a:cubicBezTo>
                  <a:pt x="18323" y="10163"/>
                  <a:pt x="21600" y="8040"/>
                  <a:pt x="21600" y="2998"/>
                </a:cubicBezTo>
                <a:cubicBezTo>
                  <a:pt x="21600" y="2544"/>
                  <a:pt x="21220" y="2177"/>
                  <a:pt x="20750" y="2177"/>
                </a:cubicBezTo>
                <a:lnTo>
                  <a:pt x="16635" y="2177"/>
                </a:lnTo>
                <a:cubicBezTo>
                  <a:pt x="16053" y="1125"/>
                  <a:pt x="14320" y="0"/>
                  <a:pt x="10800" y="0"/>
                </a:cubicBezTo>
                <a:cubicBezTo>
                  <a:pt x="7281" y="0"/>
                  <a:pt x="5547" y="1125"/>
                  <a:pt x="4966" y="2177"/>
                </a:cubicBezTo>
                <a:lnTo>
                  <a:pt x="850" y="2177"/>
                </a:lnTo>
                <a:cubicBezTo>
                  <a:pt x="380" y="2177"/>
                  <a:pt x="0" y="2544"/>
                  <a:pt x="0" y="2998"/>
                </a:cubicBezTo>
                <a:cubicBezTo>
                  <a:pt x="0" y="8040"/>
                  <a:pt x="3277" y="10163"/>
                  <a:pt x="5912" y="11871"/>
                </a:cubicBezTo>
                <a:cubicBezTo>
                  <a:pt x="8065" y="13266"/>
                  <a:pt x="9384" y="14207"/>
                  <a:pt x="9384" y="15911"/>
                </a:cubicBezTo>
                <a:lnTo>
                  <a:pt x="9384" y="17450"/>
                </a:lnTo>
                <a:cubicBezTo>
                  <a:pt x="7122" y="17696"/>
                  <a:pt x="5461" y="18514"/>
                  <a:pt x="5461" y="19487"/>
                </a:cubicBezTo>
                <a:cubicBezTo>
                  <a:pt x="5461" y="20654"/>
                  <a:pt x="7851" y="21600"/>
                  <a:pt x="10800" y="21600"/>
                </a:cubicBezTo>
                <a:cubicBezTo>
                  <a:pt x="13749" y="21600"/>
                  <a:pt x="16139" y="20654"/>
                  <a:pt x="16139" y="19487"/>
                </a:cubicBezTo>
                <a:cubicBezTo>
                  <a:pt x="16139" y="18514"/>
                  <a:pt x="14478" y="17696"/>
                  <a:pt x="12216" y="17450"/>
                </a:cubicBezTo>
                <a:cubicBezTo>
                  <a:pt x="12216" y="17450"/>
                  <a:pt x="12216" y="15911"/>
                  <a:pt x="12216" y="15911"/>
                </a:cubicBezTo>
                <a:close/>
              </a:path>
            </a:pathLst>
          </a:custGeom>
          <a:solidFill>
            <a:schemeClr val="bg1"/>
          </a:solidFill>
          <a:ln w="12700">
            <a:miter lim="400000"/>
          </a:ln>
        </p:spPr>
        <p:txBody>
          <a:bodyPr lIns="0" tIns="0" rIns="0" bIns="0" anchor="ctr"/>
          <a:lstStyle/>
          <a:p>
            <a:pPr lvl="0">
              <a:lnSpc>
                <a:spcPct val="120000"/>
              </a:lnSpc>
            </a:pPr>
            <a:endParaRPr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0" name="Text Placeholder 3"/>
          <p:cNvSpPr txBox="1">
            <a:spLocks/>
          </p:cNvSpPr>
          <p:nvPr/>
        </p:nvSpPr>
        <p:spPr>
          <a:xfrm>
            <a:off x="9891668" y="3044677"/>
            <a:ext cx="934156" cy="374339"/>
          </a:xfrm>
          <a:prstGeom prst="rect">
            <a:avLst/>
          </a:prstGeom>
        </p:spPr>
        <p:txBody>
          <a:bodyPr vert="horz" lIns="0" tIns="0" rIns="0" bIns="0" rtlCol="0" anchor="ctr">
            <a:normAutofit/>
          </a:bodyPr>
          <a:lstStyle>
            <a:lvl1pPr marL="0" indent="0" algn="l" defTabSz="914400" rtl="0" eaLnBrk="1" latinLnBrk="0" hangingPunct="1">
              <a:lnSpc>
                <a:spcPct val="90000"/>
              </a:lnSpc>
              <a:spcBef>
                <a:spcPts val="1000"/>
              </a:spcBef>
              <a:buFont typeface="Arial" panose="020B0604020202020204" pitchFamily="34" charset="0"/>
              <a:buNone/>
              <a:defRPr sz="1750" kern="1200">
                <a:solidFill>
                  <a:schemeClr val="tx1"/>
                </a:solidFill>
                <a:latin typeface="Open Sans" panose="020B0606030504020204" pitchFamily="34" charset="0"/>
                <a:ea typeface="Open Sans" panose="020B0606030504020204" pitchFamily="34" charset="0"/>
                <a:cs typeface="Open Sans" panose="020B0606030504020204" pitchFamily="34" charset="0"/>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Open Sans "/>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Open Sans "/>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Open Sans "/>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gn="ctr">
              <a:lnSpc>
                <a:spcPct val="130000"/>
              </a:lnSpc>
            </a:pPr>
            <a:r>
              <a:rPr lang="zh-CN" altLang="en-US" sz="1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rPr>
              <a:t>输入文本</a:t>
            </a:r>
            <a:endParaRPr lang="id-ID" sz="1800" b="1" dirty="0">
              <a:solidFill>
                <a:schemeClr val="bg1"/>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31"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217424097"/>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ipe(left)">
                                      <p:cBhvr>
                                        <p:cTn id="7" dur="500"/>
                                        <p:tgtEl>
                                          <p:spTgt spid="2"/>
                                        </p:tgtEl>
                                      </p:cBhvr>
                                    </p:animEffect>
                                  </p:childTnLst>
                                </p:cTn>
                              </p:par>
                            </p:childTnLst>
                          </p:cTn>
                        </p:par>
                        <p:par>
                          <p:cTn id="8" fill="hold">
                            <p:stCondLst>
                              <p:cond delay="500"/>
                            </p:stCondLst>
                            <p:childTnLst>
                              <p:par>
                                <p:cTn id="9" presetID="10" presetClass="entr" presetSubtype="0" fill="hold" grpId="0" nodeType="after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500"/>
                                        <p:tgtEl>
                                          <p:spTgt spid="13"/>
                                        </p:tgtEl>
                                      </p:cBhvr>
                                    </p:animEffect>
                                  </p:childTnLst>
                                </p:cTn>
                              </p:par>
                            </p:childTnLst>
                          </p:cTn>
                        </p:par>
                        <p:par>
                          <p:cTn id="12" fill="hold">
                            <p:stCondLst>
                              <p:cond delay="1000"/>
                            </p:stCondLst>
                            <p:childTnLst>
                              <p:par>
                                <p:cTn id="13" presetID="22" presetClass="entr" presetSubtype="4" fill="hold" grpId="0" nodeType="after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wipe(down)">
                                      <p:cBhvr>
                                        <p:cTn id="15" dur="500"/>
                                        <p:tgtEl>
                                          <p:spTgt spid="5"/>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p:cTn id="19" dur="500" fill="hold"/>
                                        <p:tgtEl>
                                          <p:spTgt spid="9"/>
                                        </p:tgtEl>
                                        <p:attrNameLst>
                                          <p:attrName>ppt_w</p:attrName>
                                        </p:attrNameLst>
                                      </p:cBhvr>
                                      <p:tavLst>
                                        <p:tav tm="0">
                                          <p:val>
                                            <p:fltVal val="0"/>
                                          </p:val>
                                        </p:tav>
                                        <p:tav tm="100000">
                                          <p:val>
                                            <p:strVal val="#ppt_w"/>
                                          </p:val>
                                        </p:tav>
                                      </p:tavLst>
                                    </p:anim>
                                    <p:anim calcmode="lin" valueType="num">
                                      <p:cBhvr>
                                        <p:cTn id="20" dur="500" fill="hold"/>
                                        <p:tgtEl>
                                          <p:spTgt spid="9"/>
                                        </p:tgtEl>
                                        <p:attrNameLst>
                                          <p:attrName>ppt_h</p:attrName>
                                        </p:attrNameLst>
                                      </p:cBhvr>
                                      <p:tavLst>
                                        <p:tav tm="0">
                                          <p:val>
                                            <p:fltVal val="0"/>
                                          </p:val>
                                        </p:tav>
                                        <p:tav tm="100000">
                                          <p:val>
                                            <p:strVal val="#ppt_h"/>
                                          </p:val>
                                        </p:tav>
                                      </p:tavLst>
                                    </p:anim>
                                    <p:animEffect transition="in" filter="fade">
                                      <p:cBhvr>
                                        <p:cTn id="21" dur="500"/>
                                        <p:tgtEl>
                                          <p:spTgt spid="9"/>
                                        </p:tgtEl>
                                      </p:cBhvr>
                                    </p:animEffect>
                                  </p:childTnLst>
                                </p:cTn>
                              </p:par>
                              <p:par>
                                <p:cTn id="22" presetID="53" presetClass="entr" presetSubtype="16" fill="hold" grpId="0" nodeType="withEffect">
                                  <p:stCondLst>
                                    <p:cond delay="0"/>
                                  </p:stCondLst>
                                  <p:childTnLst>
                                    <p:set>
                                      <p:cBhvr>
                                        <p:cTn id="23" dur="1" fill="hold">
                                          <p:stCondLst>
                                            <p:cond delay="0"/>
                                          </p:stCondLst>
                                        </p:cTn>
                                        <p:tgtEl>
                                          <p:spTgt spid="24"/>
                                        </p:tgtEl>
                                        <p:attrNameLst>
                                          <p:attrName>style.visibility</p:attrName>
                                        </p:attrNameLst>
                                      </p:cBhvr>
                                      <p:to>
                                        <p:strVal val="visible"/>
                                      </p:to>
                                    </p:set>
                                    <p:anim calcmode="lin" valueType="num">
                                      <p:cBhvr>
                                        <p:cTn id="24" dur="500" fill="hold"/>
                                        <p:tgtEl>
                                          <p:spTgt spid="24"/>
                                        </p:tgtEl>
                                        <p:attrNameLst>
                                          <p:attrName>ppt_w</p:attrName>
                                        </p:attrNameLst>
                                      </p:cBhvr>
                                      <p:tavLst>
                                        <p:tav tm="0">
                                          <p:val>
                                            <p:fltVal val="0"/>
                                          </p:val>
                                        </p:tav>
                                        <p:tav tm="100000">
                                          <p:val>
                                            <p:strVal val="#ppt_w"/>
                                          </p:val>
                                        </p:tav>
                                      </p:tavLst>
                                    </p:anim>
                                    <p:anim calcmode="lin" valueType="num">
                                      <p:cBhvr>
                                        <p:cTn id="25" dur="500" fill="hold"/>
                                        <p:tgtEl>
                                          <p:spTgt spid="24"/>
                                        </p:tgtEl>
                                        <p:attrNameLst>
                                          <p:attrName>ppt_h</p:attrName>
                                        </p:attrNameLst>
                                      </p:cBhvr>
                                      <p:tavLst>
                                        <p:tav tm="0">
                                          <p:val>
                                            <p:fltVal val="0"/>
                                          </p:val>
                                        </p:tav>
                                        <p:tav tm="100000">
                                          <p:val>
                                            <p:strVal val="#ppt_h"/>
                                          </p:val>
                                        </p:tav>
                                      </p:tavLst>
                                    </p:anim>
                                    <p:animEffect transition="in" filter="fade">
                                      <p:cBhvr>
                                        <p:cTn id="26" dur="500"/>
                                        <p:tgtEl>
                                          <p:spTgt spid="24"/>
                                        </p:tgtEl>
                                      </p:cBhvr>
                                    </p:animEffect>
                                  </p:childTnLst>
                                </p:cTn>
                              </p:par>
                            </p:childTnLst>
                          </p:cTn>
                        </p:par>
                        <p:par>
                          <p:cTn id="27" fill="hold">
                            <p:stCondLst>
                              <p:cond delay="2000"/>
                            </p:stCondLst>
                            <p:childTnLst>
                              <p:par>
                                <p:cTn id="28" presetID="18" presetClass="entr" presetSubtype="12" fill="hold" grpId="0" nodeType="afterEffect">
                                  <p:stCondLst>
                                    <p:cond delay="0"/>
                                  </p:stCondLst>
                                  <p:childTnLst>
                                    <p:set>
                                      <p:cBhvr>
                                        <p:cTn id="29" dur="1" fill="hold">
                                          <p:stCondLst>
                                            <p:cond delay="0"/>
                                          </p:stCondLst>
                                        </p:cTn>
                                        <p:tgtEl>
                                          <p:spTgt spid="3">
                                            <p:txEl>
                                              <p:pRg st="0" end="0"/>
                                            </p:txEl>
                                          </p:spTgt>
                                        </p:tgtEl>
                                        <p:attrNameLst>
                                          <p:attrName>style.visibility</p:attrName>
                                        </p:attrNameLst>
                                      </p:cBhvr>
                                      <p:to>
                                        <p:strVal val="visible"/>
                                      </p:to>
                                    </p:set>
                                    <p:animEffect transition="in" filter="strips(downLeft)">
                                      <p:cBhvr>
                                        <p:cTn id="30" dur="500"/>
                                        <p:tgtEl>
                                          <p:spTgt spid="3">
                                            <p:txEl>
                                              <p:pRg st="0" end="0"/>
                                            </p:txEl>
                                          </p:spTgt>
                                        </p:tgtEl>
                                      </p:cBhvr>
                                    </p:animEffect>
                                  </p:childTnLst>
                                </p:cTn>
                              </p:par>
                              <p:par>
                                <p:cTn id="31" presetID="18" presetClass="entr" presetSubtype="12" fill="hold" grpId="0" nodeType="withEffect">
                                  <p:stCondLst>
                                    <p:cond delay="0"/>
                                  </p:stCondLst>
                                  <p:childTnLst>
                                    <p:set>
                                      <p:cBhvr>
                                        <p:cTn id="32" dur="1" fill="hold">
                                          <p:stCondLst>
                                            <p:cond delay="0"/>
                                          </p:stCondLst>
                                        </p:cTn>
                                        <p:tgtEl>
                                          <p:spTgt spid="4">
                                            <p:txEl>
                                              <p:pRg st="0" end="0"/>
                                            </p:txEl>
                                          </p:spTgt>
                                        </p:tgtEl>
                                        <p:attrNameLst>
                                          <p:attrName>style.visibility</p:attrName>
                                        </p:attrNameLst>
                                      </p:cBhvr>
                                      <p:to>
                                        <p:strVal val="visible"/>
                                      </p:to>
                                    </p:set>
                                    <p:animEffect transition="in" filter="strips(downLeft)">
                                      <p:cBhvr>
                                        <p:cTn id="33" dur="500"/>
                                        <p:tgtEl>
                                          <p:spTgt spid="4">
                                            <p:txEl>
                                              <p:pRg st="0" end="0"/>
                                            </p:txEl>
                                          </p:spTgt>
                                        </p:tgtEl>
                                      </p:cBhvr>
                                    </p:animEffect>
                                  </p:childTnLst>
                                </p:cTn>
                              </p:par>
                            </p:childTnLst>
                          </p:cTn>
                        </p:par>
                        <p:par>
                          <p:cTn id="34" fill="hold">
                            <p:stCondLst>
                              <p:cond delay="2500"/>
                            </p:stCondLst>
                            <p:childTnLst>
                              <p:par>
                                <p:cTn id="35" presetID="10" presetClass="entr" presetSubtype="0" fill="hold" grpId="0" nodeType="afterEffect">
                                  <p:stCondLst>
                                    <p:cond delay="0"/>
                                  </p:stCondLst>
                                  <p:childTnLst>
                                    <p:set>
                                      <p:cBhvr>
                                        <p:cTn id="36" dur="1" fill="hold">
                                          <p:stCondLst>
                                            <p:cond delay="0"/>
                                          </p:stCondLst>
                                        </p:cTn>
                                        <p:tgtEl>
                                          <p:spTgt spid="14"/>
                                        </p:tgtEl>
                                        <p:attrNameLst>
                                          <p:attrName>style.visibility</p:attrName>
                                        </p:attrNameLst>
                                      </p:cBhvr>
                                      <p:to>
                                        <p:strVal val="visible"/>
                                      </p:to>
                                    </p:set>
                                    <p:animEffect transition="in" filter="fade">
                                      <p:cBhvr>
                                        <p:cTn id="37" dur="500"/>
                                        <p:tgtEl>
                                          <p:spTgt spid="14"/>
                                        </p:tgtEl>
                                      </p:cBhvr>
                                    </p:animEffect>
                                  </p:childTnLst>
                                </p:cTn>
                              </p:par>
                            </p:childTnLst>
                          </p:cTn>
                        </p:par>
                        <p:par>
                          <p:cTn id="38" fill="hold">
                            <p:stCondLst>
                              <p:cond delay="3000"/>
                            </p:stCondLst>
                            <p:childTnLst>
                              <p:par>
                                <p:cTn id="39" presetID="22" presetClass="entr" presetSubtype="4" fill="hold" grpId="0" nodeType="afterEffect">
                                  <p:stCondLst>
                                    <p:cond delay="0"/>
                                  </p:stCondLst>
                                  <p:childTnLst>
                                    <p:set>
                                      <p:cBhvr>
                                        <p:cTn id="40" dur="1" fill="hold">
                                          <p:stCondLst>
                                            <p:cond delay="0"/>
                                          </p:stCondLst>
                                        </p:cTn>
                                        <p:tgtEl>
                                          <p:spTgt spid="6"/>
                                        </p:tgtEl>
                                        <p:attrNameLst>
                                          <p:attrName>style.visibility</p:attrName>
                                        </p:attrNameLst>
                                      </p:cBhvr>
                                      <p:to>
                                        <p:strVal val="visible"/>
                                      </p:to>
                                    </p:set>
                                    <p:animEffect transition="in" filter="wipe(down)">
                                      <p:cBhvr>
                                        <p:cTn id="41" dur="500"/>
                                        <p:tgtEl>
                                          <p:spTgt spid="6"/>
                                        </p:tgtEl>
                                      </p:cBhvr>
                                    </p:animEffect>
                                  </p:childTnLst>
                                </p:cTn>
                              </p:par>
                            </p:childTnLst>
                          </p:cTn>
                        </p:par>
                        <p:par>
                          <p:cTn id="42" fill="hold">
                            <p:stCondLst>
                              <p:cond delay="3500"/>
                            </p:stCondLst>
                            <p:childTnLst>
                              <p:par>
                                <p:cTn id="43" presetID="53" presetClass="entr" presetSubtype="16" fill="hold" grpId="0"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animEffect transition="in" filter="fade">
                                      <p:cBhvr>
                                        <p:cTn id="47" dur="500"/>
                                        <p:tgtEl>
                                          <p:spTgt spid="10"/>
                                        </p:tgtEl>
                                      </p:cBhvr>
                                    </p:animEffect>
                                  </p:childTnLst>
                                </p:cTn>
                              </p:par>
                              <p:par>
                                <p:cTn id="48" presetID="53" presetClass="entr" presetSubtype="16" fill="hold" grpId="0" nodeType="withEffect">
                                  <p:stCondLst>
                                    <p:cond delay="0"/>
                                  </p:stCondLst>
                                  <p:childTnLst>
                                    <p:set>
                                      <p:cBhvr>
                                        <p:cTn id="49" dur="1" fill="hold">
                                          <p:stCondLst>
                                            <p:cond delay="0"/>
                                          </p:stCondLst>
                                        </p:cTn>
                                        <p:tgtEl>
                                          <p:spTgt spid="25"/>
                                        </p:tgtEl>
                                        <p:attrNameLst>
                                          <p:attrName>style.visibility</p:attrName>
                                        </p:attrNameLst>
                                      </p:cBhvr>
                                      <p:to>
                                        <p:strVal val="visible"/>
                                      </p:to>
                                    </p:set>
                                    <p:anim calcmode="lin" valueType="num">
                                      <p:cBhvr>
                                        <p:cTn id="50" dur="500" fill="hold"/>
                                        <p:tgtEl>
                                          <p:spTgt spid="25"/>
                                        </p:tgtEl>
                                        <p:attrNameLst>
                                          <p:attrName>ppt_w</p:attrName>
                                        </p:attrNameLst>
                                      </p:cBhvr>
                                      <p:tavLst>
                                        <p:tav tm="0">
                                          <p:val>
                                            <p:fltVal val="0"/>
                                          </p:val>
                                        </p:tav>
                                        <p:tav tm="100000">
                                          <p:val>
                                            <p:strVal val="#ppt_w"/>
                                          </p:val>
                                        </p:tav>
                                      </p:tavLst>
                                    </p:anim>
                                    <p:anim calcmode="lin" valueType="num">
                                      <p:cBhvr>
                                        <p:cTn id="51" dur="500" fill="hold"/>
                                        <p:tgtEl>
                                          <p:spTgt spid="25"/>
                                        </p:tgtEl>
                                        <p:attrNameLst>
                                          <p:attrName>ppt_h</p:attrName>
                                        </p:attrNameLst>
                                      </p:cBhvr>
                                      <p:tavLst>
                                        <p:tav tm="0">
                                          <p:val>
                                            <p:fltVal val="0"/>
                                          </p:val>
                                        </p:tav>
                                        <p:tav tm="100000">
                                          <p:val>
                                            <p:strVal val="#ppt_h"/>
                                          </p:val>
                                        </p:tav>
                                      </p:tavLst>
                                    </p:anim>
                                    <p:animEffect transition="in" filter="fade">
                                      <p:cBhvr>
                                        <p:cTn id="52" dur="500"/>
                                        <p:tgtEl>
                                          <p:spTgt spid="25"/>
                                        </p:tgtEl>
                                      </p:cBhvr>
                                    </p:animEffect>
                                  </p:childTnLst>
                                </p:cTn>
                              </p:par>
                            </p:childTnLst>
                          </p:cTn>
                        </p:par>
                        <p:par>
                          <p:cTn id="53" fill="hold">
                            <p:stCondLst>
                              <p:cond delay="4000"/>
                            </p:stCondLst>
                            <p:childTnLst>
                              <p:par>
                                <p:cTn id="54" presetID="18" presetClass="entr" presetSubtype="12" fill="hold" grpId="0" nodeType="afterEffect">
                                  <p:stCondLst>
                                    <p:cond delay="0"/>
                                  </p:stCondLst>
                                  <p:childTnLst>
                                    <p:set>
                                      <p:cBhvr>
                                        <p:cTn id="55" dur="1" fill="hold">
                                          <p:stCondLst>
                                            <p:cond delay="0"/>
                                          </p:stCondLst>
                                        </p:cTn>
                                        <p:tgtEl>
                                          <p:spTgt spid="18"/>
                                        </p:tgtEl>
                                        <p:attrNameLst>
                                          <p:attrName>style.visibility</p:attrName>
                                        </p:attrNameLst>
                                      </p:cBhvr>
                                      <p:to>
                                        <p:strVal val="visible"/>
                                      </p:to>
                                    </p:set>
                                    <p:animEffect transition="in" filter="strips(downLeft)">
                                      <p:cBhvr>
                                        <p:cTn id="56" dur="500"/>
                                        <p:tgtEl>
                                          <p:spTgt spid="18"/>
                                        </p:tgtEl>
                                      </p:cBhvr>
                                    </p:animEffect>
                                  </p:childTnLst>
                                </p:cTn>
                              </p:par>
                              <p:par>
                                <p:cTn id="57" presetID="18" presetClass="entr" presetSubtype="12" fill="hold" grpId="0" nodeType="withEffect">
                                  <p:stCondLst>
                                    <p:cond delay="0"/>
                                  </p:stCondLst>
                                  <p:childTnLst>
                                    <p:set>
                                      <p:cBhvr>
                                        <p:cTn id="58" dur="1" fill="hold">
                                          <p:stCondLst>
                                            <p:cond delay="0"/>
                                          </p:stCondLst>
                                        </p:cTn>
                                        <p:tgtEl>
                                          <p:spTgt spid="19"/>
                                        </p:tgtEl>
                                        <p:attrNameLst>
                                          <p:attrName>style.visibility</p:attrName>
                                        </p:attrNameLst>
                                      </p:cBhvr>
                                      <p:to>
                                        <p:strVal val="visible"/>
                                      </p:to>
                                    </p:set>
                                    <p:animEffect transition="in" filter="strips(downLeft)">
                                      <p:cBhvr>
                                        <p:cTn id="59" dur="500"/>
                                        <p:tgtEl>
                                          <p:spTgt spid="19"/>
                                        </p:tgtEl>
                                      </p:cBhvr>
                                    </p:animEffect>
                                  </p:childTnLst>
                                </p:cTn>
                              </p:par>
                            </p:childTnLst>
                          </p:cTn>
                        </p:par>
                        <p:par>
                          <p:cTn id="60" fill="hold">
                            <p:stCondLst>
                              <p:cond delay="4500"/>
                            </p:stCondLst>
                            <p:childTnLst>
                              <p:par>
                                <p:cTn id="61" presetID="10" presetClass="entr" presetSubtype="0" fill="hold" grpId="0" nodeType="afterEffect">
                                  <p:stCondLst>
                                    <p:cond delay="0"/>
                                  </p:stCondLst>
                                  <p:childTnLst>
                                    <p:set>
                                      <p:cBhvr>
                                        <p:cTn id="62" dur="1" fill="hold">
                                          <p:stCondLst>
                                            <p:cond delay="0"/>
                                          </p:stCondLst>
                                        </p:cTn>
                                        <p:tgtEl>
                                          <p:spTgt spid="15"/>
                                        </p:tgtEl>
                                        <p:attrNameLst>
                                          <p:attrName>style.visibility</p:attrName>
                                        </p:attrNameLst>
                                      </p:cBhvr>
                                      <p:to>
                                        <p:strVal val="visible"/>
                                      </p:to>
                                    </p:set>
                                    <p:animEffect transition="in" filter="fade">
                                      <p:cBhvr>
                                        <p:cTn id="63" dur="500"/>
                                        <p:tgtEl>
                                          <p:spTgt spid="15"/>
                                        </p:tgtEl>
                                      </p:cBhvr>
                                    </p:animEffect>
                                  </p:childTnLst>
                                </p:cTn>
                              </p:par>
                            </p:childTnLst>
                          </p:cTn>
                        </p:par>
                        <p:par>
                          <p:cTn id="64" fill="hold">
                            <p:stCondLst>
                              <p:cond delay="5000"/>
                            </p:stCondLst>
                            <p:childTnLst>
                              <p:par>
                                <p:cTn id="65" presetID="22" presetClass="entr" presetSubtype="4" fill="hold" grpId="0" nodeType="afterEffect">
                                  <p:stCondLst>
                                    <p:cond delay="0"/>
                                  </p:stCondLst>
                                  <p:childTnLst>
                                    <p:set>
                                      <p:cBhvr>
                                        <p:cTn id="66" dur="1" fill="hold">
                                          <p:stCondLst>
                                            <p:cond delay="0"/>
                                          </p:stCondLst>
                                        </p:cTn>
                                        <p:tgtEl>
                                          <p:spTgt spid="7"/>
                                        </p:tgtEl>
                                        <p:attrNameLst>
                                          <p:attrName>style.visibility</p:attrName>
                                        </p:attrNameLst>
                                      </p:cBhvr>
                                      <p:to>
                                        <p:strVal val="visible"/>
                                      </p:to>
                                    </p:set>
                                    <p:animEffect transition="in" filter="wipe(down)">
                                      <p:cBhvr>
                                        <p:cTn id="67" dur="500"/>
                                        <p:tgtEl>
                                          <p:spTgt spid="7"/>
                                        </p:tgtEl>
                                      </p:cBhvr>
                                    </p:animEffect>
                                  </p:childTnLst>
                                </p:cTn>
                              </p:par>
                            </p:childTnLst>
                          </p:cTn>
                        </p:par>
                        <p:par>
                          <p:cTn id="68" fill="hold">
                            <p:stCondLst>
                              <p:cond delay="5500"/>
                            </p:stCondLst>
                            <p:childTnLst>
                              <p:par>
                                <p:cTn id="69" presetID="53" presetClass="entr" presetSubtype="16" fill="hold" grpId="0" nodeType="afterEffect">
                                  <p:stCondLst>
                                    <p:cond delay="0"/>
                                  </p:stCondLst>
                                  <p:childTnLst>
                                    <p:set>
                                      <p:cBhvr>
                                        <p:cTn id="70" dur="1" fill="hold">
                                          <p:stCondLst>
                                            <p:cond delay="0"/>
                                          </p:stCondLst>
                                        </p:cTn>
                                        <p:tgtEl>
                                          <p:spTgt spid="11"/>
                                        </p:tgtEl>
                                        <p:attrNameLst>
                                          <p:attrName>style.visibility</p:attrName>
                                        </p:attrNameLst>
                                      </p:cBhvr>
                                      <p:to>
                                        <p:strVal val="visible"/>
                                      </p:to>
                                    </p:set>
                                    <p:anim calcmode="lin" valueType="num">
                                      <p:cBhvr>
                                        <p:cTn id="71" dur="500" fill="hold"/>
                                        <p:tgtEl>
                                          <p:spTgt spid="11"/>
                                        </p:tgtEl>
                                        <p:attrNameLst>
                                          <p:attrName>ppt_w</p:attrName>
                                        </p:attrNameLst>
                                      </p:cBhvr>
                                      <p:tavLst>
                                        <p:tav tm="0">
                                          <p:val>
                                            <p:fltVal val="0"/>
                                          </p:val>
                                        </p:tav>
                                        <p:tav tm="100000">
                                          <p:val>
                                            <p:strVal val="#ppt_w"/>
                                          </p:val>
                                        </p:tav>
                                      </p:tavLst>
                                    </p:anim>
                                    <p:anim calcmode="lin" valueType="num">
                                      <p:cBhvr>
                                        <p:cTn id="72" dur="500" fill="hold"/>
                                        <p:tgtEl>
                                          <p:spTgt spid="11"/>
                                        </p:tgtEl>
                                        <p:attrNameLst>
                                          <p:attrName>ppt_h</p:attrName>
                                        </p:attrNameLst>
                                      </p:cBhvr>
                                      <p:tavLst>
                                        <p:tav tm="0">
                                          <p:val>
                                            <p:fltVal val="0"/>
                                          </p:val>
                                        </p:tav>
                                        <p:tav tm="100000">
                                          <p:val>
                                            <p:strVal val="#ppt_h"/>
                                          </p:val>
                                        </p:tav>
                                      </p:tavLst>
                                    </p:anim>
                                    <p:animEffect transition="in" filter="fade">
                                      <p:cBhvr>
                                        <p:cTn id="73" dur="500"/>
                                        <p:tgtEl>
                                          <p:spTgt spid="11"/>
                                        </p:tgtEl>
                                      </p:cBhvr>
                                    </p:animEffect>
                                  </p:childTnLst>
                                </p:cTn>
                              </p:par>
                              <p:par>
                                <p:cTn id="74" presetID="53" presetClass="entr" presetSubtype="16" fill="hold" grpId="0" nodeType="withEffect">
                                  <p:stCondLst>
                                    <p:cond delay="0"/>
                                  </p:stCondLst>
                                  <p:childTnLst>
                                    <p:set>
                                      <p:cBhvr>
                                        <p:cTn id="75" dur="1" fill="hold">
                                          <p:stCondLst>
                                            <p:cond delay="0"/>
                                          </p:stCondLst>
                                        </p:cTn>
                                        <p:tgtEl>
                                          <p:spTgt spid="26"/>
                                        </p:tgtEl>
                                        <p:attrNameLst>
                                          <p:attrName>style.visibility</p:attrName>
                                        </p:attrNameLst>
                                      </p:cBhvr>
                                      <p:to>
                                        <p:strVal val="visible"/>
                                      </p:to>
                                    </p:set>
                                    <p:anim calcmode="lin" valueType="num">
                                      <p:cBhvr>
                                        <p:cTn id="76" dur="500" fill="hold"/>
                                        <p:tgtEl>
                                          <p:spTgt spid="26"/>
                                        </p:tgtEl>
                                        <p:attrNameLst>
                                          <p:attrName>ppt_w</p:attrName>
                                        </p:attrNameLst>
                                      </p:cBhvr>
                                      <p:tavLst>
                                        <p:tav tm="0">
                                          <p:val>
                                            <p:fltVal val="0"/>
                                          </p:val>
                                        </p:tav>
                                        <p:tav tm="100000">
                                          <p:val>
                                            <p:strVal val="#ppt_w"/>
                                          </p:val>
                                        </p:tav>
                                      </p:tavLst>
                                    </p:anim>
                                    <p:anim calcmode="lin" valueType="num">
                                      <p:cBhvr>
                                        <p:cTn id="77" dur="500" fill="hold"/>
                                        <p:tgtEl>
                                          <p:spTgt spid="26"/>
                                        </p:tgtEl>
                                        <p:attrNameLst>
                                          <p:attrName>ppt_h</p:attrName>
                                        </p:attrNameLst>
                                      </p:cBhvr>
                                      <p:tavLst>
                                        <p:tav tm="0">
                                          <p:val>
                                            <p:fltVal val="0"/>
                                          </p:val>
                                        </p:tav>
                                        <p:tav tm="100000">
                                          <p:val>
                                            <p:strVal val="#ppt_h"/>
                                          </p:val>
                                        </p:tav>
                                      </p:tavLst>
                                    </p:anim>
                                    <p:animEffect transition="in" filter="fade">
                                      <p:cBhvr>
                                        <p:cTn id="78" dur="500"/>
                                        <p:tgtEl>
                                          <p:spTgt spid="26"/>
                                        </p:tgtEl>
                                      </p:cBhvr>
                                    </p:animEffect>
                                  </p:childTnLst>
                                </p:cTn>
                              </p:par>
                            </p:childTnLst>
                          </p:cTn>
                        </p:par>
                        <p:par>
                          <p:cTn id="79" fill="hold">
                            <p:stCondLst>
                              <p:cond delay="6000"/>
                            </p:stCondLst>
                            <p:childTnLst>
                              <p:par>
                                <p:cTn id="80" presetID="18" presetClass="entr" presetSubtype="6" fill="hold" grpId="0" nodeType="afterEffect">
                                  <p:stCondLst>
                                    <p:cond delay="0"/>
                                  </p:stCondLst>
                                  <p:childTnLst>
                                    <p:set>
                                      <p:cBhvr>
                                        <p:cTn id="81" dur="1" fill="hold">
                                          <p:stCondLst>
                                            <p:cond delay="0"/>
                                          </p:stCondLst>
                                        </p:cTn>
                                        <p:tgtEl>
                                          <p:spTgt spid="20"/>
                                        </p:tgtEl>
                                        <p:attrNameLst>
                                          <p:attrName>style.visibility</p:attrName>
                                        </p:attrNameLst>
                                      </p:cBhvr>
                                      <p:to>
                                        <p:strVal val="visible"/>
                                      </p:to>
                                    </p:set>
                                    <p:animEffect transition="in" filter="strips(downRight)">
                                      <p:cBhvr>
                                        <p:cTn id="82" dur="500"/>
                                        <p:tgtEl>
                                          <p:spTgt spid="20"/>
                                        </p:tgtEl>
                                      </p:cBhvr>
                                    </p:animEffect>
                                  </p:childTnLst>
                                </p:cTn>
                              </p:par>
                              <p:par>
                                <p:cTn id="83" presetID="18" presetClass="entr" presetSubtype="6" fill="hold" grpId="0" nodeType="withEffect">
                                  <p:stCondLst>
                                    <p:cond delay="0"/>
                                  </p:stCondLst>
                                  <p:childTnLst>
                                    <p:set>
                                      <p:cBhvr>
                                        <p:cTn id="84" dur="1" fill="hold">
                                          <p:stCondLst>
                                            <p:cond delay="0"/>
                                          </p:stCondLst>
                                        </p:cTn>
                                        <p:tgtEl>
                                          <p:spTgt spid="21"/>
                                        </p:tgtEl>
                                        <p:attrNameLst>
                                          <p:attrName>style.visibility</p:attrName>
                                        </p:attrNameLst>
                                      </p:cBhvr>
                                      <p:to>
                                        <p:strVal val="visible"/>
                                      </p:to>
                                    </p:set>
                                    <p:animEffect transition="in" filter="strips(downRight)">
                                      <p:cBhvr>
                                        <p:cTn id="85" dur="500"/>
                                        <p:tgtEl>
                                          <p:spTgt spid="21"/>
                                        </p:tgtEl>
                                      </p:cBhvr>
                                    </p:animEffect>
                                  </p:childTnLst>
                                </p:cTn>
                              </p:par>
                            </p:childTnLst>
                          </p:cTn>
                        </p:par>
                        <p:par>
                          <p:cTn id="86" fill="hold">
                            <p:stCondLst>
                              <p:cond delay="6500"/>
                            </p:stCondLst>
                            <p:childTnLst>
                              <p:par>
                                <p:cTn id="87" presetID="10" presetClass="entr" presetSubtype="0" fill="hold" grpId="0" nodeType="afterEffect">
                                  <p:stCondLst>
                                    <p:cond delay="0"/>
                                  </p:stCondLst>
                                  <p:childTnLst>
                                    <p:set>
                                      <p:cBhvr>
                                        <p:cTn id="88" dur="1" fill="hold">
                                          <p:stCondLst>
                                            <p:cond delay="0"/>
                                          </p:stCondLst>
                                        </p:cTn>
                                        <p:tgtEl>
                                          <p:spTgt spid="16"/>
                                        </p:tgtEl>
                                        <p:attrNameLst>
                                          <p:attrName>style.visibility</p:attrName>
                                        </p:attrNameLst>
                                      </p:cBhvr>
                                      <p:to>
                                        <p:strVal val="visible"/>
                                      </p:to>
                                    </p:set>
                                    <p:animEffect transition="in" filter="fade">
                                      <p:cBhvr>
                                        <p:cTn id="89" dur="500"/>
                                        <p:tgtEl>
                                          <p:spTgt spid="16"/>
                                        </p:tgtEl>
                                      </p:cBhvr>
                                    </p:animEffect>
                                  </p:childTnLst>
                                </p:cTn>
                              </p:par>
                            </p:childTnLst>
                          </p:cTn>
                        </p:par>
                        <p:par>
                          <p:cTn id="90" fill="hold">
                            <p:stCondLst>
                              <p:cond delay="7000"/>
                            </p:stCondLst>
                            <p:childTnLst>
                              <p:par>
                                <p:cTn id="91" presetID="22" presetClass="entr" presetSubtype="1" fill="hold" grpId="0" nodeType="afterEffect">
                                  <p:stCondLst>
                                    <p:cond delay="0"/>
                                  </p:stCondLst>
                                  <p:childTnLst>
                                    <p:set>
                                      <p:cBhvr>
                                        <p:cTn id="92" dur="1" fill="hold">
                                          <p:stCondLst>
                                            <p:cond delay="0"/>
                                          </p:stCondLst>
                                        </p:cTn>
                                        <p:tgtEl>
                                          <p:spTgt spid="8"/>
                                        </p:tgtEl>
                                        <p:attrNameLst>
                                          <p:attrName>style.visibility</p:attrName>
                                        </p:attrNameLst>
                                      </p:cBhvr>
                                      <p:to>
                                        <p:strVal val="visible"/>
                                      </p:to>
                                    </p:set>
                                    <p:animEffect transition="in" filter="wipe(up)">
                                      <p:cBhvr>
                                        <p:cTn id="93" dur="500"/>
                                        <p:tgtEl>
                                          <p:spTgt spid="8"/>
                                        </p:tgtEl>
                                      </p:cBhvr>
                                    </p:animEffect>
                                  </p:childTnLst>
                                </p:cTn>
                              </p:par>
                            </p:childTnLst>
                          </p:cTn>
                        </p:par>
                        <p:par>
                          <p:cTn id="94" fill="hold">
                            <p:stCondLst>
                              <p:cond delay="7500"/>
                            </p:stCondLst>
                            <p:childTnLst>
                              <p:par>
                                <p:cTn id="95" presetID="53" presetClass="entr" presetSubtype="16" fill="hold" grpId="0" nodeType="afterEffect">
                                  <p:stCondLst>
                                    <p:cond delay="0"/>
                                  </p:stCondLst>
                                  <p:childTnLst>
                                    <p:set>
                                      <p:cBhvr>
                                        <p:cTn id="96" dur="1" fill="hold">
                                          <p:stCondLst>
                                            <p:cond delay="0"/>
                                          </p:stCondLst>
                                        </p:cTn>
                                        <p:tgtEl>
                                          <p:spTgt spid="12"/>
                                        </p:tgtEl>
                                        <p:attrNameLst>
                                          <p:attrName>style.visibility</p:attrName>
                                        </p:attrNameLst>
                                      </p:cBhvr>
                                      <p:to>
                                        <p:strVal val="visible"/>
                                      </p:to>
                                    </p:set>
                                    <p:anim calcmode="lin" valueType="num">
                                      <p:cBhvr>
                                        <p:cTn id="97" dur="500" fill="hold"/>
                                        <p:tgtEl>
                                          <p:spTgt spid="12"/>
                                        </p:tgtEl>
                                        <p:attrNameLst>
                                          <p:attrName>ppt_w</p:attrName>
                                        </p:attrNameLst>
                                      </p:cBhvr>
                                      <p:tavLst>
                                        <p:tav tm="0">
                                          <p:val>
                                            <p:fltVal val="0"/>
                                          </p:val>
                                        </p:tav>
                                        <p:tav tm="100000">
                                          <p:val>
                                            <p:strVal val="#ppt_w"/>
                                          </p:val>
                                        </p:tav>
                                      </p:tavLst>
                                    </p:anim>
                                    <p:anim calcmode="lin" valueType="num">
                                      <p:cBhvr>
                                        <p:cTn id="98" dur="500" fill="hold"/>
                                        <p:tgtEl>
                                          <p:spTgt spid="12"/>
                                        </p:tgtEl>
                                        <p:attrNameLst>
                                          <p:attrName>ppt_h</p:attrName>
                                        </p:attrNameLst>
                                      </p:cBhvr>
                                      <p:tavLst>
                                        <p:tav tm="0">
                                          <p:val>
                                            <p:fltVal val="0"/>
                                          </p:val>
                                        </p:tav>
                                        <p:tav tm="100000">
                                          <p:val>
                                            <p:strVal val="#ppt_h"/>
                                          </p:val>
                                        </p:tav>
                                      </p:tavLst>
                                    </p:anim>
                                    <p:animEffect transition="in" filter="fade">
                                      <p:cBhvr>
                                        <p:cTn id="99" dur="500"/>
                                        <p:tgtEl>
                                          <p:spTgt spid="12"/>
                                        </p:tgtEl>
                                      </p:cBhvr>
                                    </p:animEffect>
                                  </p:childTnLst>
                                </p:cTn>
                              </p:par>
                              <p:par>
                                <p:cTn id="100" presetID="53" presetClass="entr" presetSubtype="16" fill="hold" grpId="0" nodeType="withEffect">
                                  <p:stCondLst>
                                    <p:cond delay="0"/>
                                  </p:stCondLst>
                                  <p:childTnLst>
                                    <p:set>
                                      <p:cBhvr>
                                        <p:cTn id="101" dur="1" fill="hold">
                                          <p:stCondLst>
                                            <p:cond delay="0"/>
                                          </p:stCondLst>
                                        </p:cTn>
                                        <p:tgtEl>
                                          <p:spTgt spid="27"/>
                                        </p:tgtEl>
                                        <p:attrNameLst>
                                          <p:attrName>style.visibility</p:attrName>
                                        </p:attrNameLst>
                                      </p:cBhvr>
                                      <p:to>
                                        <p:strVal val="visible"/>
                                      </p:to>
                                    </p:set>
                                    <p:anim calcmode="lin" valueType="num">
                                      <p:cBhvr>
                                        <p:cTn id="102" dur="500" fill="hold"/>
                                        <p:tgtEl>
                                          <p:spTgt spid="27"/>
                                        </p:tgtEl>
                                        <p:attrNameLst>
                                          <p:attrName>ppt_w</p:attrName>
                                        </p:attrNameLst>
                                      </p:cBhvr>
                                      <p:tavLst>
                                        <p:tav tm="0">
                                          <p:val>
                                            <p:fltVal val="0"/>
                                          </p:val>
                                        </p:tav>
                                        <p:tav tm="100000">
                                          <p:val>
                                            <p:strVal val="#ppt_w"/>
                                          </p:val>
                                        </p:tav>
                                      </p:tavLst>
                                    </p:anim>
                                    <p:anim calcmode="lin" valueType="num">
                                      <p:cBhvr>
                                        <p:cTn id="103" dur="500" fill="hold"/>
                                        <p:tgtEl>
                                          <p:spTgt spid="27"/>
                                        </p:tgtEl>
                                        <p:attrNameLst>
                                          <p:attrName>ppt_h</p:attrName>
                                        </p:attrNameLst>
                                      </p:cBhvr>
                                      <p:tavLst>
                                        <p:tav tm="0">
                                          <p:val>
                                            <p:fltVal val="0"/>
                                          </p:val>
                                        </p:tav>
                                        <p:tav tm="100000">
                                          <p:val>
                                            <p:strVal val="#ppt_h"/>
                                          </p:val>
                                        </p:tav>
                                      </p:tavLst>
                                    </p:anim>
                                    <p:animEffect transition="in" filter="fade">
                                      <p:cBhvr>
                                        <p:cTn id="104" dur="500"/>
                                        <p:tgtEl>
                                          <p:spTgt spid="27"/>
                                        </p:tgtEl>
                                      </p:cBhvr>
                                    </p:animEffect>
                                  </p:childTnLst>
                                </p:cTn>
                              </p:par>
                            </p:childTnLst>
                          </p:cTn>
                        </p:par>
                        <p:par>
                          <p:cTn id="105" fill="hold">
                            <p:stCondLst>
                              <p:cond delay="8000"/>
                            </p:stCondLst>
                            <p:childTnLst>
                              <p:par>
                                <p:cTn id="106" presetID="18" presetClass="entr" presetSubtype="6" fill="hold" grpId="0" nodeType="afterEffect">
                                  <p:stCondLst>
                                    <p:cond delay="0"/>
                                  </p:stCondLst>
                                  <p:childTnLst>
                                    <p:set>
                                      <p:cBhvr>
                                        <p:cTn id="107" dur="1" fill="hold">
                                          <p:stCondLst>
                                            <p:cond delay="0"/>
                                          </p:stCondLst>
                                        </p:cTn>
                                        <p:tgtEl>
                                          <p:spTgt spid="22"/>
                                        </p:tgtEl>
                                        <p:attrNameLst>
                                          <p:attrName>style.visibility</p:attrName>
                                        </p:attrNameLst>
                                      </p:cBhvr>
                                      <p:to>
                                        <p:strVal val="visible"/>
                                      </p:to>
                                    </p:set>
                                    <p:animEffect transition="in" filter="strips(downRight)">
                                      <p:cBhvr>
                                        <p:cTn id="108" dur="500"/>
                                        <p:tgtEl>
                                          <p:spTgt spid="22"/>
                                        </p:tgtEl>
                                      </p:cBhvr>
                                    </p:animEffect>
                                  </p:childTnLst>
                                </p:cTn>
                              </p:par>
                              <p:par>
                                <p:cTn id="109" presetID="18" presetClass="entr" presetSubtype="6" fill="hold" grpId="0" nodeType="withEffect">
                                  <p:stCondLst>
                                    <p:cond delay="0"/>
                                  </p:stCondLst>
                                  <p:childTnLst>
                                    <p:set>
                                      <p:cBhvr>
                                        <p:cTn id="110" dur="1" fill="hold">
                                          <p:stCondLst>
                                            <p:cond delay="0"/>
                                          </p:stCondLst>
                                        </p:cTn>
                                        <p:tgtEl>
                                          <p:spTgt spid="23"/>
                                        </p:tgtEl>
                                        <p:attrNameLst>
                                          <p:attrName>style.visibility</p:attrName>
                                        </p:attrNameLst>
                                      </p:cBhvr>
                                      <p:to>
                                        <p:strVal val="visible"/>
                                      </p:to>
                                    </p:set>
                                    <p:animEffect transition="in" filter="strips(downRight)">
                                      <p:cBhvr>
                                        <p:cTn id="111" dur="500"/>
                                        <p:tgtEl>
                                          <p:spTgt spid="23"/>
                                        </p:tgtEl>
                                      </p:cBhvr>
                                    </p:animEffect>
                                  </p:childTnLst>
                                </p:cTn>
                              </p:par>
                            </p:childTnLst>
                          </p:cTn>
                        </p:par>
                        <p:par>
                          <p:cTn id="112" fill="hold">
                            <p:stCondLst>
                              <p:cond delay="8500"/>
                            </p:stCondLst>
                            <p:childTnLst>
                              <p:par>
                                <p:cTn id="113" presetID="1" presetClass="entr" presetSubtype="0" fill="hold" grpId="0" nodeType="afterEffect">
                                  <p:stCondLst>
                                    <p:cond delay="0"/>
                                  </p:stCondLst>
                                  <p:childTnLst>
                                    <p:set>
                                      <p:cBhvr>
                                        <p:cTn id="114" dur="1" fill="hold">
                                          <p:stCondLst>
                                            <p:cond delay="0"/>
                                          </p:stCondLst>
                                        </p:cTn>
                                        <p:tgtEl>
                                          <p:spTgt spid="28"/>
                                        </p:tgtEl>
                                        <p:attrNameLst>
                                          <p:attrName>style.visibility</p:attrName>
                                        </p:attrNameLst>
                                      </p:cBhvr>
                                      <p:to>
                                        <p:strVal val="visible"/>
                                      </p:to>
                                    </p:set>
                                  </p:childTnLst>
                                </p:cTn>
                              </p:par>
                              <p:par>
                                <p:cTn id="115" presetID="27" presetClass="emph" presetSubtype="0" fill="remove" grpId="1" nodeType="withEffect">
                                  <p:stCondLst>
                                    <p:cond delay="0"/>
                                  </p:stCondLst>
                                  <p:childTnLst>
                                    <p:animClr clrSpc="rgb" dir="cw">
                                      <p:cBhvr override="childStyle">
                                        <p:cTn id="116" dur="250" autoRev="1" fill="remove"/>
                                        <p:tgtEl>
                                          <p:spTgt spid="28"/>
                                        </p:tgtEl>
                                        <p:attrNameLst>
                                          <p:attrName>style.color</p:attrName>
                                        </p:attrNameLst>
                                      </p:cBhvr>
                                      <p:to>
                                        <a:schemeClr val="bg1"/>
                                      </p:to>
                                    </p:animClr>
                                    <p:animClr clrSpc="rgb" dir="cw">
                                      <p:cBhvr>
                                        <p:cTn id="117" dur="250" autoRev="1" fill="remove"/>
                                        <p:tgtEl>
                                          <p:spTgt spid="28"/>
                                        </p:tgtEl>
                                        <p:attrNameLst>
                                          <p:attrName>fillcolor</p:attrName>
                                        </p:attrNameLst>
                                      </p:cBhvr>
                                      <p:to>
                                        <a:schemeClr val="bg1"/>
                                      </p:to>
                                    </p:animClr>
                                    <p:set>
                                      <p:cBhvr>
                                        <p:cTn id="118" dur="250" autoRev="1" fill="remove"/>
                                        <p:tgtEl>
                                          <p:spTgt spid="28"/>
                                        </p:tgtEl>
                                        <p:attrNameLst>
                                          <p:attrName>fill.type</p:attrName>
                                        </p:attrNameLst>
                                      </p:cBhvr>
                                      <p:to>
                                        <p:strVal val="solid"/>
                                      </p:to>
                                    </p:set>
                                    <p:set>
                                      <p:cBhvr>
                                        <p:cTn id="119" dur="250" autoRev="1" fill="remove"/>
                                        <p:tgtEl>
                                          <p:spTgt spid="28"/>
                                        </p:tgtEl>
                                        <p:attrNameLst>
                                          <p:attrName>fill.on</p:attrName>
                                        </p:attrNameLst>
                                      </p:cBhvr>
                                      <p:to>
                                        <p:strVal val="true"/>
                                      </p:to>
                                    </p:set>
                                  </p:childTnLst>
                                </p:cTn>
                              </p:par>
                            </p:childTnLst>
                          </p:cTn>
                        </p:par>
                        <p:par>
                          <p:cTn id="120" fill="hold">
                            <p:stCondLst>
                              <p:cond delay="9000"/>
                            </p:stCondLst>
                            <p:childTnLst>
                              <p:par>
                                <p:cTn id="121" presetID="10" presetClass="entr" presetSubtype="0" fill="hold" grpId="0" nodeType="afterEffect">
                                  <p:stCondLst>
                                    <p:cond delay="0"/>
                                  </p:stCondLst>
                                  <p:childTnLst>
                                    <p:set>
                                      <p:cBhvr>
                                        <p:cTn id="122" dur="1" fill="hold">
                                          <p:stCondLst>
                                            <p:cond delay="0"/>
                                          </p:stCondLst>
                                        </p:cTn>
                                        <p:tgtEl>
                                          <p:spTgt spid="29"/>
                                        </p:tgtEl>
                                        <p:attrNameLst>
                                          <p:attrName>style.visibility</p:attrName>
                                        </p:attrNameLst>
                                      </p:cBhvr>
                                      <p:to>
                                        <p:strVal val="visible"/>
                                      </p:to>
                                    </p:set>
                                    <p:animEffect transition="in" filter="fade">
                                      <p:cBhvr>
                                        <p:cTn id="123" dur="500"/>
                                        <p:tgtEl>
                                          <p:spTgt spid="29"/>
                                        </p:tgtEl>
                                      </p:cBhvr>
                                    </p:animEffect>
                                  </p:childTnLst>
                                </p:cTn>
                              </p:par>
                              <p:par>
                                <p:cTn id="124" presetID="10" presetClass="entr" presetSubtype="0" fill="hold" grpId="0" nodeType="withEffect">
                                  <p:stCondLst>
                                    <p:cond delay="0"/>
                                  </p:stCondLst>
                                  <p:childTnLst>
                                    <p:set>
                                      <p:cBhvr>
                                        <p:cTn id="125" dur="1" fill="hold">
                                          <p:stCondLst>
                                            <p:cond delay="0"/>
                                          </p:stCondLst>
                                        </p:cTn>
                                        <p:tgtEl>
                                          <p:spTgt spid="30"/>
                                        </p:tgtEl>
                                        <p:attrNameLst>
                                          <p:attrName>style.visibility</p:attrName>
                                        </p:attrNameLst>
                                      </p:cBhvr>
                                      <p:to>
                                        <p:strVal val="visible"/>
                                      </p:to>
                                    </p:set>
                                    <p:animEffect transition="in" filter="fade">
                                      <p:cBhvr>
                                        <p:cTn id="126" dur="5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build="p"/>
      <p:bldP spid="4" grpId="0" build="p"/>
      <p:bldP spid="5" grpId="0" animBg="1"/>
      <p:bldP spid="6" grpId="0" animBg="1"/>
      <p:bldP spid="7" grpId="0" animBg="1"/>
      <p:bldP spid="8" grpId="0" animBg="1"/>
      <p:bldP spid="9" grpId="0" animBg="1"/>
      <p:bldP spid="10" grpId="0" animBg="1"/>
      <p:bldP spid="11" grpId="0" animBg="1"/>
      <p:bldP spid="12" grpId="0" animBg="1"/>
      <p:bldP spid="13" grpId="0" animBg="1"/>
      <p:bldP spid="14" grpId="0" animBg="1"/>
      <p:bldP spid="15" grpId="0" animBg="1"/>
      <p:bldP spid="16" grpId="0" animBg="1"/>
      <p:bldP spid="18" grpId="0"/>
      <p:bldP spid="19" grpId="0"/>
      <p:bldP spid="20" grpId="0"/>
      <p:bldP spid="21" grpId="0"/>
      <p:bldP spid="22" grpId="0"/>
      <p:bldP spid="23" grpId="0"/>
      <p:bldP spid="24" grpId="0"/>
      <p:bldP spid="25" grpId="0"/>
      <p:bldP spid="26" grpId="0"/>
      <p:bldP spid="27" grpId="0"/>
      <p:bldP spid="28" grpId="0" animBg="1"/>
      <p:bldP spid="28" grpId="1" animBg="1"/>
      <p:bldP spid="29" grpId="0" animBg="1"/>
      <p:bldP spid="30"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 name="任意多边形 178"/>
          <p:cNvSpPr>
            <a:spLocks/>
          </p:cNvSpPr>
          <p:nvPr/>
        </p:nvSpPr>
        <p:spPr bwMode="auto">
          <a:xfrm>
            <a:off x="2815005" y="1735551"/>
            <a:ext cx="1361345" cy="2999495"/>
          </a:xfrm>
          <a:custGeom>
            <a:avLst/>
            <a:gdLst>
              <a:gd name="connsiteX0" fmla="*/ 234950 w 1428751"/>
              <a:gd name="connsiteY0" fmla="*/ 0 h 3148013"/>
              <a:gd name="connsiteX1" fmla="*/ 239712 w 1428751"/>
              <a:gd name="connsiteY1" fmla="*/ 0 h 3148013"/>
              <a:gd name="connsiteX2" fmla="*/ 276225 w 1428751"/>
              <a:gd name="connsiteY2" fmla="*/ 0 h 3148013"/>
              <a:gd name="connsiteX3" fmla="*/ 319088 w 1428751"/>
              <a:gd name="connsiteY3" fmla="*/ 0 h 3148013"/>
              <a:gd name="connsiteX4" fmla="*/ 361950 w 1428751"/>
              <a:gd name="connsiteY4" fmla="*/ 0 h 3148013"/>
              <a:gd name="connsiteX5" fmla="*/ 361951 w 1428751"/>
              <a:gd name="connsiteY5" fmla="*/ 0 h 3148013"/>
              <a:gd name="connsiteX6" fmla="*/ 404813 w 1428751"/>
              <a:gd name="connsiteY6" fmla="*/ 0 h 3148013"/>
              <a:gd name="connsiteX7" fmla="*/ 446088 w 1428751"/>
              <a:gd name="connsiteY7" fmla="*/ 0 h 3148013"/>
              <a:gd name="connsiteX8" fmla="*/ 488950 w 1428751"/>
              <a:gd name="connsiteY8" fmla="*/ 0 h 3148013"/>
              <a:gd name="connsiteX9" fmla="*/ 488951 w 1428751"/>
              <a:gd name="connsiteY9" fmla="*/ 0 h 3148013"/>
              <a:gd name="connsiteX10" fmla="*/ 531813 w 1428751"/>
              <a:gd name="connsiteY10" fmla="*/ 0 h 3148013"/>
              <a:gd name="connsiteX11" fmla="*/ 576263 w 1428751"/>
              <a:gd name="connsiteY11" fmla="*/ 0 h 3148013"/>
              <a:gd name="connsiteX12" fmla="*/ 617538 w 1428751"/>
              <a:gd name="connsiteY12" fmla="*/ 0 h 3148013"/>
              <a:gd name="connsiteX13" fmla="*/ 660400 w 1428751"/>
              <a:gd name="connsiteY13" fmla="*/ 0 h 3148013"/>
              <a:gd name="connsiteX14" fmla="*/ 660401 w 1428751"/>
              <a:gd name="connsiteY14" fmla="*/ 0 h 3148013"/>
              <a:gd name="connsiteX15" fmla="*/ 703263 w 1428751"/>
              <a:gd name="connsiteY15" fmla="*/ 0 h 3148013"/>
              <a:gd name="connsiteX16" fmla="*/ 744538 w 1428751"/>
              <a:gd name="connsiteY16" fmla="*/ 0 h 3148013"/>
              <a:gd name="connsiteX17" fmla="*/ 787400 w 1428751"/>
              <a:gd name="connsiteY17" fmla="*/ 0 h 3148013"/>
              <a:gd name="connsiteX18" fmla="*/ 787401 w 1428751"/>
              <a:gd name="connsiteY18" fmla="*/ 0 h 3148013"/>
              <a:gd name="connsiteX19" fmla="*/ 830263 w 1428751"/>
              <a:gd name="connsiteY19" fmla="*/ 0 h 3148013"/>
              <a:gd name="connsiteX20" fmla="*/ 873125 w 1428751"/>
              <a:gd name="connsiteY20" fmla="*/ 0 h 3148013"/>
              <a:gd name="connsiteX21" fmla="*/ 873126 w 1428751"/>
              <a:gd name="connsiteY21" fmla="*/ 0 h 3148013"/>
              <a:gd name="connsiteX22" fmla="*/ 914400 w 1428751"/>
              <a:gd name="connsiteY22" fmla="*/ 0 h 3148013"/>
              <a:gd name="connsiteX23" fmla="*/ 958850 w 1428751"/>
              <a:gd name="connsiteY23" fmla="*/ 0 h 3148013"/>
              <a:gd name="connsiteX24" fmla="*/ 990600 w 1428751"/>
              <a:gd name="connsiteY24" fmla="*/ 0 h 3148013"/>
              <a:gd name="connsiteX25" fmla="*/ 1001713 w 1428751"/>
              <a:gd name="connsiteY25" fmla="*/ 0 h 3148013"/>
              <a:gd name="connsiteX26" fmla="*/ 1039813 w 1428751"/>
              <a:gd name="connsiteY26" fmla="*/ 4762 h 3148013"/>
              <a:gd name="connsiteX27" fmla="*/ 1044576 w 1428751"/>
              <a:gd name="connsiteY27" fmla="*/ 6350 h 3148013"/>
              <a:gd name="connsiteX28" fmla="*/ 1044576 w 1428751"/>
              <a:gd name="connsiteY28" fmla="*/ 6350 h 3148013"/>
              <a:gd name="connsiteX29" fmla="*/ 1084262 w 1428751"/>
              <a:gd name="connsiteY29" fmla="*/ 15875 h 3148013"/>
              <a:gd name="connsiteX30" fmla="*/ 1085850 w 1428751"/>
              <a:gd name="connsiteY30" fmla="*/ 17462 h 3148013"/>
              <a:gd name="connsiteX31" fmla="*/ 1085850 w 1428751"/>
              <a:gd name="connsiteY31" fmla="*/ 17462 h 3148013"/>
              <a:gd name="connsiteX32" fmla="*/ 1123950 w 1428751"/>
              <a:gd name="connsiteY32" fmla="*/ 34924 h 3148013"/>
              <a:gd name="connsiteX33" fmla="*/ 1128713 w 1428751"/>
              <a:gd name="connsiteY33" fmla="*/ 38099 h 3148013"/>
              <a:gd name="connsiteX34" fmla="*/ 1128713 w 1428751"/>
              <a:gd name="connsiteY34" fmla="*/ 38100 h 3148013"/>
              <a:gd name="connsiteX35" fmla="*/ 1160463 w 1428751"/>
              <a:gd name="connsiteY35" fmla="*/ 60325 h 3148013"/>
              <a:gd name="connsiteX36" fmla="*/ 1171576 w 1428751"/>
              <a:gd name="connsiteY36" fmla="*/ 73025 h 3148013"/>
              <a:gd name="connsiteX37" fmla="*/ 1171576 w 1428751"/>
              <a:gd name="connsiteY37" fmla="*/ 73026 h 3148013"/>
              <a:gd name="connsiteX38" fmla="*/ 1189037 w 1428751"/>
              <a:gd name="connsiteY38" fmla="*/ 92075 h 3148013"/>
              <a:gd name="connsiteX39" fmla="*/ 1211263 w 1428751"/>
              <a:gd name="connsiteY39" fmla="*/ 128587 h 3148013"/>
              <a:gd name="connsiteX40" fmla="*/ 1214438 w 1428751"/>
              <a:gd name="connsiteY40" fmla="*/ 136525 h 3148013"/>
              <a:gd name="connsiteX41" fmla="*/ 1225550 w 1428751"/>
              <a:gd name="connsiteY41" fmla="*/ 166687 h 3148013"/>
              <a:gd name="connsiteX42" fmla="*/ 1230313 w 1428751"/>
              <a:gd name="connsiteY42" fmla="*/ 209550 h 3148013"/>
              <a:gd name="connsiteX43" fmla="*/ 1230313 w 1428751"/>
              <a:gd name="connsiteY43" fmla="*/ 617537 h 3148013"/>
              <a:gd name="connsiteX44" fmla="*/ 1255713 w 1428751"/>
              <a:gd name="connsiteY44" fmla="*/ 638175 h 3148013"/>
              <a:gd name="connsiteX45" fmla="*/ 1411289 w 1428751"/>
              <a:gd name="connsiteY45" fmla="*/ 755650 h 3148013"/>
              <a:gd name="connsiteX46" fmla="*/ 1425576 w 1428751"/>
              <a:gd name="connsiteY46" fmla="*/ 769938 h 3148013"/>
              <a:gd name="connsiteX47" fmla="*/ 1428751 w 1428751"/>
              <a:gd name="connsiteY47" fmla="*/ 787400 h 3148013"/>
              <a:gd name="connsiteX48" fmla="*/ 1425576 w 1428751"/>
              <a:gd name="connsiteY48" fmla="*/ 803275 h 3148013"/>
              <a:gd name="connsiteX49" fmla="*/ 1411289 w 1428751"/>
              <a:gd name="connsiteY49" fmla="*/ 817563 h 3148013"/>
              <a:gd name="connsiteX50" fmla="*/ 1255713 w 1428751"/>
              <a:gd name="connsiteY50" fmla="*/ 935038 h 3148013"/>
              <a:gd name="connsiteX51" fmla="*/ 1255713 w 1428751"/>
              <a:gd name="connsiteY51" fmla="*/ 935038 h 3148013"/>
              <a:gd name="connsiteX52" fmla="*/ 1230313 w 1428751"/>
              <a:gd name="connsiteY52" fmla="*/ 955675 h 3148013"/>
              <a:gd name="connsiteX53" fmla="*/ 1230313 w 1428751"/>
              <a:gd name="connsiteY53" fmla="*/ 2940051 h 3148013"/>
              <a:gd name="connsiteX54" fmla="*/ 1225550 w 1428751"/>
              <a:gd name="connsiteY54" fmla="*/ 2982913 h 3148013"/>
              <a:gd name="connsiteX55" fmla="*/ 1214438 w 1428751"/>
              <a:gd name="connsiteY55" fmla="*/ 3011488 h 3148013"/>
              <a:gd name="connsiteX56" fmla="*/ 1211263 w 1428751"/>
              <a:gd name="connsiteY56" fmla="*/ 3021013 h 3148013"/>
              <a:gd name="connsiteX57" fmla="*/ 1189037 w 1428751"/>
              <a:gd name="connsiteY57" fmla="*/ 3055938 h 3148013"/>
              <a:gd name="connsiteX58" fmla="*/ 1171576 w 1428751"/>
              <a:gd name="connsiteY58" fmla="*/ 3074987 h 3148013"/>
              <a:gd name="connsiteX59" fmla="*/ 1171576 w 1428751"/>
              <a:gd name="connsiteY59" fmla="*/ 3074988 h 3148013"/>
              <a:gd name="connsiteX60" fmla="*/ 1160463 w 1428751"/>
              <a:gd name="connsiteY60" fmla="*/ 3087688 h 3148013"/>
              <a:gd name="connsiteX61" fmla="*/ 1128713 w 1428751"/>
              <a:gd name="connsiteY61" fmla="*/ 3109913 h 3148013"/>
              <a:gd name="connsiteX62" fmla="*/ 1128713 w 1428751"/>
              <a:gd name="connsiteY62" fmla="*/ 3109913 h 3148013"/>
              <a:gd name="connsiteX63" fmla="*/ 1123950 w 1428751"/>
              <a:gd name="connsiteY63" fmla="*/ 3113088 h 3148013"/>
              <a:gd name="connsiteX64" fmla="*/ 1085850 w 1428751"/>
              <a:gd name="connsiteY64" fmla="*/ 3130550 h 3148013"/>
              <a:gd name="connsiteX65" fmla="*/ 1084262 w 1428751"/>
              <a:gd name="connsiteY65" fmla="*/ 3132138 h 3148013"/>
              <a:gd name="connsiteX66" fmla="*/ 1044576 w 1428751"/>
              <a:gd name="connsiteY66" fmla="*/ 3143250 h 3148013"/>
              <a:gd name="connsiteX67" fmla="*/ 1044576 w 1428751"/>
              <a:gd name="connsiteY67" fmla="*/ 3143251 h 3148013"/>
              <a:gd name="connsiteX68" fmla="*/ 1039813 w 1428751"/>
              <a:gd name="connsiteY68" fmla="*/ 3144838 h 3148013"/>
              <a:gd name="connsiteX69" fmla="*/ 1001713 w 1428751"/>
              <a:gd name="connsiteY69" fmla="*/ 3148013 h 3148013"/>
              <a:gd name="connsiteX70" fmla="*/ 990600 w 1428751"/>
              <a:gd name="connsiteY70" fmla="*/ 3148013 h 3148013"/>
              <a:gd name="connsiteX71" fmla="*/ 958850 w 1428751"/>
              <a:gd name="connsiteY71" fmla="*/ 3148013 h 3148013"/>
              <a:gd name="connsiteX72" fmla="*/ 914400 w 1428751"/>
              <a:gd name="connsiteY72" fmla="*/ 3148013 h 3148013"/>
              <a:gd name="connsiteX73" fmla="*/ 873126 w 1428751"/>
              <a:gd name="connsiteY73" fmla="*/ 3148013 h 3148013"/>
              <a:gd name="connsiteX74" fmla="*/ 873125 w 1428751"/>
              <a:gd name="connsiteY74" fmla="*/ 3148013 h 3148013"/>
              <a:gd name="connsiteX75" fmla="*/ 830263 w 1428751"/>
              <a:gd name="connsiteY75" fmla="*/ 3148013 h 3148013"/>
              <a:gd name="connsiteX76" fmla="*/ 787401 w 1428751"/>
              <a:gd name="connsiteY76" fmla="*/ 3148013 h 3148013"/>
              <a:gd name="connsiteX77" fmla="*/ 787400 w 1428751"/>
              <a:gd name="connsiteY77" fmla="*/ 3148013 h 3148013"/>
              <a:gd name="connsiteX78" fmla="*/ 744538 w 1428751"/>
              <a:gd name="connsiteY78" fmla="*/ 3148013 h 3148013"/>
              <a:gd name="connsiteX79" fmla="*/ 703263 w 1428751"/>
              <a:gd name="connsiteY79" fmla="*/ 3148013 h 3148013"/>
              <a:gd name="connsiteX80" fmla="*/ 660401 w 1428751"/>
              <a:gd name="connsiteY80" fmla="*/ 3148013 h 3148013"/>
              <a:gd name="connsiteX81" fmla="*/ 660400 w 1428751"/>
              <a:gd name="connsiteY81" fmla="*/ 3148013 h 3148013"/>
              <a:gd name="connsiteX82" fmla="*/ 617538 w 1428751"/>
              <a:gd name="connsiteY82" fmla="*/ 3148013 h 3148013"/>
              <a:gd name="connsiteX83" fmla="*/ 576263 w 1428751"/>
              <a:gd name="connsiteY83" fmla="*/ 3148013 h 3148013"/>
              <a:gd name="connsiteX84" fmla="*/ 531813 w 1428751"/>
              <a:gd name="connsiteY84" fmla="*/ 3148013 h 3148013"/>
              <a:gd name="connsiteX85" fmla="*/ 488951 w 1428751"/>
              <a:gd name="connsiteY85" fmla="*/ 3148013 h 3148013"/>
              <a:gd name="connsiteX86" fmla="*/ 488950 w 1428751"/>
              <a:gd name="connsiteY86" fmla="*/ 3148013 h 3148013"/>
              <a:gd name="connsiteX87" fmla="*/ 446088 w 1428751"/>
              <a:gd name="connsiteY87" fmla="*/ 3148013 h 3148013"/>
              <a:gd name="connsiteX88" fmla="*/ 404813 w 1428751"/>
              <a:gd name="connsiteY88" fmla="*/ 3148013 h 3148013"/>
              <a:gd name="connsiteX89" fmla="*/ 361951 w 1428751"/>
              <a:gd name="connsiteY89" fmla="*/ 3148013 h 3148013"/>
              <a:gd name="connsiteX90" fmla="*/ 361950 w 1428751"/>
              <a:gd name="connsiteY90" fmla="*/ 3148013 h 3148013"/>
              <a:gd name="connsiteX91" fmla="*/ 319088 w 1428751"/>
              <a:gd name="connsiteY91" fmla="*/ 3148013 h 3148013"/>
              <a:gd name="connsiteX92" fmla="*/ 276225 w 1428751"/>
              <a:gd name="connsiteY92" fmla="*/ 3148013 h 3148013"/>
              <a:gd name="connsiteX93" fmla="*/ 239712 w 1428751"/>
              <a:gd name="connsiteY93" fmla="*/ 3148013 h 3148013"/>
              <a:gd name="connsiteX94" fmla="*/ 234950 w 1428751"/>
              <a:gd name="connsiteY94" fmla="*/ 3148013 h 3148013"/>
              <a:gd name="connsiteX95" fmla="*/ 190500 w 1428751"/>
              <a:gd name="connsiteY95" fmla="*/ 3144838 h 3148013"/>
              <a:gd name="connsiteX96" fmla="*/ 190500 w 1428751"/>
              <a:gd name="connsiteY96" fmla="*/ 3144837 h 3148013"/>
              <a:gd name="connsiteX97" fmla="*/ 147638 w 1428751"/>
              <a:gd name="connsiteY97" fmla="*/ 3132137 h 3148013"/>
              <a:gd name="connsiteX98" fmla="*/ 147638 w 1428751"/>
              <a:gd name="connsiteY98" fmla="*/ 3132138 h 3148013"/>
              <a:gd name="connsiteX99" fmla="*/ 146050 w 1428751"/>
              <a:gd name="connsiteY99" fmla="*/ 3132138 h 3148013"/>
              <a:gd name="connsiteX100" fmla="*/ 104775 w 1428751"/>
              <a:gd name="connsiteY100" fmla="*/ 3113088 h 3148013"/>
              <a:gd name="connsiteX101" fmla="*/ 71437 w 1428751"/>
              <a:gd name="connsiteY101" fmla="*/ 3087688 h 3148013"/>
              <a:gd name="connsiteX102" fmla="*/ 63500 w 1428751"/>
              <a:gd name="connsiteY102" fmla="*/ 3081338 h 3148013"/>
              <a:gd name="connsiteX103" fmla="*/ 63500 w 1428751"/>
              <a:gd name="connsiteY103" fmla="*/ 3081336 h 3148013"/>
              <a:gd name="connsiteX104" fmla="*/ 41276 w 1428751"/>
              <a:gd name="connsiteY104" fmla="*/ 3055937 h 3148013"/>
              <a:gd name="connsiteX105" fmla="*/ 20638 w 1428751"/>
              <a:gd name="connsiteY105" fmla="*/ 3024187 h 3148013"/>
              <a:gd name="connsiteX106" fmla="*/ 19050 w 1428751"/>
              <a:gd name="connsiteY106" fmla="*/ 3021012 h 3148013"/>
              <a:gd name="connsiteX107" fmla="*/ 4762 w 1428751"/>
              <a:gd name="connsiteY107" fmla="*/ 2982912 h 3148013"/>
              <a:gd name="connsiteX108" fmla="*/ 0 w 1428751"/>
              <a:gd name="connsiteY108" fmla="*/ 2940050 h 3148013"/>
              <a:gd name="connsiteX109" fmla="*/ 0 w 1428751"/>
              <a:gd name="connsiteY109" fmla="*/ 209549 h 3148013"/>
              <a:gd name="connsiteX110" fmla="*/ 4762 w 1428751"/>
              <a:gd name="connsiteY110" fmla="*/ 166687 h 3148013"/>
              <a:gd name="connsiteX111" fmla="*/ 19050 w 1428751"/>
              <a:gd name="connsiteY111" fmla="*/ 128587 h 3148013"/>
              <a:gd name="connsiteX112" fmla="*/ 20638 w 1428751"/>
              <a:gd name="connsiteY112" fmla="*/ 125412 h 3148013"/>
              <a:gd name="connsiteX113" fmla="*/ 41276 w 1428751"/>
              <a:gd name="connsiteY113" fmla="*/ 92074 h 3148013"/>
              <a:gd name="connsiteX114" fmla="*/ 63500 w 1428751"/>
              <a:gd name="connsiteY114" fmla="*/ 68263 h 3148013"/>
              <a:gd name="connsiteX115" fmla="*/ 63500 w 1428751"/>
              <a:gd name="connsiteY115" fmla="*/ 68262 h 3148013"/>
              <a:gd name="connsiteX116" fmla="*/ 71437 w 1428751"/>
              <a:gd name="connsiteY116" fmla="*/ 60325 h 3148013"/>
              <a:gd name="connsiteX117" fmla="*/ 104775 w 1428751"/>
              <a:gd name="connsiteY117" fmla="*/ 34925 h 3148013"/>
              <a:gd name="connsiteX118" fmla="*/ 146050 w 1428751"/>
              <a:gd name="connsiteY118" fmla="*/ 15875 h 3148013"/>
              <a:gd name="connsiteX119" fmla="*/ 147638 w 1428751"/>
              <a:gd name="connsiteY119" fmla="*/ 15875 h 3148013"/>
              <a:gd name="connsiteX120" fmla="*/ 147638 w 1428751"/>
              <a:gd name="connsiteY120" fmla="*/ 15874 h 3148013"/>
              <a:gd name="connsiteX121" fmla="*/ 190501 w 1428751"/>
              <a:gd name="connsiteY121" fmla="*/ 4762 h 3148013"/>
              <a:gd name="connsiteX122" fmla="*/ 190501 w 1428751"/>
              <a:gd name="connsiteY122" fmla="*/ 4762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Lst>
            <a:rect l="l" t="t" r="r" b="b"/>
            <a:pathLst>
              <a:path w="1428751" h="3148013">
                <a:moveTo>
                  <a:pt x="234950" y="0"/>
                </a:moveTo>
                <a:lnTo>
                  <a:pt x="239712" y="0"/>
                </a:lnTo>
                <a:lnTo>
                  <a:pt x="276225" y="0"/>
                </a:lnTo>
                <a:lnTo>
                  <a:pt x="319088" y="0"/>
                </a:lnTo>
                <a:lnTo>
                  <a:pt x="361950" y="0"/>
                </a:lnTo>
                <a:lnTo>
                  <a:pt x="361951" y="0"/>
                </a:lnTo>
                <a:lnTo>
                  <a:pt x="404813" y="0"/>
                </a:lnTo>
                <a:lnTo>
                  <a:pt x="446088" y="0"/>
                </a:lnTo>
                <a:lnTo>
                  <a:pt x="488950" y="0"/>
                </a:lnTo>
                <a:lnTo>
                  <a:pt x="488951" y="0"/>
                </a:lnTo>
                <a:lnTo>
                  <a:pt x="531813" y="0"/>
                </a:lnTo>
                <a:lnTo>
                  <a:pt x="576263" y="0"/>
                </a:lnTo>
                <a:lnTo>
                  <a:pt x="617538" y="0"/>
                </a:lnTo>
                <a:lnTo>
                  <a:pt x="660400" y="0"/>
                </a:lnTo>
                <a:lnTo>
                  <a:pt x="660401" y="0"/>
                </a:lnTo>
                <a:lnTo>
                  <a:pt x="703263" y="0"/>
                </a:lnTo>
                <a:lnTo>
                  <a:pt x="744538" y="0"/>
                </a:lnTo>
                <a:lnTo>
                  <a:pt x="787400" y="0"/>
                </a:lnTo>
                <a:lnTo>
                  <a:pt x="787401" y="0"/>
                </a:lnTo>
                <a:lnTo>
                  <a:pt x="830263" y="0"/>
                </a:lnTo>
                <a:lnTo>
                  <a:pt x="873125" y="0"/>
                </a:lnTo>
                <a:lnTo>
                  <a:pt x="873126" y="0"/>
                </a:lnTo>
                <a:lnTo>
                  <a:pt x="914400" y="0"/>
                </a:lnTo>
                <a:lnTo>
                  <a:pt x="958850" y="0"/>
                </a:lnTo>
                <a:lnTo>
                  <a:pt x="990600" y="0"/>
                </a:lnTo>
                <a:lnTo>
                  <a:pt x="1001713" y="0"/>
                </a:lnTo>
                <a:lnTo>
                  <a:pt x="1039813" y="4762"/>
                </a:lnTo>
                <a:lnTo>
                  <a:pt x="1044576" y="6350"/>
                </a:lnTo>
                <a:lnTo>
                  <a:pt x="1044576" y="6350"/>
                </a:lnTo>
                <a:lnTo>
                  <a:pt x="1084262" y="15875"/>
                </a:lnTo>
                <a:lnTo>
                  <a:pt x="1085850" y="17462"/>
                </a:lnTo>
                <a:lnTo>
                  <a:pt x="1085850" y="17462"/>
                </a:lnTo>
                <a:lnTo>
                  <a:pt x="1123950" y="34924"/>
                </a:lnTo>
                <a:lnTo>
                  <a:pt x="1128713" y="38099"/>
                </a:lnTo>
                <a:lnTo>
                  <a:pt x="1128713" y="38100"/>
                </a:lnTo>
                <a:lnTo>
                  <a:pt x="1160463" y="60325"/>
                </a:lnTo>
                <a:lnTo>
                  <a:pt x="1171576" y="73025"/>
                </a:lnTo>
                <a:lnTo>
                  <a:pt x="1171576" y="73026"/>
                </a:lnTo>
                <a:lnTo>
                  <a:pt x="1189037" y="92075"/>
                </a:lnTo>
                <a:lnTo>
                  <a:pt x="1211263" y="128587"/>
                </a:lnTo>
                <a:lnTo>
                  <a:pt x="1214438" y="136525"/>
                </a:lnTo>
                <a:lnTo>
                  <a:pt x="1225550" y="166687"/>
                </a:lnTo>
                <a:lnTo>
                  <a:pt x="1230313" y="209550"/>
                </a:lnTo>
                <a:lnTo>
                  <a:pt x="1230313" y="617537"/>
                </a:lnTo>
                <a:lnTo>
                  <a:pt x="1255713" y="638175"/>
                </a:lnTo>
                <a:lnTo>
                  <a:pt x="1411289" y="755650"/>
                </a:lnTo>
                <a:lnTo>
                  <a:pt x="1425576" y="769938"/>
                </a:lnTo>
                <a:lnTo>
                  <a:pt x="1428751" y="787400"/>
                </a:lnTo>
                <a:lnTo>
                  <a:pt x="1425576" y="803275"/>
                </a:lnTo>
                <a:lnTo>
                  <a:pt x="1411289" y="817563"/>
                </a:lnTo>
                <a:lnTo>
                  <a:pt x="1255713" y="935038"/>
                </a:lnTo>
                <a:lnTo>
                  <a:pt x="1255713" y="935038"/>
                </a:lnTo>
                <a:lnTo>
                  <a:pt x="1230313" y="955675"/>
                </a:lnTo>
                <a:lnTo>
                  <a:pt x="1230313" y="2940051"/>
                </a:lnTo>
                <a:lnTo>
                  <a:pt x="1225550" y="2982913"/>
                </a:lnTo>
                <a:lnTo>
                  <a:pt x="1214438" y="3011488"/>
                </a:lnTo>
                <a:lnTo>
                  <a:pt x="1211263" y="3021013"/>
                </a:lnTo>
                <a:lnTo>
                  <a:pt x="1189037" y="3055938"/>
                </a:lnTo>
                <a:lnTo>
                  <a:pt x="1171576" y="3074987"/>
                </a:lnTo>
                <a:lnTo>
                  <a:pt x="1171576" y="3074988"/>
                </a:lnTo>
                <a:lnTo>
                  <a:pt x="1160463" y="3087688"/>
                </a:lnTo>
                <a:lnTo>
                  <a:pt x="1128713" y="3109913"/>
                </a:lnTo>
                <a:lnTo>
                  <a:pt x="1128713" y="3109913"/>
                </a:lnTo>
                <a:lnTo>
                  <a:pt x="1123950" y="3113088"/>
                </a:lnTo>
                <a:lnTo>
                  <a:pt x="1085850" y="3130550"/>
                </a:lnTo>
                <a:lnTo>
                  <a:pt x="1084262" y="3132138"/>
                </a:lnTo>
                <a:lnTo>
                  <a:pt x="1044576" y="3143250"/>
                </a:lnTo>
                <a:lnTo>
                  <a:pt x="1044576" y="3143251"/>
                </a:lnTo>
                <a:lnTo>
                  <a:pt x="1039813" y="3144838"/>
                </a:lnTo>
                <a:lnTo>
                  <a:pt x="1001713" y="3148013"/>
                </a:lnTo>
                <a:lnTo>
                  <a:pt x="990600" y="3148013"/>
                </a:lnTo>
                <a:lnTo>
                  <a:pt x="958850" y="3148013"/>
                </a:lnTo>
                <a:lnTo>
                  <a:pt x="914400" y="3148013"/>
                </a:lnTo>
                <a:lnTo>
                  <a:pt x="873126" y="3148013"/>
                </a:lnTo>
                <a:lnTo>
                  <a:pt x="873125" y="3148013"/>
                </a:lnTo>
                <a:lnTo>
                  <a:pt x="830263" y="3148013"/>
                </a:lnTo>
                <a:lnTo>
                  <a:pt x="787401" y="3148013"/>
                </a:lnTo>
                <a:lnTo>
                  <a:pt x="787400" y="3148013"/>
                </a:lnTo>
                <a:lnTo>
                  <a:pt x="744538" y="3148013"/>
                </a:lnTo>
                <a:lnTo>
                  <a:pt x="703263" y="3148013"/>
                </a:lnTo>
                <a:lnTo>
                  <a:pt x="660401" y="3148013"/>
                </a:lnTo>
                <a:lnTo>
                  <a:pt x="660400" y="3148013"/>
                </a:lnTo>
                <a:lnTo>
                  <a:pt x="617538" y="3148013"/>
                </a:lnTo>
                <a:lnTo>
                  <a:pt x="576263" y="3148013"/>
                </a:lnTo>
                <a:lnTo>
                  <a:pt x="531813" y="3148013"/>
                </a:lnTo>
                <a:lnTo>
                  <a:pt x="488951" y="3148013"/>
                </a:lnTo>
                <a:lnTo>
                  <a:pt x="488950" y="3148013"/>
                </a:lnTo>
                <a:lnTo>
                  <a:pt x="446088" y="3148013"/>
                </a:lnTo>
                <a:lnTo>
                  <a:pt x="404813" y="3148013"/>
                </a:lnTo>
                <a:lnTo>
                  <a:pt x="361951" y="3148013"/>
                </a:lnTo>
                <a:lnTo>
                  <a:pt x="361950" y="3148013"/>
                </a:lnTo>
                <a:lnTo>
                  <a:pt x="319088" y="3148013"/>
                </a:lnTo>
                <a:lnTo>
                  <a:pt x="276225" y="3148013"/>
                </a:lnTo>
                <a:lnTo>
                  <a:pt x="239712" y="3148013"/>
                </a:lnTo>
                <a:lnTo>
                  <a:pt x="234950" y="3148013"/>
                </a:lnTo>
                <a:lnTo>
                  <a:pt x="190500" y="3144838"/>
                </a:lnTo>
                <a:lnTo>
                  <a:pt x="190500" y="3144837"/>
                </a:lnTo>
                <a:lnTo>
                  <a:pt x="147638" y="3132137"/>
                </a:lnTo>
                <a:lnTo>
                  <a:pt x="147638" y="3132138"/>
                </a:lnTo>
                <a:lnTo>
                  <a:pt x="146050" y="3132138"/>
                </a:lnTo>
                <a:lnTo>
                  <a:pt x="104775" y="3113088"/>
                </a:lnTo>
                <a:lnTo>
                  <a:pt x="71437" y="3087688"/>
                </a:lnTo>
                <a:lnTo>
                  <a:pt x="63500" y="3081338"/>
                </a:lnTo>
                <a:lnTo>
                  <a:pt x="63500" y="3081336"/>
                </a:lnTo>
                <a:lnTo>
                  <a:pt x="41276" y="3055937"/>
                </a:lnTo>
                <a:lnTo>
                  <a:pt x="20638" y="3024187"/>
                </a:lnTo>
                <a:lnTo>
                  <a:pt x="19050" y="3021012"/>
                </a:lnTo>
                <a:lnTo>
                  <a:pt x="4762" y="2982912"/>
                </a:lnTo>
                <a:lnTo>
                  <a:pt x="0" y="2940050"/>
                </a:lnTo>
                <a:lnTo>
                  <a:pt x="0" y="209549"/>
                </a:lnTo>
                <a:lnTo>
                  <a:pt x="4762" y="166687"/>
                </a:lnTo>
                <a:lnTo>
                  <a:pt x="19050" y="128587"/>
                </a:lnTo>
                <a:lnTo>
                  <a:pt x="20638" y="125412"/>
                </a:lnTo>
                <a:lnTo>
                  <a:pt x="41276" y="92074"/>
                </a:lnTo>
                <a:lnTo>
                  <a:pt x="63500" y="68263"/>
                </a:lnTo>
                <a:lnTo>
                  <a:pt x="63500" y="68262"/>
                </a:lnTo>
                <a:lnTo>
                  <a:pt x="71437" y="60325"/>
                </a:lnTo>
                <a:lnTo>
                  <a:pt x="104775" y="34925"/>
                </a:lnTo>
                <a:lnTo>
                  <a:pt x="146050" y="15875"/>
                </a:lnTo>
                <a:lnTo>
                  <a:pt x="147638" y="15875"/>
                </a:lnTo>
                <a:lnTo>
                  <a:pt x="147638" y="15874"/>
                </a:lnTo>
                <a:lnTo>
                  <a:pt x="190501" y="4762"/>
                </a:lnTo>
                <a:lnTo>
                  <a:pt x="190501" y="4762"/>
                </a:lnTo>
                <a:close/>
              </a:path>
            </a:pathLst>
          </a:custGeom>
          <a:solidFill>
            <a:schemeClr val="accent1"/>
          </a:solidFill>
          <a:ln w="25400" cap="flat" cmpd="sng" algn="ctr">
            <a:noFill/>
            <a:prstDash val="solid"/>
          </a:ln>
          <a:effectLst/>
        </p:spPr>
        <p:txBody>
          <a:bodyPr rot="0" spcFirstLastPara="0" vertOverflow="overflow" horzOverflow="overflow" vert="horz" wrap="square" lIns="83727" tIns="41863" rIns="83727" bIns="41863" numCol="1" spcCol="0" rtlCol="0" fromWordArt="0" anchor="ctr" anchorCtr="0" forceAA="0" compatLnSpc="1">
            <a:prstTxWarp prst="textNoShape">
              <a:avLst/>
            </a:prstTxWarp>
            <a:noAutofit/>
          </a:bodyPr>
          <a:lstStyle/>
          <a:p>
            <a:pPr algn="ctr">
              <a:lnSpc>
                <a:spcPct val="120000"/>
              </a:lnSpc>
            </a:pPr>
            <a:endParaRPr lang="zh-CN" altLang="en-US" kern="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8" name="任意多边形 187"/>
          <p:cNvSpPr>
            <a:spLocks noChangeArrowheads="1"/>
          </p:cNvSpPr>
          <p:nvPr/>
        </p:nvSpPr>
        <p:spPr bwMode="auto">
          <a:xfrm>
            <a:off x="4828312" y="1735551"/>
            <a:ext cx="1361344" cy="2999495"/>
          </a:xfrm>
          <a:custGeom>
            <a:avLst/>
            <a:gdLst>
              <a:gd name="connsiteX0" fmla="*/ 238125 w 1428750"/>
              <a:gd name="connsiteY0" fmla="*/ 0 h 3148013"/>
              <a:gd name="connsiteX1" fmla="*/ 258762 w 1428750"/>
              <a:gd name="connsiteY1" fmla="*/ 0 h 3148013"/>
              <a:gd name="connsiteX2" fmla="*/ 258763 w 1428750"/>
              <a:gd name="connsiteY2" fmla="*/ 0 h 3148013"/>
              <a:gd name="connsiteX3" fmla="*/ 303212 w 1428750"/>
              <a:gd name="connsiteY3" fmla="*/ 0 h 3148013"/>
              <a:gd name="connsiteX4" fmla="*/ 346075 w 1428750"/>
              <a:gd name="connsiteY4" fmla="*/ 0 h 3148013"/>
              <a:gd name="connsiteX5" fmla="*/ 388937 w 1428750"/>
              <a:gd name="connsiteY5" fmla="*/ 0 h 3148013"/>
              <a:gd name="connsiteX6" fmla="*/ 388938 w 1428750"/>
              <a:gd name="connsiteY6" fmla="*/ 0 h 3148013"/>
              <a:gd name="connsiteX7" fmla="*/ 431800 w 1428750"/>
              <a:gd name="connsiteY7" fmla="*/ 0 h 3148013"/>
              <a:gd name="connsiteX8" fmla="*/ 476250 w 1428750"/>
              <a:gd name="connsiteY8" fmla="*/ 0 h 3148013"/>
              <a:gd name="connsiteX9" fmla="*/ 519112 w 1428750"/>
              <a:gd name="connsiteY9" fmla="*/ 0 h 3148013"/>
              <a:gd name="connsiteX10" fmla="*/ 519113 w 1428750"/>
              <a:gd name="connsiteY10" fmla="*/ 0 h 3148013"/>
              <a:gd name="connsiteX11" fmla="*/ 563562 w 1428750"/>
              <a:gd name="connsiteY11" fmla="*/ 0 h 3148013"/>
              <a:gd name="connsiteX12" fmla="*/ 606425 w 1428750"/>
              <a:gd name="connsiteY12" fmla="*/ 0 h 3148013"/>
              <a:gd name="connsiteX13" fmla="*/ 649287 w 1428750"/>
              <a:gd name="connsiteY13" fmla="*/ 0 h 3148013"/>
              <a:gd name="connsiteX14" fmla="*/ 649288 w 1428750"/>
              <a:gd name="connsiteY14" fmla="*/ 0 h 3148013"/>
              <a:gd name="connsiteX15" fmla="*/ 692150 w 1428750"/>
              <a:gd name="connsiteY15" fmla="*/ 0 h 3148013"/>
              <a:gd name="connsiteX16" fmla="*/ 735012 w 1428750"/>
              <a:gd name="connsiteY16" fmla="*/ 0 h 3148013"/>
              <a:gd name="connsiteX17" fmla="*/ 735013 w 1428750"/>
              <a:gd name="connsiteY17" fmla="*/ 0 h 3148013"/>
              <a:gd name="connsiteX18" fmla="*/ 777875 w 1428750"/>
              <a:gd name="connsiteY18" fmla="*/ 0 h 3148013"/>
              <a:gd name="connsiteX19" fmla="*/ 822325 w 1428750"/>
              <a:gd name="connsiteY19" fmla="*/ 0 h 3148013"/>
              <a:gd name="connsiteX20" fmla="*/ 866775 w 1428750"/>
              <a:gd name="connsiteY20" fmla="*/ 0 h 3148013"/>
              <a:gd name="connsiteX21" fmla="*/ 909637 w 1428750"/>
              <a:gd name="connsiteY21" fmla="*/ 0 h 3148013"/>
              <a:gd name="connsiteX22" fmla="*/ 909638 w 1428750"/>
              <a:gd name="connsiteY22" fmla="*/ 0 h 3148013"/>
              <a:gd name="connsiteX23" fmla="*/ 952500 w 1428750"/>
              <a:gd name="connsiteY23" fmla="*/ 0 h 3148013"/>
              <a:gd name="connsiteX24" fmla="*/ 990600 w 1428750"/>
              <a:gd name="connsiteY24" fmla="*/ 0 h 3148013"/>
              <a:gd name="connsiteX25" fmla="*/ 995362 w 1428750"/>
              <a:gd name="connsiteY25" fmla="*/ 0 h 3148013"/>
              <a:gd name="connsiteX26" fmla="*/ 995363 w 1428750"/>
              <a:gd name="connsiteY26" fmla="*/ 0 h 3148013"/>
              <a:gd name="connsiteX27" fmla="*/ 995363 w 1428750"/>
              <a:gd name="connsiteY27" fmla="*/ 0 h 3148013"/>
              <a:gd name="connsiteX28" fmla="*/ 1038225 w 1428750"/>
              <a:gd name="connsiteY28" fmla="*/ 4762 h 3148013"/>
              <a:gd name="connsiteX29" fmla="*/ 1038225 w 1428750"/>
              <a:gd name="connsiteY29" fmla="*/ 4762 h 3148013"/>
              <a:gd name="connsiteX30" fmla="*/ 1081088 w 1428750"/>
              <a:gd name="connsiteY30" fmla="*/ 15874 h 3148013"/>
              <a:gd name="connsiteX31" fmla="*/ 1081088 w 1428750"/>
              <a:gd name="connsiteY31" fmla="*/ 15875 h 3148013"/>
              <a:gd name="connsiteX32" fmla="*/ 1082674 w 1428750"/>
              <a:gd name="connsiteY32" fmla="*/ 15875 h 3148013"/>
              <a:gd name="connsiteX33" fmla="*/ 1123950 w 1428750"/>
              <a:gd name="connsiteY33" fmla="*/ 34925 h 3148013"/>
              <a:gd name="connsiteX34" fmla="*/ 1123950 w 1428750"/>
              <a:gd name="connsiteY34" fmla="*/ 36512 h 3148013"/>
              <a:gd name="connsiteX35" fmla="*/ 1158875 w 1428750"/>
              <a:gd name="connsiteY35" fmla="*/ 60324 h 3148013"/>
              <a:gd name="connsiteX36" fmla="*/ 1169988 w 1428750"/>
              <a:gd name="connsiteY36" fmla="*/ 71437 h 3148013"/>
              <a:gd name="connsiteX37" fmla="*/ 1169988 w 1428750"/>
              <a:gd name="connsiteY37" fmla="*/ 71438 h 3148013"/>
              <a:gd name="connsiteX38" fmla="*/ 1189037 w 1428750"/>
              <a:gd name="connsiteY38" fmla="*/ 92074 h 3148013"/>
              <a:gd name="connsiteX39" fmla="*/ 1211262 w 1428750"/>
              <a:gd name="connsiteY39" fmla="*/ 128587 h 3148013"/>
              <a:gd name="connsiteX40" fmla="*/ 1212850 w 1428750"/>
              <a:gd name="connsiteY40" fmla="*/ 131762 h 3148013"/>
              <a:gd name="connsiteX41" fmla="*/ 1223962 w 1428750"/>
              <a:gd name="connsiteY41" fmla="*/ 166687 h 3148013"/>
              <a:gd name="connsiteX42" fmla="*/ 1230312 w 1428750"/>
              <a:gd name="connsiteY42" fmla="*/ 209549 h 3148013"/>
              <a:gd name="connsiteX43" fmla="*/ 1230312 w 1428750"/>
              <a:gd name="connsiteY43" fmla="*/ 617537 h 3148013"/>
              <a:gd name="connsiteX44" fmla="*/ 1255713 w 1428750"/>
              <a:gd name="connsiteY44" fmla="*/ 636587 h 3148013"/>
              <a:gd name="connsiteX45" fmla="*/ 1255713 w 1428750"/>
              <a:gd name="connsiteY45" fmla="*/ 636588 h 3148013"/>
              <a:gd name="connsiteX46" fmla="*/ 1298575 w 1428750"/>
              <a:gd name="connsiteY46" fmla="*/ 669924 h 3148013"/>
              <a:gd name="connsiteX47" fmla="*/ 1298575 w 1428750"/>
              <a:gd name="connsiteY47" fmla="*/ 669925 h 3148013"/>
              <a:gd name="connsiteX48" fmla="*/ 1341438 w 1428750"/>
              <a:gd name="connsiteY48" fmla="*/ 703262 h 3148013"/>
              <a:gd name="connsiteX49" fmla="*/ 1341438 w 1428750"/>
              <a:gd name="connsiteY49" fmla="*/ 703263 h 3148013"/>
              <a:gd name="connsiteX50" fmla="*/ 1384300 w 1428750"/>
              <a:gd name="connsiteY50" fmla="*/ 735012 h 3148013"/>
              <a:gd name="connsiteX51" fmla="*/ 1411288 w 1428750"/>
              <a:gd name="connsiteY51" fmla="*/ 755649 h 3148013"/>
              <a:gd name="connsiteX52" fmla="*/ 1423988 w 1428750"/>
              <a:gd name="connsiteY52" fmla="*/ 769937 h 3148013"/>
              <a:gd name="connsiteX53" fmla="*/ 1427163 w 1428750"/>
              <a:gd name="connsiteY53" fmla="*/ 787400 h 3148013"/>
              <a:gd name="connsiteX54" fmla="*/ 1427163 w 1428750"/>
              <a:gd name="connsiteY54" fmla="*/ 787400 h 3148013"/>
              <a:gd name="connsiteX55" fmla="*/ 1428750 w 1428750"/>
              <a:gd name="connsiteY55" fmla="*/ 787400 h 3148013"/>
              <a:gd name="connsiteX56" fmla="*/ 1428750 w 1428750"/>
              <a:gd name="connsiteY56" fmla="*/ 788988 h 3148013"/>
              <a:gd name="connsiteX57" fmla="*/ 1427162 w 1428750"/>
              <a:gd name="connsiteY57" fmla="*/ 788988 h 3148013"/>
              <a:gd name="connsiteX58" fmla="*/ 1427162 w 1428750"/>
              <a:gd name="connsiteY58" fmla="*/ 787405 h 3148013"/>
              <a:gd name="connsiteX59" fmla="*/ 1423988 w 1428750"/>
              <a:gd name="connsiteY59" fmla="*/ 803275 h 3148013"/>
              <a:gd name="connsiteX60" fmla="*/ 1411288 w 1428750"/>
              <a:gd name="connsiteY60" fmla="*/ 817563 h 3148013"/>
              <a:gd name="connsiteX61" fmla="*/ 1384300 w 1428750"/>
              <a:gd name="connsiteY61" fmla="*/ 838200 h 3148013"/>
              <a:gd name="connsiteX62" fmla="*/ 1384300 w 1428750"/>
              <a:gd name="connsiteY62" fmla="*/ 838200 h 3148013"/>
              <a:gd name="connsiteX63" fmla="*/ 1341438 w 1428750"/>
              <a:gd name="connsiteY63" fmla="*/ 871536 h 3148013"/>
              <a:gd name="connsiteX64" fmla="*/ 1341438 w 1428750"/>
              <a:gd name="connsiteY64" fmla="*/ 871538 h 3148013"/>
              <a:gd name="connsiteX65" fmla="*/ 1298575 w 1428750"/>
              <a:gd name="connsiteY65" fmla="*/ 904875 h 3148013"/>
              <a:gd name="connsiteX66" fmla="*/ 1255713 w 1428750"/>
              <a:gd name="connsiteY66" fmla="*/ 936624 h 3148013"/>
              <a:gd name="connsiteX67" fmla="*/ 1255713 w 1428750"/>
              <a:gd name="connsiteY67" fmla="*/ 936625 h 3148013"/>
              <a:gd name="connsiteX68" fmla="*/ 1230312 w 1428750"/>
              <a:gd name="connsiteY68" fmla="*/ 955675 h 3148013"/>
              <a:gd name="connsiteX69" fmla="*/ 1230312 w 1428750"/>
              <a:gd name="connsiteY69" fmla="*/ 2940050 h 3148013"/>
              <a:gd name="connsiteX70" fmla="*/ 1223962 w 1428750"/>
              <a:gd name="connsiteY70" fmla="*/ 2982913 h 3148013"/>
              <a:gd name="connsiteX71" fmla="*/ 1212850 w 1428750"/>
              <a:gd name="connsiteY71" fmla="*/ 3016250 h 3148013"/>
              <a:gd name="connsiteX72" fmla="*/ 1211262 w 1428750"/>
              <a:gd name="connsiteY72" fmla="*/ 3021013 h 3148013"/>
              <a:gd name="connsiteX73" fmla="*/ 1189037 w 1428750"/>
              <a:gd name="connsiteY73" fmla="*/ 3055938 h 3148013"/>
              <a:gd name="connsiteX74" fmla="*/ 1169988 w 1428750"/>
              <a:gd name="connsiteY74" fmla="*/ 3076574 h 3148013"/>
              <a:gd name="connsiteX75" fmla="*/ 1169988 w 1428750"/>
              <a:gd name="connsiteY75" fmla="*/ 3076575 h 3148013"/>
              <a:gd name="connsiteX76" fmla="*/ 1158875 w 1428750"/>
              <a:gd name="connsiteY76" fmla="*/ 3087688 h 3148013"/>
              <a:gd name="connsiteX77" fmla="*/ 1123950 w 1428750"/>
              <a:gd name="connsiteY77" fmla="*/ 3111500 h 3148013"/>
              <a:gd name="connsiteX78" fmla="*/ 1123950 w 1428750"/>
              <a:gd name="connsiteY78" fmla="*/ 3111501 h 3148013"/>
              <a:gd name="connsiteX79" fmla="*/ 1123950 w 1428750"/>
              <a:gd name="connsiteY79" fmla="*/ 3113088 h 3148013"/>
              <a:gd name="connsiteX80" fmla="*/ 1082674 w 1428750"/>
              <a:gd name="connsiteY80" fmla="*/ 3132138 h 3148013"/>
              <a:gd name="connsiteX81" fmla="*/ 1081087 w 1428750"/>
              <a:gd name="connsiteY81" fmla="*/ 3132138 h 3148013"/>
              <a:gd name="connsiteX82" fmla="*/ 1081087 w 1428750"/>
              <a:gd name="connsiteY82" fmla="*/ 3132138 h 3148013"/>
              <a:gd name="connsiteX83" fmla="*/ 1038225 w 1428750"/>
              <a:gd name="connsiteY83" fmla="*/ 3144837 h 3148013"/>
              <a:gd name="connsiteX84" fmla="*/ 1038225 w 1428750"/>
              <a:gd name="connsiteY84" fmla="*/ 3144838 h 3148013"/>
              <a:gd name="connsiteX85" fmla="*/ 995363 w 1428750"/>
              <a:gd name="connsiteY85" fmla="*/ 3148013 h 3148013"/>
              <a:gd name="connsiteX86" fmla="*/ 995362 w 1428750"/>
              <a:gd name="connsiteY86" fmla="*/ 3148013 h 3148013"/>
              <a:gd name="connsiteX87" fmla="*/ 990600 w 1428750"/>
              <a:gd name="connsiteY87" fmla="*/ 3148013 h 3148013"/>
              <a:gd name="connsiteX88" fmla="*/ 952500 w 1428750"/>
              <a:gd name="connsiteY88" fmla="*/ 3148013 h 3148013"/>
              <a:gd name="connsiteX89" fmla="*/ 909638 w 1428750"/>
              <a:gd name="connsiteY89" fmla="*/ 3148013 h 3148013"/>
              <a:gd name="connsiteX90" fmla="*/ 909637 w 1428750"/>
              <a:gd name="connsiteY90" fmla="*/ 3148013 h 3148013"/>
              <a:gd name="connsiteX91" fmla="*/ 866775 w 1428750"/>
              <a:gd name="connsiteY91" fmla="*/ 3148013 h 3148013"/>
              <a:gd name="connsiteX92" fmla="*/ 822325 w 1428750"/>
              <a:gd name="connsiteY92" fmla="*/ 3148013 h 3148013"/>
              <a:gd name="connsiteX93" fmla="*/ 777875 w 1428750"/>
              <a:gd name="connsiteY93" fmla="*/ 3148013 h 3148013"/>
              <a:gd name="connsiteX94" fmla="*/ 735013 w 1428750"/>
              <a:gd name="connsiteY94" fmla="*/ 3148013 h 3148013"/>
              <a:gd name="connsiteX95" fmla="*/ 735012 w 1428750"/>
              <a:gd name="connsiteY95" fmla="*/ 3148013 h 3148013"/>
              <a:gd name="connsiteX96" fmla="*/ 692150 w 1428750"/>
              <a:gd name="connsiteY96" fmla="*/ 3148013 h 3148013"/>
              <a:gd name="connsiteX97" fmla="*/ 649288 w 1428750"/>
              <a:gd name="connsiteY97" fmla="*/ 3148013 h 3148013"/>
              <a:gd name="connsiteX98" fmla="*/ 649287 w 1428750"/>
              <a:gd name="connsiteY98" fmla="*/ 3148013 h 3148013"/>
              <a:gd name="connsiteX99" fmla="*/ 606425 w 1428750"/>
              <a:gd name="connsiteY99" fmla="*/ 3148013 h 3148013"/>
              <a:gd name="connsiteX100" fmla="*/ 563562 w 1428750"/>
              <a:gd name="connsiteY100" fmla="*/ 3148013 h 3148013"/>
              <a:gd name="connsiteX101" fmla="*/ 519113 w 1428750"/>
              <a:gd name="connsiteY101" fmla="*/ 3148013 h 3148013"/>
              <a:gd name="connsiteX102" fmla="*/ 519112 w 1428750"/>
              <a:gd name="connsiteY102" fmla="*/ 3148013 h 3148013"/>
              <a:gd name="connsiteX103" fmla="*/ 476250 w 1428750"/>
              <a:gd name="connsiteY103" fmla="*/ 3148013 h 3148013"/>
              <a:gd name="connsiteX104" fmla="*/ 431800 w 1428750"/>
              <a:gd name="connsiteY104" fmla="*/ 3148013 h 3148013"/>
              <a:gd name="connsiteX105" fmla="*/ 388938 w 1428750"/>
              <a:gd name="connsiteY105" fmla="*/ 3148013 h 3148013"/>
              <a:gd name="connsiteX106" fmla="*/ 388937 w 1428750"/>
              <a:gd name="connsiteY106" fmla="*/ 3148013 h 3148013"/>
              <a:gd name="connsiteX107" fmla="*/ 346075 w 1428750"/>
              <a:gd name="connsiteY107" fmla="*/ 3148013 h 3148013"/>
              <a:gd name="connsiteX108" fmla="*/ 303212 w 1428750"/>
              <a:gd name="connsiteY108" fmla="*/ 3148013 h 3148013"/>
              <a:gd name="connsiteX109" fmla="*/ 258763 w 1428750"/>
              <a:gd name="connsiteY109" fmla="*/ 3148013 h 3148013"/>
              <a:gd name="connsiteX110" fmla="*/ 258762 w 1428750"/>
              <a:gd name="connsiteY110" fmla="*/ 3148013 h 3148013"/>
              <a:gd name="connsiteX111" fmla="*/ 238125 w 1428750"/>
              <a:gd name="connsiteY111" fmla="*/ 3148013 h 3148013"/>
              <a:gd name="connsiteX112" fmla="*/ 215900 w 1428750"/>
              <a:gd name="connsiteY112" fmla="*/ 3146426 h 3148013"/>
              <a:gd name="connsiteX113" fmla="*/ 215900 w 1428750"/>
              <a:gd name="connsiteY113" fmla="*/ 3146425 h 3148013"/>
              <a:gd name="connsiteX114" fmla="*/ 190499 w 1428750"/>
              <a:gd name="connsiteY114" fmla="*/ 3144838 h 3148013"/>
              <a:gd name="connsiteX115" fmla="*/ 173037 w 1428750"/>
              <a:gd name="connsiteY115" fmla="*/ 3140075 h 3148013"/>
              <a:gd name="connsiteX116" fmla="*/ 173037 w 1428750"/>
              <a:gd name="connsiteY116" fmla="*/ 3140075 h 3148013"/>
              <a:gd name="connsiteX117" fmla="*/ 146050 w 1428750"/>
              <a:gd name="connsiteY117" fmla="*/ 3132138 h 3148013"/>
              <a:gd name="connsiteX118" fmla="*/ 130175 w 1428750"/>
              <a:gd name="connsiteY118" fmla="*/ 3124200 h 3148013"/>
              <a:gd name="connsiteX119" fmla="*/ 106362 w 1428750"/>
              <a:gd name="connsiteY119" fmla="*/ 3113088 h 3148013"/>
              <a:gd name="connsiteX120" fmla="*/ 85725 w 1428750"/>
              <a:gd name="connsiteY120" fmla="*/ 3100388 h 3148013"/>
              <a:gd name="connsiteX121" fmla="*/ 85725 w 1428750"/>
              <a:gd name="connsiteY121" fmla="*/ 3100387 h 3148013"/>
              <a:gd name="connsiteX122" fmla="*/ 69850 w 1428750"/>
              <a:gd name="connsiteY122" fmla="*/ 3087687 h 3148013"/>
              <a:gd name="connsiteX123" fmla="*/ 42862 w 1428750"/>
              <a:gd name="connsiteY123" fmla="*/ 3059112 h 3148013"/>
              <a:gd name="connsiteX124" fmla="*/ 42862 w 1428750"/>
              <a:gd name="connsiteY124" fmla="*/ 3059110 h 3148013"/>
              <a:gd name="connsiteX125" fmla="*/ 41275 w 1428750"/>
              <a:gd name="connsiteY125" fmla="*/ 3055937 h 3148013"/>
              <a:gd name="connsiteX126" fmla="*/ 19050 w 1428750"/>
              <a:gd name="connsiteY126" fmla="*/ 3021012 h 3148013"/>
              <a:gd name="connsiteX127" fmla="*/ 4762 w 1428750"/>
              <a:gd name="connsiteY127" fmla="*/ 2982912 h 3148013"/>
              <a:gd name="connsiteX128" fmla="*/ 0 w 1428750"/>
              <a:gd name="connsiteY128" fmla="*/ 2940050 h 3148013"/>
              <a:gd name="connsiteX129" fmla="*/ 0 w 1428750"/>
              <a:gd name="connsiteY129" fmla="*/ 1049337 h 3148013"/>
              <a:gd name="connsiteX130" fmla="*/ 0 w 1428750"/>
              <a:gd name="connsiteY130" fmla="*/ 209549 h 3148013"/>
              <a:gd name="connsiteX131" fmla="*/ 4762 w 1428750"/>
              <a:gd name="connsiteY131" fmla="*/ 166687 h 3148013"/>
              <a:gd name="connsiteX132" fmla="*/ 19050 w 1428750"/>
              <a:gd name="connsiteY132" fmla="*/ 128587 h 3148013"/>
              <a:gd name="connsiteX133" fmla="*/ 41275 w 1428750"/>
              <a:gd name="connsiteY133" fmla="*/ 92074 h 3148013"/>
              <a:gd name="connsiteX134" fmla="*/ 42862 w 1428750"/>
              <a:gd name="connsiteY134" fmla="*/ 90488 h 3148013"/>
              <a:gd name="connsiteX135" fmla="*/ 42862 w 1428750"/>
              <a:gd name="connsiteY135" fmla="*/ 90487 h 3148013"/>
              <a:gd name="connsiteX136" fmla="*/ 69850 w 1428750"/>
              <a:gd name="connsiteY136" fmla="*/ 60324 h 3148013"/>
              <a:gd name="connsiteX137" fmla="*/ 85725 w 1428750"/>
              <a:gd name="connsiteY137" fmla="*/ 49212 h 3148013"/>
              <a:gd name="connsiteX138" fmla="*/ 85725 w 1428750"/>
              <a:gd name="connsiteY138" fmla="*/ 49212 h 3148013"/>
              <a:gd name="connsiteX139" fmla="*/ 106362 w 1428750"/>
              <a:gd name="connsiteY139" fmla="*/ 34925 h 3148013"/>
              <a:gd name="connsiteX140" fmla="*/ 130175 w 1428750"/>
              <a:gd name="connsiteY140" fmla="*/ 25400 h 3148013"/>
              <a:gd name="connsiteX141" fmla="*/ 146050 w 1428750"/>
              <a:gd name="connsiteY141" fmla="*/ 15875 h 3148013"/>
              <a:gd name="connsiteX142" fmla="*/ 173037 w 1428750"/>
              <a:gd name="connsiteY142" fmla="*/ 9525 h 3148013"/>
              <a:gd name="connsiteX143" fmla="*/ 173037 w 1428750"/>
              <a:gd name="connsiteY143" fmla="*/ 9525 h 3148013"/>
              <a:gd name="connsiteX144" fmla="*/ 190499 w 1428750"/>
              <a:gd name="connsiteY144" fmla="*/ 4762 h 3148013"/>
              <a:gd name="connsiteX145" fmla="*/ 215900 w 1428750"/>
              <a:gd name="connsiteY145"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Lst>
            <a:rect l="l" t="t" r="r" b="b"/>
            <a:pathLst>
              <a:path w="1428750" h="3148013">
                <a:moveTo>
                  <a:pt x="238125" y="0"/>
                </a:moveTo>
                <a:lnTo>
                  <a:pt x="258762" y="0"/>
                </a:lnTo>
                <a:lnTo>
                  <a:pt x="258763" y="0"/>
                </a:lnTo>
                <a:lnTo>
                  <a:pt x="303212" y="0"/>
                </a:lnTo>
                <a:lnTo>
                  <a:pt x="346075" y="0"/>
                </a:lnTo>
                <a:lnTo>
                  <a:pt x="388937" y="0"/>
                </a:lnTo>
                <a:lnTo>
                  <a:pt x="388938" y="0"/>
                </a:lnTo>
                <a:lnTo>
                  <a:pt x="431800" y="0"/>
                </a:lnTo>
                <a:lnTo>
                  <a:pt x="476250" y="0"/>
                </a:lnTo>
                <a:lnTo>
                  <a:pt x="519112" y="0"/>
                </a:lnTo>
                <a:lnTo>
                  <a:pt x="519113" y="0"/>
                </a:lnTo>
                <a:lnTo>
                  <a:pt x="563562" y="0"/>
                </a:lnTo>
                <a:lnTo>
                  <a:pt x="606425" y="0"/>
                </a:lnTo>
                <a:lnTo>
                  <a:pt x="649287" y="0"/>
                </a:lnTo>
                <a:lnTo>
                  <a:pt x="649288" y="0"/>
                </a:lnTo>
                <a:lnTo>
                  <a:pt x="692150" y="0"/>
                </a:lnTo>
                <a:lnTo>
                  <a:pt x="735012" y="0"/>
                </a:lnTo>
                <a:lnTo>
                  <a:pt x="735013" y="0"/>
                </a:lnTo>
                <a:lnTo>
                  <a:pt x="777875" y="0"/>
                </a:lnTo>
                <a:lnTo>
                  <a:pt x="822325" y="0"/>
                </a:lnTo>
                <a:lnTo>
                  <a:pt x="866775" y="0"/>
                </a:lnTo>
                <a:lnTo>
                  <a:pt x="909637" y="0"/>
                </a:lnTo>
                <a:lnTo>
                  <a:pt x="909638" y="0"/>
                </a:lnTo>
                <a:lnTo>
                  <a:pt x="952500" y="0"/>
                </a:lnTo>
                <a:lnTo>
                  <a:pt x="990600" y="0"/>
                </a:lnTo>
                <a:lnTo>
                  <a:pt x="995362" y="0"/>
                </a:lnTo>
                <a:lnTo>
                  <a:pt x="995363" y="0"/>
                </a:lnTo>
                <a:lnTo>
                  <a:pt x="995363" y="0"/>
                </a:lnTo>
                <a:lnTo>
                  <a:pt x="1038225" y="4762"/>
                </a:lnTo>
                <a:lnTo>
                  <a:pt x="1038225" y="4762"/>
                </a:lnTo>
                <a:lnTo>
                  <a:pt x="1081088" y="15874"/>
                </a:lnTo>
                <a:lnTo>
                  <a:pt x="1081088" y="15875"/>
                </a:lnTo>
                <a:lnTo>
                  <a:pt x="1082674" y="15875"/>
                </a:lnTo>
                <a:lnTo>
                  <a:pt x="1123950" y="34925"/>
                </a:lnTo>
                <a:lnTo>
                  <a:pt x="1123950" y="36512"/>
                </a:lnTo>
                <a:lnTo>
                  <a:pt x="1158875" y="60324"/>
                </a:lnTo>
                <a:lnTo>
                  <a:pt x="1169988" y="71437"/>
                </a:lnTo>
                <a:lnTo>
                  <a:pt x="1169988" y="71438"/>
                </a:lnTo>
                <a:lnTo>
                  <a:pt x="1189037" y="92074"/>
                </a:lnTo>
                <a:lnTo>
                  <a:pt x="1211262" y="128587"/>
                </a:lnTo>
                <a:lnTo>
                  <a:pt x="1212850" y="131762"/>
                </a:lnTo>
                <a:lnTo>
                  <a:pt x="1223962" y="166687"/>
                </a:lnTo>
                <a:lnTo>
                  <a:pt x="1230312" y="209549"/>
                </a:lnTo>
                <a:lnTo>
                  <a:pt x="1230312" y="617537"/>
                </a:lnTo>
                <a:lnTo>
                  <a:pt x="1255713" y="636587"/>
                </a:lnTo>
                <a:lnTo>
                  <a:pt x="1255713" y="636588"/>
                </a:lnTo>
                <a:lnTo>
                  <a:pt x="1298575" y="669924"/>
                </a:lnTo>
                <a:lnTo>
                  <a:pt x="1298575" y="669925"/>
                </a:lnTo>
                <a:lnTo>
                  <a:pt x="1341438" y="703262"/>
                </a:lnTo>
                <a:lnTo>
                  <a:pt x="1341438" y="703263"/>
                </a:lnTo>
                <a:lnTo>
                  <a:pt x="1384300" y="735012"/>
                </a:lnTo>
                <a:lnTo>
                  <a:pt x="1411288" y="755649"/>
                </a:lnTo>
                <a:lnTo>
                  <a:pt x="1423988" y="769937"/>
                </a:lnTo>
                <a:lnTo>
                  <a:pt x="1427163" y="787400"/>
                </a:lnTo>
                <a:lnTo>
                  <a:pt x="1427163" y="787400"/>
                </a:lnTo>
                <a:lnTo>
                  <a:pt x="1428750" y="787400"/>
                </a:lnTo>
                <a:lnTo>
                  <a:pt x="1428750" y="788988"/>
                </a:lnTo>
                <a:lnTo>
                  <a:pt x="1427162" y="788988"/>
                </a:lnTo>
                <a:lnTo>
                  <a:pt x="1427162" y="787405"/>
                </a:lnTo>
                <a:lnTo>
                  <a:pt x="1423988" y="803275"/>
                </a:lnTo>
                <a:lnTo>
                  <a:pt x="1411288" y="817563"/>
                </a:lnTo>
                <a:lnTo>
                  <a:pt x="1384300" y="838200"/>
                </a:lnTo>
                <a:lnTo>
                  <a:pt x="1384300" y="838200"/>
                </a:lnTo>
                <a:lnTo>
                  <a:pt x="1341438" y="871536"/>
                </a:lnTo>
                <a:lnTo>
                  <a:pt x="1341438" y="871538"/>
                </a:lnTo>
                <a:lnTo>
                  <a:pt x="1298575" y="904875"/>
                </a:lnTo>
                <a:lnTo>
                  <a:pt x="1255713" y="936624"/>
                </a:lnTo>
                <a:lnTo>
                  <a:pt x="1255713" y="936625"/>
                </a:lnTo>
                <a:lnTo>
                  <a:pt x="1230312" y="955675"/>
                </a:lnTo>
                <a:lnTo>
                  <a:pt x="1230312" y="2940050"/>
                </a:lnTo>
                <a:lnTo>
                  <a:pt x="1223962" y="2982913"/>
                </a:lnTo>
                <a:lnTo>
                  <a:pt x="1212850" y="3016250"/>
                </a:lnTo>
                <a:lnTo>
                  <a:pt x="1211262" y="3021013"/>
                </a:lnTo>
                <a:lnTo>
                  <a:pt x="1189037" y="3055938"/>
                </a:lnTo>
                <a:lnTo>
                  <a:pt x="1169988" y="3076574"/>
                </a:lnTo>
                <a:lnTo>
                  <a:pt x="1169988" y="3076575"/>
                </a:lnTo>
                <a:lnTo>
                  <a:pt x="1158875" y="3087688"/>
                </a:lnTo>
                <a:lnTo>
                  <a:pt x="1123950" y="3111500"/>
                </a:lnTo>
                <a:lnTo>
                  <a:pt x="1123950" y="3111501"/>
                </a:lnTo>
                <a:lnTo>
                  <a:pt x="1123950" y="3113088"/>
                </a:lnTo>
                <a:lnTo>
                  <a:pt x="1082674" y="3132138"/>
                </a:lnTo>
                <a:lnTo>
                  <a:pt x="1081087" y="3132138"/>
                </a:lnTo>
                <a:lnTo>
                  <a:pt x="1081087" y="3132138"/>
                </a:lnTo>
                <a:lnTo>
                  <a:pt x="1038225" y="3144837"/>
                </a:lnTo>
                <a:lnTo>
                  <a:pt x="1038225" y="3144838"/>
                </a:lnTo>
                <a:lnTo>
                  <a:pt x="995363" y="3148013"/>
                </a:lnTo>
                <a:lnTo>
                  <a:pt x="995362" y="3148013"/>
                </a:lnTo>
                <a:lnTo>
                  <a:pt x="990600" y="3148013"/>
                </a:lnTo>
                <a:lnTo>
                  <a:pt x="952500" y="3148013"/>
                </a:lnTo>
                <a:lnTo>
                  <a:pt x="909638" y="3148013"/>
                </a:lnTo>
                <a:lnTo>
                  <a:pt x="909637" y="3148013"/>
                </a:lnTo>
                <a:lnTo>
                  <a:pt x="866775" y="3148013"/>
                </a:lnTo>
                <a:lnTo>
                  <a:pt x="822325" y="3148013"/>
                </a:lnTo>
                <a:lnTo>
                  <a:pt x="777875" y="3148013"/>
                </a:lnTo>
                <a:lnTo>
                  <a:pt x="735013" y="3148013"/>
                </a:lnTo>
                <a:lnTo>
                  <a:pt x="735012" y="3148013"/>
                </a:lnTo>
                <a:lnTo>
                  <a:pt x="692150" y="3148013"/>
                </a:lnTo>
                <a:lnTo>
                  <a:pt x="649288" y="3148013"/>
                </a:lnTo>
                <a:lnTo>
                  <a:pt x="649287" y="3148013"/>
                </a:lnTo>
                <a:lnTo>
                  <a:pt x="606425" y="3148013"/>
                </a:lnTo>
                <a:lnTo>
                  <a:pt x="563562" y="3148013"/>
                </a:lnTo>
                <a:lnTo>
                  <a:pt x="519113" y="3148013"/>
                </a:lnTo>
                <a:lnTo>
                  <a:pt x="519112" y="3148013"/>
                </a:lnTo>
                <a:lnTo>
                  <a:pt x="476250" y="3148013"/>
                </a:lnTo>
                <a:lnTo>
                  <a:pt x="431800" y="3148013"/>
                </a:lnTo>
                <a:lnTo>
                  <a:pt x="388938" y="3148013"/>
                </a:lnTo>
                <a:lnTo>
                  <a:pt x="388937" y="3148013"/>
                </a:lnTo>
                <a:lnTo>
                  <a:pt x="346075" y="3148013"/>
                </a:lnTo>
                <a:lnTo>
                  <a:pt x="303212" y="3148013"/>
                </a:lnTo>
                <a:lnTo>
                  <a:pt x="258763" y="3148013"/>
                </a:lnTo>
                <a:lnTo>
                  <a:pt x="258762" y="3148013"/>
                </a:lnTo>
                <a:lnTo>
                  <a:pt x="238125" y="3148013"/>
                </a:lnTo>
                <a:lnTo>
                  <a:pt x="215900" y="3146426"/>
                </a:lnTo>
                <a:lnTo>
                  <a:pt x="215900" y="3146425"/>
                </a:lnTo>
                <a:lnTo>
                  <a:pt x="190499" y="3144838"/>
                </a:lnTo>
                <a:lnTo>
                  <a:pt x="173037" y="3140075"/>
                </a:lnTo>
                <a:lnTo>
                  <a:pt x="173037" y="3140075"/>
                </a:lnTo>
                <a:lnTo>
                  <a:pt x="146050" y="3132138"/>
                </a:lnTo>
                <a:lnTo>
                  <a:pt x="130175" y="3124200"/>
                </a:lnTo>
                <a:lnTo>
                  <a:pt x="106362" y="3113088"/>
                </a:lnTo>
                <a:lnTo>
                  <a:pt x="85725" y="3100388"/>
                </a:lnTo>
                <a:lnTo>
                  <a:pt x="85725" y="3100387"/>
                </a:lnTo>
                <a:lnTo>
                  <a:pt x="69850" y="3087687"/>
                </a:lnTo>
                <a:lnTo>
                  <a:pt x="42862" y="3059112"/>
                </a:lnTo>
                <a:lnTo>
                  <a:pt x="42862" y="3059110"/>
                </a:lnTo>
                <a:lnTo>
                  <a:pt x="41275" y="3055937"/>
                </a:lnTo>
                <a:lnTo>
                  <a:pt x="19050" y="3021012"/>
                </a:lnTo>
                <a:lnTo>
                  <a:pt x="4762" y="2982912"/>
                </a:lnTo>
                <a:lnTo>
                  <a:pt x="0" y="2940050"/>
                </a:lnTo>
                <a:lnTo>
                  <a:pt x="0" y="1049337"/>
                </a:lnTo>
                <a:lnTo>
                  <a:pt x="0" y="209549"/>
                </a:lnTo>
                <a:lnTo>
                  <a:pt x="4762" y="166687"/>
                </a:lnTo>
                <a:lnTo>
                  <a:pt x="19050" y="128587"/>
                </a:lnTo>
                <a:lnTo>
                  <a:pt x="41275" y="92074"/>
                </a:lnTo>
                <a:lnTo>
                  <a:pt x="42862" y="90488"/>
                </a:lnTo>
                <a:lnTo>
                  <a:pt x="42862" y="90487"/>
                </a:lnTo>
                <a:lnTo>
                  <a:pt x="69850" y="60324"/>
                </a:lnTo>
                <a:lnTo>
                  <a:pt x="85725" y="49212"/>
                </a:lnTo>
                <a:lnTo>
                  <a:pt x="85725" y="49212"/>
                </a:lnTo>
                <a:lnTo>
                  <a:pt x="106362" y="34925"/>
                </a:lnTo>
                <a:lnTo>
                  <a:pt x="130175" y="25400"/>
                </a:lnTo>
                <a:lnTo>
                  <a:pt x="146050" y="15875"/>
                </a:lnTo>
                <a:lnTo>
                  <a:pt x="173037" y="9525"/>
                </a:lnTo>
                <a:lnTo>
                  <a:pt x="173037" y="9525"/>
                </a:lnTo>
                <a:lnTo>
                  <a:pt x="190499" y="4762"/>
                </a:lnTo>
                <a:lnTo>
                  <a:pt x="215900" y="3175"/>
                </a:lnTo>
                <a:close/>
              </a:path>
            </a:pathLst>
          </a:custGeom>
          <a:solidFill>
            <a:schemeClr val="accent2"/>
          </a:solidFill>
          <a:ln w="25400" cap="flat" cmpd="sng" algn="ctr">
            <a:noFill/>
            <a:prstDash val="solid"/>
          </a:ln>
          <a:effectLst/>
        </p:spPr>
        <p:txBody>
          <a:bodyPr rot="0" spcFirstLastPara="0" vertOverflow="overflow" horzOverflow="overflow" vert="horz" wrap="square" lIns="83727" tIns="41863" rIns="83727" bIns="41863" numCol="1" spcCol="0" rtlCol="0" fromWordArt="0" anchor="ctr" anchorCtr="0" forceAA="0" compatLnSpc="1">
            <a:prstTxWarp prst="textNoShape">
              <a:avLst/>
            </a:prstTxWarp>
            <a:noAutofit/>
          </a:bodyPr>
          <a:lstStyle/>
          <a:p>
            <a:pPr algn="ctr">
              <a:lnSpc>
                <a:spcPct val="120000"/>
              </a:lnSpc>
            </a:pPr>
            <a:endParaRPr lang="zh-CN" altLang="en-US" kern="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69" name="任意多边形 168"/>
          <p:cNvSpPr>
            <a:spLocks/>
          </p:cNvSpPr>
          <p:nvPr/>
        </p:nvSpPr>
        <p:spPr bwMode="auto">
          <a:xfrm>
            <a:off x="8910649" y="1735551"/>
            <a:ext cx="1170755" cy="2999495"/>
          </a:xfrm>
          <a:custGeom>
            <a:avLst/>
            <a:gdLst>
              <a:gd name="connsiteX0" fmla="*/ 239712 w 1228725"/>
              <a:gd name="connsiteY0" fmla="*/ 0 h 3148013"/>
              <a:gd name="connsiteX1" fmla="*/ 252412 w 1228725"/>
              <a:gd name="connsiteY1" fmla="*/ 0 h 3148013"/>
              <a:gd name="connsiteX2" fmla="*/ 296862 w 1228725"/>
              <a:gd name="connsiteY2" fmla="*/ 0 h 3148013"/>
              <a:gd name="connsiteX3" fmla="*/ 339725 w 1228725"/>
              <a:gd name="connsiteY3" fmla="*/ 0 h 3148013"/>
              <a:gd name="connsiteX4" fmla="*/ 381000 w 1228725"/>
              <a:gd name="connsiteY4" fmla="*/ 0 h 3148013"/>
              <a:gd name="connsiteX5" fmla="*/ 423862 w 1228725"/>
              <a:gd name="connsiteY5" fmla="*/ 0 h 3148013"/>
              <a:gd name="connsiteX6" fmla="*/ 423863 w 1228725"/>
              <a:gd name="connsiteY6" fmla="*/ 0 h 3148013"/>
              <a:gd name="connsiteX7" fmla="*/ 465137 w 1228725"/>
              <a:gd name="connsiteY7" fmla="*/ 0 h 3148013"/>
              <a:gd name="connsiteX8" fmla="*/ 508000 w 1228725"/>
              <a:gd name="connsiteY8" fmla="*/ 0 h 3148013"/>
              <a:gd name="connsiteX9" fmla="*/ 550862 w 1228725"/>
              <a:gd name="connsiteY9" fmla="*/ 0 h 3148013"/>
              <a:gd name="connsiteX10" fmla="*/ 550863 w 1228725"/>
              <a:gd name="connsiteY10" fmla="*/ 0 h 3148013"/>
              <a:gd name="connsiteX11" fmla="*/ 592137 w 1228725"/>
              <a:gd name="connsiteY11" fmla="*/ 0 h 3148013"/>
              <a:gd name="connsiteX12" fmla="*/ 635000 w 1228725"/>
              <a:gd name="connsiteY12" fmla="*/ 0 h 3148013"/>
              <a:gd name="connsiteX13" fmla="*/ 676275 w 1228725"/>
              <a:gd name="connsiteY13" fmla="*/ 0 h 3148013"/>
              <a:gd name="connsiteX14" fmla="*/ 720725 w 1228725"/>
              <a:gd name="connsiteY14" fmla="*/ 0 h 3148013"/>
              <a:gd name="connsiteX15" fmla="*/ 763587 w 1228725"/>
              <a:gd name="connsiteY15" fmla="*/ 0 h 3148013"/>
              <a:gd name="connsiteX16" fmla="*/ 763588 w 1228725"/>
              <a:gd name="connsiteY16" fmla="*/ 0 h 3148013"/>
              <a:gd name="connsiteX17" fmla="*/ 804862 w 1228725"/>
              <a:gd name="connsiteY17" fmla="*/ 0 h 3148013"/>
              <a:gd name="connsiteX18" fmla="*/ 847725 w 1228725"/>
              <a:gd name="connsiteY18" fmla="*/ 0 h 3148013"/>
              <a:gd name="connsiteX19" fmla="*/ 889000 w 1228725"/>
              <a:gd name="connsiteY19" fmla="*/ 0 h 3148013"/>
              <a:gd name="connsiteX20" fmla="*/ 931862 w 1228725"/>
              <a:gd name="connsiteY20" fmla="*/ 0 h 3148013"/>
              <a:gd name="connsiteX21" fmla="*/ 931863 w 1228725"/>
              <a:gd name="connsiteY21" fmla="*/ 0 h 3148013"/>
              <a:gd name="connsiteX22" fmla="*/ 974725 w 1228725"/>
              <a:gd name="connsiteY22" fmla="*/ 0 h 3148013"/>
              <a:gd name="connsiteX23" fmla="*/ 989013 w 1228725"/>
              <a:gd name="connsiteY23" fmla="*/ 0 h 3148013"/>
              <a:gd name="connsiteX24" fmla="*/ 1016000 w 1228725"/>
              <a:gd name="connsiteY24" fmla="*/ 3175 h 3148013"/>
              <a:gd name="connsiteX25" fmla="*/ 1036638 w 1228725"/>
              <a:gd name="connsiteY25" fmla="*/ 4762 h 3148013"/>
              <a:gd name="connsiteX26" fmla="*/ 1058862 w 1228725"/>
              <a:gd name="connsiteY26" fmla="*/ 11112 h 3148013"/>
              <a:gd name="connsiteX27" fmla="*/ 1058862 w 1228725"/>
              <a:gd name="connsiteY27" fmla="*/ 11112 h 3148013"/>
              <a:gd name="connsiteX28" fmla="*/ 1081087 w 1228725"/>
              <a:gd name="connsiteY28" fmla="*/ 15874 h 3148013"/>
              <a:gd name="connsiteX29" fmla="*/ 1100137 w 1228725"/>
              <a:gd name="connsiteY29" fmla="*/ 25399 h 3148013"/>
              <a:gd name="connsiteX30" fmla="*/ 1100137 w 1228725"/>
              <a:gd name="connsiteY30" fmla="*/ 25400 h 3148013"/>
              <a:gd name="connsiteX31" fmla="*/ 1123949 w 1228725"/>
              <a:gd name="connsiteY31" fmla="*/ 34925 h 3148013"/>
              <a:gd name="connsiteX32" fmla="*/ 1144587 w 1228725"/>
              <a:gd name="connsiteY32" fmla="*/ 50800 h 3148013"/>
              <a:gd name="connsiteX33" fmla="*/ 1158875 w 1228725"/>
              <a:gd name="connsiteY33" fmla="*/ 60325 h 3148013"/>
              <a:gd name="connsiteX34" fmla="*/ 1187450 w 1228725"/>
              <a:gd name="connsiteY34" fmla="*/ 90488 h 3148013"/>
              <a:gd name="connsiteX35" fmla="*/ 1187450 w 1228725"/>
              <a:gd name="connsiteY35" fmla="*/ 90487 h 3148013"/>
              <a:gd name="connsiteX36" fmla="*/ 1189037 w 1228725"/>
              <a:gd name="connsiteY36" fmla="*/ 92075 h 3148013"/>
              <a:gd name="connsiteX37" fmla="*/ 1209675 w 1228725"/>
              <a:gd name="connsiteY37" fmla="*/ 128587 h 3148013"/>
              <a:gd name="connsiteX38" fmla="*/ 1222375 w 1228725"/>
              <a:gd name="connsiteY38" fmla="*/ 166687 h 3148013"/>
              <a:gd name="connsiteX39" fmla="*/ 1228725 w 1228725"/>
              <a:gd name="connsiteY39" fmla="*/ 209550 h 3148013"/>
              <a:gd name="connsiteX40" fmla="*/ 1228725 w 1228725"/>
              <a:gd name="connsiteY40" fmla="*/ 2940050 h 3148013"/>
              <a:gd name="connsiteX41" fmla="*/ 1222375 w 1228725"/>
              <a:gd name="connsiteY41" fmla="*/ 2982912 h 3148013"/>
              <a:gd name="connsiteX42" fmla="*/ 1209675 w 1228725"/>
              <a:gd name="connsiteY42" fmla="*/ 3021012 h 3148013"/>
              <a:gd name="connsiteX43" fmla="*/ 1189037 w 1228725"/>
              <a:gd name="connsiteY43" fmla="*/ 3055937 h 3148013"/>
              <a:gd name="connsiteX44" fmla="*/ 1187450 w 1228725"/>
              <a:gd name="connsiteY44" fmla="*/ 3059112 h 3148013"/>
              <a:gd name="connsiteX45" fmla="*/ 1187450 w 1228725"/>
              <a:gd name="connsiteY45" fmla="*/ 3059113 h 3148013"/>
              <a:gd name="connsiteX46" fmla="*/ 1158875 w 1228725"/>
              <a:gd name="connsiteY46" fmla="*/ 3087688 h 3148013"/>
              <a:gd name="connsiteX47" fmla="*/ 1144587 w 1228725"/>
              <a:gd name="connsiteY47" fmla="*/ 3097213 h 3148013"/>
              <a:gd name="connsiteX48" fmla="*/ 1144587 w 1228725"/>
              <a:gd name="connsiteY48" fmla="*/ 3097213 h 3148013"/>
              <a:gd name="connsiteX49" fmla="*/ 1123949 w 1228725"/>
              <a:gd name="connsiteY49" fmla="*/ 3113088 h 3148013"/>
              <a:gd name="connsiteX50" fmla="*/ 1100137 w 1228725"/>
              <a:gd name="connsiteY50" fmla="*/ 3124200 h 3148013"/>
              <a:gd name="connsiteX51" fmla="*/ 1081087 w 1228725"/>
              <a:gd name="connsiteY51" fmla="*/ 3132138 h 3148013"/>
              <a:gd name="connsiteX52" fmla="*/ 1058863 w 1228725"/>
              <a:gd name="connsiteY52" fmla="*/ 3136900 h 3148013"/>
              <a:gd name="connsiteX53" fmla="*/ 1036638 w 1228725"/>
              <a:gd name="connsiteY53" fmla="*/ 3144838 h 3148013"/>
              <a:gd name="connsiteX54" fmla="*/ 1016000 w 1228725"/>
              <a:gd name="connsiteY54" fmla="*/ 3146425 h 3148013"/>
              <a:gd name="connsiteX55" fmla="*/ 1016000 w 1228725"/>
              <a:gd name="connsiteY55" fmla="*/ 3146426 h 3148013"/>
              <a:gd name="connsiteX56" fmla="*/ 989013 w 1228725"/>
              <a:gd name="connsiteY56" fmla="*/ 3148013 h 3148013"/>
              <a:gd name="connsiteX57" fmla="*/ 974725 w 1228725"/>
              <a:gd name="connsiteY57" fmla="*/ 3148013 h 3148013"/>
              <a:gd name="connsiteX58" fmla="*/ 931863 w 1228725"/>
              <a:gd name="connsiteY58" fmla="*/ 3148013 h 3148013"/>
              <a:gd name="connsiteX59" fmla="*/ 931862 w 1228725"/>
              <a:gd name="connsiteY59" fmla="*/ 3148013 h 3148013"/>
              <a:gd name="connsiteX60" fmla="*/ 889000 w 1228725"/>
              <a:gd name="connsiteY60" fmla="*/ 3148013 h 3148013"/>
              <a:gd name="connsiteX61" fmla="*/ 847725 w 1228725"/>
              <a:gd name="connsiteY61" fmla="*/ 3148013 h 3148013"/>
              <a:gd name="connsiteX62" fmla="*/ 804862 w 1228725"/>
              <a:gd name="connsiteY62" fmla="*/ 3148013 h 3148013"/>
              <a:gd name="connsiteX63" fmla="*/ 763588 w 1228725"/>
              <a:gd name="connsiteY63" fmla="*/ 3148013 h 3148013"/>
              <a:gd name="connsiteX64" fmla="*/ 763587 w 1228725"/>
              <a:gd name="connsiteY64" fmla="*/ 3148013 h 3148013"/>
              <a:gd name="connsiteX65" fmla="*/ 720725 w 1228725"/>
              <a:gd name="connsiteY65" fmla="*/ 3148013 h 3148013"/>
              <a:gd name="connsiteX66" fmla="*/ 676275 w 1228725"/>
              <a:gd name="connsiteY66" fmla="*/ 3148013 h 3148013"/>
              <a:gd name="connsiteX67" fmla="*/ 635000 w 1228725"/>
              <a:gd name="connsiteY67" fmla="*/ 3148013 h 3148013"/>
              <a:gd name="connsiteX68" fmla="*/ 592137 w 1228725"/>
              <a:gd name="connsiteY68" fmla="*/ 3148013 h 3148013"/>
              <a:gd name="connsiteX69" fmla="*/ 550863 w 1228725"/>
              <a:gd name="connsiteY69" fmla="*/ 3148013 h 3148013"/>
              <a:gd name="connsiteX70" fmla="*/ 550862 w 1228725"/>
              <a:gd name="connsiteY70" fmla="*/ 3148013 h 3148013"/>
              <a:gd name="connsiteX71" fmla="*/ 508000 w 1228725"/>
              <a:gd name="connsiteY71" fmla="*/ 3148013 h 3148013"/>
              <a:gd name="connsiteX72" fmla="*/ 465137 w 1228725"/>
              <a:gd name="connsiteY72" fmla="*/ 3148013 h 3148013"/>
              <a:gd name="connsiteX73" fmla="*/ 423863 w 1228725"/>
              <a:gd name="connsiteY73" fmla="*/ 3148013 h 3148013"/>
              <a:gd name="connsiteX74" fmla="*/ 423862 w 1228725"/>
              <a:gd name="connsiteY74" fmla="*/ 3148013 h 3148013"/>
              <a:gd name="connsiteX75" fmla="*/ 381000 w 1228725"/>
              <a:gd name="connsiteY75" fmla="*/ 3148013 h 3148013"/>
              <a:gd name="connsiteX76" fmla="*/ 339725 w 1228725"/>
              <a:gd name="connsiteY76" fmla="*/ 3148013 h 3148013"/>
              <a:gd name="connsiteX77" fmla="*/ 296862 w 1228725"/>
              <a:gd name="connsiteY77" fmla="*/ 3148013 h 3148013"/>
              <a:gd name="connsiteX78" fmla="*/ 252412 w 1228725"/>
              <a:gd name="connsiteY78" fmla="*/ 3148013 h 3148013"/>
              <a:gd name="connsiteX79" fmla="*/ 239712 w 1228725"/>
              <a:gd name="connsiteY79" fmla="*/ 3148013 h 3148013"/>
              <a:gd name="connsiteX80" fmla="*/ 211137 w 1228725"/>
              <a:gd name="connsiteY80" fmla="*/ 3146426 h 3148013"/>
              <a:gd name="connsiteX81" fmla="*/ 211137 w 1228725"/>
              <a:gd name="connsiteY81" fmla="*/ 3146425 h 3148013"/>
              <a:gd name="connsiteX82" fmla="*/ 190500 w 1228725"/>
              <a:gd name="connsiteY82" fmla="*/ 3144838 h 3148013"/>
              <a:gd name="connsiteX83" fmla="*/ 168275 w 1228725"/>
              <a:gd name="connsiteY83" fmla="*/ 3136900 h 3148013"/>
              <a:gd name="connsiteX84" fmla="*/ 146049 w 1228725"/>
              <a:gd name="connsiteY84" fmla="*/ 3132138 h 3148013"/>
              <a:gd name="connsiteX85" fmla="*/ 125412 w 1228725"/>
              <a:gd name="connsiteY85" fmla="*/ 3124200 h 3148013"/>
              <a:gd name="connsiteX86" fmla="*/ 104774 w 1228725"/>
              <a:gd name="connsiteY86" fmla="*/ 3113088 h 3148013"/>
              <a:gd name="connsiteX87" fmla="*/ 84137 w 1228725"/>
              <a:gd name="connsiteY87" fmla="*/ 3097213 h 3148013"/>
              <a:gd name="connsiteX88" fmla="*/ 68263 w 1228725"/>
              <a:gd name="connsiteY88" fmla="*/ 3087688 h 3148013"/>
              <a:gd name="connsiteX89" fmla="*/ 41275 w 1228725"/>
              <a:gd name="connsiteY89" fmla="*/ 3059113 h 3148013"/>
              <a:gd name="connsiteX90" fmla="*/ 41275 w 1228725"/>
              <a:gd name="connsiteY90" fmla="*/ 3059112 h 3148013"/>
              <a:gd name="connsiteX91" fmla="*/ 39687 w 1228725"/>
              <a:gd name="connsiteY91" fmla="*/ 3055937 h 3148013"/>
              <a:gd name="connsiteX92" fmla="*/ 19050 w 1228725"/>
              <a:gd name="connsiteY92" fmla="*/ 3021012 h 3148013"/>
              <a:gd name="connsiteX93" fmla="*/ 3175 w 1228725"/>
              <a:gd name="connsiteY93" fmla="*/ 2982912 h 3148013"/>
              <a:gd name="connsiteX94" fmla="*/ 0 w 1228725"/>
              <a:gd name="connsiteY94" fmla="*/ 2940050 h 3148013"/>
              <a:gd name="connsiteX95" fmla="*/ 0 w 1228725"/>
              <a:gd name="connsiteY95" fmla="*/ 209550 h 3148013"/>
              <a:gd name="connsiteX96" fmla="*/ 3175 w 1228725"/>
              <a:gd name="connsiteY96" fmla="*/ 166687 h 3148013"/>
              <a:gd name="connsiteX97" fmla="*/ 19050 w 1228725"/>
              <a:gd name="connsiteY97" fmla="*/ 128587 h 3148013"/>
              <a:gd name="connsiteX98" fmla="*/ 39687 w 1228725"/>
              <a:gd name="connsiteY98" fmla="*/ 92075 h 3148013"/>
              <a:gd name="connsiteX99" fmla="*/ 41275 w 1228725"/>
              <a:gd name="connsiteY99" fmla="*/ 90487 h 3148013"/>
              <a:gd name="connsiteX100" fmla="*/ 41275 w 1228725"/>
              <a:gd name="connsiteY100" fmla="*/ 90488 h 3148013"/>
              <a:gd name="connsiteX101" fmla="*/ 68263 w 1228725"/>
              <a:gd name="connsiteY101" fmla="*/ 60325 h 3148013"/>
              <a:gd name="connsiteX102" fmla="*/ 84137 w 1228725"/>
              <a:gd name="connsiteY102" fmla="*/ 50801 h 3148013"/>
              <a:gd name="connsiteX103" fmla="*/ 84137 w 1228725"/>
              <a:gd name="connsiteY103" fmla="*/ 50800 h 3148013"/>
              <a:gd name="connsiteX104" fmla="*/ 104774 w 1228725"/>
              <a:gd name="connsiteY104" fmla="*/ 34925 h 3148013"/>
              <a:gd name="connsiteX105" fmla="*/ 125412 w 1228725"/>
              <a:gd name="connsiteY105" fmla="*/ 25400 h 3148013"/>
              <a:gd name="connsiteX106" fmla="*/ 125412 w 1228725"/>
              <a:gd name="connsiteY106" fmla="*/ 25399 h 3148013"/>
              <a:gd name="connsiteX107" fmla="*/ 146049 w 1228725"/>
              <a:gd name="connsiteY107" fmla="*/ 15874 h 3148013"/>
              <a:gd name="connsiteX108" fmla="*/ 168275 w 1228725"/>
              <a:gd name="connsiteY108" fmla="*/ 11112 h 3148013"/>
              <a:gd name="connsiteX109" fmla="*/ 168275 w 1228725"/>
              <a:gd name="connsiteY109" fmla="*/ 11112 h 3148013"/>
              <a:gd name="connsiteX110" fmla="*/ 190500 w 1228725"/>
              <a:gd name="connsiteY110" fmla="*/ 4762 h 3148013"/>
              <a:gd name="connsiteX111" fmla="*/ 211137 w 1228725"/>
              <a:gd name="connsiteY111"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Lst>
            <a:rect l="l" t="t" r="r" b="b"/>
            <a:pathLst>
              <a:path w="1228725" h="3148013">
                <a:moveTo>
                  <a:pt x="239712" y="0"/>
                </a:moveTo>
                <a:lnTo>
                  <a:pt x="252412" y="0"/>
                </a:lnTo>
                <a:lnTo>
                  <a:pt x="296862" y="0"/>
                </a:lnTo>
                <a:lnTo>
                  <a:pt x="339725" y="0"/>
                </a:lnTo>
                <a:lnTo>
                  <a:pt x="381000" y="0"/>
                </a:lnTo>
                <a:lnTo>
                  <a:pt x="423862" y="0"/>
                </a:lnTo>
                <a:lnTo>
                  <a:pt x="423863" y="0"/>
                </a:lnTo>
                <a:lnTo>
                  <a:pt x="465137" y="0"/>
                </a:lnTo>
                <a:lnTo>
                  <a:pt x="508000" y="0"/>
                </a:lnTo>
                <a:lnTo>
                  <a:pt x="550862" y="0"/>
                </a:lnTo>
                <a:lnTo>
                  <a:pt x="550863" y="0"/>
                </a:lnTo>
                <a:lnTo>
                  <a:pt x="592137" y="0"/>
                </a:lnTo>
                <a:lnTo>
                  <a:pt x="635000" y="0"/>
                </a:lnTo>
                <a:lnTo>
                  <a:pt x="676275" y="0"/>
                </a:lnTo>
                <a:lnTo>
                  <a:pt x="720725" y="0"/>
                </a:lnTo>
                <a:lnTo>
                  <a:pt x="763587" y="0"/>
                </a:lnTo>
                <a:lnTo>
                  <a:pt x="763588" y="0"/>
                </a:lnTo>
                <a:lnTo>
                  <a:pt x="804862" y="0"/>
                </a:lnTo>
                <a:lnTo>
                  <a:pt x="847725" y="0"/>
                </a:lnTo>
                <a:lnTo>
                  <a:pt x="889000" y="0"/>
                </a:lnTo>
                <a:lnTo>
                  <a:pt x="931862" y="0"/>
                </a:lnTo>
                <a:lnTo>
                  <a:pt x="931863" y="0"/>
                </a:lnTo>
                <a:lnTo>
                  <a:pt x="974725" y="0"/>
                </a:lnTo>
                <a:lnTo>
                  <a:pt x="989013" y="0"/>
                </a:lnTo>
                <a:lnTo>
                  <a:pt x="1016000" y="3175"/>
                </a:lnTo>
                <a:lnTo>
                  <a:pt x="1036638" y="4762"/>
                </a:lnTo>
                <a:lnTo>
                  <a:pt x="1058862" y="11112"/>
                </a:lnTo>
                <a:lnTo>
                  <a:pt x="1058862" y="11112"/>
                </a:lnTo>
                <a:lnTo>
                  <a:pt x="1081087" y="15874"/>
                </a:lnTo>
                <a:lnTo>
                  <a:pt x="1100137" y="25399"/>
                </a:lnTo>
                <a:lnTo>
                  <a:pt x="1100137" y="25400"/>
                </a:lnTo>
                <a:lnTo>
                  <a:pt x="1123949" y="34925"/>
                </a:lnTo>
                <a:lnTo>
                  <a:pt x="1144587" y="50800"/>
                </a:lnTo>
                <a:lnTo>
                  <a:pt x="1158875" y="60325"/>
                </a:lnTo>
                <a:lnTo>
                  <a:pt x="1187450" y="90488"/>
                </a:lnTo>
                <a:lnTo>
                  <a:pt x="1187450" y="90487"/>
                </a:lnTo>
                <a:lnTo>
                  <a:pt x="1189037" y="92075"/>
                </a:lnTo>
                <a:lnTo>
                  <a:pt x="1209675" y="128587"/>
                </a:lnTo>
                <a:lnTo>
                  <a:pt x="1222375" y="166687"/>
                </a:lnTo>
                <a:lnTo>
                  <a:pt x="1228725" y="209550"/>
                </a:lnTo>
                <a:lnTo>
                  <a:pt x="1228725" y="2940050"/>
                </a:lnTo>
                <a:lnTo>
                  <a:pt x="1222375" y="2982912"/>
                </a:lnTo>
                <a:lnTo>
                  <a:pt x="1209675" y="3021012"/>
                </a:lnTo>
                <a:lnTo>
                  <a:pt x="1189037" y="3055937"/>
                </a:lnTo>
                <a:lnTo>
                  <a:pt x="1187450" y="3059112"/>
                </a:lnTo>
                <a:lnTo>
                  <a:pt x="1187450" y="3059113"/>
                </a:lnTo>
                <a:lnTo>
                  <a:pt x="1158875" y="3087688"/>
                </a:lnTo>
                <a:lnTo>
                  <a:pt x="1144587" y="3097213"/>
                </a:lnTo>
                <a:lnTo>
                  <a:pt x="1144587" y="3097213"/>
                </a:lnTo>
                <a:lnTo>
                  <a:pt x="1123949" y="3113088"/>
                </a:lnTo>
                <a:lnTo>
                  <a:pt x="1100137" y="3124200"/>
                </a:lnTo>
                <a:lnTo>
                  <a:pt x="1081087" y="3132138"/>
                </a:lnTo>
                <a:lnTo>
                  <a:pt x="1058863" y="3136900"/>
                </a:lnTo>
                <a:lnTo>
                  <a:pt x="1036638" y="3144838"/>
                </a:lnTo>
                <a:lnTo>
                  <a:pt x="1016000" y="3146425"/>
                </a:lnTo>
                <a:lnTo>
                  <a:pt x="1016000" y="3146426"/>
                </a:lnTo>
                <a:lnTo>
                  <a:pt x="989013" y="3148013"/>
                </a:lnTo>
                <a:lnTo>
                  <a:pt x="974725" y="3148013"/>
                </a:lnTo>
                <a:lnTo>
                  <a:pt x="931863" y="3148013"/>
                </a:lnTo>
                <a:lnTo>
                  <a:pt x="931862" y="3148013"/>
                </a:lnTo>
                <a:lnTo>
                  <a:pt x="889000" y="3148013"/>
                </a:lnTo>
                <a:lnTo>
                  <a:pt x="847725" y="3148013"/>
                </a:lnTo>
                <a:lnTo>
                  <a:pt x="804862" y="3148013"/>
                </a:lnTo>
                <a:lnTo>
                  <a:pt x="763588" y="3148013"/>
                </a:lnTo>
                <a:lnTo>
                  <a:pt x="763587" y="3148013"/>
                </a:lnTo>
                <a:lnTo>
                  <a:pt x="720725" y="3148013"/>
                </a:lnTo>
                <a:lnTo>
                  <a:pt x="676275" y="3148013"/>
                </a:lnTo>
                <a:lnTo>
                  <a:pt x="635000" y="3148013"/>
                </a:lnTo>
                <a:lnTo>
                  <a:pt x="592137" y="3148013"/>
                </a:lnTo>
                <a:lnTo>
                  <a:pt x="550863" y="3148013"/>
                </a:lnTo>
                <a:lnTo>
                  <a:pt x="550862" y="3148013"/>
                </a:lnTo>
                <a:lnTo>
                  <a:pt x="508000" y="3148013"/>
                </a:lnTo>
                <a:lnTo>
                  <a:pt x="465137" y="3148013"/>
                </a:lnTo>
                <a:lnTo>
                  <a:pt x="423863" y="3148013"/>
                </a:lnTo>
                <a:lnTo>
                  <a:pt x="423862" y="3148013"/>
                </a:lnTo>
                <a:lnTo>
                  <a:pt x="381000" y="3148013"/>
                </a:lnTo>
                <a:lnTo>
                  <a:pt x="339725" y="3148013"/>
                </a:lnTo>
                <a:lnTo>
                  <a:pt x="296862" y="3148013"/>
                </a:lnTo>
                <a:lnTo>
                  <a:pt x="252412" y="3148013"/>
                </a:lnTo>
                <a:lnTo>
                  <a:pt x="239712" y="3148013"/>
                </a:lnTo>
                <a:lnTo>
                  <a:pt x="211137" y="3146426"/>
                </a:lnTo>
                <a:lnTo>
                  <a:pt x="211137" y="3146425"/>
                </a:lnTo>
                <a:lnTo>
                  <a:pt x="190500" y="3144838"/>
                </a:lnTo>
                <a:lnTo>
                  <a:pt x="168275" y="3136900"/>
                </a:lnTo>
                <a:lnTo>
                  <a:pt x="146049" y="3132138"/>
                </a:lnTo>
                <a:lnTo>
                  <a:pt x="125412" y="3124200"/>
                </a:lnTo>
                <a:lnTo>
                  <a:pt x="104774" y="3113088"/>
                </a:lnTo>
                <a:lnTo>
                  <a:pt x="84137" y="3097213"/>
                </a:lnTo>
                <a:lnTo>
                  <a:pt x="68263" y="3087688"/>
                </a:lnTo>
                <a:lnTo>
                  <a:pt x="41275" y="3059113"/>
                </a:lnTo>
                <a:lnTo>
                  <a:pt x="41275" y="3059112"/>
                </a:lnTo>
                <a:lnTo>
                  <a:pt x="39687" y="3055937"/>
                </a:lnTo>
                <a:lnTo>
                  <a:pt x="19050" y="3021012"/>
                </a:lnTo>
                <a:lnTo>
                  <a:pt x="3175" y="2982912"/>
                </a:lnTo>
                <a:lnTo>
                  <a:pt x="0" y="2940050"/>
                </a:lnTo>
                <a:lnTo>
                  <a:pt x="0" y="209550"/>
                </a:lnTo>
                <a:lnTo>
                  <a:pt x="3175" y="166687"/>
                </a:lnTo>
                <a:lnTo>
                  <a:pt x="19050" y="128587"/>
                </a:lnTo>
                <a:lnTo>
                  <a:pt x="39687" y="92075"/>
                </a:lnTo>
                <a:lnTo>
                  <a:pt x="41275" y="90487"/>
                </a:lnTo>
                <a:lnTo>
                  <a:pt x="41275" y="90488"/>
                </a:lnTo>
                <a:lnTo>
                  <a:pt x="68263" y="60325"/>
                </a:lnTo>
                <a:lnTo>
                  <a:pt x="84137" y="50801"/>
                </a:lnTo>
                <a:lnTo>
                  <a:pt x="84137" y="50800"/>
                </a:lnTo>
                <a:lnTo>
                  <a:pt x="104774" y="34925"/>
                </a:lnTo>
                <a:lnTo>
                  <a:pt x="125412" y="25400"/>
                </a:lnTo>
                <a:lnTo>
                  <a:pt x="125412" y="25399"/>
                </a:lnTo>
                <a:lnTo>
                  <a:pt x="146049" y="15874"/>
                </a:lnTo>
                <a:lnTo>
                  <a:pt x="168275" y="11112"/>
                </a:lnTo>
                <a:lnTo>
                  <a:pt x="168275" y="11112"/>
                </a:lnTo>
                <a:lnTo>
                  <a:pt x="190500" y="4762"/>
                </a:lnTo>
                <a:lnTo>
                  <a:pt x="211137" y="3175"/>
                </a:lnTo>
                <a:close/>
              </a:path>
            </a:pathLst>
          </a:custGeom>
          <a:solidFill>
            <a:schemeClr val="accent4"/>
          </a:solidFill>
          <a:ln w="25400" cap="flat" cmpd="sng" algn="ctr">
            <a:noFill/>
            <a:prstDash val="solid"/>
          </a:ln>
          <a:effectLst/>
        </p:spPr>
        <p:txBody>
          <a:bodyPr rot="0" spcFirstLastPara="0" vertOverflow="overflow" horzOverflow="overflow" vert="horz" wrap="square" lIns="83727" tIns="41863" rIns="83727" bIns="41863" numCol="1" spcCol="0" rtlCol="0" fromWordArt="0" anchor="ctr" anchorCtr="0" forceAA="0" compatLnSpc="1">
            <a:prstTxWarp prst="textNoShape">
              <a:avLst/>
            </a:prstTxWarp>
            <a:noAutofit/>
          </a:bodyPr>
          <a:lstStyle/>
          <a:p>
            <a:pPr algn="ctr">
              <a:lnSpc>
                <a:spcPct val="120000"/>
              </a:lnSpc>
            </a:pPr>
            <a:endParaRPr lang="zh-CN" altLang="en-US" kern="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9" name="任意多边形 198"/>
          <p:cNvSpPr>
            <a:spLocks noChangeArrowheads="1"/>
          </p:cNvSpPr>
          <p:nvPr/>
        </p:nvSpPr>
        <p:spPr bwMode="auto">
          <a:xfrm>
            <a:off x="6895829" y="1735551"/>
            <a:ext cx="1362857" cy="2999495"/>
          </a:xfrm>
          <a:custGeom>
            <a:avLst/>
            <a:gdLst>
              <a:gd name="connsiteX0" fmla="*/ 1428750 w 1430338"/>
              <a:gd name="connsiteY0" fmla="*/ 787400 h 3148013"/>
              <a:gd name="connsiteX1" fmla="*/ 1430338 w 1430338"/>
              <a:gd name="connsiteY1" fmla="*/ 787400 h 3148013"/>
              <a:gd name="connsiteX2" fmla="*/ 1430338 w 1430338"/>
              <a:gd name="connsiteY2" fmla="*/ 788988 h 3148013"/>
              <a:gd name="connsiteX3" fmla="*/ 1428750 w 1430338"/>
              <a:gd name="connsiteY3" fmla="*/ 788988 h 3148013"/>
              <a:gd name="connsiteX4" fmla="*/ 239712 w 1430338"/>
              <a:gd name="connsiteY4" fmla="*/ 0 h 3148013"/>
              <a:gd name="connsiteX5" fmla="*/ 260350 w 1430338"/>
              <a:gd name="connsiteY5" fmla="*/ 0 h 3148013"/>
              <a:gd name="connsiteX6" fmla="*/ 303212 w 1430338"/>
              <a:gd name="connsiteY6" fmla="*/ 0 h 3148013"/>
              <a:gd name="connsiteX7" fmla="*/ 303213 w 1430338"/>
              <a:gd name="connsiteY7" fmla="*/ 0 h 3148013"/>
              <a:gd name="connsiteX8" fmla="*/ 346075 w 1430338"/>
              <a:gd name="connsiteY8" fmla="*/ 0 h 3148013"/>
              <a:gd name="connsiteX9" fmla="*/ 392112 w 1430338"/>
              <a:gd name="connsiteY9" fmla="*/ 0 h 3148013"/>
              <a:gd name="connsiteX10" fmla="*/ 392113 w 1430338"/>
              <a:gd name="connsiteY10" fmla="*/ 0 h 3148013"/>
              <a:gd name="connsiteX11" fmla="*/ 434975 w 1430338"/>
              <a:gd name="connsiteY11" fmla="*/ 0 h 3148013"/>
              <a:gd name="connsiteX12" fmla="*/ 477837 w 1430338"/>
              <a:gd name="connsiteY12" fmla="*/ 0 h 3148013"/>
              <a:gd name="connsiteX13" fmla="*/ 477838 w 1430338"/>
              <a:gd name="connsiteY13" fmla="*/ 0 h 3148013"/>
              <a:gd name="connsiteX14" fmla="*/ 520700 w 1430338"/>
              <a:gd name="connsiteY14" fmla="*/ 0 h 3148013"/>
              <a:gd name="connsiteX15" fmla="*/ 563562 w 1430338"/>
              <a:gd name="connsiteY15" fmla="*/ 0 h 3148013"/>
              <a:gd name="connsiteX16" fmla="*/ 563563 w 1430338"/>
              <a:gd name="connsiteY16" fmla="*/ 0 h 3148013"/>
              <a:gd name="connsiteX17" fmla="*/ 606425 w 1430338"/>
              <a:gd name="connsiteY17" fmla="*/ 0 h 3148013"/>
              <a:gd name="connsiteX18" fmla="*/ 649287 w 1430338"/>
              <a:gd name="connsiteY18" fmla="*/ 0 h 3148013"/>
              <a:gd name="connsiteX19" fmla="*/ 649288 w 1430338"/>
              <a:gd name="connsiteY19" fmla="*/ 0 h 3148013"/>
              <a:gd name="connsiteX20" fmla="*/ 693737 w 1430338"/>
              <a:gd name="connsiteY20" fmla="*/ 0 h 3148013"/>
              <a:gd name="connsiteX21" fmla="*/ 738187 w 1430338"/>
              <a:gd name="connsiteY21" fmla="*/ 0 h 3148013"/>
              <a:gd name="connsiteX22" fmla="*/ 781050 w 1430338"/>
              <a:gd name="connsiteY22" fmla="*/ 0 h 3148013"/>
              <a:gd name="connsiteX23" fmla="*/ 823912 w 1430338"/>
              <a:gd name="connsiteY23" fmla="*/ 0 h 3148013"/>
              <a:gd name="connsiteX24" fmla="*/ 823913 w 1430338"/>
              <a:gd name="connsiteY24" fmla="*/ 0 h 3148013"/>
              <a:gd name="connsiteX25" fmla="*/ 866775 w 1430338"/>
              <a:gd name="connsiteY25" fmla="*/ 0 h 3148013"/>
              <a:gd name="connsiteX26" fmla="*/ 909637 w 1430338"/>
              <a:gd name="connsiteY26" fmla="*/ 0 h 3148013"/>
              <a:gd name="connsiteX27" fmla="*/ 909638 w 1430338"/>
              <a:gd name="connsiteY27" fmla="*/ 0 h 3148013"/>
              <a:gd name="connsiteX28" fmla="*/ 952500 w 1430338"/>
              <a:gd name="connsiteY28" fmla="*/ 0 h 3148013"/>
              <a:gd name="connsiteX29" fmla="*/ 990600 w 1430338"/>
              <a:gd name="connsiteY29" fmla="*/ 0 h 3148013"/>
              <a:gd name="connsiteX30" fmla="*/ 996950 w 1430338"/>
              <a:gd name="connsiteY30" fmla="*/ 0 h 3148013"/>
              <a:gd name="connsiteX31" fmla="*/ 1039812 w 1430338"/>
              <a:gd name="connsiteY31" fmla="*/ 4762 h 3148013"/>
              <a:gd name="connsiteX32" fmla="*/ 1039812 w 1430338"/>
              <a:gd name="connsiteY32" fmla="*/ 4762 h 3148013"/>
              <a:gd name="connsiteX33" fmla="*/ 1082675 w 1430338"/>
              <a:gd name="connsiteY33" fmla="*/ 15874 h 3148013"/>
              <a:gd name="connsiteX34" fmla="*/ 1082675 w 1430338"/>
              <a:gd name="connsiteY34" fmla="*/ 15875 h 3148013"/>
              <a:gd name="connsiteX35" fmla="*/ 1084262 w 1430338"/>
              <a:gd name="connsiteY35" fmla="*/ 15875 h 3148013"/>
              <a:gd name="connsiteX36" fmla="*/ 1125537 w 1430338"/>
              <a:gd name="connsiteY36" fmla="*/ 34925 h 3148013"/>
              <a:gd name="connsiteX37" fmla="*/ 1127125 w 1430338"/>
              <a:gd name="connsiteY37" fmla="*/ 36512 h 3148013"/>
              <a:gd name="connsiteX38" fmla="*/ 1127125 w 1430338"/>
              <a:gd name="connsiteY38" fmla="*/ 36512 h 3148013"/>
              <a:gd name="connsiteX39" fmla="*/ 1160463 w 1430338"/>
              <a:gd name="connsiteY39" fmla="*/ 60324 h 3148013"/>
              <a:gd name="connsiteX40" fmla="*/ 1169988 w 1430338"/>
              <a:gd name="connsiteY40" fmla="*/ 71437 h 3148013"/>
              <a:gd name="connsiteX41" fmla="*/ 1169988 w 1430338"/>
              <a:gd name="connsiteY41" fmla="*/ 71438 h 3148013"/>
              <a:gd name="connsiteX42" fmla="*/ 1189037 w 1430338"/>
              <a:gd name="connsiteY42" fmla="*/ 92074 h 3148013"/>
              <a:gd name="connsiteX43" fmla="*/ 1211262 w 1430338"/>
              <a:gd name="connsiteY43" fmla="*/ 128587 h 3148013"/>
              <a:gd name="connsiteX44" fmla="*/ 1212850 w 1430338"/>
              <a:gd name="connsiteY44" fmla="*/ 131762 h 3148013"/>
              <a:gd name="connsiteX45" fmla="*/ 1225550 w 1430338"/>
              <a:gd name="connsiteY45" fmla="*/ 166687 h 3148013"/>
              <a:gd name="connsiteX46" fmla="*/ 1230312 w 1430338"/>
              <a:gd name="connsiteY46" fmla="*/ 209549 h 3148013"/>
              <a:gd name="connsiteX47" fmla="*/ 1230312 w 1430338"/>
              <a:gd name="connsiteY47" fmla="*/ 617537 h 3148013"/>
              <a:gd name="connsiteX48" fmla="*/ 1255713 w 1430338"/>
              <a:gd name="connsiteY48" fmla="*/ 636587 h 3148013"/>
              <a:gd name="connsiteX49" fmla="*/ 1255713 w 1430338"/>
              <a:gd name="connsiteY49" fmla="*/ 636588 h 3148013"/>
              <a:gd name="connsiteX50" fmla="*/ 1300162 w 1430338"/>
              <a:gd name="connsiteY50" fmla="*/ 669924 h 3148013"/>
              <a:gd name="connsiteX51" fmla="*/ 1300162 w 1430338"/>
              <a:gd name="connsiteY51" fmla="*/ 669925 h 3148013"/>
              <a:gd name="connsiteX52" fmla="*/ 1343025 w 1430338"/>
              <a:gd name="connsiteY52" fmla="*/ 703262 h 3148013"/>
              <a:gd name="connsiteX53" fmla="*/ 1343025 w 1430338"/>
              <a:gd name="connsiteY53" fmla="*/ 703262 h 3148013"/>
              <a:gd name="connsiteX54" fmla="*/ 1385888 w 1430338"/>
              <a:gd name="connsiteY54" fmla="*/ 735012 h 3148013"/>
              <a:gd name="connsiteX55" fmla="*/ 1385888 w 1430338"/>
              <a:gd name="connsiteY55" fmla="*/ 735013 h 3148013"/>
              <a:gd name="connsiteX56" fmla="*/ 1412875 w 1430338"/>
              <a:gd name="connsiteY56" fmla="*/ 755649 h 3148013"/>
              <a:gd name="connsiteX57" fmla="*/ 1425575 w 1430338"/>
              <a:gd name="connsiteY57" fmla="*/ 769937 h 3148013"/>
              <a:gd name="connsiteX58" fmla="*/ 1428750 w 1430338"/>
              <a:gd name="connsiteY58" fmla="*/ 787399 h 3148013"/>
              <a:gd name="connsiteX59" fmla="*/ 1425575 w 1430338"/>
              <a:gd name="connsiteY59" fmla="*/ 803275 h 3148013"/>
              <a:gd name="connsiteX60" fmla="*/ 1412875 w 1430338"/>
              <a:gd name="connsiteY60" fmla="*/ 817562 h 3148013"/>
              <a:gd name="connsiteX61" fmla="*/ 1385888 w 1430338"/>
              <a:gd name="connsiteY61" fmla="*/ 836611 h 3148013"/>
              <a:gd name="connsiteX62" fmla="*/ 1385888 w 1430338"/>
              <a:gd name="connsiteY62" fmla="*/ 836612 h 3148013"/>
              <a:gd name="connsiteX63" fmla="*/ 1343025 w 1430338"/>
              <a:gd name="connsiteY63" fmla="*/ 871537 h 3148013"/>
              <a:gd name="connsiteX64" fmla="*/ 1343025 w 1430338"/>
              <a:gd name="connsiteY64" fmla="*/ 871538 h 3148013"/>
              <a:gd name="connsiteX65" fmla="*/ 1300162 w 1430338"/>
              <a:gd name="connsiteY65" fmla="*/ 904875 h 3148013"/>
              <a:gd name="connsiteX66" fmla="*/ 1255713 w 1430338"/>
              <a:gd name="connsiteY66" fmla="*/ 936624 h 3148013"/>
              <a:gd name="connsiteX67" fmla="*/ 1255713 w 1430338"/>
              <a:gd name="connsiteY67" fmla="*/ 936625 h 3148013"/>
              <a:gd name="connsiteX68" fmla="*/ 1230312 w 1430338"/>
              <a:gd name="connsiteY68" fmla="*/ 955675 h 3148013"/>
              <a:gd name="connsiteX69" fmla="*/ 1230312 w 1430338"/>
              <a:gd name="connsiteY69" fmla="*/ 2940050 h 3148013"/>
              <a:gd name="connsiteX70" fmla="*/ 1225550 w 1430338"/>
              <a:gd name="connsiteY70" fmla="*/ 2982913 h 3148013"/>
              <a:gd name="connsiteX71" fmla="*/ 1212850 w 1430338"/>
              <a:gd name="connsiteY71" fmla="*/ 3016250 h 3148013"/>
              <a:gd name="connsiteX72" fmla="*/ 1211262 w 1430338"/>
              <a:gd name="connsiteY72" fmla="*/ 3021013 h 3148013"/>
              <a:gd name="connsiteX73" fmla="*/ 1189037 w 1430338"/>
              <a:gd name="connsiteY73" fmla="*/ 3055938 h 3148013"/>
              <a:gd name="connsiteX74" fmla="*/ 1169988 w 1430338"/>
              <a:gd name="connsiteY74" fmla="*/ 3076574 h 3148013"/>
              <a:gd name="connsiteX75" fmla="*/ 1169988 w 1430338"/>
              <a:gd name="connsiteY75" fmla="*/ 3076575 h 3148013"/>
              <a:gd name="connsiteX76" fmla="*/ 1160463 w 1430338"/>
              <a:gd name="connsiteY76" fmla="*/ 3087688 h 3148013"/>
              <a:gd name="connsiteX77" fmla="*/ 1127125 w 1430338"/>
              <a:gd name="connsiteY77" fmla="*/ 3111500 h 3148013"/>
              <a:gd name="connsiteX78" fmla="*/ 1127125 w 1430338"/>
              <a:gd name="connsiteY78" fmla="*/ 3111501 h 3148013"/>
              <a:gd name="connsiteX79" fmla="*/ 1125537 w 1430338"/>
              <a:gd name="connsiteY79" fmla="*/ 3113088 h 3148013"/>
              <a:gd name="connsiteX80" fmla="*/ 1084262 w 1430338"/>
              <a:gd name="connsiteY80" fmla="*/ 3132138 h 3148013"/>
              <a:gd name="connsiteX81" fmla="*/ 1082675 w 1430338"/>
              <a:gd name="connsiteY81" fmla="*/ 3132138 h 3148013"/>
              <a:gd name="connsiteX82" fmla="*/ 1082675 w 1430338"/>
              <a:gd name="connsiteY82" fmla="*/ 3132137 h 3148013"/>
              <a:gd name="connsiteX83" fmla="*/ 1039813 w 1430338"/>
              <a:gd name="connsiteY83" fmla="*/ 3144837 h 3148013"/>
              <a:gd name="connsiteX84" fmla="*/ 1039813 w 1430338"/>
              <a:gd name="connsiteY84" fmla="*/ 3144838 h 3148013"/>
              <a:gd name="connsiteX85" fmla="*/ 996950 w 1430338"/>
              <a:gd name="connsiteY85" fmla="*/ 3148013 h 3148013"/>
              <a:gd name="connsiteX86" fmla="*/ 990600 w 1430338"/>
              <a:gd name="connsiteY86" fmla="*/ 3148013 h 3148013"/>
              <a:gd name="connsiteX87" fmla="*/ 952500 w 1430338"/>
              <a:gd name="connsiteY87" fmla="*/ 3148013 h 3148013"/>
              <a:gd name="connsiteX88" fmla="*/ 909638 w 1430338"/>
              <a:gd name="connsiteY88" fmla="*/ 3148013 h 3148013"/>
              <a:gd name="connsiteX89" fmla="*/ 909637 w 1430338"/>
              <a:gd name="connsiteY89" fmla="*/ 3148013 h 3148013"/>
              <a:gd name="connsiteX90" fmla="*/ 866775 w 1430338"/>
              <a:gd name="connsiteY90" fmla="*/ 3148013 h 3148013"/>
              <a:gd name="connsiteX91" fmla="*/ 823913 w 1430338"/>
              <a:gd name="connsiteY91" fmla="*/ 3148013 h 3148013"/>
              <a:gd name="connsiteX92" fmla="*/ 823912 w 1430338"/>
              <a:gd name="connsiteY92" fmla="*/ 3148013 h 3148013"/>
              <a:gd name="connsiteX93" fmla="*/ 781050 w 1430338"/>
              <a:gd name="connsiteY93" fmla="*/ 3148013 h 3148013"/>
              <a:gd name="connsiteX94" fmla="*/ 738187 w 1430338"/>
              <a:gd name="connsiteY94" fmla="*/ 3148013 h 3148013"/>
              <a:gd name="connsiteX95" fmla="*/ 693737 w 1430338"/>
              <a:gd name="connsiteY95" fmla="*/ 3148013 h 3148013"/>
              <a:gd name="connsiteX96" fmla="*/ 649288 w 1430338"/>
              <a:gd name="connsiteY96" fmla="*/ 3148013 h 3148013"/>
              <a:gd name="connsiteX97" fmla="*/ 649287 w 1430338"/>
              <a:gd name="connsiteY97" fmla="*/ 3148013 h 3148013"/>
              <a:gd name="connsiteX98" fmla="*/ 606425 w 1430338"/>
              <a:gd name="connsiteY98" fmla="*/ 3148013 h 3148013"/>
              <a:gd name="connsiteX99" fmla="*/ 563563 w 1430338"/>
              <a:gd name="connsiteY99" fmla="*/ 3148013 h 3148013"/>
              <a:gd name="connsiteX100" fmla="*/ 563562 w 1430338"/>
              <a:gd name="connsiteY100" fmla="*/ 3148013 h 3148013"/>
              <a:gd name="connsiteX101" fmla="*/ 520700 w 1430338"/>
              <a:gd name="connsiteY101" fmla="*/ 3148013 h 3148013"/>
              <a:gd name="connsiteX102" fmla="*/ 477838 w 1430338"/>
              <a:gd name="connsiteY102" fmla="*/ 3148013 h 3148013"/>
              <a:gd name="connsiteX103" fmla="*/ 477837 w 1430338"/>
              <a:gd name="connsiteY103" fmla="*/ 3148013 h 3148013"/>
              <a:gd name="connsiteX104" fmla="*/ 434975 w 1430338"/>
              <a:gd name="connsiteY104" fmla="*/ 3148013 h 3148013"/>
              <a:gd name="connsiteX105" fmla="*/ 392113 w 1430338"/>
              <a:gd name="connsiteY105" fmla="*/ 3148013 h 3148013"/>
              <a:gd name="connsiteX106" fmla="*/ 392112 w 1430338"/>
              <a:gd name="connsiteY106" fmla="*/ 3148013 h 3148013"/>
              <a:gd name="connsiteX107" fmla="*/ 346075 w 1430338"/>
              <a:gd name="connsiteY107" fmla="*/ 3148013 h 3148013"/>
              <a:gd name="connsiteX108" fmla="*/ 303213 w 1430338"/>
              <a:gd name="connsiteY108" fmla="*/ 3148013 h 3148013"/>
              <a:gd name="connsiteX109" fmla="*/ 303212 w 1430338"/>
              <a:gd name="connsiteY109" fmla="*/ 3148013 h 3148013"/>
              <a:gd name="connsiteX110" fmla="*/ 260350 w 1430338"/>
              <a:gd name="connsiteY110" fmla="*/ 3148013 h 3148013"/>
              <a:gd name="connsiteX111" fmla="*/ 239712 w 1430338"/>
              <a:gd name="connsiteY111" fmla="*/ 3148013 h 3148013"/>
              <a:gd name="connsiteX112" fmla="*/ 217487 w 1430338"/>
              <a:gd name="connsiteY112" fmla="*/ 3146426 h 3148013"/>
              <a:gd name="connsiteX113" fmla="*/ 217487 w 1430338"/>
              <a:gd name="connsiteY113" fmla="*/ 3146425 h 3148013"/>
              <a:gd name="connsiteX114" fmla="*/ 192087 w 1430338"/>
              <a:gd name="connsiteY114" fmla="*/ 3144838 h 3148013"/>
              <a:gd name="connsiteX115" fmla="*/ 174625 w 1430338"/>
              <a:gd name="connsiteY115" fmla="*/ 3140075 h 3148013"/>
              <a:gd name="connsiteX116" fmla="*/ 146049 w 1430338"/>
              <a:gd name="connsiteY116" fmla="*/ 3132138 h 3148013"/>
              <a:gd name="connsiteX117" fmla="*/ 131762 w 1430338"/>
              <a:gd name="connsiteY117" fmla="*/ 3124200 h 3148013"/>
              <a:gd name="connsiteX118" fmla="*/ 131762 w 1430338"/>
              <a:gd name="connsiteY118" fmla="*/ 3124200 h 3148013"/>
              <a:gd name="connsiteX119" fmla="*/ 106362 w 1430338"/>
              <a:gd name="connsiteY119" fmla="*/ 3113088 h 3148013"/>
              <a:gd name="connsiteX120" fmla="*/ 88900 w 1430338"/>
              <a:gd name="connsiteY120" fmla="*/ 3100388 h 3148013"/>
              <a:gd name="connsiteX121" fmla="*/ 88900 w 1430338"/>
              <a:gd name="connsiteY121" fmla="*/ 3100387 h 3148013"/>
              <a:gd name="connsiteX122" fmla="*/ 71437 w 1430338"/>
              <a:gd name="connsiteY122" fmla="*/ 3087687 h 3148013"/>
              <a:gd name="connsiteX123" fmla="*/ 44450 w 1430338"/>
              <a:gd name="connsiteY123" fmla="*/ 3059112 h 3148013"/>
              <a:gd name="connsiteX124" fmla="*/ 41275 w 1430338"/>
              <a:gd name="connsiteY124" fmla="*/ 3055937 h 3148013"/>
              <a:gd name="connsiteX125" fmla="*/ 19050 w 1430338"/>
              <a:gd name="connsiteY125" fmla="*/ 3021012 h 3148013"/>
              <a:gd name="connsiteX126" fmla="*/ 4762 w 1430338"/>
              <a:gd name="connsiteY126" fmla="*/ 2982912 h 3148013"/>
              <a:gd name="connsiteX127" fmla="*/ 0 w 1430338"/>
              <a:gd name="connsiteY127" fmla="*/ 2940050 h 3148013"/>
              <a:gd name="connsiteX128" fmla="*/ 0 w 1430338"/>
              <a:gd name="connsiteY128" fmla="*/ 209549 h 3148013"/>
              <a:gd name="connsiteX129" fmla="*/ 4762 w 1430338"/>
              <a:gd name="connsiteY129" fmla="*/ 166687 h 3148013"/>
              <a:gd name="connsiteX130" fmla="*/ 19050 w 1430338"/>
              <a:gd name="connsiteY130" fmla="*/ 128587 h 3148013"/>
              <a:gd name="connsiteX131" fmla="*/ 41275 w 1430338"/>
              <a:gd name="connsiteY131" fmla="*/ 92074 h 3148013"/>
              <a:gd name="connsiteX132" fmla="*/ 44450 w 1430338"/>
              <a:gd name="connsiteY132" fmla="*/ 90487 h 3148013"/>
              <a:gd name="connsiteX133" fmla="*/ 71437 w 1430338"/>
              <a:gd name="connsiteY133" fmla="*/ 60324 h 3148013"/>
              <a:gd name="connsiteX134" fmla="*/ 88900 w 1430338"/>
              <a:gd name="connsiteY134" fmla="*/ 49212 h 3148013"/>
              <a:gd name="connsiteX135" fmla="*/ 88900 w 1430338"/>
              <a:gd name="connsiteY135" fmla="*/ 49212 h 3148013"/>
              <a:gd name="connsiteX136" fmla="*/ 106362 w 1430338"/>
              <a:gd name="connsiteY136" fmla="*/ 34925 h 3148013"/>
              <a:gd name="connsiteX137" fmla="*/ 131762 w 1430338"/>
              <a:gd name="connsiteY137" fmla="*/ 25400 h 3148013"/>
              <a:gd name="connsiteX138" fmla="*/ 131762 w 1430338"/>
              <a:gd name="connsiteY138" fmla="*/ 25400 h 3148013"/>
              <a:gd name="connsiteX139" fmla="*/ 146049 w 1430338"/>
              <a:gd name="connsiteY139" fmla="*/ 15875 h 3148013"/>
              <a:gd name="connsiteX140" fmla="*/ 174625 w 1430338"/>
              <a:gd name="connsiteY140" fmla="*/ 9525 h 3148013"/>
              <a:gd name="connsiteX141" fmla="*/ 192087 w 1430338"/>
              <a:gd name="connsiteY141" fmla="*/ 4762 h 3148013"/>
              <a:gd name="connsiteX142" fmla="*/ 217487 w 1430338"/>
              <a:gd name="connsiteY142" fmla="*/ 3175 h 314801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Lst>
            <a:rect l="l" t="t" r="r" b="b"/>
            <a:pathLst>
              <a:path w="1430338" h="3148013">
                <a:moveTo>
                  <a:pt x="1428750" y="787400"/>
                </a:moveTo>
                <a:lnTo>
                  <a:pt x="1430338" y="787400"/>
                </a:lnTo>
                <a:lnTo>
                  <a:pt x="1430338" y="788988"/>
                </a:lnTo>
                <a:lnTo>
                  <a:pt x="1428750" y="788988"/>
                </a:lnTo>
                <a:close/>
                <a:moveTo>
                  <a:pt x="239712" y="0"/>
                </a:moveTo>
                <a:lnTo>
                  <a:pt x="260350" y="0"/>
                </a:lnTo>
                <a:lnTo>
                  <a:pt x="303212" y="0"/>
                </a:lnTo>
                <a:lnTo>
                  <a:pt x="303213" y="0"/>
                </a:lnTo>
                <a:lnTo>
                  <a:pt x="346075" y="0"/>
                </a:lnTo>
                <a:lnTo>
                  <a:pt x="392112" y="0"/>
                </a:lnTo>
                <a:lnTo>
                  <a:pt x="392113" y="0"/>
                </a:lnTo>
                <a:lnTo>
                  <a:pt x="434975" y="0"/>
                </a:lnTo>
                <a:lnTo>
                  <a:pt x="477837" y="0"/>
                </a:lnTo>
                <a:lnTo>
                  <a:pt x="477838" y="0"/>
                </a:lnTo>
                <a:lnTo>
                  <a:pt x="520700" y="0"/>
                </a:lnTo>
                <a:lnTo>
                  <a:pt x="563562" y="0"/>
                </a:lnTo>
                <a:lnTo>
                  <a:pt x="563563" y="0"/>
                </a:lnTo>
                <a:lnTo>
                  <a:pt x="606425" y="0"/>
                </a:lnTo>
                <a:lnTo>
                  <a:pt x="649287" y="0"/>
                </a:lnTo>
                <a:lnTo>
                  <a:pt x="649288" y="0"/>
                </a:lnTo>
                <a:lnTo>
                  <a:pt x="693737" y="0"/>
                </a:lnTo>
                <a:lnTo>
                  <a:pt x="738187" y="0"/>
                </a:lnTo>
                <a:lnTo>
                  <a:pt x="781050" y="0"/>
                </a:lnTo>
                <a:lnTo>
                  <a:pt x="823912" y="0"/>
                </a:lnTo>
                <a:lnTo>
                  <a:pt x="823913" y="0"/>
                </a:lnTo>
                <a:lnTo>
                  <a:pt x="866775" y="0"/>
                </a:lnTo>
                <a:lnTo>
                  <a:pt x="909637" y="0"/>
                </a:lnTo>
                <a:lnTo>
                  <a:pt x="909638" y="0"/>
                </a:lnTo>
                <a:lnTo>
                  <a:pt x="952500" y="0"/>
                </a:lnTo>
                <a:lnTo>
                  <a:pt x="990600" y="0"/>
                </a:lnTo>
                <a:lnTo>
                  <a:pt x="996950" y="0"/>
                </a:lnTo>
                <a:lnTo>
                  <a:pt x="1039812" y="4762"/>
                </a:lnTo>
                <a:lnTo>
                  <a:pt x="1039812" y="4762"/>
                </a:lnTo>
                <a:lnTo>
                  <a:pt x="1082675" y="15874"/>
                </a:lnTo>
                <a:lnTo>
                  <a:pt x="1082675" y="15875"/>
                </a:lnTo>
                <a:lnTo>
                  <a:pt x="1084262" y="15875"/>
                </a:lnTo>
                <a:lnTo>
                  <a:pt x="1125537" y="34925"/>
                </a:lnTo>
                <a:lnTo>
                  <a:pt x="1127125" y="36512"/>
                </a:lnTo>
                <a:lnTo>
                  <a:pt x="1127125" y="36512"/>
                </a:lnTo>
                <a:lnTo>
                  <a:pt x="1160463" y="60324"/>
                </a:lnTo>
                <a:lnTo>
                  <a:pt x="1169988" y="71437"/>
                </a:lnTo>
                <a:lnTo>
                  <a:pt x="1169988" y="71438"/>
                </a:lnTo>
                <a:lnTo>
                  <a:pt x="1189037" y="92074"/>
                </a:lnTo>
                <a:lnTo>
                  <a:pt x="1211262" y="128587"/>
                </a:lnTo>
                <a:lnTo>
                  <a:pt x="1212850" y="131762"/>
                </a:lnTo>
                <a:lnTo>
                  <a:pt x="1225550" y="166687"/>
                </a:lnTo>
                <a:lnTo>
                  <a:pt x="1230312" y="209549"/>
                </a:lnTo>
                <a:lnTo>
                  <a:pt x="1230312" y="617537"/>
                </a:lnTo>
                <a:lnTo>
                  <a:pt x="1255713" y="636587"/>
                </a:lnTo>
                <a:lnTo>
                  <a:pt x="1255713" y="636588"/>
                </a:lnTo>
                <a:lnTo>
                  <a:pt x="1300162" y="669924"/>
                </a:lnTo>
                <a:lnTo>
                  <a:pt x="1300162" y="669925"/>
                </a:lnTo>
                <a:lnTo>
                  <a:pt x="1343025" y="703262"/>
                </a:lnTo>
                <a:lnTo>
                  <a:pt x="1343025" y="703262"/>
                </a:lnTo>
                <a:lnTo>
                  <a:pt x="1385888" y="735012"/>
                </a:lnTo>
                <a:lnTo>
                  <a:pt x="1385888" y="735013"/>
                </a:lnTo>
                <a:lnTo>
                  <a:pt x="1412875" y="755649"/>
                </a:lnTo>
                <a:lnTo>
                  <a:pt x="1425575" y="769937"/>
                </a:lnTo>
                <a:lnTo>
                  <a:pt x="1428750" y="787399"/>
                </a:lnTo>
                <a:lnTo>
                  <a:pt x="1425575" y="803275"/>
                </a:lnTo>
                <a:lnTo>
                  <a:pt x="1412875" y="817562"/>
                </a:lnTo>
                <a:lnTo>
                  <a:pt x="1385888" y="836611"/>
                </a:lnTo>
                <a:lnTo>
                  <a:pt x="1385888" y="836612"/>
                </a:lnTo>
                <a:lnTo>
                  <a:pt x="1343025" y="871537"/>
                </a:lnTo>
                <a:lnTo>
                  <a:pt x="1343025" y="871538"/>
                </a:lnTo>
                <a:lnTo>
                  <a:pt x="1300162" y="904875"/>
                </a:lnTo>
                <a:lnTo>
                  <a:pt x="1255713" y="936624"/>
                </a:lnTo>
                <a:lnTo>
                  <a:pt x="1255713" y="936625"/>
                </a:lnTo>
                <a:lnTo>
                  <a:pt x="1230312" y="955675"/>
                </a:lnTo>
                <a:lnTo>
                  <a:pt x="1230312" y="2940050"/>
                </a:lnTo>
                <a:lnTo>
                  <a:pt x="1225550" y="2982913"/>
                </a:lnTo>
                <a:lnTo>
                  <a:pt x="1212850" y="3016250"/>
                </a:lnTo>
                <a:lnTo>
                  <a:pt x="1211262" y="3021013"/>
                </a:lnTo>
                <a:lnTo>
                  <a:pt x="1189037" y="3055938"/>
                </a:lnTo>
                <a:lnTo>
                  <a:pt x="1169988" y="3076574"/>
                </a:lnTo>
                <a:lnTo>
                  <a:pt x="1169988" y="3076575"/>
                </a:lnTo>
                <a:lnTo>
                  <a:pt x="1160463" y="3087688"/>
                </a:lnTo>
                <a:lnTo>
                  <a:pt x="1127125" y="3111500"/>
                </a:lnTo>
                <a:lnTo>
                  <a:pt x="1127125" y="3111501"/>
                </a:lnTo>
                <a:lnTo>
                  <a:pt x="1125537" y="3113088"/>
                </a:lnTo>
                <a:lnTo>
                  <a:pt x="1084262" y="3132138"/>
                </a:lnTo>
                <a:lnTo>
                  <a:pt x="1082675" y="3132138"/>
                </a:lnTo>
                <a:lnTo>
                  <a:pt x="1082675" y="3132137"/>
                </a:lnTo>
                <a:lnTo>
                  <a:pt x="1039813" y="3144837"/>
                </a:lnTo>
                <a:lnTo>
                  <a:pt x="1039813" y="3144838"/>
                </a:lnTo>
                <a:lnTo>
                  <a:pt x="996950" y="3148013"/>
                </a:lnTo>
                <a:lnTo>
                  <a:pt x="990600" y="3148013"/>
                </a:lnTo>
                <a:lnTo>
                  <a:pt x="952500" y="3148013"/>
                </a:lnTo>
                <a:lnTo>
                  <a:pt x="909638" y="3148013"/>
                </a:lnTo>
                <a:lnTo>
                  <a:pt x="909637" y="3148013"/>
                </a:lnTo>
                <a:lnTo>
                  <a:pt x="866775" y="3148013"/>
                </a:lnTo>
                <a:lnTo>
                  <a:pt x="823913" y="3148013"/>
                </a:lnTo>
                <a:lnTo>
                  <a:pt x="823912" y="3148013"/>
                </a:lnTo>
                <a:lnTo>
                  <a:pt x="781050" y="3148013"/>
                </a:lnTo>
                <a:lnTo>
                  <a:pt x="738187" y="3148013"/>
                </a:lnTo>
                <a:lnTo>
                  <a:pt x="693737" y="3148013"/>
                </a:lnTo>
                <a:lnTo>
                  <a:pt x="649288" y="3148013"/>
                </a:lnTo>
                <a:lnTo>
                  <a:pt x="649287" y="3148013"/>
                </a:lnTo>
                <a:lnTo>
                  <a:pt x="606425" y="3148013"/>
                </a:lnTo>
                <a:lnTo>
                  <a:pt x="563563" y="3148013"/>
                </a:lnTo>
                <a:lnTo>
                  <a:pt x="563562" y="3148013"/>
                </a:lnTo>
                <a:lnTo>
                  <a:pt x="520700" y="3148013"/>
                </a:lnTo>
                <a:lnTo>
                  <a:pt x="477838" y="3148013"/>
                </a:lnTo>
                <a:lnTo>
                  <a:pt x="477837" y="3148013"/>
                </a:lnTo>
                <a:lnTo>
                  <a:pt x="434975" y="3148013"/>
                </a:lnTo>
                <a:lnTo>
                  <a:pt x="392113" y="3148013"/>
                </a:lnTo>
                <a:lnTo>
                  <a:pt x="392112" y="3148013"/>
                </a:lnTo>
                <a:lnTo>
                  <a:pt x="346075" y="3148013"/>
                </a:lnTo>
                <a:lnTo>
                  <a:pt x="303213" y="3148013"/>
                </a:lnTo>
                <a:lnTo>
                  <a:pt x="303212" y="3148013"/>
                </a:lnTo>
                <a:lnTo>
                  <a:pt x="260350" y="3148013"/>
                </a:lnTo>
                <a:lnTo>
                  <a:pt x="239712" y="3148013"/>
                </a:lnTo>
                <a:lnTo>
                  <a:pt x="217487" y="3146426"/>
                </a:lnTo>
                <a:lnTo>
                  <a:pt x="217487" y="3146425"/>
                </a:lnTo>
                <a:lnTo>
                  <a:pt x="192087" y="3144838"/>
                </a:lnTo>
                <a:lnTo>
                  <a:pt x="174625" y="3140075"/>
                </a:lnTo>
                <a:lnTo>
                  <a:pt x="146049" y="3132138"/>
                </a:lnTo>
                <a:lnTo>
                  <a:pt x="131762" y="3124200"/>
                </a:lnTo>
                <a:lnTo>
                  <a:pt x="131762" y="3124200"/>
                </a:lnTo>
                <a:lnTo>
                  <a:pt x="106362" y="3113088"/>
                </a:lnTo>
                <a:lnTo>
                  <a:pt x="88900" y="3100388"/>
                </a:lnTo>
                <a:lnTo>
                  <a:pt x="88900" y="3100387"/>
                </a:lnTo>
                <a:lnTo>
                  <a:pt x="71437" y="3087687"/>
                </a:lnTo>
                <a:lnTo>
                  <a:pt x="44450" y="3059112"/>
                </a:lnTo>
                <a:lnTo>
                  <a:pt x="41275" y="3055937"/>
                </a:lnTo>
                <a:lnTo>
                  <a:pt x="19050" y="3021012"/>
                </a:lnTo>
                <a:lnTo>
                  <a:pt x="4762" y="2982912"/>
                </a:lnTo>
                <a:lnTo>
                  <a:pt x="0" y="2940050"/>
                </a:lnTo>
                <a:lnTo>
                  <a:pt x="0" y="209549"/>
                </a:lnTo>
                <a:lnTo>
                  <a:pt x="4762" y="166687"/>
                </a:lnTo>
                <a:lnTo>
                  <a:pt x="19050" y="128587"/>
                </a:lnTo>
                <a:lnTo>
                  <a:pt x="41275" y="92074"/>
                </a:lnTo>
                <a:lnTo>
                  <a:pt x="44450" y="90487"/>
                </a:lnTo>
                <a:lnTo>
                  <a:pt x="71437" y="60324"/>
                </a:lnTo>
                <a:lnTo>
                  <a:pt x="88900" y="49212"/>
                </a:lnTo>
                <a:lnTo>
                  <a:pt x="88900" y="49212"/>
                </a:lnTo>
                <a:lnTo>
                  <a:pt x="106362" y="34925"/>
                </a:lnTo>
                <a:lnTo>
                  <a:pt x="131762" y="25400"/>
                </a:lnTo>
                <a:lnTo>
                  <a:pt x="131762" y="25400"/>
                </a:lnTo>
                <a:lnTo>
                  <a:pt x="146049" y="15875"/>
                </a:lnTo>
                <a:lnTo>
                  <a:pt x="174625" y="9525"/>
                </a:lnTo>
                <a:lnTo>
                  <a:pt x="192087" y="4762"/>
                </a:lnTo>
                <a:lnTo>
                  <a:pt x="217487" y="3175"/>
                </a:lnTo>
                <a:close/>
              </a:path>
            </a:pathLst>
          </a:custGeom>
          <a:solidFill>
            <a:schemeClr val="accent3"/>
          </a:solidFill>
          <a:ln w="25400" cap="flat" cmpd="sng" algn="ctr">
            <a:noFill/>
            <a:prstDash val="solid"/>
          </a:ln>
          <a:effectLst/>
        </p:spPr>
        <p:txBody>
          <a:bodyPr rot="0" spcFirstLastPara="0" vertOverflow="overflow" horzOverflow="overflow" vert="horz" wrap="square" lIns="83727" tIns="41863" rIns="83727" bIns="41863" numCol="1" spcCol="0" rtlCol="0" fromWordArt="0" anchor="ctr" anchorCtr="0" forceAA="0" compatLnSpc="1">
            <a:prstTxWarp prst="textNoShape">
              <a:avLst/>
            </a:prstTxWarp>
            <a:noAutofit/>
          </a:bodyPr>
          <a:lstStyle/>
          <a:p>
            <a:pPr algn="ctr">
              <a:lnSpc>
                <a:spcPct val="120000"/>
              </a:lnSpc>
            </a:pPr>
            <a:endParaRPr lang="zh-CN" altLang="en-US" kern="0">
              <a:solidFill>
                <a:sysClr val="window" lastClr="FFFFFF"/>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9" name="组合 8"/>
          <p:cNvGrpSpPr/>
          <p:nvPr/>
        </p:nvGrpSpPr>
        <p:grpSpPr>
          <a:xfrm>
            <a:off x="8910649" y="1935217"/>
            <a:ext cx="568739" cy="1692604"/>
            <a:chOff x="9286715" y="1680422"/>
            <a:chExt cx="654939" cy="1949140"/>
          </a:xfrm>
          <a:solidFill>
            <a:schemeClr val="accent4"/>
          </a:solidFill>
        </p:grpSpPr>
        <p:sp>
          <p:nvSpPr>
            <p:cNvPr id="171" name="Freeform 137"/>
            <p:cNvSpPr>
              <a:spLocks/>
            </p:cNvSpPr>
            <p:nvPr/>
          </p:nvSpPr>
          <p:spPr bwMode="auto">
            <a:xfrm>
              <a:off x="9286715" y="1680422"/>
              <a:ext cx="654939" cy="1949140"/>
            </a:xfrm>
            <a:custGeom>
              <a:avLst/>
              <a:gdLst>
                <a:gd name="T0" fmla="*/ 0 w 376"/>
                <a:gd name="T1" fmla="*/ 0 h 1119"/>
                <a:gd name="T2" fmla="*/ 259 w 376"/>
                <a:gd name="T3" fmla="*/ 37 h 1119"/>
                <a:gd name="T4" fmla="*/ 283 w 376"/>
                <a:gd name="T5" fmla="*/ 42 h 1119"/>
                <a:gd name="T6" fmla="*/ 305 w 376"/>
                <a:gd name="T7" fmla="*/ 50 h 1119"/>
                <a:gd name="T8" fmla="*/ 325 w 376"/>
                <a:gd name="T9" fmla="*/ 60 h 1119"/>
                <a:gd name="T10" fmla="*/ 343 w 376"/>
                <a:gd name="T11" fmla="*/ 72 h 1119"/>
                <a:gd name="T12" fmla="*/ 357 w 376"/>
                <a:gd name="T13" fmla="*/ 86 h 1119"/>
                <a:gd name="T14" fmla="*/ 368 w 376"/>
                <a:gd name="T15" fmla="*/ 101 h 1119"/>
                <a:gd name="T16" fmla="*/ 374 w 376"/>
                <a:gd name="T17" fmla="*/ 119 h 1119"/>
                <a:gd name="T18" fmla="*/ 376 w 376"/>
                <a:gd name="T19" fmla="*/ 140 h 1119"/>
                <a:gd name="T20" fmla="*/ 376 w 376"/>
                <a:gd name="T21" fmla="*/ 968 h 1119"/>
                <a:gd name="T22" fmla="*/ 374 w 376"/>
                <a:gd name="T23" fmla="*/ 988 h 1119"/>
                <a:gd name="T24" fmla="*/ 368 w 376"/>
                <a:gd name="T25" fmla="*/ 1007 h 1119"/>
                <a:gd name="T26" fmla="*/ 358 w 376"/>
                <a:gd name="T27" fmla="*/ 1022 h 1119"/>
                <a:gd name="T28" fmla="*/ 344 w 376"/>
                <a:gd name="T29" fmla="*/ 1036 h 1119"/>
                <a:gd name="T30" fmla="*/ 327 w 376"/>
                <a:gd name="T31" fmla="*/ 1048 h 1119"/>
                <a:gd name="T32" fmla="*/ 306 w 376"/>
                <a:gd name="T33" fmla="*/ 1058 h 1119"/>
                <a:gd name="T34" fmla="*/ 284 w 376"/>
                <a:gd name="T35" fmla="*/ 1066 h 1119"/>
                <a:gd name="T36" fmla="*/ 259 w 376"/>
                <a:gd name="T37" fmla="*/ 1071 h 1119"/>
                <a:gd name="T38" fmla="*/ 0 w 376"/>
                <a:gd name="T39" fmla="*/ 1119 h 1119"/>
                <a:gd name="T40" fmla="*/ 0 w 376"/>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6" h="1119">
                  <a:moveTo>
                    <a:pt x="0" y="0"/>
                  </a:moveTo>
                  <a:lnTo>
                    <a:pt x="259" y="37"/>
                  </a:lnTo>
                  <a:lnTo>
                    <a:pt x="283" y="42"/>
                  </a:lnTo>
                  <a:lnTo>
                    <a:pt x="305" y="50"/>
                  </a:lnTo>
                  <a:lnTo>
                    <a:pt x="325" y="60"/>
                  </a:lnTo>
                  <a:lnTo>
                    <a:pt x="343" y="72"/>
                  </a:lnTo>
                  <a:lnTo>
                    <a:pt x="357" y="86"/>
                  </a:lnTo>
                  <a:lnTo>
                    <a:pt x="368" y="101"/>
                  </a:lnTo>
                  <a:lnTo>
                    <a:pt x="374" y="119"/>
                  </a:lnTo>
                  <a:lnTo>
                    <a:pt x="376" y="140"/>
                  </a:lnTo>
                  <a:lnTo>
                    <a:pt x="376" y="968"/>
                  </a:lnTo>
                  <a:lnTo>
                    <a:pt x="374" y="988"/>
                  </a:lnTo>
                  <a:lnTo>
                    <a:pt x="368" y="1007"/>
                  </a:lnTo>
                  <a:lnTo>
                    <a:pt x="358" y="1022"/>
                  </a:lnTo>
                  <a:lnTo>
                    <a:pt x="344" y="1036"/>
                  </a:lnTo>
                  <a:lnTo>
                    <a:pt x="327" y="1048"/>
                  </a:lnTo>
                  <a:lnTo>
                    <a:pt x="306" y="1058"/>
                  </a:lnTo>
                  <a:lnTo>
                    <a:pt x="284" y="1066"/>
                  </a:lnTo>
                  <a:lnTo>
                    <a:pt x="259" y="1071"/>
                  </a:lnTo>
                  <a:lnTo>
                    <a:pt x="0" y="1119"/>
                  </a:lnTo>
                  <a:lnTo>
                    <a:pt x="0" y="0"/>
                  </a:lnTo>
                  <a:close/>
                </a:path>
              </a:pathLst>
            </a:custGeom>
            <a:solidFill>
              <a:schemeClr val="bg1"/>
            </a:solidFill>
            <a:ln w="0">
              <a:noFill/>
              <a:prstDash val="solid"/>
              <a:round/>
              <a:headEnd/>
              <a:tailEnd/>
            </a:ln>
            <a:effectLst>
              <a:outerShdw blurRad="254000" dist="38100" algn="l" rotWithShape="0">
                <a:prstClr val="black">
                  <a:alpha val="40000"/>
                </a:prstClr>
              </a:outerShdw>
            </a:effectLst>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5" name="组合 4"/>
            <p:cNvGrpSpPr/>
            <p:nvPr/>
          </p:nvGrpSpPr>
          <p:grpSpPr>
            <a:xfrm>
              <a:off x="9380775" y="2482548"/>
              <a:ext cx="362307" cy="344889"/>
              <a:chOff x="8289913" y="3162328"/>
              <a:chExt cx="362307" cy="344889"/>
            </a:xfrm>
            <a:grpFill/>
          </p:grpSpPr>
          <p:sp>
            <p:nvSpPr>
              <p:cNvPr id="177" name="Freeform 162"/>
              <p:cNvSpPr>
                <a:spLocks noEditPoints="1"/>
              </p:cNvSpPr>
              <p:nvPr/>
            </p:nvSpPr>
            <p:spPr bwMode="auto">
              <a:xfrm>
                <a:off x="8289913" y="3218068"/>
                <a:ext cx="362307" cy="289149"/>
              </a:xfrm>
              <a:custGeom>
                <a:avLst/>
                <a:gdLst>
                  <a:gd name="T0" fmla="*/ 174 w 208"/>
                  <a:gd name="T1" fmla="*/ 62 h 166"/>
                  <a:gd name="T2" fmla="*/ 175 w 208"/>
                  <a:gd name="T3" fmla="*/ 43 h 166"/>
                  <a:gd name="T4" fmla="*/ 122 w 208"/>
                  <a:gd name="T5" fmla="*/ 50 h 166"/>
                  <a:gd name="T6" fmla="*/ 116 w 208"/>
                  <a:gd name="T7" fmla="*/ 53 h 166"/>
                  <a:gd name="T8" fmla="*/ 80 w 208"/>
                  <a:gd name="T9" fmla="*/ 53 h 166"/>
                  <a:gd name="T10" fmla="*/ 75 w 208"/>
                  <a:gd name="T11" fmla="*/ 51 h 166"/>
                  <a:gd name="T12" fmla="*/ 72 w 208"/>
                  <a:gd name="T13" fmla="*/ 51 h 166"/>
                  <a:gd name="T14" fmla="*/ 48 w 208"/>
                  <a:gd name="T15" fmla="*/ 51 h 166"/>
                  <a:gd name="T16" fmla="*/ 48 w 208"/>
                  <a:gd name="T17" fmla="*/ 54 h 166"/>
                  <a:gd name="T18" fmla="*/ 55 w 208"/>
                  <a:gd name="T19" fmla="*/ 58 h 166"/>
                  <a:gd name="T20" fmla="*/ 58 w 208"/>
                  <a:gd name="T21" fmla="*/ 60 h 166"/>
                  <a:gd name="T22" fmla="*/ 127 w 208"/>
                  <a:gd name="T23" fmla="*/ 62 h 166"/>
                  <a:gd name="T24" fmla="*/ 10 w 208"/>
                  <a:gd name="T25" fmla="*/ 6 h 166"/>
                  <a:gd name="T26" fmla="*/ 70 w 208"/>
                  <a:gd name="T27" fmla="*/ 41 h 166"/>
                  <a:gd name="T28" fmla="*/ 10 w 208"/>
                  <a:gd name="T29" fmla="*/ 6 h 166"/>
                  <a:gd name="T30" fmla="*/ 71 w 208"/>
                  <a:gd name="T31" fmla="*/ 0 h 166"/>
                  <a:gd name="T32" fmla="*/ 75 w 208"/>
                  <a:gd name="T33" fmla="*/ 2 h 166"/>
                  <a:gd name="T34" fmla="*/ 76 w 208"/>
                  <a:gd name="T35" fmla="*/ 39 h 166"/>
                  <a:gd name="T36" fmla="*/ 80 w 208"/>
                  <a:gd name="T37" fmla="*/ 38 h 166"/>
                  <a:gd name="T38" fmla="*/ 126 w 208"/>
                  <a:gd name="T39" fmla="*/ 14 h 166"/>
                  <a:gd name="T40" fmla="*/ 131 w 208"/>
                  <a:gd name="T41" fmla="*/ 9 h 166"/>
                  <a:gd name="T42" fmla="*/ 166 w 208"/>
                  <a:gd name="T43" fmla="*/ 8 h 166"/>
                  <a:gd name="T44" fmla="*/ 169 w 208"/>
                  <a:gd name="T45" fmla="*/ 9 h 166"/>
                  <a:gd name="T46" fmla="*/ 172 w 208"/>
                  <a:gd name="T47" fmla="*/ 10 h 166"/>
                  <a:gd name="T48" fmla="*/ 175 w 208"/>
                  <a:gd name="T49" fmla="*/ 14 h 166"/>
                  <a:gd name="T50" fmla="*/ 207 w 208"/>
                  <a:gd name="T51" fmla="*/ 67 h 166"/>
                  <a:gd name="T52" fmla="*/ 208 w 208"/>
                  <a:gd name="T53" fmla="*/ 74 h 166"/>
                  <a:gd name="T54" fmla="*/ 206 w 208"/>
                  <a:gd name="T55" fmla="*/ 80 h 166"/>
                  <a:gd name="T56" fmla="*/ 201 w 208"/>
                  <a:gd name="T57" fmla="*/ 85 h 166"/>
                  <a:gd name="T58" fmla="*/ 194 w 208"/>
                  <a:gd name="T59" fmla="*/ 86 h 166"/>
                  <a:gd name="T60" fmla="*/ 193 w 208"/>
                  <a:gd name="T61" fmla="*/ 163 h 166"/>
                  <a:gd name="T62" fmla="*/ 189 w 208"/>
                  <a:gd name="T63" fmla="*/ 166 h 166"/>
                  <a:gd name="T64" fmla="*/ 185 w 208"/>
                  <a:gd name="T65" fmla="*/ 163 h 166"/>
                  <a:gd name="T66" fmla="*/ 184 w 208"/>
                  <a:gd name="T67" fmla="*/ 86 h 166"/>
                  <a:gd name="T68" fmla="*/ 171 w 208"/>
                  <a:gd name="T69" fmla="*/ 157 h 166"/>
                  <a:gd name="T70" fmla="*/ 168 w 208"/>
                  <a:gd name="T71" fmla="*/ 163 h 166"/>
                  <a:gd name="T72" fmla="*/ 162 w 208"/>
                  <a:gd name="T73" fmla="*/ 166 h 166"/>
                  <a:gd name="T74" fmla="*/ 155 w 208"/>
                  <a:gd name="T75" fmla="*/ 163 h 166"/>
                  <a:gd name="T76" fmla="*/ 153 w 208"/>
                  <a:gd name="T77" fmla="*/ 157 h 166"/>
                  <a:gd name="T78" fmla="*/ 147 w 208"/>
                  <a:gd name="T79" fmla="*/ 86 h 166"/>
                  <a:gd name="T80" fmla="*/ 147 w 208"/>
                  <a:gd name="T81" fmla="*/ 161 h 166"/>
                  <a:gd name="T82" fmla="*/ 141 w 208"/>
                  <a:gd name="T83" fmla="*/ 165 h 166"/>
                  <a:gd name="T84" fmla="*/ 135 w 208"/>
                  <a:gd name="T85" fmla="*/ 165 h 166"/>
                  <a:gd name="T86" fmla="*/ 130 w 208"/>
                  <a:gd name="T87" fmla="*/ 161 h 166"/>
                  <a:gd name="T88" fmla="*/ 129 w 208"/>
                  <a:gd name="T89" fmla="*/ 86 h 166"/>
                  <a:gd name="T90" fmla="*/ 29 w 208"/>
                  <a:gd name="T91" fmla="*/ 161 h 166"/>
                  <a:gd name="T92" fmla="*/ 26 w 208"/>
                  <a:gd name="T93" fmla="*/ 165 h 166"/>
                  <a:gd name="T94" fmla="*/ 21 w 208"/>
                  <a:gd name="T95" fmla="*/ 165 h 166"/>
                  <a:gd name="T96" fmla="*/ 19 w 208"/>
                  <a:gd name="T97" fmla="*/ 161 h 166"/>
                  <a:gd name="T98" fmla="*/ 11 w 208"/>
                  <a:gd name="T99" fmla="*/ 86 h 166"/>
                  <a:gd name="T100" fmla="*/ 4 w 208"/>
                  <a:gd name="T101" fmla="*/ 83 h 166"/>
                  <a:gd name="T102" fmla="*/ 0 w 208"/>
                  <a:gd name="T103" fmla="*/ 77 h 166"/>
                  <a:gd name="T104" fmla="*/ 0 w 208"/>
                  <a:gd name="T105" fmla="*/ 69 h 166"/>
                  <a:gd name="T106" fmla="*/ 4 w 208"/>
                  <a:gd name="T107" fmla="*/ 64 h 166"/>
                  <a:gd name="T108" fmla="*/ 11 w 208"/>
                  <a:gd name="T109" fmla="*/ 62 h 166"/>
                  <a:gd name="T110" fmla="*/ 22 w 208"/>
                  <a:gd name="T111" fmla="*/ 60 h 166"/>
                  <a:gd name="T112" fmla="*/ 23 w 208"/>
                  <a:gd name="T113" fmla="*/ 58 h 166"/>
                  <a:gd name="T114" fmla="*/ 30 w 208"/>
                  <a:gd name="T115" fmla="*/ 54 h 166"/>
                  <a:gd name="T116" fmla="*/ 32 w 208"/>
                  <a:gd name="T117" fmla="*/ 54 h 166"/>
                  <a:gd name="T118" fmla="*/ 9 w 208"/>
                  <a:gd name="T119" fmla="*/ 51 h 166"/>
                  <a:gd name="T120" fmla="*/ 4 w 208"/>
                  <a:gd name="T121" fmla="*/ 48 h 166"/>
                  <a:gd name="T122" fmla="*/ 3 w 208"/>
                  <a:gd name="T123" fmla="*/ 5 h 166"/>
                  <a:gd name="T124" fmla="*/ 7 w 208"/>
                  <a:gd name="T125" fmla="*/ 0 h 1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208" h="166">
                    <a:moveTo>
                      <a:pt x="175" y="43"/>
                    </a:moveTo>
                    <a:lnTo>
                      <a:pt x="174" y="62"/>
                    </a:lnTo>
                    <a:lnTo>
                      <a:pt x="186" y="62"/>
                    </a:lnTo>
                    <a:lnTo>
                      <a:pt x="175" y="43"/>
                    </a:lnTo>
                    <a:close/>
                    <a:moveTo>
                      <a:pt x="126" y="42"/>
                    </a:moveTo>
                    <a:lnTo>
                      <a:pt x="122" y="50"/>
                    </a:lnTo>
                    <a:lnTo>
                      <a:pt x="119" y="52"/>
                    </a:lnTo>
                    <a:lnTo>
                      <a:pt x="116" y="53"/>
                    </a:lnTo>
                    <a:lnTo>
                      <a:pt x="115" y="53"/>
                    </a:lnTo>
                    <a:lnTo>
                      <a:pt x="80" y="53"/>
                    </a:lnTo>
                    <a:lnTo>
                      <a:pt x="77" y="53"/>
                    </a:lnTo>
                    <a:lnTo>
                      <a:pt x="75" y="51"/>
                    </a:lnTo>
                    <a:lnTo>
                      <a:pt x="74" y="50"/>
                    </a:lnTo>
                    <a:lnTo>
                      <a:pt x="72" y="51"/>
                    </a:lnTo>
                    <a:lnTo>
                      <a:pt x="71" y="51"/>
                    </a:lnTo>
                    <a:lnTo>
                      <a:pt x="48" y="51"/>
                    </a:lnTo>
                    <a:lnTo>
                      <a:pt x="48" y="54"/>
                    </a:lnTo>
                    <a:lnTo>
                      <a:pt x="48" y="54"/>
                    </a:lnTo>
                    <a:lnTo>
                      <a:pt x="48" y="54"/>
                    </a:lnTo>
                    <a:lnTo>
                      <a:pt x="55" y="58"/>
                    </a:lnTo>
                    <a:lnTo>
                      <a:pt x="57" y="59"/>
                    </a:lnTo>
                    <a:lnTo>
                      <a:pt x="58" y="60"/>
                    </a:lnTo>
                    <a:lnTo>
                      <a:pt x="57" y="62"/>
                    </a:lnTo>
                    <a:lnTo>
                      <a:pt x="127" y="62"/>
                    </a:lnTo>
                    <a:lnTo>
                      <a:pt x="126" y="42"/>
                    </a:lnTo>
                    <a:close/>
                    <a:moveTo>
                      <a:pt x="10" y="6"/>
                    </a:moveTo>
                    <a:lnTo>
                      <a:pt x="10" y="41"/>
                    </a:lnTo>
                    <a:lnTo>
                      <a:pt x="70" y="41"/>
                    </a:lnTo>
                    <a:lnTo>
                      <a:pt x="70" y="6"/>
                    </a:lnTo>
                    <a:lnTo>
                      <a:pt x="10" y="6"/>
                    </a:lnTo>
                    <a:close/>
                    <a:moveTo>
                      <a:pt x="9" y="0"/>
                    </a:moveTo>
                    <a:lnTo>
                      <a:pt x="71" y="0"/>
                    </a:lnTo>
                    <a:lnTo>
                      <a:pt x="73" y="0"/>
                    </a:lnTo>
                    <a:lnTo>
                      <a:pt x="75" y="2"/>
                    </a:lnTo>
                    <a:lnTo>
                      <a:pt x="76" y="5"/>
                    </a:lnTo>
                    <a:lnTo>
                      <a:pt x="76" y="39"/>
                    </a:lnTo>
                    <a:lnTo>
                      <a:pt x="78" y="38"/>
                    </a:lnTo>
                    <a:lnTo>
                      <a:pt x="80" y="38"/>
                    </a:lnTo>
                    <a:lnTo>
                      <a:pt x="111" y="38"/>
                    </a:lnTo>
                    <a:lnTo>
                      <a:pt x="126" y="14"/>
                    </a:lnTo>
                    <a:lnTo>
                      <a:pt x="128" y="11"/>
                    </a:lnTo>
                    <a:lnTo>
                      <a:pt x="131" y="9"/>
                    </a:lnTo>
                    <a:lnTo>
                      <a:pt x="135" y="8"/>
                    </a:lnTo>
                    <a:lnTo>
                      <a:pt x="166" y="8"/>
                    </a:lnTo>
                    <a:lnTo>
                      <a:pt x="168" y="9"/>
                    </a:lnTo>
                    <a:lnTo>
                      <a:pt x="169" y="9"/>
                    </a:lnTo>
                    <a:lnTo>
                      <a:pt x="169" y="9"/>
                    </a:lnTo>
                    <a:lnTo>
                      <a:pt x="172" y="10"/>
                    </a:lnTo>
                    <a:lnTo>
                      <a:pt x="173" y="11"/>
                    </a:lnTo>
                    <a:lnTo>
                      <a:pt x="175" y="14"/>
                    </a:lnTo>
                    <a:lnTo>
                      <a:pt x="205" y="65"/>
                    </a:lnTo>
                    <a:lnTo>
                      <a:pt x="207" y="67"/>
                    </a:lnTo>
                    <a:lnTo>
                      <a:pt x="208" y="71"/>
                    </a:lnTo>
                    <a:lnTo>
                      <a:pt x="208" y="74"/>
                    </a:lnTo>
                    <a:lnTo>
                      <a:pt x="208" y="77"/>
                    </a:lnTo>
                    <a:lnTo>
                      <a:pt x="206" y="80"/>
                    </a:lnTo>
                    <a:lnTo>
                      <a:pt x="204" y="83"/>
                    </a:lnTo>
                    <a:lnTo>
                      <a:pt x="201" y="85"/>
                    </a:lnTo>
                    <a:lnTo>
                      <a:pt x="198" y="86"/>
                    </a:lnTo>
                    <a:lnTo>
                      <a:pt x="194" y="86"/>
                    </a:lnTo>
                    <a:lnTo>
                      <a:pt x="194" y="161"/>
                    </a:lnTo>
                    <a:lnTo>
                      <a:pt x="193" y="163"/>
                    </a:lnTo>
                    <a:lnTo>
                      <a:pt x="191" y="165"/>
                    </a:lnTo>
                    <a:lnTo>
                      <a:pt x="189" y="166"/>
                    </a:lnTo>
                    <a:lnTo>
                      <a:pt x="186" y="165"/>
                    </a:lnTo>
                    <a:lnTo>
                      <a:pt x="185" y="163"/>
                    </a:lnTo>
                    <a:lnTo>
                      <a:pt x="184" y="161"/>
                    </a:lnTo>
                    <a:lnTo>
                      <a:pt x="184" y="86"/>
                    </a:lnTo>
                    <a:lnTo>
                      <a:pt x="171" y="86"/>
                    </a:lnTo>
                    <a:lnTo>
                      <a:pt x="171" y="157"/>
                    </a:lnTo>
                    <a:lnTo>
                      <a:pt x="169" y="161"/>
                    </a:lnTo>
                    <a:lnTo>
                      <a:pt x="168" y="163"/>
                    </a:lnTo>
                    <a:lnTo>
                      <a:pt x="165" y="165"/>
                    </a:lnTo>
                    <a:lnTo>
                      <a:pt x="162" y="166"/>
                    </a:lnTo>
                    <a:lnTo>
                      <a:pt x="159" y="165"/>
                    </a:lnTo>
                    <a:lnTo>
                      <a:pt x="155" y="163"/>
                    </a:lnTo>
                    <a:lnTo>
                      <a:pt x="154" y="161"/>
                    </a:lnTo>
                    <a:lnTo>
                      <a:pt x="153" y="157"/>
                    </a:lnTo>
                    <a:lnTo>
                      <a:pt x="153" y="86"/>
                    </a:lnTo>
                    <a:lnTo>
                      <a:pt x="147" y="86"/>
                    </a:lnTo>
                    <a:lnTo>
                      <a:pt x="147" y="157"/>
                    </a:lnTo>
                    <a:lnTo>
                      <a:pt x="147" y="161"/>
                    </a:lnTo>
                    <a:lnTo>
                      <a:pt x="144" y="163"/>
                    </a:lnTo>
                    <a:lnTo>
                      <a:pt x="141" y="165"/>
                    </a:lnTo>
                    <a:lnTo>
                      <a:pt x="138" y="166"/>
                    </a:lnTo>
                    <a:lnTo>
                      <a:pt x="135" y="165"/>
                    </a:lnTo>
                    <a:lnTo>
                      <a:pt x="133" y="163"/>
                    </a:lnTo>
                    <a:lnTo>
                      <a:pt x="130" y="161"/>
                    </a:lnTo>
                    <a:lnTo>
                      <a:pt x="129" y="157"/>
                    </a:lnTo>
                    <a:lnTo>
                      <a:pt x="129" y="86"/>
                    </a:lnTo>
                    <a:lnTo>
                      <a:pt x="29" y="86"/>
                    </a:lnTo>
                    <a:lnTo>
                      <a:pt x="29" y="161"/>
                    </a:lnTo>
                    <a:lnTo>
                      <a:pt x="28" y="163"/>
                    </a:lnTo>
                    <a:lnTo>
                      <a:pt x="26" y="165"/>
                    </a:lnTo>
                    <a:lnTo>
                      <a:pt x="24" y="166"/>
                    </a:lnTo>
                    <a:lnTo>
                      <a:pt x="21" y="165"/>
                    </a:lnTo>
                    <a:lnTo>
                      <a:pt x="20" y="163"/>
                    </a:lnTo>
                    <a:lnTo>
                      <a:pt x="19" y="161"/>
                    </a:lnTo>
                    <a:lnTo>
                      <a:pt x="19" y="86"/>
                    </a:lnTo>
                    <a:lnTo>
                      <a:pt x="11" y="86"/>
                    </a:lnTo>
                    <a:lnTo>
                      <a:pt x="8" y="85"/>
                    </a:lnTo>
                    <a:lnTo>
                      <a:pt x="4" y="83"/>
                    </a:lnTo>
                    <a:lnTo>
                      <a:pt x="2" y="80"/>
                    </a:lnTo>
                    <a:lnTo>
                      <a:pt x="0" y="77"/>
                    </a:lnTo>
                    <a:lnTo>
                      <a:pt x="0" y="74"/>
                    </a:lnTo>
                    <a:lnTo>
                      <a:pt x="0" y="69"/>
                    </a:lnTo>
                    <a:lnTo>
                      <a:pt x="2" y="66"/>
                    </a:lnTo>
                    <a:lnTo>
                      <a:pt x="4" y="64"/>
                    </a:lnTo>
                    <a:lnTo>
                      <a:pt x="8" y="62"/>
                    </a:lnTo>
                    <a:lnTo>
                      <a:pt x="11" y="62"/>
                    </a:lnTo>
                    <a:lnTo>
                      <a:pt x="22" y="62"/>
                    </a:lnTo>
                    <a:lnTo>
                      <a:pt x="22" y="60"/>
                    </a:lnTo>
                    <a:lnTo>
                      <a:pt x="22" y="59"/>
                    </a:lnTo>
                    <a:lnTo>
                      <a:pt x="23" y="58"/>
                    </a:lnTo>
                    <a:lnTo>
                      <a:pt x="23" y="58"/>
                    </a:lnTo>
                    <a:lnTo>
                      <a:pt x="30" y="54"/>
                    </a:lnTo>
                    <a:lnTo>
                      <a:pt x="30" y="54"/>
                    </a:lnTo>
                    <a:lnTo>
                      <a:pt x="32" y="54"/>
                    </a:lnTo>
                    <a:lnTo>
                      <a:pt x="32" y="51"/>
                    </a:lnTo>
                    <a:lnTo>
                      <a:pt x="9" y="51"/>
                    </a:lnTo>
                    <a:lnTo>
                      <a:pt x="7" y="50"/>
                    </a:lnTo>
                    <a:lnTo>
                      <a:pt x="4" y="48"/>
                    </a:lnTo>
                    <a:lnTo>
                      <a:pt x="3" y="46"/>
                    </a:lnTo>
                    <a:lnTo>
                      <a:pt x="3" y="5"/>
                    </a:lnTo>
                    <a:lnTo>
                      <a:pt x="4" y="2"/>
                    </a:lnTo>
                    <a:lnTo>
                      <a:pt x="7" y="0"/>
                    </a:lnTo>
                    <a:lnTo>
                      <a:pt x="9"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8" name="Freeform 163"/>
              <p:cNvSpPr>
                <a:spLocks/>
              </p:cNvSpPr>
              <p:nvPr/>
            </p:nvSpPr>
            <p:spPr bwMode="auto">
              <a:xfrm>
                <a:off x="8518096" y="3162328"/>
                <a:ext cx="66191" cy="64449"/>
              </a:xfrm>
              <a:custGeom>
                <a:avLst/>
                <a:gdLst>
                  <a:gd name="T0" fmla="*/ 19 w 38"/>
                  <a:gd name="T1" fmla="*/ 0 h 37"/>
                  <a:gd name="T2" fmla="*/ 29 w 38"/>
                  <a:gd name="T3" fmla="*/ 3 h 37"/>
                  <a:gd name="T4" fmla="*/ 35 w 38"/>
                  <a:gd name="T5" fmla="*/ 9 h 37"/>
                  <a:gd name="T6" fmla="*/ 38 w 38"/>
                  <a:gd name="T7" fmla="*/ 19 h 37"/>
                  <a:gd name="T8" fmla="*/ 35 w 38"/>
                  <a:gd name="T9" fmla="*/ 28 h 37"/>
                  <a:gd name="T10" fmla="*/ 29 w 38"/>
                  <a:gd name="T11" fmla="*/ 34 h 37"/>
                  <a:gd name="T12" fmla="*/ 19 w 38"/>
                  <a:gd name="T13" fmla="*/ 37 h 37"/>
                  <a:gd name="T14" fmla="*/ 10 w 38"/>
                  <a:gd name="T15" fmla="*/ 34 h 37"/>
                  <a:gd name="T16" fmla="*/ 4 w 38"/>
                  <a:gd name="T17" fmla="*/ 28 h 37"/>
                  <a:gd name="T18" fmla="*/ 0 w 38"/>
                  <a:gd name="T19" fmla="*/ 19 h 37"/>
                  <a:gd name="T20" fmla="*/ 4 w 38"/>
                  <a:gd name="T21" fmla="*/ 9 h 37"/>
                  <a:gd name="T22" fmla="*/ 10 w 38"/>
                  <a:gd name="T23" fmla="*/ 3 h 37"/>
                  <a:gd name="T24" fmla="*/ 19 w 38"/>
                  <a:gd name="T25" fmla="*/ 0 h 3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8" h="37">
                    <a:moveTo>
                      <a:pt x="19" y="0"/>
                    </a:moveTo>
                    <a:lnTo>
                      <a:pt x="29" y="3"/>
                    </a:lnTo>
                    <a:lnTo>
                      <a:pt x="35" y="9"/>
                    </a:lnTo>
                    <a:lnTo>
                      <a:pt x="38" y="19"/>
                    </a:lnTo>
                    <a:lnTo>
                      <a:pt x="35" y="28"/>
                    </a:lnTo>
                    <a:lnTo>
                      <a:pt x="29" y="34"/>
                    </a:lnTo>
                    <a:lnTo>
                      <a:pt x="19" y="37"/>
                    </a:lnTo>
                    <a:lnTo>
                      <a:pt x="10" y="34"/>
                    </a:lnTo>
                    <a:lnTo>
                      <a:pt x="4" y="28"/>
                    </a:lnTo>
                    <a:lnTo>
                      <a:pt x="0" y="19"/>
                    </a:lnTo>
                    <a:lnTo>
                      <a:pt x="4" y="9"/>
                    </a:lnTo>
                    <a:lnTo>
                      <a:pt x="10" y="3"/>
                    </a:lnTo>
                    <a:lnTo>
                      <a:pt x="19"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6" name="组合 5"/>
          <p:cNvGrpSpPr/>
          <p:nvPr/>
        </p:nvGrpSpPr>
        <p:grpSpPr>
          <a:xfrm>
            <a:off x="2815007" y="1935217"/>
            <a:ext cx="571765" cy="1692604"/>
            <a:chOff x="2267202" y="1680422"/>
            <a:chExt cx="658423" cy="1949140"/>
          </a:xfrm>
          <a:solidFill>
            <a:schemeClr val="accent1"/>
          </a:solidFill>
        </p:grpSpPr>
        <p:sp>
          <p:nvSpPr>
            <p:cNvPr id="180" name="Freeform 37"/>
            <p:cNvSpPr>
              <a:spLocks/>
            </p:cNvSpPr>
            <p:nvPr/>
          </p:nvSpPr>
          <p:spPr bwMode="auto">
            <a:xfrm>
              <a:off x="2267202" y="1680422"/>
              <a:ext cx="658423" cy="1949140"/>
            </a:xfrm>
            <a:custGeom>
              <a:avLst/>
              <a:gdLst>
                <a:gd name="T0" fmla="*/ 0 w 378"/>
                <a:gd name="T1" fmla="*/ 0 h 1119"/>
                <a:gd name="T2" fmla="*/ 259 w 378"/>
                <a:gd name="T3" fmla="*/ 37 h 1119"/>
                <a:gd name="T4" fmla="*/ 283 w 378"/>
                <a:gd name="T5" fmla="*/ 42 h 1119"/>
                <a:gd name="T6" fmla="*/ 306 w 378"/>
                <a:gd name="T7" fmla="*/ 50 h 1119"/>
                <a:gd name="T8" fmla="*/ 326 w 378"/>
                <a:gd name="T9" fmla="*/ 60 h 1119"/>
                <a:gd name="T10" fmla="*/ 343 w 378"/>
                <a:gd name="T11" fmla="*/ 72 h 1119"/>
                <a:gd name="T12" fmla="*/ 357 w 378"/>
                <a:gd name="T13" fmla="*/ 86 h 1119"/>
                <a:gd name="T14" fmla="*/ 368 w 378"/>
                <a:gd name="T15" fmla="*/ 101 h 1119"/>
                <a:gd name="T16" fmla="*/ 376 w 378"/>
                <a:gd name="T17" fmla="*/ 119 h 1119"/>
                <a:gd name="T18" fmla="*/ 378 w 378"/>
                <a:gd name="T19" fmla="*/ 140 h 1119"/>
                <a:gd name="T20" fmla="*/ 378 w 378"/>
                <a:gd name="T21" fmla="*/ 968 h 1119"/>
                <a:gd name="T22" fmla="*/ 376 w 378"/>
                <a:gd name="T23" fmla="*/ 988 h 1119"/>
                <a:gd name="T24" fmla="*/ 369 w 378"/>
                <a:gd name="T25" fmla="*/ 1007 h 1119"/>
                <a:gd name="T26" fmla="*/ 358 w 378"/>
                <a:gd name="T27" fmla="*/ 1022 h 1119"/>
                <a:gd name="T28" fmla="*/ 344 w 378"/>
                <a:gd name="T29" fmla="*/ 1036 h 1119"/>
                <a:gd name="T30" fmla="*/ 327 w 378"/>
                <a:gd name="T31" fmla="*/ 1048 h 1119"/>
                <a:gd name="T32" fmla="*/ 307 w 378"/>
                <a:gd name="T33" fmla="*/ 1058 h 1119"/>
                <a:gd name="T34" fmla="*/ 284 w 378"/>
                <a:gd name="T35" fmla="*/ 1066 h 1119"/>
                <a:gd name="T36" fmla="*/ 259 w 378"/>
                <a:gd name="T37" fmla="*/ 1071 h 1119"/>
                <a:gd name="T38" fmla="*/ 0 w 378"/>
                <a:gd name="T39" fmla="*/ 1119 h 1119"/>
                <a:gd name="T40" fmla="*/ 0 w 378"/>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8" h="1119">
                  <a:moveTo>
                    <a:pt x="0" y="0"/>
                  </a:moveTo>
                  <a:lnTo>
                    <a:pt x="259" y="37"/>
                  </a:lnTo>
                  <a:lnTo>
                    <a:pt x="283" y="42"/>
                  </a:lnTo>
                  <a:lnTo>
                    <a:pt x="306" y="50"/>
                  </a:lnTo>
                  <a:lnTo>
                    <a:pt x="326" y="60"/>
                  </a:lnTo>
                  <a:lnTo>
                    <a:pt x="343" y="72"/>
                  </a:lnTo>
                  <a:lnTo>
                    <a:pt x="357" y="86"/>
                  </a:lnTo>
                  <a:lnTo>
                    <a:pt x="368" y="101"/>
                  </a:lnTo>
                  <a:lnTo>
                    <a:pt x="376" y="119"/>
                  </a:lnTo>
                  <a:lnTo>
                    <a:pt x="378" y="140"/>
                  </a:lnTo>
                  <a:lnTo>
                    <a:pt x="378" y="968"/>
                  </a:lnTo>
                  <a:lnTo>
                    <a:pt x="376" y="988"/>
                  </a:lnTo>
                  <a:lnTo>
                    <a:pt x="369" y="1007"/>
                  </a:lnTo>
                  <a:lnTo>
                    <a:pt x="358" y="1022"/>
                  </a:lnTo>
                  <a:lnTo>
                    <a:pt x="344" y="1036"/>
                  </a:lnTo>
                  <a:lnTo>
                    <a:pt x="327" y="1048"/>
                  </a:lnTo>
                  <a:lnTo>
                    <a:pt x="307" y="1058"/>
                  </a:lnTo>
                  <a:lnTo>
                    <a:pt x="284" y="1066"/>
                  </a:lnTo>
                  <a:lnTo>
                    <a:pt x="259" y="1071"/>
                  </a:lnTo>
                  <a:lnTo>
                    <a:pt x="0" y="1119"/>
                  </a:lnTo>
                  <a:lnTo>
                    <a:pt x="0" y="0"/>
                  </a:lnTo>
                  <a:close/>
                </a:path>
              </a:pathLst>
            </a:custGeom>
            <a:solidFill>
              <a:schemeClr val="bg1"/>
            </a:solidFill>
            <a:ln w="0">
              <a:noFill/>
              <a:prstDash val="solid"/>
              <a:round/>
              <a:headEnd/>
              <a:tailEnd/>
            </a:ln>
            <a:effectLst>
              <a:outerShdw blurRad="254000" dist="38100" algn="l" rotWithShape="0">
                <a:prstClr val="black">
                  <a:alpha val="40000"/>
                </a:prstClr>
              </a:outerShdw>
            </a:effectLst>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2" name="组合 1"/>
            <p:cNvGrpSpPr/>
            <p:nvPr/>
          </p:nvGrpSpPr>
          <p:grpSpPr>
            <a:xfrm>
              <a:off x="2462290" y="2482548"/>
              <a:ext cx="165477" cy="344888"/>
              <a:chOff x="3505027" y="3162328"/>
              <a:chExt cx="165477" cy="344888"/>
            </a:xfrm>
            <a:grpFill/>
          </p:grpSpPr>
          <p:sp>
            <p:nvSpPr>
              <p:cNvPr id="186" name="Freeform 157"/>
              <p:cNvSpPr>
                <a:spLocks/>
              </p:cNvSpPr>
              <p:nvPr/>
            </p:nvSpPr>
            <p:spPr bwMode="auto">
              <a:xfrm>
                <a:off x="3557283" y="3162328"/>
                <a:ext cx="62707" cy="62707"/>
              </a:xfrm>
              <a:custGeom>
                <a:avLst/>
                <a:gdLst>
                  <a:gd name="T0" fmla="*/ 19 w 36"/>
                  <a:gd name="T1" fmla="*/ 0 h 36"/>
                  <a:gd name="T2" fmla="*/ 27 w 36"/>
                  <a:gd name="T3" fmla="*/ 3 h 36"/>
                  <a:gd name="T4" fmla="*/ 34 w 36"/>
                  <a:gd name="T5" fmla="*/ 9 h 36"/>
                  <a:gd name="T6" fmla="*/ 36 w 36"/>
                  <a:gd name="T7" fmla="*/ 18 h 36"/>
                  <a:gd name="T8" fmla="*/ 34 w 36"/>
                  <a:gd name="T9" fmla="*/ 28 h 36"/>
                  <a:gd name="T10" fmla="*/ 27 w 36"/>
                  <a:gd name="T11" fmla="*/ 34 h 36"/>
                  <a:gd name="T12" fmla="*/ 19 w 36"/>
                  <a:gd name="T13" fmla="*/ 36 h 36"/>
                  <a:gd name="T14" fmla="*/ 9 w 36"/>
                  <a:gd name="T15" fmla="*/ 34 h 36"/>
                  <a:gd name="T16" fmla="*/ 2 w 36"/>
                  <a:gd name="T17" fmla="*/ 28 h 36"/>
                  <a:gd name="T18" fmla="*/ 0 w 36"/>
                  <a:gd name="T19" fmla="*/ 18 h 36"/>
                  <a:gd name="T20" fmla="*/ 2 w 36"/>
                  <a:gd name="T21" fmla="*/ 9 h 36"/>
                  <a:gd name="T22" fmla="*/ 9 w 36"/>
                  <a:gd name="T23" fmla="*/ 3 h 36"/>
                  <a:gd name="T24" fmla="*/ 19 w 36"/>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6">
                    <a:moveTo>
                      <a:pt x="19" y="0"/>
                    </a:moveTo>
                    <a:lnTo>
                      <a:pt x="27" y="3"/>
                    </a:lnTo>
                    <a:lnTo>
                      <a:pt x="34" y="9"/>
                    </a:lnTo>
                    <a:lnTo>
                      <a:pt x="36" y="18"/>
                    </a:lnTo>
                    <a:lnTo>
                      <a:pt x="34" y="28"/>
                    </a:lnTo>
                    <a:lnTo>
                      <a:pt x="27" y="34"/>
                    </a:lnTo>
                    <a:lnTo>
                      <a:pt x="19" y="36"/>
                    </a:lnTo>
                    <a:lnTo>
                      <a:pt x="9" y="34"/>
                    </a:lnTo>
                    <a:lnTo>
                      <a:pt x="2" y="28"/>
                    </a:lnTo>
                    <a:lnTo>
                      <a:pt x="0" y="18"/>
                    </a:lnTo>
                    <a:lnTo>
                      <a:pt x="2" y="9"/>
                    </a:lnTo>
                    <a:lnTo>
                      <a:pt x="9" y="3"/>
                    </a:lnTo>
                    <a:lnTo>
                      <a:pt x="19"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7" name="Freeform 158"/>
              <p:cNvSpPr>
                <a:spLocks noEditPoints="1"/>
              </p:cNvSpPr>
              <p:nvPr/>
            </p:nvSpPr>
            <p:spPr bwMode="auto">
              <a:xfrm>
                <a:off x="3505027" y="3176263"/>
                <a:ext cx="165477" cy="330953"/>
              </a:xfrm>
              <a:custGeom>
                <a:avLst/>
                <a:gdLst>
                  <a:gd name="T0" fmla="*/ 71 w 95"/>
                  <a:gd name="T1" fmla="*/ 21 h 190"/>
                  <a:gd name="T2" fmla="*/ 73 w 95"/>
                  <a:gd name="T3" fmla="*/ 23 h 190"/>
                  <a:gd name="T4" fmla="*/ 77 w 95"/>
                  <a:gd name="T5" fmla="*/ 23 h 190"/>
                  <a:gd name="T6" fmla="*/ 77 w 95"/>
                  <a:gd name="T7" fmla="*/ 21 h 190"/>
                  <a:gd name="T8" fmla="*/ 70 w 95"/>
                  <a:gd name="T9" fmla="*/ 3 h 190"/>
                  <a:gd name="T10" fmla="*/ 69 w 95"/>
                  <a:gd name="T11" fmla="*/ 15 h 190"/>
                  <a:gd name="T12" fmla="*/ 73 w 95"/>
                  <a:gd name="T13" fmla="*/ 17 h 190"/>
                  <a:gd name="T14" fmla="*/ 79 w 95"/>
                  <a:gd name="T15" fmla="*/ 16 h 190"/>
                  <a:gd name="T16" fmla="*/ 79 w 95"/>
                  <a:gd name="T17" fmla="*/ 4 h 190"/>
                  <a:gd name="T18" fmla="*/ 73 w 95"/>
                  <a:gd name="T19" fmla="*/ 2 h 190"/>
                  <a:gd name="T20" fmla="*/ 76 w 95"/>
                  <a:gd name="T21" fmla="*/ 1 h 190"/>
                  <a:gd name="T22" fmla="*/ 75 w 95"/>
                  <a:gd name="T23" fmla="*/ 0 h 190"/>
                  <a:gd name="T24" fmla="*/ 75 w 95"/>
                  <a:gd name="T25" fmla="*/ 1 h 190"/>
                  <a:gd name="T26" fmla="*/ 73 w 95"/>
                  <a:gd name="T27" fmla="*/ 1 h 190"/>
                  <a:gd name="T28" fmla="*/ 74 w 95"/>
                  <a:gd name="T29" fmla="*/ 0 h 190"/>
                  <a:gd name="T30" fmla="*/ 79 w 95"/>
                  <a:gd name="T31" fmla="*/ 1 h 190"/>
                  <a:gd name="T32" fmla="*/ 81 w 95"/>
                  <a:gd name="T33" fmla="*/ 21 h 190"/>
                  <a:gd name="T34" fmla="*/ 82 w 95"/>
                  <a:gd name="T35" fmla="*/ 22 h 190"/>
                  <a:gd name="T36" fmla="*/ 90 w 95"/>
                  <a:gd name="T37" fmla="*/ 25 h 190"/>
                  <a:gd name="T38" fmla="*/ 95 w 95"/>
                  <a:gd name="T39" fmla="*/ 60 h 190"/>
                  <a:gd name="T40" fmla="*/ 89 w 95"/>
                  <a:gd name="T41" fmla="*/ 65 h 190"/>
                  <a:gd name="T42" fmla="*/ 82 w 95"/>
                  <a:gd name="T43" fmla="*/ 63 h 190"/>
                  <a:gd name="T44" fmla="*/ 70 w 95"/>
                  <a:gd name="T45" fmla="*/ 101 h 190"/>
                  <a:gd name="T46" fmla="*/ 68 w 95"/>
                  <a:gd name="T47" fmla="*/ 185 h 190"/>
                  <a:gd name="T48" fmla="*/ 61 w 95"/>
                  <a:gd name="T49" fmla="*/ 190 h 190"/>
                  <a:gd name="T50" fmla="*/ 52 w 95"/>
                  <a:gd name="T51" fmla="*/ 185 h 190"/>
                  <a:gd name="T52" fmla="*/ 45 w 95"/>
                  <a:gd name="T53" fmla="*/ 108 h 190"/>
                  <a:gd name="T54" fmla="*/ 42 w 95"/>
                  <a:gd name="T55" fmla="*/ 187 h 190"/>
                  <a:gd name="T56" fmla="*/ 33 w 95"/>
                  <a:gd name="T57" fmla="*/ 189 h 190"/>
                  <a:gd name="T58" fmla="*/ 28 w 95"/>
                  <a:gd name="T59" fmla="*/ 181 h 190"/>
                  <a:gd name="T60" fmla="*/ 26 w 95"/>
                  <a:gd name="T61" fmla="*/ 98 h 190"/>
                  <a:gd name="T62" fmla="*/ 12 w 95"/>
                  <a:gd name="T63" fmla="*/ 110 h 190"/>
                  <a:gd name="T64" fmla="*/ 4 w 95"/>
                  <a:gd name="T65" fmla="*/ 112 h 190"/>
                  <a:gd name="T66" fmla="*/ 0 w 95"/>
                  <a:gd name="T67" fmla="*/ 104 h 190"/>
                  <a:gd name="T68" fmla="*/ 25 w 95"/>
                  <a:gd name="T69" fmla="*/ 37 h 190"/>
                  <a:gd name="T70" fmla="*/ 29 w 95"/>
                  <a:gd name="T71" fmla="*/ 32 h 190"/>
                  <a:gd name="T72" fmla="*/ 64 w 95"/>
                  <a:gd name="T73" fmla="*/ 30 h 190"/>
                  <a:gd name="T74" fmla="*/ 70 w 95"/>
                  <a:gd name="T75" fmla="*/ 33 h 190"/>
                  <a:gd name="T76" fmla="*/ 76 w 95"/>
                  <a:gd name="T77" fmla="*/ 27 h 190"/>
                  <a:gd name="T78" fmla="*/ 77 w 95"/>
                  <a:gd name="T79" fmla="*/ 25 h 190"/>
                  <a:gd name="T80" fmla="*/ 68 w 95"/>
                  <a:gd name="T81" fmla="*/ 23 h 190"/>
                  <a:gd name="T82" fmla="*/ 68 w 95"/>
                  <a:gd name="T83" fmla="*/ 2 h 1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Lst>
                <a:rect l="0" t="0" r="r" b="b"/>
                <a:pathLst>
                  <a:path w="95" h="190">
                    <a:moveTo>
                      <a:pt x="73" y="21"/>
                    </a:moveTo>
                    <a:lnTo>
                      <a:pt x="71" y="21"/>
                    </a:lnTo>
                    <a:lnTo>
                      <a:pt x="71" y="21"/>
                    </a:lnTo>
                    <a:lnTo>
                      <a:pt x="71" y="23"/>
                    </a:lnTo>
                    <a:lnTo>
                      <a:pt x="71" y="23"/>
                    </a:lnTo>
                    <a:lnTo>
                      <a:pt x="73" y="23"/>
                    </a:lnTo>
                    <a:lnTo>
                      <a:pt x="77" y="23"/>
                    </a:lnTo>
                    <a:lnTo>
                      <a:pt x="77" y="23"/>
                    </a:lnTo>
                    <a:lnTo>
                      <a:pt x="77" y="23"/>
                    </a:lnTo>
                    <a:lnTo>
                      <a:pt x="77" y="21"/>
                    </a:lnTo>
                    <a:lnTo>
                      <a:pt x="77" y="21"/>
                    </a:lnTo>
                    <a:lnTo>
                      <a:pt x="77" y="21"/>
                    </a:lnTo>
                    <a:lnTo>
                      <a:pt x="73" y="21"/>
                    </a:lnTo>
                    <a:close/>
                    <a:moveTo>
                      <a:pt x="73" y="2"/>
                    </a:moveTo>
                    <a:lnTo>
                      <a:pt x="70" y="3"/>
                    </a:lnTo>
                    <a:lnTo>
                      <a:pt x="69" y="4"/>
                    </a:lnTo>
                    <a:lnTo>
                      <a:pt x="69" y="5"/>
                    </a:lnTo>
                    <a:lnTo>
                      <a:pt x="69" y="15"/>
                    </a:lnTo>
                    <a:lnTo>
                      <a:pt x="69" y="16"/>
                    </a:lnTo>
                    <a:lnTo>
                      <a:pt x="70" y="17"/>
                    </a:lnTo>
                    <a:lnTo>
                      <a:pt x="73" y="17"/>
                    </a:lnTo>
                    <a:lnTo>
                      <a:pt x="76" y="17"/>
                    </a:lnTo>
                    <a:lnTo>
                      <a:pt x="78" y="17"/>
                    </a:lnTo>
                    <a:lnTo>
                      <a:pt x="79" y="16"/>
                    </a:lnTo>
                    <a:lnTo>
                      <a:pt x="79" y="15"/>
                    </a:lnTo>
                    <a:lnTo>
                      <a:pt x="79" y="5"/>
                    </a:lnTo>
                    <a:lnTo>
                      <a:pt x="79" y="4"/>
                    </a:lnTo>
                    <a:lnTo>
                      <a:pt x="78" y="3"/>
                    </a:lnTo>
                    <a:lnTo>
                      <a:pt x="76" y="2"/>
                    </a:lnTo>
                    <a:lnTo>
                      <a:pt x="73" y="2"/>
                    </a:lnTo>
                    <a:close/>
                    <a:moveTo>
                      <a:pt x="76" y="0"/>
                    </a:moveTo>
                    <a:lnTo>
                      <a:pt x="75" y="1"/>
                    </a:lnTo>
                    <a:lnTo>
                      <a:pt x="76" y="1"/>
                    </a:lnTo>
                    <a:lnTo>
                      <a:pt x="76" y="1"/>
                    </a:lnTo>
                    <a:lnTo>
                      <a:pt x="76" y="0"/>
                    </a:lnTo>
                    <a:close/>
                    <a:moveTo>
                      <a:pt x="75" y="0"/>
                    </a:moveTo>
                    <a:lnTo>
                      <a:pt x="74" y="1"/>
                    </a:lnTo>
                    <a:lnTo>
                      <a:pt x="75" y="1"/>
                    </a:lnTo>
                    <a:lnTo>
                      <a:pt x="75" y="1"/>
                    </a:lnTo>
                    <a:lnTo>
                      <a:pt x="75" y="0"/>
                    </a:lnTo>
                    <a:close/>
                    <a:moveTo>
                      <a:pt x="74" y="0"/>
                    </a:moveTo>
                    <a:lnTo>
                      <a:pt x="73" y="1"/>
                    </a:lnTo>
                    <a:lnTo>
                      <a:pt x="74" y="1"/>
                    </a:lnTo>
                    <a:lnTo>
                      <a:pt x="74" y="1"/>
                    </a:lnTo>
                    <a:lnTo>
                      <a:pt x="74" y="0"/>
                    </a:lnTo>
                    <a:close/>
                    <a:moveTo>
                      <a:pt x="71" y="0"/>
                    </a:moveTo>
                    <a:lnTo>
                      <a:pt x="77" y="0"/>
                    </a:lnTo>
                    <a:lnTo>
                      <a:pt x="79" y="1"/>
                    </a:lnTo>
                    <a:lnTo>
                      <a:pt x="80" y="2"/>
                    </a:lnTo>
                    <a:lnTo>
                      <a:pt x="81" y="4"/>
                    </a:lnTo>
                    <a:lnTo>
                      <a:pt x="81" y="21"/>
                    </a:lnTo>
                    <a:lnTo>
                      <a:pt x="81" y="22"/>
                    </a:lnTo>
                    <a:lnTo>
                      <a:pt x="81" y="22"/>
                    </a:lnTo>
                    <a:lnTo>
                      <a:pt x="82" y="22"/>
                    </a:lnTo>
                    <a:lnTo>
                      <a:pt x="86" y="22"/>
                    </a:lnTo>
                    <a:lnTo>
                      <a:pt x="88" y="23"/>
                    </a:lnTo>
                    <a:lnTo>
                      <a:pt x="90" y="25"/>
                    </a:lnTo>
                    <a:lnTo>
                      <a:pt x="91" y="28"/>
                    </a:lnTo>
                    <a:lnTo>
                      <a:pt x="95" y="57"/>
                    </a:lnTo>
                    <a:lnTo>
                      <a:pt x="95" y="60"/>
                    </a:lnTo>
                    <a:lnTo>
                      <a:pt x="94" y="63"/>
                    </a:lnTo>
                    <a:lnTo>
                      <a:pt x="92" y="64"/>
                    </a:lnTo>
                    <a:lnTo>
                      <a:pt x="89" y="65"/>
                    </a:lnTo>
                    <a:lnTo>
                      <a:pt x="87" y="65"/>
                    </a:lnTo>
                    <a:lnTo>
                      <a:pt x="84" y="64"/>
                    </a:lnTo>
                    <a:lnTo>
                      <a:pt x="82" y="63"/>
                    </a:lnTo>
                    <a:lnTo>
                      <a:pt x="73" y="54"/>
                    </a:lnTo>
                    <a:lnTo>
                      <a:pt x="70" y="98"/>
                    </a:lnTo>
                    <a:lnTo>
                      <a:pt x="70" y="101"/>
                    </a:lnTo>
                    <a:lnTo>
                      <a:pt x="69" y="103"/>
                    </a:lnTo>
                    <a:lnTo>
                      <a:pt x="69" y="181"/>
                    </a:lnTo>
                    <a:lnTo>
                      <a:pt x="68" y="185"/>
                    </a:lnTo>
                    <a:lnTo>
                      <a:pt x="66" y="187"/>
                    </a:lnTo>
                    <a:lnTo>
                      <a:pt x="64" y="189"/>
                    </a:lnTo>
                    <a:lnTo>
                      <a:pt x="61" y="190"/>
                    </a:lnTo>
                    <a:lnTo>
                      <a:pt x="57" y="189"/>
                    </a:lnTo>
                    <a:lnTo>
                      <a:pt x="54" y="187"/>
                    </a:lnTo>
                    <a:lnTo>
                      <a:pt x="52" y="185"/>
                    </a:lnTo>
                    <a:lnTo>
                      <a:pt x="52" y="181"/>
                    </a:lnTo>
                    <a:lnTo>
                      <a:pt x="52" y="108"/>
                    </a:lnTo>
                    <a:lnTo>
                      <a:pt x="45" y="108"/>
                    </a:lnTo>
                    <a:lnTo>
                      <a:pt x="45" y="181"/>
                    </a:lnTo>
                    <a:lnTo>
                      <a:pt x="44" y="185"/>
                    </a:lnTo>
                    <a:lnTo>
                      <a:pt x="42" y="187"/>
                    </a:lnTo>
                    <a:lnTo>
                      <a:pt x="40" y="189"/>
                    </a:lnTo>
                    <a:lnTo>
                      <a:pt x="37" y="190"/>
                    </a:lnTo>
                    <a:lnTo>
                      <a:pt x="33" y="189"/>
                    </a:lnTo>
                    <a:lnTo>
                      <a:pt x="30" y="187"/>
                    </a:lnTo>
                    <a:lnTo>
                      <a:pt x="28" y="185"/>
                    </a:lnTo>
                    <a:lnTo>
                      <a:pt x="28" y="181"/>
                    </a:lnTo>
                    <a:lnTo>
                      <a:pt x="28" y="103"/>
                    </a:lnTo>
                    <a:lnTo>
                      <a:pt x="26" y="101"/>
                    </a:lnTo>
                    <a:lnTo>
                      <a:pt x="26" y="98"/>
                    </a:lnTo>
                    <a:lnTo>
                      <a:pt x="25" y="77"/>
                    </a:lnTo>
                    <a:lnTo>
                      <a:pt x="14" y="108"/>
                    </a:lnTo>
                    <a:lnTo>
                      <a:pt x="12" y="110"/>
                    </a:lnTo>
                    <a:lnTo>
                      <a:pt x="10" y="112"/>
                    </a:lnTo>
                    <a:lnTo>
                      <a:pt x="7" y="112"/>
                    </a:lnTo>
                    <a:lnTo>
                      <a:pt x="4" y="112"/>
                    </a:lnTo>
                    <a:lnTo>
                      <a:pt x="2" y="110"/>
                    </a:lnTo>
                    <a:lnTo>
                      <a:pt x="0" y="108"/>
                    </a:lnTo>
                    <a:lnTo>
                      <a:pt x="0" y="104"/>
                    </a:lnTo>
                    <a:lnTo>
                      <a:pt x="0" y="102"/>
                    </a:lnTo>
                    <a:lnTo>
                      <a:pt x="24" y="38"/>
                    </a:lnTo>
                    <a:lnTo>
                      <a:pt x="25" y="37"/>
                    </a:lnTo>
                    <a:lnTo>
                      <a:pt x="26" y="35"/>
                    </a:lnTo>
                    <a:lnTo>
                      <a:pt x="27" y="33"/>
                    </a:lnTo>
                    <a:lnTo>
                      <a:pt x="29" y="32"/>
                    </a:lnTo>
                    <a:lnTo>
                      <a:pt x="31" y="32"/>
                    </a:lnTo>
                    <a:lnTo>
                      <a:pt x="33" y="30"/>
                    </a:lnTo>
                    <a:lnTo>
                      <a:pt x="64" y="30"/>
                    </a:lnTo>
                    <a:lnTo>
                      <a:pt x="65" y="30"/>
                    </a:lnTo>
                    <a:lnTo>
                      <a:pt x="68" y="32"/>
                    </a:lnTo>
                    <a:lnTo>
                      <a:pt x="70" y="33"/>
                    </a:lnTo>
                    <a:lnTo>
                      <a:pt x="78" y="39"/>
                    </a:lnTo>
                    <a:lnTo>
                      <a:pt x="76" y="30"/>
                    </a:lnTo>
                    <a:lnTo>
                      <a:pt x="76" y="27"/>
                    </a:lnTo>
                    <a:lnTo>
                      <a:pt x="77" y="25"/>
                    </a:lnTo>
                    <a:lnTo>
                      <a:pt x="77" y="25"/>
                    </a:lnTo>
                    <a:lnTo>
                      <a:pt x="77" y="25"/>
                    </a:lnTo>
                    <a:lnTo>
                      <a:pt x="71" y="25"/>
                    </a:lnTo>
                    <a:lnTo>
                      <a:pt x="69" y="25"/>
                    </a:lnTo>
                    <a:lnTo>
                      <a:pt x="68" y="23"/>
                    </a:lnTo>
                    <a:lnTo>
                      <a:pt x="67" y="21"/>
                    </a:lnTo>
                    <a:lnTo>
                      <a:pt x="67" y="4"/>
                    </a:lnTo>
                    <a:lnTo>
                      <a:pt x="68" y="2"/>
                    </a:lnTo>
                    <a:lnTo>
                      <a:pt x="69" y="1"/>
                    </a:lnTo>
                    <a:lnTo>
                      <a:pt x="71"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7" name="组合 6"/>
          <p:cNvGrpSpPr/>
          <p:nvPr/>
        </p:nvGrpSpPr>
        <p:grpSpPr>
          <a:xfrm>
            <a:off x="4828313" y="1935217"/>
            <a:ext cx="570252" cy="1692604"/>
            <a:chOff x="4585650" y="1680422"/>
            <a:chExt cx="656681" cy="1949140"/>
          </a:xfrm>
          <a:solidFill>
            <a:schemeClr val="accent2"/>
          </a:solidFill>
        </p:grpSpPr>
        <p:sp>
          <p:nvSpPr>
            <p:cNvPr id="189" name="Freeform 72"/>
            <p:cNvSpPr>
              <a:spLocks/>
            </p:cNvSpPr>
            <p:nvPr/>
          </p:nvSpPr>
          <p:spPr bwMode="auto">
            <a:xfrm>
              <a:off x="4585650" y="1680422"/>
              <a:ext cx="656681" cy="1949140"/>
            </a:xfrm>
            <a:custGeom>
              <a:avLst/>
              <a:gdLst>
                <a:gd name="T0" fmla="*/ 0 w 377"/>
                <a:gd name="T1" fmla="*/ 0 h 1119"/>
                <a:gd name="T2" fmla="*/ 259 w 377"/>
                <a:gd name="T3" fmla="*/ 37 h 1119"/>
                <a:gd name="T4" fmla="*/ 283 w 377"/>
                <a:gd name="T5" fmla="*/ 42 h 1119"/>
                <a:gd name="T6" fmla="*/ 306 w 377"/>
                <a:gd name="T7" fmla="*/ 50 h 1119"/>
                <a:gd name="T8" fmla="*/ 326 w 377"/>
                <a:gd name="T9" fmla="*/ 60 h 1119"/>
                <a:gd name="T10" fmla="*/ 344 w 377"/>
                <a:gd name="T11" fmla="*/ 72 h 1119"/>
                <a:gd name="T12" fmla="*/ 358 w 377"/>
                <a:gd name="T13" fmla="*/ 86 h 1119"/>
                <a:gd name="T14" fmla="*/ 369 w 377"/>
                <a:gd name="T15" fmla="*/ 101 h 1119"/>
                <a:gd name="T16" fmla="*/ 375 w 377"/>
                <a:gd name="T17" fmla="*/ 119 h 1119"/>
                <a:gd name="T18" fmla="*/ 377 w 377"/>
                <a:gd name="T19" fmla="*/ 140 h 1119"/>
                <a:gd name="T20" fmla="*/ 377 w 377"/>
                <a:gd name="T21" fmla="*/ 968 h 1119"/>
                <a:gd name="T22" fmla="*/ 375 w 377"/>
                <a:gd name="T23" fmla="*/ 988 h 1119"/>
                <a:gd name="T24" fmla="*/ 369 w 377"/>
                <a:gd name="T25" fmla="*/ 1007 h 1119"/>
                <a:gd name="T26" fmla="*/ 358 w 377"/>
                <a:gd name="T27" fmla="*/ 1022 h 1119"/>
                <a:gd name="T28" fmla="*/ 344 w 377"/>
                <a:gd name="T29" fmla="*/ 1036 h 1119"/>
                <a:gd name="T30" fmla="*/ 327 w 377"/>
                <a:gd name="T31" fmla="*/ 1048 h 1119"/>
                <a:gd name="T32" fmla="*/ 307 w 377"/>
                <a:gd name="T33" fmla="*/ 1058 h 1119"/>
                <a:gd name="T34" fmla="*/ 284 w 377"/>
                <a:gd name="T35" fmla="*/ 1066 h 1119"/>
                <a:gd name="T36" fmla="*/ 259 w 377"/>
                <a:gd name="T37" fmla="*/ 1071 h 1119"/>
                <a:gd name="T38" fmla="*/ 0 w 377"/>
                <a:gd name="T39" fmla="*/ 1119 h 1119"/>
                <a:gd name="T40" fmla="*/ 0 w 377"/>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7" h="1119">
                  <a:moveTo>
                    <a:pt x="0" y="0"/>
                  </a:moveTo>
                  <a:lnTo>
                    <a:pt x="259" y="37"/>
                  </a:lnTo>
                  <a:lnTo>
                    <a:pt x="283" y="42"/>
                  </a:lnTo>
                  <a:lnTo>
                    <a:pt x="306" y="50"/>
                  </a:lnTo>
                  <a:lnTo>
                    <a:pt x="326" y="60"/>
                  </a:lnTo>
                  <a:lnTo>
                    <a:pt x="344" y="72"/>
                  </a:lnTo>
                  <a:lnTo>
                    <a:pt x="358" y="86"/>
                  </a:lnTo>
                  <a:lnTo>
                    <a:pt x="369" y="101"/>
                  </a:lnTo>
                  <a:lnTo>
                    <a:pt x="375" y="119"/>
                  </a:lnTo>
                  <a:lnTo>
                    <a:pt x="377" y="140"/>
                  </a:lnTo>
                  <a:lnTo>
                    <a:pt x="377" y="968"/>
                  </a:lnTo>
                  <a:lnTo>
                    <a:pt x="375" y="988"/>
                  </a:lnTo>
                  <a:lnTo>
                    <a:pt x="369" y="1007"/>
                  </a:lnTo>
                  <a:lnTo>
                    <a:pt x="358" y="1022"/>
                  </a:lnTo>
                  <a:lnTo>
                    <a:pt x="344" y="1036"/>
                  </a:lnTo>
                  <a:lnTo>
                    <a:pt x="327" y="1048"/>
                  </a:lnTo>
                  <a:lnTo>
                    <a:pt x="307" y="1058"/>
                  </a:lnTo>
                  <a:lnTo>
                    <a:pt x="284" y="1066"/>
                  </a:lnTo>
                  <a:lnTo>
                    <a:pt x="259" y="1071"/>
                  </a:lnTo>
                  <a:lnTo>
                    <a:pt x="0" y="1119"/>
                  </a:lnTo>
                  <a:lnTo>
                    <a:pt x="0" y="0"/>
                  </a:lnTo>
                  <a:close/>
                </a:path>
              </a:pathLst>
            </a:custGeom>
            <a:solidFill>
              <a:schemeClr val="bg1"/>
            </a:solidFill>
            <a:ln w="0">
              <a:noFill/>
              <a:prstDash val="solid"/>
              <a:round/>
              <a:headEnd/>
              <a:tailEnd/>
            </a:ln>
            <a:effectLst>
              <a:outerShdw blurRad="254000" dist="38100" algn="l" rotWithShape="0">
                <a:prstClr val="black">
                  <a:alpha val="40000"/>
                </a:prstClr>
              </a:outerShdw>
            </a:effectLst>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3" name="组合 2"/>
            <p:cNvGrpSpPr/>
            <p:nvPr/>
          </p:nvGrpSpPr>
          <p:grpSpPr>
            <a:xfrm>
              <a:off x="4745901" y="2482548"/>
              <a:ext cx="224700" cy="344888"/>
              <a:chOff x="5098828" y="3162328"/>
              <a:chExt cx="224700" cy="344888"/>
            </a:xfrm>
            <a:grpFill/>
          </p:grpSpPr>
          <p:sp>
            <p:nvSpPr>
              <p:cNvPr id="196" name="Freeform 164"/>
              <p:cNvSpPr>
                <a:spLocks/>
              </p:cNvSpPr>
              <p:nvPr/>
            </p:nvSpPr>
            <p:spPr bwMode="auto">
              <a:xfrm>
                <a:off x="5152825" y="3162328"/>
                <a:ext cx="62707" cy="62707"/>
              </a:xfrm>
              <a:custGeom>
                <a:avLst/>
                <a:gdLst>
                  <a:gd name="T0" fmla="*/ 18 w 36"/>
                  <a:gd name="T1" fmla="*/ 0 h 36"/>
                  <a:gd name="T2" fmla="*/ 27 w 36"/>
                  <a:gd name="T3" fmla="*/ 3 h 36"/>
                  <a:gd name="T4" fmla="*/ 34 w 36"/>
                  <a:gd name="T5" fmla="*/ 9 h 36"/>
                  <a:gd name="T6" fmla="*/ 36 w 36"/>
                  <a:gd name="T7" fmla="*/ 18 h 36"/>
                  <a:gd name="T8" fmla="*/ 34 w 36"/>
                  <a:gd name="T9" fmla="*/ 28 h 36"/>
                  <a:gd name="T10" fmla="*/ 27 w 36"/>
                  <a:gd name="T11" fmla="*/ 34 h 36"/>
                  <a:gd name="T12" fmla="*/ 18 w 36"/>
                  <a:gd name="T13" fmla="*/ 36 h 36"/>
                  <a:gd name="T14" fmla="*/ 9 w 36"/>
                  <a:gd name="T15" fmla="*/ 34 h 36"/>
                  <a:gd name="T16" fmla="*/ 2 w 36"/>
                  <a:gd name="T17" fmla="*/ 28 h 36"/>
                  <a:gd name="T18" fmla="*/ 0 w 36"/>
                  <a:gd name="T19" fmla="*/ 18 h 36"/>
                  <a:gd name="T20" fmla="*/ 2 w 36"/>
                  <a:gd name="T21" fmla="*/ 9 h 36"/>
                  <a:gd name="T22" fmla="*/ 9 w 36"/>
                  <a:gd name="T23" fmla="*/ 3 h 36"/>
                  <a:gd name="T24" fmla="*/ 18 w 36"/>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6" h="36">
                    <a:moveTo>
                      <a:pt x="18" y="0"/>
                    </a:moveTo>
                    <a:lnTo>
                      <a:pt x="27" y="3"/>
                    </a:lnTo>
                    <a:lnTo>
                      <a:pt x="34" y="9"/>
                    </a:lnTo>
                    <a:lnTo>
                      <a:pt x="36" y="18"/>
                    </a:lnTo>
                    <a:lnTo>
                      <a:pt x="34" y="28"/>
                    </a:lnTo>
                    <a:lnTo>
                      <a:pt x="27" y="34"/>
                    </a:lnTo>
                    <a:lnTo>
                      <a:pt x="18" y="36"/>
                    </a:lnTo>
                    <a:lnTo>
                      <a:pt x="9" y="34"/>
                    </a:lnTo>
                    <a:lnTo>
                      <a:pt x="2" y="28"/>
                    </a:lnTo>
                    <a:lnTo>
                      <a:pt x="0" y="18"/>
                    </a:lnTo>
                    <a:lnTo>
                      <a:pt x="2" y="9"/>
                    </a:lnTo>
                    <a:lnTo>
                      <a:pt x="9" y="3"/>
                    </a:lnTo>
                    <a:lnTo>
                      <a:pt x="18"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7" name="Freeform 165"/>
              <p:cNvSpPr>
                <a:spLocks noEditPoints="1"/>
              </p:cNvSpPr>
              <p:nvPr/>
            </p:nvSpPr>
            <p:spPr bwMode="auto">
              <a:xfrm>
                <a:off x="5257337" y="3211100"/>
                <a:ext cx="59223" cy="41805"/>
              </a:xfrm>
              <a:custGeom>
                <a:avLst/>
                <a:gdLst>
                  <a:gd name="T0" fmla="*/ 4 w 34"/>
                  <a:gd name="T1" fmla="*/ 3 h 24"/>
                  <a:gd name="T2" fmla="*/ 4 w 34"/>
                  <a:gd name="T3" fmla="*/ 19 h 24"/>
                  <a:gd name="T4" fmla="*/ 28 w 34"/>
                  <a:gd name="T5" fmla="*/ 19 h 24"/>
                  <a:gd name="T6" fmla="*/ 28 w 34"/>
                  <a:gd name="T7" fmla="*/ 3 h 24"/>
                  <a:gd name="T8" fmla="*/ 4 w 34"/>
                  <a:gd name="T9" fmla="*/ 3 h 24"/>
                  <a:gd name="T10" fmla="*/ 2 w 34"/>
                  <a:gd name="T11" fmla="*/ 0 h 24"/>
                  <a:gd name="T12" fmla="*/ 30 w 34"/>
                  <a:gd name="T13" fmla="*/ 0 h 24"/>
                  <a:gd name="T14" fmla="*/ 33 w 34"/>
                  <a:gd name="T15" fmla="*/ 0 h 24"/>
                  <a:gd name="T16" fmla="*/ 34 w 34"/>
                  <a:gd name="T17" fmla="*/ 2 h 24"/>
                  <a:gd name="T18" fmla="*/ 34 w 34"/>
                  <a:gd name="T19" fmla="*/ 20 h 24"/>
                  <a:gd name="T20" fmla="*/ 33 w 34"/>
                  <a:gd name="T21" fmla="*/ 22 h 24"/>
                  <a:gd name="T22" fmla="*/ 30 w 34"/>
                  <a:gd name="T23" fmla="*/ 24 h 24"/>
                  <a:gd name="T24" fmla="*/ 2 w 34"/>
                  <a:gd name="T25" fmla="*/ 24 h 24"/>
                  <a:gd name="T26" fmla="*/ 0 w 34"/>
                  <a:gd name="T27" fmla="*/ 22 h 24"/>
                  <a:gd name="T28" fmla="*/ 0 w 34"/>
                  <a:gd name="T29" fmla="*/ 20 h 24"/>
                  <a:gd name="T30" fmla="*/ 0 w 34"/>
                  <a:gd name="T31" fmla="*/ 2 h 24"/>
                  <a:gd name="T32" fmla="*/ 0 w 34"/>
                  <a:gd name="T33" fmla="*/ 0 h 24"/>
                  <a:gd name="T34" fmla="*/ 2 w 34"/>
                  <a:gd name="T35" fmla="*/ 0 h 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34" h="24">
                    <a:moveTo>
                      <a:pt x="4" y="3"/>
                    </a:moveTo>
                    <a:lnTo>
                      <a:pt x="4" y="19"/>
                    </a:lnTo>
                    <a:lnTo>
                      <a:pt x="28" y="19"/>
                    </a:lnTo>
                    <a:lnTo>
                      <a:pt x="28" y="3"/>
                    </a:lnTo>
                    <a:lnTo>
                      <a:pt x="4" y="3"/>
                    </a:lnTo>
                    <a:close/>
                    <a:moveTo>
                      <a:pt x="2" y="0"/>
                    </a:moveTo>
                    <a:lnTo>
                      <a:pt x="30" y="0"/>
                    </a:lnTo>
                    <a:lnTo>
                      <a:pt x="33" y="0"/>
                    </a:lnTo>
                    <a:lnTo>
                      <a:pt x="34" y="2"/>
                    </a:lnTo>
                    <a:lnTo>
                      <a:pt x="34" y="20"/>
                    </a:lnTo>
                    <a:lnTo>
                      <a:pt x="33" y="22"/>
                    </a:lnTo>
                    <a:lnTo>
                      <a:pt x="30" y="24"/>
                    </a:lnTo>
                    <a:lnTo>
                      <a:pt x="2" y="24"/>
                    </a:lnTo>
                    <a:lnTo>
                      <a:pt x="0" y="22"/>
                    </a:lnTo>
                    <a:lnTo>
                      <a:pt x="0" y="20"/>
                    </a:lnTo>
                    <a:lnTo>
                      <a:pt x="0" y="2"/>
                    </a:lnTo>
                    <a:lnTo>
                      <a:pt x="0" y="0"/>
                    </a:lnTo>
                    <a:lnTo>
                      <a:pt x="2"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8" name="Freeform 166"/>
              <p:cNvSpPr>
                <a:spLocks/>
              </p:cNvSpPr>
              <p:nvPr/>
            </p:nvSpPr>
            <p:spPr bwMode="auto">
              <a:xfrm>
                <a:off x="5098828" y="3228519"/>
                <a:ext cx="224700" cy="278697"/>
              </a:xfrm>
              <a:custGeom>
                <a:avLst/>
                <a:gdLst>
                  <a:gd name="T0" fmla="*/ 64 w 129"/>
                  <a:gd name="T1" fmla="*/ 0 h 160"/>
                  <a:gd name="T2" fmla="*/ 70 w 129"/>
                  <a:gd name="T3" fmla="*/ 4 h 160"/>
                  <a:gd name="T4" fmla="*/ 73 w 129"/>
                  <a:gd name="T5" fmla="*/ 5 h 160"/>
                  <a:gd name="T6" fmla="*/ 98 w 129"/>
                  <a:gd name="T7" fmla="*/ 20 h 160"/>
                  <a:gd name="T8" fmla="*/ 87 w 129"/>
                  <a:gd name="T9" fmla="*/ 20 h 160"/>
                  <a:gd name="T10" fmla="*/ 86 w 129"/>
                  <a:gd name="T11" fmla="*/ 18 h 160"/>
                  <a:gd name="T12" fmla="*/ 87 w 129"/>
                  <a:gd name="T13" fmla="*/ 17 h 160"/>
                  <a:gd name="T14" fmla="*/ 92 w 129"/>
                  <a:gd name="T15" fmla="*/ 14 h 160"/>
                  <a:gd name="T16" fmla="*/ 124 w 129"/>
                  <a:gd name="T17" fmla="*/ 15 h 160"/>
                  <a:gd name="T18" fmla="*/ 129 w 129"/>
                  <a:gd name="T19" fmla="*/ 18 h 160"/>
                  <a:gd name="T20" fmla="*/ 128 w 129"/>
                  <a:gd name="T21" fmla="*/ 20 h 160"/>
                  <a:gd name="T22" fmla="*/ 114 w 129"/>
                  <a:gd name="T23" fmla="*/ 20 h 160"/>
                  <a:gd name="T24" fmla="*/ 114 w 129"/>
                  <a:gd name="T25" fmla="*/ 25 h 160"/>
                  <a:gd name="T26" fmla="*/ 93 w 129"/>
                  <a:gd name="T27" fmla="*/ 46 h 160"/>
                  <a:gd name="T28" fmla="*/ 92 w 129"/>
                  <a:gd name="T29" fmla="*/ 46 h 160"/>
                  <a:gd name="T30" fmla="*/ 89 w 129"/>
                  <a:gd name="T31" fmla="*/ 47 h 160"/>
                  <a:gd name="T32" fmla="*/ 83 w 129"/>
                  <a:gd name="T33" fmla="*/ 46 h 160"/>
                  <a:gd name="T34" fmla="*/ 73 w 129"/>
                  <a:gd name="T35" fmla="*/ 32 h 160"/>
                  <a:gd name="T36" fmla="*/ 71 w 129"/>
                  <a:gd name="T37" fmla="*/ 71 h 160"/>
                  <a:gd name="T38" fmla="*/ 69 w 129"/>
                  <a:gd name="T39" fmla="*/ 151 h 160"/>
                  <a:gd name="T40" fmla="*/ 67 w 129"/>
                  <a:gd name="T41" fmla="*/ 157 h 160"/>
                  <a:gd name="T42" fmla="*/ 61 w 129"/>
                  <a:gd name="T43" fmla="*/ 160 h 160"/>
                  <a:gd name="T44" fmla="*/ 55 w 129"/>
                  <a:gd name="T45" fmla="*/ 157 h 160"/>
                  <a:gd name="T46" fmla="*/ 52 w 129"/>
                  <a:gd name="T47" fmla="*/ 151 h 160"/>
                  <a:gd name="T48" fmla="*/ 45 w 129"/>
                  <a:gd name="T49" fmla="*/ 78 h 160"/>
                  <a:gd name="T50" fmla="*/ 45 w 129"/>
                  <a:gd name="T51" fmla="*/ 155 h 160"/>
                  <a:gd name="T52" fmla="*/ 41 w 129"/>
                  <a:gd name="T53" fmla="*/ 159 h 160"/>
                  <a:gd name="T54" fmla="*/ 33 w 129"/>
                  <a:gd name="T55" fmla="*/ 159 h 160"/>
                  <a:gd name="T56" fmla="*/ 29 w 129"/>
                  <a:gd name="T57" fmla="*/ 155 h 160"/>
                  <a:gd name="T58" fmla="*/ 28 w 129"/>
                  <a:gd name="T59" fmla="*/ 73 h 160"/>
                  <a:gd name="T60" fmla="*/ 27 w 129"/>
                  <a:gd name="T61" fmla="*/ 68 h 160"/>
                  <a:gd name="T62" fmla="*/ 15 w 129"/>
                  <a:gd name="T63" fmla="*/ 78 h 160"/>
                  <a:gd name="T64" fmla="*/ 11 w 129"/>
                  <a:gd name="T65" fmla="*/ 82 h 160"/>
                  <a:gd name="T66" fmla="*/ 5 w 129"/>
                  <a:gd name="T67" fmla="*/ 82 h 160"/>
                  <a:gd name="T68" fmla="*/ 1 w 129"/>
                  <a:gd name="T69" fmla="*/ 78 h 160"/>
                  <a:gd name="T70" fmla="*/ 1 w 129"/>
                  <a:gd name="T71" fmla="*/ 72 h 160"/>
                  <a:gd name="T72" fmla="*/ 26 w 129"/>
                  <a:gd name="T73" fmla="*/ 7 h 160"/>
                  <a:gd name="T74" fmla="*/ 28 w 129"/>
                  <a:gd name="T75" fmla="*/ 3 h 160"/>
                  <a:gd name="T76" fmla="*/ 31 w 129"/>
                  <a:gd name="T77" fmla="*/ 2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Lst>
                <a:rect l="0" t="0" r="r" b="b"/>
                <a:pathLst>
                  <a:path w="129" h="160">
                    <a:moveTo>
                      <a:pt x="35" y="0"/>
                    </a:moveTo>
                    <a:lnTo>
                      <a:pt x="64" y="0"/>
                    </a:lnTo>
                    <a:lnTo>
                      <a:pt x="67" y="2"/>
                    </a:lnTo>
                    <a:lnTo>
                      <a:pt x="70" y="4"/>
                    </a:lnTo>
                    <a:lnTo>
                      <a:pt x="70" y="4"/>
                    </a:lnTo>
                    <a:lnTo>
                      <a:pt x="73" y="5"/>
                    </a:lnTo>
                    <a:lnTo>
                      <a:pt x="89" y="29"/>
                    </a:lnTo>
                    <a:lnTo>
                      <a:pt x="98" y="20"/>
                    </a:lnTo>
                    <a:lnTo>
                      <a:pt x="88" y="20"/>
                    </a:lnTo>
                    <a:lnTo>
                      <a:pt x="87" y="20"/>
                    </a:lnTo>
                    <a:lnTo>
                      <a:pt x="86" y="18"/>
                    </a:lnTo>
                    <a:lnTo>
                      <a:pt x="86" y="18"/>
                    </a:lnTo>
                    <a:lnTo>
                      <a:pt x="87" y="17"/>
                    </a:lnTo>
                    <a:lnTo>
                      <a:pt x="87" y="17"/>
                    </a:lnTo>
                    <a:lnTo>
                      <a:pt x="91" y="15"/>
                    </a:lnTo>
                    <a:lnTo>
                      <a:pt x="92" y="14"/>
                    </a:lnTo>
                    <a:lnTo>
                      <a:pt x="122" y="14"/>
                    </a:lnTo>
                    <a:lnTo>
                      <a:pt x="124" y="15"/>
                    </a:lnTo>
                    <a:lnTo>
                      <a:pt x="128" y="17"/>
                    </a:lnTo>
                    <a:lnTo>
                      <a:pt x="129" y="18"/>
                    </a:lnTo>
                    <a:lnTo>
                      <a:pt x="129" y="18"/>
                    </a:lnTo>
                    <a:lnTo>
                      <a:pt x="128" y="20"/>
                    </a:lnTo>
                    <a:lnTo>
                      <a:pt x="127" y="20"/>
                    </a:lnTo>
                    <a:lnTo>
                      <a:pt x="114" y="20"/>
                    </a:lnTo>
                    <a:lnTo>
                      <a:pt x="114" y="23"/>
                    </a:lnTo>
                    <a:lnTo>
                      <a:pt x="114" y="25"/>
                    </a:lnTo>
                    <a:lnTo>
                      <a:pt x="112" y="27"/>
                    </a:lnTo>
                    <a:lnTo>
                      <a:pt x="93" y="46"/>
                    </a:lnTo>
                    <a:lnTo>
                      <a:pt x="92" y="46"/>
                    </a:lnTo>
                    <a:lnTo>
                      <a:pt x="92" y="46"/>
                    </a:lnTo>
                    <a:lnTo>
                      <a:pt x="91" y="47"/>
                    </a:lnTo>
                    <a:lnTo>
                      <a:pt x="89" y="47"/>
                    </a:lnTo>
                    <a:lnTo>
                      <a:pt x="86" y="47"/>
                    </a:lnTo>
                    <a:lnTo>
                      <a:pt x="83" y="46"/>
                    </a:lnTo>
                    <a:lnTo>
                      <a:pt x="81" y="45"/>
                    </a:lnTo>
                    <a:lnTo>
                      <a:pt x="73" y="32"/>
                    </a:lnTo>
                    <a:lnTo>
                      <a:pt x="71" y="68"/>
                    </a:lnTo>
                    <a:lnTo>
                      <a:pt x="71" y="71"/>
                    </a:lnTo>
                    <a:lnTo>
                      <a:pt x="69" y="73"/>
                    </a:lnTo>
                    <a:lnTo>
                      <a:pt x="69" y="151"/>
                    </a:lnTo>
                    <a:lnTo>
                      <a:pt x="69" y="155"/>
                    </a:lnTo>
                    <a:lnTo>
                      <a:pt x="67" y="157"/>
                    </a:lnTo>
                    <a:lnTo>
                      <a:pt x="65" y="159"/>
                    </a:lnTo>
                    <a:lnTo>
                      <a:pt x="61" y="160"/>
                    </a:lnTo>
                    <a:lnTo>
                      <a:pt x="57" y="159"/>
                    </a:lnTo>
                    <a:lnTo>
                      <a:pt x="55" y="157"/>
                    </a:lnTo>
                    <a:lnTo>
                      <a:pt x="53" y="155"/>
                    </a:lnTo>
                    <a:lnTo>
                      <a:pt x="52" y="151"/>
                    </a:lnTo>
                    <a:lnTo>
                      <a:pt x="52" y="78"/>
                    </a:lnTo>
                    <a:lnTo>
                      <a:pt x="45" y="78"/>
                    </a:lnTo>
                    <a:lnTo>
                      <a:pt x="45" y="151"/>
                    </a:lnTo>
                    <a:lnTo>
                      <a:pt x="45" y="155"/>
                    </a:lnTo>
                    <a:lnTo>
                      <a:pt x="43" y="157"/>
                    </a:lnTo>
                    <a:lnTo>
                      <a:pt x="41" y="159"/>
                    </a:lnTo>
                    <a:lnTo>
                      <a:pt x="37" y="160"/>
                    </a:lnTo>
                    <a:lnTo>
                      <a:pt x="33" y="159"/>
                    </a:lnTo>
                    <a:lnTo>
                      <a:pt x="31" y="157"/>
                    </a:lnTo>
                    <a:lnTo>
                      <a:pt x="29" y="155"/>
                    </a:lnTo>
                    <a:lnTo>
                      <a:pt x="28" y="151"/>
                    </a:lnTo>
                    <a:lnTo>
                      <a:pt x="28" y="73"/>
                    </a:lnTo>
                    <a:lnTo>
                      <a:pt x="27" y="71"/>
                    </a:lnTo>
                    <a:lnTo>
                      <a:pt x="27" y="68"/>
                    </a:lnTo>
                    <a:lnTo>
                      <a:pt x="26" y="47"/>
                    </a:lnTo>
                    <a:lnTo>
                      <a:pt x="15" y="78"/>
                    </a:lnTo>
                    <a:lnTo>
                      <a:pt x="13" y="80"/>
                    </a:lnTo>
                    <a:lnTo>
                      <a:pt x="11" y="82"/>
                    </a:lnTo>
                    <a:lnTo>
                      <a:pt x="7" y="82"/>
                    </a:lnTo>
                    <a:lnTo>
                      <a:pt x="5" y="82"/>
                    </a:lnTo>
                    <a:lnTo>
                      <a:pt x="2" y="80"/>
                    </a:lnTo>
                    <a:lnTo>
                      <a:pt x="1" y="78"/>
                    </a:lnTo>
                    <a:lnTo>
                      <a:pt x="0" y="74"/>
                    </a:lnTo>
                    <a:lnTo>
                      <a:pt x="1" y="72"/>
                    </a:lnTo>
                    <a:lnTo>
                      <a:pt x="25" y="8"/>
                    </a:lnTo>
                    <a:lnTo>
                      <a:pt x="26" y="7"/>
                    </a:lnTo>
                    <a:lnTo>
                      <a:pt x="26" y="5"/>
                    </a:lnTo>
                    <a:lnTo>
                      <a:pt x="28" y="3"/>
                    </a:lnTo>
                    <a:lnTo>
                      <a:pt x="29" y="2"/>
                    </a:lnTo>
                    <a:lnTo>
                      <a:pt x="31" y="2"/>
                    </a:lnTo>
                    <a:lnTo>
                      <a:pt x="35"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solidFill>
                    <a:srgbClr val="009882"/>
                  </a:solidFill>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10" name="组合 9"/>
          <p:cNvGrpSpPr/>
          <p:nvPr/>
        </p:nvGrpSpPr>
        <p:grpSpPr>
          <a:xfrm>
            <a:off x="3184715" y="4033200"/>
            <a:ext cx="6547582" cy="570252"/>
            <a:chOff x="2692946" y="4096380"/>
            <a:chExt cx="7539950" cy="656681"/>
          </a:xfrm>
          <a:solidFill>
            <a:schemeClr val="bg1"/>
          </a:solidFill>
        </p:grpSpPr>
        <p:grpSp>
          <p:nvGrpSpPr>
            <p:cNvPr id="207" name="组合 206"/>
            <p:cNvGrpSpPr/>
            <p:nvPr/>
          </p:nvGrpSpPr>
          <p:grpSpPr>
            <a:xfrm>
              <a:off x="9717306" y="4108573"/>
              <a:ext cx="515590" cy="606167"/>
              <a:chOff x="8418513" y="4619626"/>
              <a:chExt cx="469900" cy="552450"/>
            </a:xfrm>
            <a:grpFill/>
          </p:grpSpPr>
          <p:sp>
            <p:nvSpPr>
              <p:cNvPr id="172" name="Freeform 152"/>
              <p:cNvSpPr>
                <a:spLocks noEditPoints="1"/>
              </p:cNvSpPr>
              <p:nvPr/>
            </p:nvSpPr>
            <p:spPr bwMode="auto">
              <a:xfrm>
                <a:off x="8520113" y="4921251"/>
                <a:ext cx="52388" cy="85725"/>
              </a:xfrm>
              <a:custGeom>
                <a:avLst/>
                <a:gdLst>
                  <a:gd name="T0" fmla="*/ 15 w 33"/>
                  <a:gd name="T1" fmla="*/ 5 h 54"/>
                  <a:gd name="T2" fmla="*/ 12 w 33"/>
                  <a:gd name="T3" fmla="*/ 6 h 54"/>
                  <a:gd name="T4" fmla="*/ 8 w 33"/>
                  <a:gd name="T5" fmla="*/ 8 h 54"/>
                  <a:gd name="T6" fmla="*/ 6 w 33"/>
                  <a:gd name="T7" fmla="*/ 12 h 54"/>
                  <a:gd name="T8" fmla="*/ 5 w 33"/>
                  <a:gd name="T9" fmla="*/ 16 h 54"/>
                  <a:gd name="T10" fmla="*/ 5 w 33"/>
                  <a:gd name="T11" fmla="*/ 48 h 54"/>
                  <a:gd name="T12" fmla="*/ 28 w 33"/>
                  <a:gd name="T13" fmla="*/ 48 h 54"/>
                  <a:gd name="T14" fmla="*/ 28 w 33"/>
                  <a:gd name="T15" fmla="*/ 16 h 54"/>
                  <a:gd name="T16" fmla="*/ 27 w 33"/>
                  <a:gd name="T17" fmla="*/ 12 h 54"/>
                  <a:gd name="T18" fmla="*/ 25 w 33"/>
                  <a:gd name="T19" fmla="*/ 8 h 54"/>
                  <a:gd name="T20" fmla="*/ 21 w 33"/>
                  <a:gd name="T21" fmla="*/ 6 h 54"/>
                  <a:gd name="T22" fmla="*/ 17 w 33"/>
                  <a:gd name="T23" fmla="*/ 5 h 54"/>
                  <a:gd name="T24" fmla="*/ 15 w 33"/>
                  <a:gd name="T25" fmla="*/ 5 h 54"/>
                  <a:gd name="T26" fmla="*/ 15 w 33"/>
                  <a:gd name="T27" fmla="*/ 0 h 54"/>
                  <a:gd name="T28" fmla="*/ 17 w 33"/>
                  <a:gd name="T29" fmla="*/ 0 h 54"/>
                  <a:gd name="T30" fmla="*/ 22 w 33"/>
                  <a:gd name="T31" fmla="*/ 0 h 54"/>
                  <a:gd name="T32" fmla="*/ 27 w 33"/>
                  <a:gd name="T33" fmla="*/ 2 h 54"/>
                  <a:gd name="T34" fmla="*/ 30 w 33"/>
                  <a:gd name="T35" fmla="*/ 6 h 54"/>
                  <a:gd name="T36" fmla="*/ 32 w 33"/>
                  <a:gd name="T37" fmla="*/ 11 h 54"/>
                  <a:gd name="T38" fmla="*/ 33 w 33"/>
                  <a:gd name="T39" fmla="*/ 16 h 54"/>
                  <a:gd name="T40" fmla="*/ 33 w 33"/>
                  <a:gd name="T41" fmla="*/ 54 h 54"/>
                  <a:gd name="T42" fmla="*/ 0 w 33"/>
                  <a:gd name="T43" fmla="*/ 54 h 54"/>
                  <a:gd name="T44" fmla="*/ 0 w 33"/>
                  <a:gd name="T45" fmla="*/ 16 h 54"/>
                  <a:gd name="T46" fmla="*/ 0 w 33"/>
                  <a:gd name="T47" fmla="*/ 11 h 54"/>
                  <a:gd name="T48" fmla="*/ 2 w 33"/>
                  <a:gd name="T49" fmla="*/ 6 h 54"/>
                  <a:gd name="T50" fmla="*/ 6 w 33"/>
                  <a:gd name="T51" fmla="*/ 2 h 54"/>
                  <a:gd name="T52" fmla="*/ 11 w 33"/>
                  <a:gd name="T53" fmla="*/ 0 h 54"/>
                  <a:gd name="T54" fmla="*/ 15 w 33"/>
                  <a:gd name="T55" fmla="*/ 0 h 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54">
                    <a:moveTo>
                      <a:pt x="15" y="5"/>
                    </a:moveTo>
                    <a:lnTo>
                      <a:pt x="12" y="6"/>
                    </a:lnTo>
                    <a:lnTo>
                      <a:pt x="8" y="8"/>
                    </a:lnTo>
                    <a:lnTo>
                      <a:pt x="6" y="12"/>
                    </a:lnTo>
                    <a:lnTo>
                      <a:pt x="5" y="16"/>
                    </a:lnTo>
                    <a:lnTo>
                      <a:pt x="5" y="48"/>
                    </a:lnTo>
                    <a:lnTo>
                      <a:pt x="28" y="48"/>
                    </a:lnTo>
                    <a:lnTo>
                      <a:pt x="28" y="16"/>
                    </a:lnTo>
                    <a:lnTo>
                      <a:pt x="27" y="12"/>
                    </a:lnTo>
                    <a:lnTo>
                      <a:pt x="25" y="8"/>
                    </a:lnTo>
                    <a:lnTo>
                      <a:pt x="21" y="6"/>
                    </a:lnTo>
                    <a:lnTo>
                      <a:pt x="17" y="5"/>
                    </a:lnTo>
                    <a:lnTo>
                      <a:pt x="15" y="5"/>
                    </a:lnTo>
                    <a:close/>
                    <a:moveTo>
                      <a:pt x="15" y="0"/>
                    </a:moveTo>
                    <a:lnTo>
                      <a:pt x="17" y="0"/>
                    </a:lnTo>
                    <a:lnTo>
                      <a:pt x="22" y="0"/>
                    </a:lnTo>
                    <a:lnTo>
                      <a:pt x="27" y="2"/>
                    </a:lnTo>
                    <a:lnTo>
                      <a:pt x="30" y="6"/>
                    </a:lnTo>
                    <a:lnTo>
                      <a:pt x="32" y="11"/>
                    </a:lnTo>
                    <a:lnTo>
                      <a:pt x="33" y="16"/>
                    </a:lnTo>
                    <a:lnTo>
                      <a:pt x="33" y="54"/>
                    </a:lnTo>
                    <a:lnTo>
                      <a:pt x="0" y="54"/>
                    </a:lnTo>
                    <a:lnTo>
                      <a:pt x="0" y="16"/>
                    </a:lnTo>
                    <a:lnTo>
                      <a:pt x="0" y="11"/>
                    </a:lnTo>
                    <a:lnTo>
                      <a:pt x="2" y="6"/>
                    </a:lnTo>
                    <a:lnTo>
                      <a:pt x="6" y="2"/>
                    </a:lnTo>
                    <a:lnTo>
                      <a:pt x="11" y="0"/>
                    </a:lnTo>
                    <a:lnTo>
                      <a:pt x="15"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3" name="Freeform 153"/>
              <p:cNvSpPr>
                <a:spLocks noEditPoints="1"/>
              </p:cNvSpPr>
              <p:nvPr/>
            </p:nvSpPr>
            <p:spPr bwMode="auto">
              <a:xfrm>
                <a:off x="8589963" y="4883151"/>
                <a:ext cx="55563" cy="123825"/>
              </a:xfrm>
              <a:custGeom>
                <a:avLst/>
                <a:gdLst>
                  <a:gd name="T0" fmla="*/ 16 w 35"/>
                  <a:gd name="T1" fmla="*/ 6 h 78"/>
                  <a:gd name="T2" fmla="*/ 12 w 35"/>
                  <a:gd name="T3" fmla="*/ 7 h 78"/>
                  <a:gd name="T4" fmla="*/ 9 w 35"/>
                  <a:gd name="T5" fmla="*/ 10 h 78"/>
                  <a:gd name="T6" fmla="*/ 7 w 35"/>
                  <a:gd name="T7" fmla="*/ 13 h 78"/>
                  <a:gd name="T8" fmla="*/ 7 w 35"/>
                  <a:gd name="T9" fmla="*/ 16 h 78"/>
                  <a:gd name="T10" fmla="*/ 7 w 35"/>
                  <a:gd name="T11" fmla="*/ 72 h 78"/>
                  <a:gd name="T12" fmla="*/ 28 w 35"/>
                  <a:gd name="T13" fmla="*/ 72 h 78"/>
                  <a:gd name="T14" fmla="*/ 28 w 35"/>
                  <a:gd name="T15" fmla="*/ 16 h 78"/>
                  <a:gd name="T16" fmla="*/ 27 w 35"/>
                  <a:gd name="T17" fmla="*/ 13 h 78"/>
                  <a:gd name="T18" fmla="*/ 25 w 35"/>
                  <a:gd name="T19" fmla="*/ 10 h 78"/>
                  <a:gd name="T20" fmla="*/ 22 w 35"/>
                  <a:gd name="T21" fmla="*/ 7 h 78"/>
                  <a:gd name="T22" fmla="*/ 19 w 35"/>
                  <a:gd name="T23" fmla="*/ 6 h 78"/>
                  <a:gd name="T24" fmla="*/ 16 w 35"/>
                  <a:gd name="T25" fmla="*/ 6 h 78"/>
                  <a:gd name="T26" fmla="*/ 16 w 35"/>
                  <a:gd name="T27" fmla="*/ 0 h 78"/>
                  <a:gd name="T28" fmla="*/ 19 w 35"/>
                  <a:gd name="T29" fmla="*/ 0 h 78"/>
                  <a:gd name="T30" fmla="*/ 23 w 35"/>
                  <a:gd name="T31" fmla="*/ 1 h 78"/>
                  <a:gd name="T32" fmla="*/ 28 w 35"/>
                  <a:gd name="T33" fmla="*/ 3 h 78"/>
                  <a:gd name="T34" fmla="*/ 32 w 35"/>
                  <a:gd name="T35" fmla="*/ 7 h 78"/>
                  <a:gd name="T36" fmla="*/ 34 w 35"/>
                  <a:gd name="T37" fmla="*/ 12 h 78"/>
                  <a:gd name="T38" fmla="*/ 35 w 35"/>
                  <a:gd name="T39" fmla="*/ 16 h 78"/>
                  <a:gd name="T40" fmla="*/ 35 w 35"/>
                  <a:gd name="T41" fmla="*/ 78 h 78"/>
                  <a:gd name="T42" fmla="*/ 0 w 35"/>
                  <a:gd name="T43" fmla="*/ 78 h 78"/>
                  <a:gd name="T44" fmla="*/ 0 w 35"/>
                  <a:gd name="T45" fmla="*/ 16 h 78"/>
                  <a:gd name="T46" fmla="*/ 1 w 35"/>
                  <a:gd name="T47" fmla="*/ 12 h 78"/>
                  <a:gd name="T48" fmla="*/ 3 w 35"/>
                  <a:gd name="T49" fmla="*/ 7 h 78"/>
                  <a:gd name="T50" fmla="*/ 7 w 35"/>
                  <a:gd name="T51" fmla="*/ 3 h 78"/>
                  <a:gd name="T52" fmla="*/ 11 w 35"/>
                  <a:gd name="T53" fmla="*/ 1 h 78"/>
                  <a:gd name="T54" fmla="*/ 16 w 35"/>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78">
                    <a:moveTo>
                      <a:pt x="16" y="6"/>
                    </a:moveTo>
                    <a:lnTo>
                      <a:pt x="12" y="7"/>
                    </a:lnTo>
                    <a:lnTo>
                      <a:pt x="9" y="10"/>
                    </a:lnTo>
                    <a:lnTo>
                      <a:pt x="7" y="13"/>
                    </a:lnTo>
                    <a:lnTo>
                      <a:pt x="7" y="16"/>
                    </a:lnTo>
                    <a:lnTo>
                      <a:pt x="7" y="72"/>
                    </a:lnTo>
                    <a:lnTo>
                      <a:pt x="28" y="72"/>
                    </a:lnTo>
                    <a:lnTo>
                      <a:pt x="28" y="16"/>
                    </a:lnTo>
                    <a:lnTo>
                      <a:pt x="27" y="13"/>
                    </a:lnTo>
                    <a:lnTo>
                      <a:pt x="25" y="10"/>
                    </a:lnTo>
                    <a:lnTo>
                      <a:pt x="22" y="7"/>
                    </a:lnTo>
                    <a:lnTo>
                      <a:pt x="19" y="6"/>
                    </a:lnTo>
                    <a:lnTo>
                      <a:pt x="16" y="6"/>
                    </a:lnTo>
                    <a:close/>
                    <a:moveTo>
                      <a:pt x="16" y="0"/>
                    </a:moveTo>
                    <a:lnTo>
                      <a:pt x="19" y="0"/>
                    </a:lnTo>
                    <a:lnTo>
                      <a:pt x="23" y="1"/>
                    </a:lnTo>
                    <a:lnTo>
                      <a:pt x="28" y="3"/>
                    </a:lnTo>
                    <a:lnTo>
                      <a:pt x="32" y="7"/>
                    </a:lnTo>
                    <a:lnTo>
                      <a:pt x="34" y="12"/>
                    </a:lnTo>
                    <a:lnTo>
                      <a:pt x="35" y="16"/>
                    </a:lnTo>
                    <a:lnTo>
                      <a:pt x="35" y="78"/>
                    </a:lnTo>
                    <a:lnTo>
                      <a:pt x="0" y="78"/>
                    </a:lnTo>
                    <a:lnTo>
                      <a:pt x="0" y="16"/>
                    </a:lnTo>
                    <a:lnTo>
                      <a:pt x="1" y="12"/>
                    </a:lnTo>
                    <a:lnTo>
                      <a:pt x="3" y="7"/>
                    </a:lnTo>
                    <a:lnTo>
                      <a:pt x="7" y="3"/>
                    </a:lnTo>
                    <a:lnTo>
                      <a:pt x="11" y="1"/>
                    </a:lnTo>
                    <a:lnTo>
                      <a:pt x="16"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4" name="Freeform 154"/>
              <p:cNvSpPr>
                <a:spLocks noEditPoints="1"/>
              </p:cNvSpPr>
              <p:nvPr/>
            </p:nvSpPr>
            <p:spPr bwMode="auto">
              <a:xfrm>
                <a:off x="8662988" y="4846638"/>
                <a:ext cx="52388" cy="160338"/>
              </a:xfrm>
              <a:custGeom>
                <a:avLst/>
                <a:gdLst>
                  <a:gd name="T0" fmla="*/ 16 w 33"/>
                  <a:gd name="T1" fmla="*/ 7 h 101"/>
                  <a:gd name="T2" fmla="*/ 12 w 33"/>
                  <a:gd name="T3" fmla="*/ 8 h 101"/>
                  <a:gd name="T4" fmla="*/ 8 w 33"/>
                  <a:gd name="T5" fmla="*/ 10 h 101"/>
                  <a:gd name="T6" fmla="*/ 6 w 33"/>
                  <a:gd name="T7" fmla="*/ 13 h 101"/>
                  <a:gd name="T8" fmla="*/ 5 w 33"/>
                  <a:gd name="T9" fmla="*/ 16 h 101"/>
                  <a:gd name="T10" fmla="*/ 5 w 33"/>
                  <a:gd name="T11" fmla="*/ 95 h 101"/>
                  <a:gd name="T12" fmla="*/ 28 w 33"/>
                  <a:gd name="T13" fmla="*/ 95 h 101"/>
                  <a:gd name="T14" fmla="*/ 28 w 33"/>
                  <a:gd name="T15" fmla="*/ 16 h 101"/>
                  <a:gd name="T16" fmla="*/ 27 w 33"/>
                  <a:gd name="T17" fmla="*/ 13 h 101"/>
                  <a:gd name="T18" fmla="*/ 25 w 33"/>
                  <a:gd name="T19" fmla="*/ 10 h 101"/>
                  <a:gd name="T20" fmla="*/ 21 w 33"/>
                  <a:gd name="T21" fmla="*/ 8 h 101"/>
                  <a:gd name="T22" fmla="*/ 17 w 33"/>
                  <a:gd name="T23" fmla="*/ 7 h 101"/>
                  <a:gd name="T24" fmla="*/ 16 w 33"/>
                  <a:gd name="T25" fmla="*/ 7 h 101"/>
                  <a:gd name="T26" fmla="*/ 16 w 33"/>
                  <a:gd name="T27" fmla="*/ 0 h 101"/>
                  <a:gd name="T28" fmla="*/ 17 w 33"/>
                  <a:gd name="T29" fmla="*/ 0 h 101"/>
                  <a:gd name="T30" fmla="*/ 23 w 33"/>
                  <a:gd name="T31" fmla="*/ 1 h 101"/>
                  <a:gd name="T32" fmla="*/ 27 w 33"/>
                  <a:gd name="T33" fmla="*/ 3 h 101"/>
                  <a:gd name="T34" fmla="*/ 30 w 33"/>
                  <a:gd name="T35" fmla="*/ 8 h 101"/>
                  <a:gd name="T36" fmla="*/ 32 w 33"/>
                  <a:gd name="T37" fmla="*/ 12 h 101"/>
                  <a:gd name="T38" fmla="*/ 33 w 33"/>
                  <a:gd name="T39" fmla="*/ 16 h 101"/>
                  <a:gd name="T40" fmla="*/ 33 w 33"/>
                  <a:gd name="T41" fmla="*/ 101 h 101"/>
                  <a:gd name="T42" fmla="*/ 0 w 33"/>
                  <a:gd name="T43" fmla="*/ 101 h 101"/>
                  <a:gd name="T44" fmla="*/ 0 w 33"/>
                  <a:gd name="T45" fmla="*/ 16 h 101"/>
                  <a:gd name="T46" fmla="*/ 0 w 33"/>
                  <a:gd name="T47" fmla="*/ 12 h 101"/>
                  <a:gd name="T48" fmla="*/ 2 w 33"/>
                  <a:gd name="T49" fmla="*/ 8 h 101"/>
                  <a:gd name="T50" fmla="*/ 6 w 33"/>
                  <a:gd name="T51" fmla="*/ 3 h 101"/>
                  <a:gd name="T52" fmla="*/ 11 w 33"/>
                  <a:gd name="T53" fmla="*/ 1 h 101"/>
                  <a:gd name="T54" fmla="*/ 16 w 33"/>
                  <a:gd name="T55" fmla="*/ 0 h 1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3" h="101">
                    <a:moveTo>
                      <a:pt x="16" y="7"/>
                    </a:moveTo>
                    <a:lnTo>
                      <a:pt x="12" y="8"/>
                    </a:lnTo>
                    <a:lnTo>
                      <a:pt x="8" y="10"/>
                    </a:lnTo>
                    <a:lnTo>
                      <a:pt x="6" y="13"/>
                    </a:lnTo>
                    <a:lnTo>
                      <a:pt x="5" y="16"/>
                    </a:lnTo>
                    <a:lnTo>
                      <a:pt x="5" y="95"/>
                    </a:lnTo>
                    <a:lnTo>
                      <a:pt x="28" y="95"/>
                    </a:lnTo>
                    <a:lnTo>
                      <a:pt x="28" y="16"/>
                    </a:lnTo>
                    <a:lnTo>
                      <a:pt x="27" y="13"/>
                    </a:lnTo>
                    <a:lnTo>
                      <a:pt x="25" y="10"/>
                    </a:lnTo>
                    <a:lnTo>
                      <a:pt x="21" y="8"/>
                    </a:lnTo>
                    <a:lnTo>
                      <a:pt x="17" y="7"/>
                    </a:lnTo>
                    <a:lnTo>
                      <a:pt x="16" y="7"/>
                    </a:lnTo>
                    <a:close/>
                    <a:moveTo>
                      <a:pt x="16" y="0"/>
                    </a:moveTo>
                    <a:lnTo>
                      <a:pt x="17" y="0"/>
                    </a:lnTo>
                    <a:lnTo>
                      <a:pt x="23" y="1"/>
                    </a:lnTo>
                    <a:lnTo>
                      <a:pt x="27" y="3"/>
                    </a:lnTo>
                    <a:lnTo>
                      <a:pt x="30" y="8"/>
                    </a:lnTo>
                    <a:lnTo>
                      <a:pt x="32" y="12"/>
                    </a:lnTo>
                    <a:lnTo>
                      <a:pt x="33" y="16"/>
                    </a:lnTo>
                    <a:lnTo>
                      <a:pt x="33" y="101"/>
                    </a:lnTo>
                    <a:lnTo>
                      <a:pt x="0" y="101"/>
                    </a:lnTo>
                    <a:lnTo>
                      <a:pt x="0" y="16"/>
                    </a:lnTo>
                    <a:lnTo>
                      <a:pt x="0" y="12"/>
                    </a:lnTo>
                    <a:lnTo>
                      <a:pt x="2" y="8"/>
                    </a:lnTo>
                    <a:lnTo>
                      <a:pt x="6" y="3"/>
                    </a:lnTo>
                    <a:lnTo>
                      <a:pt x="11" y="1"/>
                    </a:lnTo>
                    <a:lnTo>
                      <a:pt x="16"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5" name="Freeform 155"/>
              <p:cNvSpPr>
                <a:spLocks noEditPoints="1"/>
              </p:cNvSpPr>
              <p:nvPr/>
            </p:nvSpPr>
            <p:spPr bwMode="auto">
              <a:xfrm>
                <a:off x="8732838" y="4810126"/>
                <a:ext cx="55563" cy="196850"/>
              </a:xfrm>
              <a:custGeom>
                <a:avLst/>
                <a:gdLst>
                  <a:gd name="T0" fmla="*/ 17 w 35"/>
                  <a:gd name="T1" fmla="*/ 6 h 124"/>
                  <a:gd name="T2" fmla="*/ 12 w 35"/>
                  <a:gd name="T3" fmla="*/ 7 h 124"/>
                  <a:gd name="T4" fmla="*/ 9 w 35"/>
                  <a:gd name="T5" fmla="*/ 9 h 124"/>
                  <a:gd name="T6" fmla="*/ 7 w 35"/>
                  <a:gd name="T7" fmla="*/ 12 h 124"/>
                  <a:gd name="T8" fmla="*/ 7 w 35"/>
                  <a:gd name="T9" fmla="*/ 17 h 124"/>
                  <a:gd name="T10" fmla="*/ 7 w 35"/>
                  <a:gd name="T11" fmla="*/ 118 h 124"/>
                  <a:gd name="T12" fmla="*/ 28 w 35"/>
                  <a:gd name="T13" fmla="*/ 118 h 124"/>
                  <a:gd name="T14" fmla="*/ 28 w 35"/>
                  <a:gd name="T15" fmla="*/ 17 h 124"/>
                  <a:gd name="T16" fmla="*/ 27 w 35"/>
                  <a:gd name="T17" fmla="*/ 12 h 124"/>
                  <a:gd name="T18" fmla="*/ 25 w 35"/>
                  <a:gd name="T19" fmla="*/ 9 h 124"/>
                  <a:gd name="T20" fmla="*/ 22 w 35"/>
                  <a:gd name="T21" fmla="*/ 7 h 124"/>
                  <a:gd name="T22" fmla="*/ 19 w 35"/>
                  <a:gd name="T23" fmla="*/ 6 h 124"/>
                  <a:gd name="T24" fmla="*/ 17 w 35"/>
                  <a:gd name="T25" fmla="*/ 6 h 124"/>
                  <a:gd name="T26" fmla="*/ 17 w 35"/>
                  <a:gd name="T27" fmla="*/ 0 h 124"/>
                  <a:gd name="T28" fmla="*/ 19 w 35"/>
                  <a:gd name="T29" fmla="*/ 0 h 124"/>
                  <a:gd name="T30" fmla="*/ 24 w 35"/>
                  <a:gd name="T31" fmla="*/ 0 h 124"/>
                  <a:gd name="T32" fmla="*/ 28 w 35"/>
                  <a:gd name="T33" fmla="*/ 2 h 124"/>
                  <a:gd name="T34" fmla="*/ 32 w 35"/>
                  <a:gd name="T35" fmla="*/ 7 h 124"/>
                  <a:gd name="T36" fmla="*/ 34 w 35"/>
                  <a:gd name="T37" fmla="*/ 11 h 124"/>
                  <a:gd name="T38" fmla="*/ 35 w 35"/>
                  <a:gd name="T39" fmla="*/ 17 h 124"/>
                  <a:gd name="T40" fmla="*/ 35 w 35"/>
                  <a:gd name="T41" fmla="*/ 124 h 124"/>
                  <a:gd name="T42" fmla="*/ 0 w 35"/>
                  <a:gd name="T43" fmla="*/ 124 h 124"/>
                  <a:gd name="T44" fmla="*/ 0 w 35"/>
                  <a:gd name="T45" fmla="*/ 17 h 124"/>
                  <a:gd name="T46" fmla="*/ 1 w 35"/>
                  <a:gd name="T47" fmla="*/ 11 h 124"/>
                  <a:gd name="T48" fmla="*/ 4 w 35"/>
                  <a:gd name="T49" fmla="*/ 7 h 124"/>
                  <a:gd name="T50" fmla="*/ 7 w 35"/>
                  <a:gd name="T51" fmla="*/ 2 h 124"/>
                  <a:gd name="T52" fmla="*/ 11 w 35"/>
                  <a:gd name="T53" fmla="*/ 0 h 124"/>
                  <a:gd name="T54" fmla="*/ 17 w 35"/>
                  <a:gd name="T55" fmla="*/ 0 h 1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35" h="124">
                    <a:moveTo>
                      <a:pt x="17" y="6"/>
                    </a:moveTo>
                    <a:lnTo>
                      <a:pt x="12" y="7"/>
                    </a:lnTo>
                    <a:lnTo>
                      <a:pt x="9" y="9"/>
                    </a:lnTo>
                    <a:lnTo>
                      <a:pt x="7" y="12"/>
                    </a:lnTo>
                    <a:lnTo>
                      <a:pt x="7" y="17"/>
                    </a:lnTo>
                    <a:lnTo>
                      <a:pt x="7" y="118"/>
                    </a:lnTo>
                    <a:lnTo>
                      <a:pt x="28" y="118"/>
                    </a:lnTo>
                    <a:lnTo>
                      <a:pt x="28" y="17"/>
                    </a:lnTo>
                    <a:lnTo>
                      <a:pt x="27" y="12"/>
                    </a:lnTo>
                    <a:lnTo>
                      <a:pt x="25" y="9"/>
                    </a:lnTo>
                    <a:lnTo>
                      <a:pt x="22" y="7"/>
                    </a:lnTo>
                    <a:lnTo>
                      <a:pt x="19" y="6"/>
                    </a:lnTo>
                    <a:lnTo>
                      <a:pt x="17" y="6"/>
                    </a:lnTo>
                    <a:close/>
                    <a:moveTo>
                      <a:pt x="17" y="0"/>
                    </a:moveTo>
                    <a:lnTo>
                      <a:pt x="19" y="0"/>
                    </a:lnTo>
                    <a:lnTo>
                      <a:pt x="24" y="0"/>
                    </a:lnTo>
                    <a:lnTo>
                      <a:pt x="28" y="2"/>
                    </a:lnTo>
                    <a:lnTo>
                      <a:pt x="32" y="7"/>
                    </a:lnTo>
                    <a:lnTo>
                      <a:pt x="34" y="11"/>
                    </a:lnTo>
                    <a:lnTo>
                      <a:pt x="35" y="17"/>
                    </a:lnTo>
                    <a:lnTo>
                      <a:pt x="35" y="124"/>
                    </a:lnTo>
                    <a:lnTo>
                      <a:pt x="0" y="124"/>
                    </a:lnTo>
                    <a:lnTo>
                      <a:pt x="0" y="17"/>
                    </a:lnTo>
                    <a:lnTo>
                      <a:pt x="1" y="11"/>
                    </a:lnTo>
                    <a:lnTo>
                      <a:pt x="4" y="7"/>
                    </a:lnTo>
                    <a:lnTo>
                      <a:pt x="7" y="2"/>
                    </a:lnTo>
                    <a:lnTo>
                      <a:pt x="11" y="0"/>
                    </a:lnTo>
                    <a:lnTo>
                      <a:pt x="17"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76" name="Freeform 156"/>
              <p:cNvSpPr>
                <a:spLocks noEditPoints="1"/>
              </p:cNvSpPr>
              <p:nvPr/>
            </p:nvSpPr>
            <p:spPr bwMode="auto">
              <a:xfrm>
                <a:off x="8418513" y="4619626"/>
                <a:ext cx="469900" cy="552450"/>
              </a:xfrm>
              <a:custGeom>
                <a:avLst/>
                <a:gdLst>
                  <a:gd name="T0" fmla="*/ 82 w 296"/>
                  <a:gd name="T1" fmla="*/ 330 h 348"/>
                  <a:gd name="T2" fmla="*/ 80 w 296"/>
                  <a:gd name="T3" fmla="*/ 335 h 348"/>
                  <a:gd name="T4" fmla="*/ 84 w 296"/>
                  <a:gd name="T5" fmla="*/ 342 h 348"/>
                  <a:gd name="T6" fmla="*/ 211 w 296"/>
                  <a:gd name="T7" fmla="*/ 342 h 348"/>
                  <a:gd name="T8" fmla="*/ 216 w 296"/>
                  <a:gd name="T9" fmla="*/ 335 h 348"/>
                  <a:gd name="T10" fmla="*/ 213 w 296"/>
                  <a:gd name="T11" fmla="*/ 330 h 348"/>
                  <a:gd name="T12" fmla="*/ 86 w 296"/>
                  <a:gd name="T13" fmla="*/ 328 h 348"/>
                  <a:gd name="T14" fmla="*/ 183 w 296"/>
                  <a:gd name="T15" fmla="*/ 321 h 348"/>
                  <a:gd name="T16" fmla="*/ 29 w 296"/>
                  <a:gd name="T17" fmla="*/ 109 h 348"/>
                  <a:gd name="T18" fmla="*/ 267 w 296"/>
                  <a:gd name="T19" fmla="*/ 109 h 348"/>
                  <a:gd name="T20" fmla="*/ 137 w 296"/>
                  <a:gd name="T21" fmla="*/ 143 h 348"/>
                  <a:gd name="T22" fmla="*/ 88 w 296"/>
                  <a:gd name="T23" fmla="*/ 121 h 348"/>
                  <a:gd name="T24" fmla="*/ 39 w 296"/>
                  <a:gd name="T25" fmla="*/ 109 h 348"/>
                  <a:gd name="T26" fmla="*/ 10 w 296"/>
                  <a:gd name="T27" fmla="*/ 92 h 348"/>
                  <a:gd name="T28" fmla="*/ 6 w 296"/>
                  <a:gd name="T29" fmla="*/ 99 h 348"/>
                  <a:gd name="T30" fmla="*/ 7 w 296"/>
                  <a:gd name="T31" fmla="*/ 271 h 348"/>
                  <a:gd name="T32" fmla="*/ 283 w 296"/>
                  <a:gd name="T33" fmla="*/ 273 h 348"/>
                  <a:gd name="T34" fmla="*/ 289 w 296"/>
                  <a:gd name="T35" fmla="*/ 269 h 348"/>
                  <a:gd name="T36" fmla="*/ 289 w 296"/>
                  <a:gd name="T37" fmla="*/ 95 h 348"/>
                  <a:gd name="T38" fmla="*/ 283 w 296"/>
                  <a:gd name="T39" fmla="*/ 91 h 348"/>
                  <a:gd name="T40" fmla="*/ 147 w 296"/>
                  <a:gd name="T41" fmla="*/ 104 h 348"/>
                  <a:gd name="T42" fmla="*/ 23 w 296"/>
                  <a:gd name="T43" fmla="*/ 261 h 348"/>
                  <a:gd name="T44" fmla="*/ 22 w 296"/>
                  <a:gd name="T45" fmla="*/ 97 h 348"/>
                  <a:gd name="T46" fmla="*/ 88 w 296"/>
                  <a:gd name="T47" fmla="*/ 5 h 348"/>
                  <a:gd name="T48" fmla="*/ 33 w 296"/>
                  <a:gd name="T49" fmla="*/ 21 h 348"/>
                  <a:gd name="T50" fmla="*/ 10 w 296"/>
                  <a:gd name="T51" fmla="*/ 60 h 348"/>
                  <a:gd name="T52" fmla="*/ 33 w 296"/>
                  <a:gd name="T53" fmla="*/ 99 h 348"/>
                  <a:gd name="T54" fmla="*/ 88 w 296"/>
                  <a:gd name="T55" fmla="*/ 115 h 348"/>
                  <a:gd name="T56" fmla="*/ 105 w 296"/>
                  <a:gd name="T57" fmla="*/ 114 h 348"/>
                  <a:gd name="T58" fmla="*/ 129 w 296"/>
                  <a:gd name="T59" fmla="*/ 107 h 348"/>
                  <a:gd name="T60" fmla="*/ 164 w 296"/>
                  <a:gd name="T61" fmla="*/ 75 h 348"/>
                  <a:gd name="T62" fmla="*/ 155 w 296"/>
                  <a:gd name="T63" fmla="*/ 32 h 348"/>
                  <a:gd name="T64" fmla="*/ 108 w 296"/>
                  <a:gd name="T65" fmla="*/ 7 h 348"/>
                  <a:gd name="T66" fmla="*/ 110 w 296"/>
                  <a:gd name="T67" fmla="*/ 2 h 348"/>
                  <a:gd name="T68" fmla="*/ 160 w 296"/>
                  <a:gd name="T69" fmla="*/ 29 h 348"/>
                  <a:gd name="T70" fmla="*/ 170 w 296"/>
                  <a:gd name="T71" fmla="*/ 74 h 348"/>
                  <a:gd name="T72" fmla="*/ 287 w 296"/>
                  <a:gd name="T73" fmla="*/ 85 h 348"/>
                  <a:gd name="T74" fmla="*/ 295 w 296"/>
                  <a:gd name="T75" fmla="*/ 94 h 348"/>
                  <a:gd name="T76" fmla="*/ 295 w 296"/>
                  <a:gd name="T77" fmla="*/ 270 h 348"/>
                  <a:gd name="T78" fmla="*/ 287 w 296"/>
                  <a:gd name="T79" fmla="*/ 279 h 348"/>
                  <a:gd name="T80" fmla="*/ 190 w 296"/>
                  <a:gd name="T81" fmla="*/ 321 h 348"/>
                  <a:gd name="T82" fmla="*/ 217 w 296"/>
                  <a:gd name="T83" fmla="*/ 323 h 348"/>
                  <a:gd name="T84" fmla="*/ 222 w 296"/>
                  <a:gd name="T85" fmla="*/ 334 h 348"/>
                  <a:gd name="T86" fmla="*/ 219 w 296"/>
                  <a:gd name="T87" fmla="*/ 343 h 348"/>
                  <a:gd name="T88" fmla="*/ 209 w 296"/>
                  <a:gd name="T89" fmla="*/ 348 h 348"/>
                  <a:gd name="T90" fmla="*/ 79 w 296"/>
                  <a:gd name="T91" fmla="*/ 346 h 348"/>
                  <a:gd name="T92" fmla="*/ 73 w 296"/>
                  <a:gd name="T93" fmla="*/ 335 h 348"/>
                  <a:gd name="T94" fmla="*/ 77 w 296"/>
                  <a:gd name="T95" fmla="*/ 327 h 348"/>
                  <a:gd name="T96" fmla="*/ 86 w 296"/>
                  <a:gd name="T97" fmla="*/ 321 h 348"/>
                  <a:gd name="T98" fmla="*/ 13 w 296"/>
                  <a:gd name="T99" fmla="*/ 279 h 348"/>
                  <a:gd name="T100" fmla="*/ 2 w 296"/>
                  <a:gd name="T101" fmla="*/ 274 h 348"/>
                  <a:gd name="T102" fmla="*/ 0 w 296"/>
                  <a:gd name="T103" fmla="*/ 99 h 348"/>
                  <a:gd name="T104" fmla="*/ 5 w 296"/>
                  <a:gd name="T105" fmla="*/ 88 h 348"/>
                  <a:gd name="T106" fmla="*/ 6 w 296"/>
                  <a:gd name="T107" fmla="*/ 74 h 348"/>
                  <a:gd name="T108" fmla="*/ 16 w 296"/>
                  <a:gd name="T109" fmla="*/ 29 h 348"/>
                  <a:gd name="T110" fmla="*/ 66 w 296"/>
                  <a:gd name="T111" fmla="*/ 2 h 3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Lst>
                <a:rect l="0" t="0" r="r" b="b"/>
                <a:pathLst>
                  <a:path w="296" h="348">
                    <a:moveTo>
                      <a:pt x="86" y="328"/>
                    </a:moveTo>
                    <a:lnTo>
                      <a:pt x="84" y="328"/>
                    </a:lnTo>
                    <a:lnTo>
                      <a:pt x="82" y="330"/>
                    </a:lnTo>
                    <a:lnTo>
                      <a:pt x="80" y="332"/>
                    </a:lnTo>
                    <a:lnTo>
                      <a:pt x="80" y="334"/>
                    </a:lnTo>
                    <a:lnTo>
                      <a:pt x="80" y="335"/>
                    </a:lnTo>
                    <a:lnTo>
                      <a:pt x="80" y="339"/>
                    </a:lnTo>
                    <a:lnTo>
                      <a:pt x="82" y="341"/>
                    </a:lnTo>
                    <a:lnTo>
                      <a:pt x="84" y="342"/>
                    </a:lnTo>
                    <a:lnTo>
                      <a:pt x="86" y="343"/>
                    </a:lnTo>
                    <a:lnTo>
                      <a:pt x="209" y="343"/>
                    </a:lnTo>
                    <a:lnTo>
                      <a:pt x="211" y="342"/>
                    </a:lnTo>
                    <a:lnTo>
                      <a:pt x="213" y="341"/>
                    </a:lnTo>
                    <a:lnTo>
                      <a:pt x="216" y="339"/>
                    </a:lnTo>
                    <a:lnTo>
                      <a:pt x="216" y="335"/>
                    </a:lnTo>
                    <a:lnTo>
                      <a:pt x="216" y="334"/>
                    </a:lnTo>
                    <a:lnTo>
                      <a:pt x="216" y="332"/>
                    </a:lnTo>
                    <a:lnTo>
                      <a:pt x="213" y="330"/>
                    </a:lnTo>
                    <a:lnTo>
                      <a:pt x="211" y="328"/>
                    </a:lnTo>
                    <a:lnTo>
                      <a:pt x="209" y="328"/>
                    </a:lnTo>
                    <a:lnTo>
                      <a:pt x="86" y="328"/>
                    </a:lnTo>
                    <a:close/>
                    <a:moveTo>
                      <a:pt x="113" y="279"/>
                    </a:moveTo>
                    <a:lnTo>
                      <a:pt x="113" y="321"/>
                    </a:lnTo>
                    <a:lnTo>
                      <a:pt x="183" y="321"/>
                    </a:lnTo>
                    <a:lnTo>
                      <a:pt x="183" y="279"/>
                    </a:lnTo>
                    <a:lnTo>
                      <a:pt x="113" y="279"/>
                    </a:lnTo>
                    <a:close/>
                    <a:moveTo>
                      <a:pt x="29" y="109"/>
                    </a:moveTo>
                    <a:lnTo>
                      <a:pt x="29" y="255"/>
                    </a:lnTo>
                    <a:lnTo>
                      <a:pt x="267" y="255"/>
                    </a:lnTo>
                    <a:lnTo>
                      <a:pt x="267" y="109"/>
                    </a:lnTo>
                    <a:lnTo>
                      <a:pt x="137" y="109"/>
                    </a:lnTo>
                    <a:lnTo>
                      <a:pt x="133" y="112"/>
                    </a:lnTo>
                    <a:lnTo>
                      <a:pt x="137" y="143"/>
                    </a:lnTo>
                    <a:lnTo>
                      <a:pt x="104" y="120"/>
                    </a:lnTo>
                    <a:lnTo>
                      <a:pt x="95" y="121"/>
                    </a:lnTo>
                    <a:lnTo>
                      <a:pt x="88" y="121"/>
                    </a:lnTo>
                    <a:lnTo>
                      <a:pt x="70" y="120"/>
                    </a:lnTo>
                    <a:lnTo>
                      <a:pt x="54" y="116"/>
                    </a:lnTo>
                    <a:lnTo>
                      <a:pt x="39" y="109"/>
                    </a:lnTo>
                    <a:lnTo>
                      <a:pt x="29" y="109"/>
                    </a:lnTo>
                    <a:close/>
                    <a:moveTo>
                      <a:pt x="13" y="91"/>
                    </a:moveTo>
                    <a:lnTo>
                      <a:pt x="10" y="92"/>
                    </a:lnTo>
                    <a:lnTo>
                      <a:pt x="7" y="93"/>
                    </a:lnTo>
                    <a:lnTo>
                      <a:pt x="6" y="95"/>
                    </a:lnTo>
                    <a:lnTo>
                      <a:pt x="6" y="99"/>
                    </a:lnTo>
                    <a:lnTo>
                      <a:pt x="6" y="266"/>
                    </a:lnTo>
                    <a:lnTo>
                      <a:pt x="6" y="269"/>
                    </a:lnTo>
                    <a:lnTo>
                      <a:pt x="7" y="271"/>
                    </a:lnTo>
                    <a:lnTo>
                      <a:pt x="10" y="272"/>
                    </a:lnTo>
                    <a:lnTo>
                      <a:pt x="13" y="273"/>
                    </a:lnTo>
                    <a:lnTo>
                      <a:pt x="283" y="273"/>
                    </a:lnTo>
                    <a:lnTo>
                      <a:pt x="285" y="272"/>
                    </a:lnTo>
                    <a:lnTo>
                      <a:pt x="287" y="271"/>
                    </a:lnTo>
                    <a:lnTo>
                      <a:pt x="289" y="269"/>
                    </a:lnTo>
                    <a:lnTo>
                      <a:pt x="289" y="266"/>
                    </a:lnTo>
                    <a:lnTo>
                      <a:pt x="289" y="99"/>
                    </a:lnTo>
                    <a:lnTo>
                      <a:pt x="289" y="95"/>
                    </a:lnTo>
                    <a:lnTo>
                      <a:pt x="287" y="93"/>
                    </a:lnTo>
                    <a:lnTo>
                      <a:pt x="285" y="92"/>
                    </a:lnTo>
                    <a:lnTo>
                      <a:pt x="283" y="91"/>
                    </a:lnTo>
                    <a:lnTo>
                      <a:pt x="160" y="91"/>
                    </a:lnTo>
                    <a:lnTo>
                      <a:pt x="154" y="97"/>
                    </a:lnTo>
                    <a:lnTo>
                      <a:pt x="147" y="104"/>
                    </a:lnTo>
                    <a:lnTo>
                      <a:pt x="272" y="104"/>
                    </a:lnTo>
                    <a:lnTo>
                      <a:pt x="272" y="261"/>
                    </a:lnTo>
                    <a:lnTo>
                      <a:pt x="23" y="261"/>
                    </a:lnTo>
                    <a:lnTo>
                      <a:pt x="23" y="104"/>
                    </a:lnTo>
                    <a:lnTo>
                      <a:pt x="29" y="104"/>
                    </a:lnTo>
                    <a:lnTo>
                      <a:pt x="22" y="97"/>
                    </a:lnTo>
                    <a:lnTo>
                      <a:pt x="16" y="91"/>
                    </a:lnTo>
                    <a:lnTo>
                      <a:pt x="13" y="91"/>
                    </a:lnTo>
                    <a:close/>
                    <a:moveTo>
                      <a:pt x="88" y="5"/>
                    </a:moveTo>
                    <a:lnTo>
                      <a:pt x="67" y="7"/>
                    </a:lnTo>
                    <a:lnTo>
                      <a:pt x="48" y="13"/>
                    </a:lnTo>
                    <a:lnTo>
                      <a:pt x="33" y="21"/>
                    </a:lnTo>
                    <a:lnTo>
                      <a:pt x="21" y="32"/>
                    </a:lnTo>
                    <a:lnTo>
                      <a:pt x="13" y="45"/>
                    </a:lnTo>
                    <a:lnTo>
                      <a:pt x="10" y="60"/>
                    </a:lnTo>
                    <a:lnTo>
                      <a:pt x="13" y="75"/>
                    </a:lnTo>
                    <a:lnTo>
                      <a:pt x="21" y="88"/>
                    </a:lnTo>
                    <a:lnTo>
                      <a:pt x="33" y="99"/>
                    </a:lnTo>
                    <a:lnTo>
                      <a:pt x="48" y="107"/>
                    </a:lnTo>
                    <a:lnTo>
                      <a:pt x="67" y="113"/>
                    </a:lnTo>
                    <a:lnTo>
                      <a:pt x="88" y="115"/>
                    </a:lnTo>
                    <a:lnTo>
                      <a:pt x="96" y="115"/>
                    </a:lnTo>
                    <a:lnTo>
                      <a:pt x="104" y="114"/>
                    </a:lnTo>
                    <a:lnTo>
                      <a:pt x="105" y="114"/>
                    </a:lnTo>
                    <a:lnTo>
                      <a:pt x="130" y="131"/>
                    </a:lnTo>
                    <a:lnTo>
                      <a:pt x="127" y="108"/>
                    </a:lnTo>
                    <a:lnTo>
                      <a:pt x="129" y="107"/>
                    </a:lnTo>
                    <a:lnTo>
                      <a:pt x="144" y="99"/>
                    </a:lnTo>
                    <a:lnTo>
                      <a:pt x="156" y="87"/>
                    </a:lnTo>
                    <a:lnTo>
                      <a:pt x="164" y="75"/>
                    </a:lnTo>
                    <a:lnTo>
                      <a:pt x="166" y="60"/>
                    </a:lnTo>
                    <a:lnTo>
                      <a:pt x="162" y="45"/>
                    </a:lnTo>
                    <a:lnTo>
                      <a:pt x="155" y="32"/>
                    </a:lnTo>
                    <a:lnTo>
                      <a:pt x="143" y="21"/>
                    </a:lnTo>
                    <a:lnTo>
                      <a:pt x="127" y="13"/>
                    </a:lnTo>
                    <a:lnTo>
                      <a:pt x="108" y="7"/>
                    </a:lnTo>
                    <a:lnTo>
                      <a:pt x="88" y="5"/>
                    </a:lnTo>
                    <a:close/>
                    <a:moveTo>
                      <a:pt x="88" y="0"/>
                    </a:moveTo>
                    <a:lnTo>
                      <a:pt x="110" y="2"/>
                    </a:lnTo>
                    <a:lnTo>
                      <a:pt x="130" y="7"/>
                    </a:lnTo>
                    <a:lnTo>
                      <a:pt x="147" y="17"/>
                    </a:lnTo>
                    <a:lnTo>
                      <a:pt x="160" y="29"/>
                    </a:lnTo>
                    <a:lnTo>
                      <a:pt x="169" y="44"/>
                    </a:lnTo>
                    <a:lnTo>
                      <a:pt x="171" y="60"/>
                    </a:lnTo>
                    <a:lnTo>
                      <a:pt x="170" y="74"/>
                    </a:lnTo>
                    <a:lnTo>
                      <a:pt x="165" y="85"/>
                    </a:lnTo>
                    <a:lnTo>
                      <a:pt x="283" y="85"/>
                    </a:lnTo>
                    <a:lnTo>
                      <a:pt x="287" y="85"/>
                    </a:lnTo>
                    <a:lnTo>
                      <a:pt x="291" y="88"/>
                    </a:lnTo>
                    <a:lnTo>
                      <a:pt x="294" y="91"/>
                    </a:lnTo>
                    <a:lnTo>
                      <a:pt x="295" y="94"/>
                    </a:lnTo>
                    <a:lnTo>
                      <a:pt x="296" y="99"/>
                    </a:lnTo>
                    <a:lnTo>
                      <a:pt x="296" y="266"/>
                    </a:lnTo>
                    <a:lnTo>
                      <a:pt x="295" y="270"/>
                    </a:lnTo>
                    <a:lnTo>
                      <a:pt x="294" y="274"/>
                    </a:lnTo>
                    <a:lnTo>
                      <a:pt x="291" y="277"/>
                    </a:lnTo>
                    <a:lnTo>
                      <a:pt x="287" y="279"/>
                    </a:lnTo>
                    <a:lnTo>
                      <a:pt x="283" y="279"/>
                    </a:lnTo>
                    <a:lnTo>
                      <a:pt x="190" y="279"/>
                    </a:lnTo>
                    <a:lnTo>
                      <a:pt x="190" y="321"/>
                    </a:lnTo>
                    <a:lnTo>
                      <a:pt x="209" y="321"/>
                    </a:lnTo>
                    <a:lnTo>
                      <a:pt x="212" y="322"/>
                    </a:lnTo>
                    <a:lnTo>
                      <a:pt x="217" y="323"/>
                    </a:lnTo>
                    <a:lnTo>
                      <a:pt x="219" y="327"/>
                    </a:lnTo>
                    <a:lnTo>
                      <a:pt x="221" y="330"/>
                    </a:lnTo>
                    <a:lnTo>
                      <a:pt x="222" y="334"/>
                    </a:lnTo>
                    <a:lnTo>
                      <a:pt x="222" y="335"/>
                    </a:lnTo>
                    <a:lnTo>
                      <a:pt x="221" y="340"/>
                    </a:lnTo>
                    <a:lnTo>
                      <a:pt x="219" y="343"/>
                    </a:lnTo>
                    <a:lnTo>
                      <a:pt x="217" y="346"/>
                    </a:lnTo>
                    <a:lnTo>
                      <a:pt x="212" y="348"/>
                    </a:lnTo>
                    <a:lnTo>
                      <a:pt x="209" y="348"/>
                    </a:lnTo>
                    <a:lnTo>
                      <a:pt x="86" y="348"/>
                    </a:lnTo>
                    <a:lnTo>
                      <a:pt x="82" y="348"/>
                    </a:lnTo>
                    <a:lnTo>
                      <a:pt x="79" y="346"/>
                    </a:lnTo>
                    <a:lnTo>
                      <a:pt x="77" y="343"/>
                    </a:lnTo>
                    <a:lnTo>
                      <a:pt x="75" y="340"/>
                    </a:lnTo>
                    <a:lnTo>
                      <a:pt x="73" y="335"/>
                    </a:lnTo>
                    <a:lnTo>
                      <a:pt x="73" y="334"/>
                    </a:lnTo>
                    <a:lnTo>
                      <a:pt x="75" y="330"/>
                    </a:lnTo>
                    <a:lnTo>
                      <a:pt x="77" y="327"/>
                    </a:lnTo>
                    <a:lnTo>
                      <a:pt x="79" y="323"/>
                    </a:lnTo>
                    <a:lnTo>
                      <a:pt x="82" y="322"/>
                    </a:lnTo>
                    <a:lnTo>
                      <a:pt x="86" y="321"/>
                    </a:lnTo>
                    <a:lnTo>
                      <a:pt x="106" y="321"/>
                    </a:lnTo>
                    <a:lnTo>
                      <a:pt x="106" y="279"/>
                    </a:lnTo>
                    <a:lnTo>
                      <a:pt x="13" y="279"/>
                    </a:lnTo>
                    <a:lnTo>
                      <a:pt x="8" y="279"/>
                    </a:lnTo>
                    <a:lnTo>
                      <a:pt x="5" y="277"/>
                    </a:lnTo>
                    <a:lnTo>
                      <a:pt x="2" y="274"/>
                    </a:lnTo>
                    <a:lnTo>
                      <a:pt x="1" y="270"/>
                    </a:lnTo>
                    <a:lnTo>
                      <a:pt x="0" y="266"/>
                    </a:lnTo>
                    <a:lnTo>
                      <a:pt x="0" y="99"/>
                    </a:lnTo>
                    <a:lnTo>
                      <a:pt x="1" y="94"/>
                    </a:lnTo>
                    <a:lnTo>
                      <a:pt x="2" y="91"/>
                    </a:lnTo>
                    <a:lnTo>
                      <a:pt x="5" y="88"/>
                    </a:lnTo>
                    <a:lnTo>
                      <a:pt x="8" y="87"/>
                    </a:lnTo>
                    <a:lnTo>
                      <a:pt x="12" y="85"/>
                    </a:lnTo>
                    <a:lnTo>
                      <a:pt x="6" y="74"/>
                    </a:lnTo>
                    <a:lnTo>
                      <a:pt x="4" y="60"/>
                    </a:lnTo>
                    <a:lnTo>
                      <a:pt x="7" y="44"/>
                    </a:lnTo>
                    <a:lnTo>
                      <a:pt x="16" y="29"/>
                    </a:lnTo>
                    <a:lnTo>
                      <a:pt x="29" y="17"/>
                    </a:lnTo>
                    <a:lnTo>
                      <a:pt x="45" y="7"/>
                    </a:lnTo>
                    <a:lnTo>
                      <a:pt x="66" y="2"/>
                    </a:lnTo>
                    <a:lnTo>
                      <a:pt x="88"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9" name="组合 208"/>
            <p:cNvGrpSpPr/>
            <p:nvPr/>
          </p:nvGrpSpPr>
          <p:grpSpPr>
            <a:xfrm>
              <a:off x="2692946" y="4096380"/>
              <a:ext cx="496430" cy="656681"/>
              <a:chOff x="3883026" y="4608513"/>
              <a:chExt cx="452438" cy="598488"/>
            </a:xfrm>
            <a:grpFill/>
          </p:grpSpPr>
          <p:sp>
            <p:nvSpPr>
              <p:cNvPr id="181" name="Freeform 138"/>
              <p:cNvSpPr>
                <a:spLocks noEditPoints="1"/>
              </p:cNvSpPr>
              <p:nvPr/>
            </p:nvSpPr>
            <p:spPr bwMode="auto">
              <a:xfrm>
                <a:off x="3883026" y="4760913"/>
                <a:ext cx="354013" cy="446088"/>
              </a:xfrm>
              <a:custGeom>
                <a:avLst/>
                <a:gdLst>
                  <a:gd name="T0" fmla="*/ 103 w 223"/>
                  <a:gd name="T1" fmla="*/ 10 h 281"/>
                  <a:gd name="T2" fmla="*/ 64 w 223"/>
                  <a:gd name="T3" fmla="*/ 32 h 281"/>
                  <a:gd name="T4" fmla="*/ 41 w 223"/>
                  <a:gd name="T5" fmla="*/ 71 h 281"/>
                  <a:gd name="T6" fmla="*/ 37 w 223"/>
                  <a:gd name="T7" fmla="*/ 120 h 281"/>
                  <a:gd name="T8" fmla="*/ 37 w 223"/>
                  <a:gd name="T9" fmla="*/ 169 h 281"/>
                  <a:gd name="T10" fmla="*/ 43 w 223"/>
                  <a:gd name="T11" fmla="*/ 228 h 281"/>
                  <a:gd name="T12" fmla="*/ 72 w 223"/>
                  <a:gd name="T13" fmla="*/ 228 h 281"/>
                  <a:gd name="T14" fmla="*/ 92 w 223"/>
                  <a:gd name="T15" fmla="*/ 227 h 281"/>
                  <a:gd name="T16" fmla="*/ 216 w 223"/>
                  <a:gd name="T17" fmla="*/ 276 h 281"/>
                  <a:gd name="T18" fmla="*/ 190 w 223"/>
                  <a:gd name="T19" fmla="*/ 174 h 281"/>
                  <a:gd name="T20" fmla="*/ 198 w 223"/>
                  <a:gd name="T21" fmla="*/ 159 h 281"/>
                  <a:gd name="T22" fmla="*/ 210 w 223"/>
                  <a:gd name="T23" fmla="*/ 132 h 281"/>
                  <a:gd name="T24" fmla="*/ 216 w 223"/>
                  <a:gd name="T25" fmla="*/ 95 h 281"/>
                  <a:gd name="T26" fmla="*/ 204 w 223"/>
                  <a:gd name="T27" fmla="*/ 50 h 281"/>
                  <a:gd name="T28" fmla="*/ 171 w 223"/>
                  <a:gd name="T29" fmla="*/ 18 h 281"/>
                  <a:gd name="T30" fmla="*/ 127 w 223"/>
                  <a:gd name="T31" fmla="*/ 6 h 281"/>
                  <a:gd name="T32" fmla="*/ 148 w 223"/>
                  <a:gd name="T33" fmla="*/ 2 h 281"/>
                  <a:gd name="T34" fmla="*/ 186 w 223"/>
                  <a:gd name="T35" fmla="*/ 20 h 281"/>
                  <a:gd name="T36" fmla="*/ 212 w 223"/>
                  <a:gd name="T37" fmla="*/ 53 h 281"/>
                  <a:gd name="T38" fmla="*/ 222 w 223"/>
                  <a:gd name="T39" fmla="*/ 95 h 281"/>
                  <a:gd name="T40" fmla="*/ 216 w 223"/>
                  <a:gd name="T41" fmla="*/ 133 h 281"/>
                  <a:gd name="T42" fmla="*/ 204 w 223"/>
                  <a:gd name="T43" fmla="*/ 162 h 281"/>
                  <a:gd name="T44" fmla="*/ 195 w 223"/>
                  <a:gd name="T45" fmla="*/ 176 h 281"/>
                  <a:gd name="T46" fmla="*/ 96 w 223"/>
                  <a:gd name="T47" fmla="*/ 281 h 281"/>
                  <a:gd name="T48" fmla="*/ 54 w 223"/>
                  <a:gd name="T49" fmla="*/ 234 h 281"/>
                  <a:gd name="T50" fmla="*/ 36 w 223"/>
                  <a:gd name="T51" fmla="*/ 233 h 281"/>
                  <a:gd name="T52" fmla="*/ 30 w 223"/>
                  <a:gd name="T53" fmla="*/ 233 h 281"/>
                  <a:gd name="T54" fmla="*/ 0 w 223"/>
                  <a:gd name="T55" fmla="*/ 176 h 281"/>
                  <a:gd name="T56" fmla="*/ 31 w 223"/>
                  <a:gd name="T57" fmla="*/ 95 h 281"/>
                  <a:gd name="T58" fmla="*/ 41 w 223"/>
                  <a:gd name="T59" fmla="*/ 53 h 281"/>
                  <a:gd name="T60" fmla="*/ 67 w 223"/>
                  <a:gd name="T61" fmla="*/ 20 h 281"/>
                  <a:gd name="T62" fmla="*/ 105 w 223"/>
                  <a:gd name="T63" fmla="*/ 2 h 28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3" h="281">
                    <a:moveTo>
                      <a:pt x="127" y="6"/>
                    </a:moveTo>
                    <a:lnTo>
                      <a:pt x="103" y="10"/>
                    </a:lnTo>
                    <a:lnTo>
                      <a:pt x="81" y="18"/>
                    </a:lnTo>
                    <a:lnTo>
                      <a:pt x="64" y="32"/>
                    </a:lnTo>
                    <a:lnTo>
                      <a:pt x="50" y="50"/>
                    </a:lnTo>
                    <a:lnTo>
                      <a:pt x="41" y="71"/>
                    </a:lnTo>
                    <a:lnTo>
                      <a:pt x="38" y="95"/>
                    </a:lnTo>
                    <a:lnTo>
                      <a:pt x="37" y="120"/>
                    </a:lnTo>
                    <a:lnTo>
                      <a:pt x="9" y="169"/>
                    </a:lnTo>
                    <a:lnTo>
                      <a:pt x="37" y="169"/>
                    </a:lnTo>
                    <a:lnTo>
                      <a:pt x="36" y="228"/>
                    </a:lnTo>
                    <a:lnTo>
                      <a:pt x="43" y="228"/>
                    </a:lnTo>
                    <a:lnTo>
                      <a:pt x="54" y="228"/>
                    </a:lnTo>
                    <a:lnTo>
                      <a:pt x="72" y="228"/>
                    </a:lnTo>
                    <a:lnTo>
                      <a:pt x="90" y="227"/>
                    </a:lnTo>
                    <a:lnTo>
                      <a:pt x="92" y="227"/>
                    </a:lnTo>
                    <a:lnTo>
                      <a:pt x="101" y="276"/>
                    </a:lnTo>
                    <a:lnTo>
                      <a:pt x="216" y="276"/>
                    </a:lnTo>
                    <a:lnTo>
                      <a:pt x="189" y="175"/>
                    </a:lnTo>
                    <a:lnTo>
                      <a:pt x="190" y="174"/>
                    </a:lnTo>
                    <a:lnTo>
                      <a:pt x="192" y="169"/>
                    </a:lnTo>
                    <a:lnTo>
                      <a:pt x="198" y="159"/>
                    </a:lnTo>
                    <a:lnTo>
                      <a:pt x="204" y="146"/>
                    </a:lnTo>
                    <a:lnTo>
                      <a:pt x="210" y="132"/>
                    </a:lnTo>
                    <a:lnTo>
                      <a:pt x="215" y="115"/>
                    </a:lnTo>
                    <a:lnTo>
                      <a:pt x="216" y="95"/>
                    </a:lnTo>
                    <a:lnTo>
                      <a:pt x="212" y="71"/>
                    </a:lnTo>
                    <a:lnTo>
                      <a:pt x="204" y="50"/>
                    </a:lnTo>
                    <a:lnTo>
                      <a:pt x="190" y="32"/>
                    </a:lnTo>
                    <a:lnTo>
                      <a:pt x="171" y="18"/>
                    </a:lnTo>
                    <a:lnTo>
                      <a:pt x="151" y="10"/>
                    </a:lnTo>
                    <a:lnTo>
                      <a:pt x="127" y="6"/>
                    </a:lnTo>
                    <a:close/>
                    <a:moveTo>
                      <a:pt x="127" y="0"/>
                    </a:moveTo>
                    <a:lnTo>
                      <a:pt x="148" y="2"/>
                    </a:lnTo>
                    <a:lnTo>
                      <a:pt x="168" y="10"/>
                    </a:lnTo>
                    <a:lnTo>
                      <a:pt x="186" y="20"/>
                    </a:lnTo>
                    <a:lnTo>
                      <a:pt x="201" y="36"/>
                    </a:lnTo>
                    <a:lnTo>
                      <a:pt x="212" y="53"/>
                    </a:lnTo>
                    <a:lnTo>
                      <a:pt x="219" y="74"/>
                    </a:lnTo>
                    <a:lnTo>
                      <a:pt x="222" y="95"/>
                    </a:lnTo>
                    <a:lnTo>
                      <a:pt x="220" y="116"/>
                    </a:lnTo>
                    <a:lnTo>
                      <a:pt x="216" y="133"/>
                    </a:lnTo>
                    <a:lnTo>
                      <a:pt x="210" y="149"/>
                    </a:lnTo>
                    <a:lnTo>
                      <a:pt x="204" y="162"/>
                    </a:lnTo>
                    <a:lnTo>
                      <a:pt x="197" y="172"/>
                    </a:lnTo>
                    <a:lnTo>
                      <a:pt x="195" y="176"/>
                    </a:lnTo>
                    <a:lnTo>
                      <a:pt x="223" y="281"/>
                    </a:lnTo>
                    <a:lnTo>
                      <a:pt x="96" y="281"/>
                    </a:lnTo>
                    <a:lnTo>
                      <a:pt x="87" y="233"/>
                    </a:lnTo>
                    <a:lnTo>
                      <a:pt x="54" y="234"/>
                    </a:lnTo>
                    <a:lnTo>
                      <a:pt x="43" y="233"/>
                    </a:lnTo>
                    <a:lnTo>
                      <a:pt x="36" y="233"/>
                    </a:lnTo>
                    <a:lnTo>
                      <a:pt x="33" y="233"/>
                    </a:lnTo>
                    <a:lnTo>
                      <a:pt x="30" y="233"/>
                    </a:lnTo>
                    <a:lnTo>
                      <a:pt x="30" y="176"/>
                    </a:lnTo>
                    <a:lnTo>
                      <a:pt x="0" y="176"/>
                    </a:lnTo>
                    <a:lnTo>
                      <a:pt x="31" y="118"/>
                    </a:lnTo>
                    <a:lnTo>
                      <a:pt x="31" y="95"/>
                    </a:lnTo>
                    <a:lnTo>
                      <a:pt x="33" y="74"/>
                    </a:lnTo>
                    <a:lnTo>
                      <a:pt x="41" y="53"/>
                    </a:lnTo>
                    <a:lnTo>
                      <a:pt x="52" y="36"/>
                    </a:lnTo>
                    <a:lnTo>
                      <a:pt x="67" y="20"/>
                    </a:lnTo>
                    <a:lnTo>
                      <a:pt x="84" y="10"/>
                    </a:lnTo>
                    <a:lnTo>
                      <a:pt x="105" y="2"/>
                    </a:lnTo>
                    <a:lnTo>
                      <a:pt x="127"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2" name="Freeform 139"/>
              <p:cNvSpPr>
                <a:spLocks noEditPoints="1"/>
              </p:cNvSpPr>
              <p:nvPr/>
            </p:nvSpPr>
            <p:spPr bwMode="auto">
              <a:xfrm>
                <a:off x="3973513" y="4791076"/>
                <a:ext cx="219075" cy="214313"/>
              </a:xfrm>
              <a:custGeom>
                <a:avLst/>
                <a:gdLst>
                  <a:gd name="T0" fmla="*/ 70 w 138"/>
                  <a:gd name="T1" fmla="*/ 6 h 135"/>
                  <a:gd name="T2" fmla="*/ 50 w 138"/>
                  <a:gd name="T3" fmla="*/ 9 h 135"/>
                  <a:gd name="T4" fmla="*/ 33 w 138"/>
                  <a:gd name="T5" fmla="*/ 18 h 135"/>
                  <a:gd name="T6" fmla="*/ 19 w 138"/>
                  <a:gd name="T7" fmla="*/ 32 h 135"/>
                  <a:gd name="T8" fmla="*/ 10 w 138"/>
                  <a:gd name="T9" fmla="*/ 48 h 135"/>
                  <a:gd name="T10" fmla="*/ 7 w 138"/>
                  <a:gd name="T11" fmla="*/ 68 h 135"/>
                  <a:gd name="T12" fmla="*/ 10 w 138"/>
                  <a:gd name="T13" fmla="*/ 87 h 135"/>
                  <a:gd name="T14" fmla="*/ 19 w 138"/>
                  <a:gd name="T15" fmla="*/ 103 h 135"/>
                  <a:gd name="T16" fmla="*/ 33 w 138"/>
                  <a:gd name="T17" fmla="*/ 117 h 135"/>
                  <a:gd name="T18" fmla="*/ 50 w 138"/>
                  <a:gd name="T19" fmla="*/ 125 h 135"/>
                  <a:gd name="T20" fmla="*/ 70 w 138"/>
                  <a:gd name="T21" fmla="*/ 128 h 135"/>
                  <a:gd name="T22" fmla="*/ 89 w 138"/>
                  <a:gd name="T23" fmla="*/ 125 h 135"/>
                  <a:gd name="T24" fmla="*/ 107 w 138"/>
                  <a:gd name="T25" fmla="*/ 117 h 135"/>
                  <a:gd name="T26" fmla="*/ 121 w 138"/>
                  <a:gd name="T27" fmla="*/ 103 h 135"/>
                  <a:gd name="T28" fmla="*/ 129 w 138"/>
                  <a:gd name="T29" fmla="*/ 87 h 135"/>
                  <a:gd name="T30" fmla="*/ 133 w 138"/>
                  <a:gd name="T31" fmla="*/ 68 h 135"/>
                  <a:gd name="T32" fmla="*/ 129 w 138"/>
                  <a:gd name="T33" fmla="*/ 48 h 135"/>
                  <a:gd name="T34" fmla="*/ 121 w 138"/>
                  <a:gd name="T35" fmla="*/ 32 h 135"/>
                  <a:gd name="T36" fmla="*/ 107 w 138"/>
                  <a:gd name="T37" fmla="*/ 18 h 135"/>
                  <a:gd name="T38" fmla="*/ 89 w 138"/>
                  <a:gd name="T39" fmla="*/ 9 h 135"/>
                  <a:gd name="T40" fmla="*/ 70 w 138"/>
                  <a:gd name="T41" fmla="*/ 6 h 135"/>
                  <a:gd name="T42" fmla="*/ 70 w 138"/>
                  <a:gd name="T43" fmla="*/ 0 h 135"/>
                  <a:gd name="T44" fmla="*/ 88 w 138"/>
                  <a:gd name="T45" fmla="*/ 2 h 135"/>
                  <a:gd name="T46" fmla="*/ 104 w 138"/>
                  <a:gd name="T47" fmla="*/ 9 h 135"/>
                  <a:gd name="T48" fmla="*/ 119 w 138"/>
                  <a:gd name="T49" fmla="*/ 20 h 135"/>
                  <a:gd name="T50" fmla="*/ 129 w 138"/>
                  <a:gd name="T51" fmla="*/ 34 h 135"/>
                  <a:gd name="T52" fmla="*/ 136 w 138"/>
                  <a:gd name="T53" fmla="*/ 49 h 135"/>
                  <a:gd name="T54" fmla="*/ 138 w 138"/>
                  <a:gd name="T55" fmla="*/ 68 h 135"/>
                  <a:gd name="T56" fmla="*/ 136 w 138"/>
                  <a:gd name="T57" fmla="*/ 85 h 135"/>
                  <a:gd name="T58" fmla="*/ 129 w 138"/>
                  <a:gd name="T59" fmla="*/ 101 h 135"/>
                  <a:gd name="T60" fmla="*/ 119 w 138"/>
                  <a:gd name="T61" fmla="*/ 115 h 135"/>
                  <a:gd name="T62" fmla="*/ 104 w 138"/>
                  <a:gd name="T63" fmla="*/ 125 h 135"/>
                  <a:gd name="T64" fmla="*/ 88 w 138"/>
                  <a:gd name="T65" fmla="*/ 133 h 135"/>
                  <a:gd name="T66" fmla="*/ 70 w 138"/>
                  <a:gd name="T67" fmla="*/ 135 h 135"/>
                  <a:gd name="T68" fmla="*/ 51 w 138"/>
                  <a:gd name="T69" fmla="*/ 133 h 135"/>
                  <a:gd name="T70" fmla="*/ 35 w 138"/>
                  <a:gd name="T71" fmla="*/ 125 h 135"/>
                  <a:gd name="T72" fmla="*/ 21 w 138"/>
                  <a:gd name="T73" fmla="*/ 115 h 135"/>
                  <a:gd name="T74" fmla="*/ 10 w 138"/>
                  <a:gd name="T75" fmla="*/ 101 h 135"/>
                  <a:gd name="T76" fmla="*/ 3 w 138"/>
                  <a:gd name="T77" fmla="*/ 85 h 135"/>
                  <a:gd name="T78" fmla="*/ 0 w 138"/>
                  <a:gd name="T79" fmla="*/ 68 h 135"/>
                  <a:gd name="T80" fmla="*/ 3 w 138"/>
                  <a:gd name="T81" fmla="*/ 49 h 135"/>
                  <a:gd name="T82" fmla="*/ 10 w 138"/>
                  <a:gd name="T83" fmla="*/ 34 h 135"/>
                  <a:gd name="T84" fmla="*/ 21 w 138"/>
                  <a:gd name="T85" fmla="*/ 20 h 135"/>
                  <a:gd name="T86" fmla="*/ 35 w 138"/>
                  <a:gd name="T87" fmla="*/ 9 h 135"/>
                  <a:gd name="T88" fmla="*/ 51 w 138"/>
                  <a:gd name="T89" fmla="*/ 2 h 135"/>
                  <a:gd name="T90" fmla="*/ 70 w 138"/>
                  <a:gd name="T91" fmla="*/ 0 h 13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38" h="135">
                    <a:moveTo>
                      <a:pt x="70" y="6"/>
                    </a:moveTo>
                    <a:lnTo>
                      <a:pt x="50" y="9"/>
                    </a:lnTo>
                    <a:lnTo>
                      <a:pt x="33" y="18"/>
                    </a:lnTo>
                    <a:lnTo>
                      <a:pt x="19" y="32"/>
                    </a:lnTo>
                    <a:lnTo>
                      <a:pt x="10" y="48"/>
                    </a:lnTo>
                    <a:lnTo>
                      <a:pt x="7" y="68"/>
                    </a:lnTo>
                    <a:lnTo>
                      <a:pt x="10" y="87"/>
                    </a:lnTo>
                    <a:lnTo>
                      <a:pt x="19" y="103"/>
                    </a:lnTo>
                    <a:lnTo>
                      <a:pt x="33" y="117"/>
                    </a:lnTo>
                    <a:lnTo>
                      <a:pt x="50" y="125"/>
                    </a:lnTo>
                    <a:lnTo>
                      <a:pt x="70" y="128"/>
                    </a:lnTo>
                    <a:lnTo>
                      <a:pt x="89" y="125"/>
                    </a:lnTo>
                    <a:lnTo>
                      <a:pt x="107" y="117"/>
                    </a:lnTo>
                    <a:lnTo>
                      <a:pt x="121" y="103"/>
                    </a:lnTo>
                    <a:lnTo>
                      <a:pt x="129" y="87"/>
                    </a:lnTo>
                    <a:lnTo>
                      <a:pt x="133" y="68"/>
                    </a:lnTo>
                    <a:lnTo>
                      <a:pt x="129" y="48"/>
                    </a:lnTo>
                    <a:lnTo>
                      <a:pt x="121" y="32"/>
                    </a:lnTo>
                    <a:lnTo>
                      <a:pt x="107" y="18"/>
                    </a:lnTo>
                    <a:lnTo>
                      <a:pt x="89" y="9"/>
                    </a:lnTo>
                    <a:lnTo>
                      <a:pt x="70" y="6"/>
                    </a:lnTo>
                    <a:close/>
                    <a:moveTo>
                      <a:pt x="70" y="0"/>
                    </a:moveTo>
                    <a:lnTo>
                      <a:pt x="88" y="2"/>
                    </a:lnTo>
                    <a:lnTo>
                      <a:pt x="104" y="9"/>
                    </a:lnTo>
                    <a:lnTo>
                      <a:pt x="119" y="20"/>
                    </a:lnTo>
                    <a:lnTo>
                      <a:pt x="129" y="34"/>
                    </a:lnTo>
                    <a:lnTo>
                      <a:pt x="136" y="49"/>
                    </a:lnTo>
                    <a:lnTo>
                      <a:pt x="138" y="68"/>
                    </a:lnTo>
                    <a:lnTo>
                      <a:pt x="136" y="85"/>
                    </a:lnTo>
                    <a:lnTo>
                      <a:pt x="129" y="101"/>
                    </a:lnTo>
                    <a:lnTo>
                      <a:pt x="119" y="115"/>
                    </a:lnTo>
                    <a:lnTo>
                      <a:pt x="104" y="125"/>
                    </a:lnTo>
                    <a:lnTo>
                      <a:pt x="88" y="133"/>
                    </a:lnTo>
                    <a:lnTo>
                      <a:pt x="70" y="135"/>
                    </a:lnTo>
                    <a:lnTo>
                      <a:pt x="51" y="133"/>
                    </a:lnTo>
                    <a:lnTo>
                      <a:pt x="35" y="125"/>
                    </a:lnTo>
                    <a:lnTo>
                      <a:pt x="21" y="115"/>
                    </a:lnTo>
                    <a:lnTo>
                      <a:pt x="10" y="101"/>
                    </a:lnTo>
                    <a:lnTo>
                      <a:pt x="3" y="85"/>
                    </a:lnTo>
                    <a:lnTo>
                      <a:pt x="0" y="68"/>
                    </a:lnTo>
                    <a:lnTo>
                      <a:pt x="3" y="49"/>
                    </a:lnTo>
                    <a:lnTo>
                      <a:pt x="10" y="34"/>
                    </a:lnTo>
                    <a:lnTo>
                      <a:pt x="21" y="20"/>
                    </a:lnTo>
                    <a:lnTo>
                      <a:pt x="35" y="9"/>
                    </a:lnTo>
                    <a:lnTo>
                      <a:pt x="51" y="2"/>
                    </a:lnTo>
                    <a:lnTo>
                      <a:pt x="70"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3" name="Freeform 140"/>
              <p:cNvSpPr>
                <a:spLocks noEditPoints="1"/>
              </p:cNvSpPr>
              <p:nvPr/>
            </p:nvSpPr>
            <p:spPr bwMode="auto">
              <a:xfrm>
                <a:off x="4102101" y="4608513"/>
                <a:ext cx="233363" cy="204788"/>
              </a:xfrm>
              <a:custGeom>
                <a:avLst/>
                <a:gdLst>
                  <a:gd name="T0" fmla="*/ 52 w 147"/>
                  <a:gd name="T1" fmla="*/ 8 h 129"/>
                  <a:gd name="T2" fmla="*/ 18 w 147"/>
                  <a:gd name="T3" fmla="*/ 24 h 129"/>
                  <a:gd name="T4" fmla="*/ 5 w 147"/>
                  <a:gd name="T5" fmla="*/ 50 h 129"/>
                  <a:gd name="T6" fmla="*/ 18 w 147"/>
                  <a:gd name="T7" fmla="*/ 76 h 129"/>
                  <a:gd name="T8" fmla="*/ 52 w 147"/>
                  <a:gd name="T9" fmla="*/ 92 h 129"/>
                  <a:gd name="T10" fmla="*/ 80 w 147"/>
                  <a:gd name="T11" fmla="*/ 95 h 129"/>
                  <a:gd name="T12" fmla="*/ 89 w 147"/>
                  <a:gd name="T13" fmla="*/ 94 h 129"/>
                  <a:gd name="T14" fmla="*/ 90 w 147"/>
                  <a:gd name="T15" fmla="*/ 108 h 129"/>
                  <a:gd name="T16" fmla="*/ 94 w 147"/>
                  <a:gd name="T17" fmla="*/ 115 h 129"/>
                  <a:gd name="T18" fmla="*/ 105 w 147"/>
                  <a:gd name="T19" fmla="*/ 100 h 129"/>
                  <a:gd name="T20" fmla="*/ 109 w 147"/>
                  <a:gd name="T21" fmla="*/ 88 h 129"/>
                  <a:gd name="T22" fmla="*/ 123 w 147"/>
                  <a:gd name="T23" fmla="*/ 81 h 129"/>
                  <a:gd name="T24" fmla="*/ 138 w 147"/>
                  <a:gd name="T25" fmla="*/ 61 h 129"/>
                  <a:gd name="T26" fmla="*/ 137 w 147"/>
                  <a:gd name="T27" fmla="*/ 36 h 129"/>
                  <a:gd name="T28" fmla="*/ 114 w 147"/>
                  <a:gd name="T29" fmla="*/ 14 h 129"/>
                  <a:gd name="T30" fmla="*/ 73 w 147"/>
                  <a:gd name="T31" fmla="*/ 6 h 129"/>
                  <a:gd name="T32" fmla="*/ 93 w 147"/>
                  <a:gd name="T33" fmla="*/ 1 h 129"/>
                  <a:gd name="T34" fmla="*/ 125 w 147"/>
                  <a:gd name="T35" fmla="*/ 14 h 129"/>
                  <a:gd name="T36" fmla="*/ 144 w 147"/>
                  <a:gd name="T37" fmla="*/ 37 h 129"/>
                  <a:gd name="T38" fmla="*/ 145 w 147"/>
                  <a:gd name="T39" fmla="*/ 63 h 129"/>
                  <a:gd name="T40" fmla="*/ 129 w 147"/>
                  <a:gd name="T41" fmla="*/ 84 h 129"/>
                  <a:gd name="T42" fmla="*/ 109 w 147"/>
                  <a:gd name="T43" fmla="*/ 106 h 129"/>
                  <a:gd name="T44" fmla="*/ 94 w 147"/>
                  <a:gd name="T45" fmla="*/ 123 h 129"/>
                  <a:gd name="T46" fmla="*/ 85 w 147"/>
                  <a:gd name="T47" fmla="*/ 127 h 129"/>
                  <a:gd name="T48" fmla="*/ 81 w 147"/>
                  <a:gd name="T49" fmla="*/ 124 h 129"/>
                  <a:gd name="T50" fmla="*/ 83 w 147"/>
                  <a:gd name="T51" fmla="*/ 100 h 129"/>
                  <a:gd name="T52" fmla="*/ 54 w 147"/>
                  <a:gd name="T53" fmla="*/ 99 h 129"/>
                  <a:gd name="T54" fmla="*/ 21 w 147"/>
                  <a:gd name="T55" fmla="*/ 86 h 129"/>
                  <a:gd name="T56" fmla="*/ 2 w 147"/>
                  <a:gd name="T57" fmla="*/ 64 h 129"/>
                  <a:gd name="T58" fmla="*/ 2 w 147"/>
                  <a:gd name="T59" fmla="*/ 37 h 129"/>
                  <a:gd name="T60" fmla="*/ 21 w 147"/>
                  <a:gd name="T61" fmla="*/ 14 h 129"/>
                  <a:gd name="T62" fmla="*/ 54 w 147"/>
                  <a:gd name="T63" fmla="*/ 1 h 12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7" h="129">
                    <a:moveTo>
                      <a:pt x="73" y="6"/>
                    </a:moveTo>
                    <a:lnTo>
                      <a:pt x="52" y="8"/>
                    </a:lnTo>
                    <a:lnTo>
                      <a:pt x="33" y="14"/>
                    </a:lnTo>
                    <a:lnTo>
                      <a:pt x="18" y="24"/>
                    </a:lnTo>
                    <a:lnTo>
                      <a:pt x="9" y="36"/>
                    </a:lnTo>
                    <a:lnTo>
                      <a:pt x="5" y="50"/>
                    </a:lnTo>
                    <a:lnTo>
                      <a:pt x="9" y="64"/>
                    </a:lnTo>
                    <a:lnTo>
                      <a:pt x="18" y="76"/>
                    </a:lnTo>
                    <a:lnTo>
                      <a:pt x="33" y="86"/>
                    </a:lnTo>
                    <a:lnTo>
                      <a:pt x="52" y="92"/>
                    </a:lnTo>
                    <a:lnTo>
                      <a:pt x="73" y="95"/>
                    </a:lnTo>
                    <a:lnTo>
                      <a:pt x="80" y="95"/>
                    </a:lnTo>
                    <a:lnTo>
                      <a:pt x="85" y="95"/>
                    </a:lnTo>
                    <a:lnTo>
                      <a:pt x="89" y="94"/>
                    </a:lnTo>
                    <a:lnTo>
                      <a:pt x="89" y="97"/>
                    </a:lnTo>
                    <a:lnTo>
                      <a:pt x="90" y="108"/>
                    </a:lnTo>
                    <a:lnTo>
                      <a:pt x="89" y="119"/>
                    </a:lnTo>
                    <a:lnTo>
                      <a:pt x="94" y="115"/>
                    </a:lnTo>
                    <a:lnTo>
                      <a:pt x="99" y="109"/>
                    </a:lnTo>
                    <a:lnTo>
                      <a:pt x="105" y="100"/>
                    </a:lnTo>
                    <a:lnTo>
                      <a:pt x="109" y="89"/>
                    </a:lnTo>
                    <a:lnTo>
                      <a:pt x="109" y="88"/>
                    </a:lnTo>
                    <a:lnTo>
                      <a:pt x="111" y="87"/>
                    </a:lnTo>
                    <a:lnTo>
                      <a:pt x="123" y="81"/>
                    </a:lnTo>
                    <a:lnTo>
                      <a:pt x="133" y="72"/>
                    </a:lnTo>
                    <a:lnTo>
                      <a:pt x="138" y="61"/>
                    </a:lnTo>
                    <a:lnTo>
                      <a:pt x="141" y="50"/>
                    </a:lnTo>
                    <a:lnTo>
                      <a:pt x="137" y="36"/>
                    </a:lnTo>
                    <a:lnTo>
                      <a:pt x="128" y="24"/>
                    </a:lnTo>
                    <a:lnTo>
                      <a:pt x="114" y="14"/>
                    </a:lnTo>
                    <a:lnTo>
                      <a:pt x="95" y="8"/>
                    </a:lnTo>
                    <a:lnTo>
                      <a:pt x="73" y="6"/>
                    </a:lnTo>
                    <a:close/>
                    <a:moveTo>
                      <a:pt x="73" y="0"/>
                    </a:moveTo>
                    <a:lnTo>
                      <a:pt x="93" y="1"/>
                    </a:lnTo>
                    <a:lnTo>
                      <a:pt x="110" y="7"/>
                    </a:lnTo>
                    <a:lnTo>
                      <a:pt x="125" y="14"/>
                    </a:lnTo>
                    <a:lnTo>
                      <a:pt x="137" y="25"/>
                    </a:lnTo>
                    <a:lnTo>
                      <a:pt x="144" y="37"/>
                    </a:lnTo>
                    <a:lnTo>
                      <a:pt x="147" y="50"/>
                    </a:lnTo>
                    <a:lnTo>
                      <a:pt x="145" y="63"/>
                    </a:lnTo>
                    <a:lnTo>
                      <a:pt x="138" y="74"/>
                    </a:lnTo>
                    <a:lnTo>
                      <a:pt x="129" y="84"/>
                    </a:lnTo>
                    <a:lnTo>
                      <a:pt x="115" y="92"/>
                    </a:lnTo>
                    <a:lnTo>
                      <a:pt x="109" y="106"/>
                    </a:lnTo>
                    <a:lnTo>
                      <a:pt x="102" y="116"/>
                    </a:lnTo>
                    <a:lnTo>
                      <a:pt x="94" y="123"/>
                    </a:lnTo>
                    <a:lnTo>
                      <a:pt x="89" y="126"/>
                    </a:lnTo>
                    <a:lnTo>
                      <a:pt x="85" y="127"/>
                    </a:lnTo>
                    <a:lnTo>
                      <a:pt x="80" y="129"/>
                    </a:lnTo>
                    <a:lnTo>
                      <a:pt x="81" y="124"/>
                    </a:lnTo>
                    <a:lnTo>
                      <a:pt x="83" y="112"/>
                    </a:lnTo>
                    <a:lnTo>
                      <a:pt x="83" y="100"/>
                    </a:lnTo>
                    <a:lnTo>
                      <a:pt x="73" y="101"/>
                    </a:lnTo>
                    <a:lnTo>
                      <a:pt x="54" y="99"/>
                    </a:lnTo>
                    <a:lnTo>
                      <a:pt x="36" y="94"/>
                    </a:lnTo>
                    <a:lnTo>
                      <a:pt x="21" y="86"/>
                    </a:lnTo>
                    <a:lnTo>
                      <a:pt x="9" y="76"/>
                    </a:lnTo>
                    <a:lnTo>
                      <a:pt x="2" y="64"/>
                    </a:lnTo>
                    <a:lnTo>
                      <a:pt x="0" y="50"/>
                    </a:lnTo>
                    <a:lnTo>
                      <a:pt x="2" y="37"/>
                    </a:lnTo>
                    <a:lnTo>
                      <a:pt x="9" y="25"/>
                    </a:lnTo>
                    <a:lnTo>
                      <a:pt x="21" y="14"/>
                    </a:lnTo>
                    <a:lnTo>
                      <a:pt x="36" y="7"/>
                    </a:lnTo>
                    <a:lnTo>
                      <a:pt x="54" y="1"/>
                    </a:lnTo>
                    <a:lnTo>
                      <a:pt x="73"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4" name="Rectangle 141"/>
              <p:cNvSpPr>
                <a:spLocks noChangeArrowheads="1"/>
              </p:cNvSpPr>
              <p:nvPr/>
            </p:nvSpPr>
            <p:spPr bwMode="auto">
              <a:xfrm>
                <a:off x="4156076" y="4664076"/>
                <a:ext cx="120650" cy="9525"/>
              </a:xfrm>
              <a:prstGeom prst="rect">
                <a:avLst/>
              </a:prstGeom>
              <a:grpFill/>
              <a:ln w="0">
                <a:noFill/>
                <a:prstDash val="solid"/>
                <a:miter lim="800000"/>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85" name="Rectangle 142"/>
              <p:cNvSpPr>
                <a:spLocks noChangeArrowheads="1"/>
              </p:cNvSpPr>
              <p:nvPr/>
            </p:nvSpPr>
            <p:spPr bwMode="auto">
              <a:xfrm>
                <a:off x="4156076" y="4705351"/>
                <a:ext cx="120650" cy="9525"/>
              </a:xfrm>
              <a:prstGeom prst="rect">
                <a:avLst/>
              </a:prstGeom>
              <a:grpFill/>
              <a:ln w="0">
                <a:noFill/>
                <a:prstDash val="solid"/>
                <a:miter lim="800000"/>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10" name="组合 209"/>
            <p:cNvGrpSpPr/>
            <p:nvPr/>
          </p:nvGrpSpPr>
          <p:grpSpPr>
            <a:xfrm>
              <a:off x="4969565" y="4232245"/>
              <a:ext cx="531267" cy="400627"/>
              <a:chOff x="5394326" y="4732338"/>
              <a:chExt cx="484188" cy="365125"/>
            </a:xfrm>
            <a:grpFill/>
          </p:grpSpPr>
          <p:sp>
            <p:nvSpPr>
              <p:cNvPr id="190" name="Freeform 143"/>
              <p:cNvSpPr>
                <a:spLocks/>
              </p:cNvSpPr>
              <p:nvPr/>
            </p:nvSpPr>
            <p:spPr bwMode="auto">
              <a:xfrm>
                <a:off x="5394326" y="4760913"/>
                <a:ext cx="484188" cy="336550"/>
              </a:xfrm>
              <a:custGeom>
                <a:avLst/>
                <a:gdLst>
                  <a:gd name="T0" fmla="*/ 0 w 305"/>
                  <a:gd name="T1" fmla="*/ 0 h 212"/>
                  <a:gd name="T2" fmla="*/ 6 w 305"/>
                  <a:gd name="T3" fmla="*/ 0 h 212"/>
                  <a:gd name="T4" fmla="*/ 6 w 305"/>
                  <a:gd name="T5" fmla="*/ 206 h 212"/>
                  <a:gd name="T6" fmla="*/ 305 w 305"/>
                  <a:gd name="T7" fmla="*/ 206 h 212"/>
                  <a:gd name="T8" fmla="*/ 305 w 305"/>
                  <a:gd name="T9" fmla="*/ 212 h 212"/>
                  <a:gd name="T10" fmla="*/ 0 w 305"/>
                  <a:gd name="T11" fmla="*/ 212 h 212"/>
                  <a:gd name="T12" fmla="*/ 0 w 305"/>
                  <a:gd name="T13" fmla="*/ 0 h 212"/>
                </a:gdLst>
                <a:ahLst/>
                <a:cxnLst>
                  <a:cxn ang="0">
                    <a:pos x="T0" y="T1"/>
                  </a:cxn>
                  <a:cxn ang="0">
                    <a:pos x="T2" y="T3"/>
                  </a:cxn>
                  <a:cxn ang="0">
                    <a:pos x="T4" y="T5"/>
                  </a:cxn>
                  <a:cxn ang="0">
                    <a:pos x="T6" y="T7"/>
                  </a:cxn>
                  <a:cxn ang="0">
                    <a:pos x="T8" y="T9"/>
                  </a:cxn>
                  <a:cxn ang="0">
                    <a:pos x="T10" y="T11"/>
                  </a:cxn>
                  <a:cxn ang="0">
                    <a:pos x="T12" y="T13"/>
                  </a:cxn>
                </a:cxnLst>
                <a:rect l="0" t="0" r="r" b="b"/>
                <a:pathLst>
                  <a:path w="305" h="212">
                    <a:moveTo>
                      <a:pt x="0" y="0"/>
                    </a:moveTo>
                    <a:lnTo>
                      <a:pt x="6" y="0"/>
                    </a:lnTo>
                    <a:lnTo>
                      <a:pt x="6" y="206"/>
                    </a:lnTo>
                    <a:lnTo>
                      <a:pt x="305" y="206"/>
                    </a:lnTo>
                    <a:lnTo>
                      <a:pt x="305" y="212"/>
                    </a:lnTo>
                    <a:lnTo>
                      <a:pt x="0" y="212"/>
                    </a:lnTo>
                    <a:lnTo>
                      <a:pt x="0"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1" name="Freeform 144"/>
              <p:cNvSpPr>
                <a:spLocks noEditPoints="1"/>
              </p:cNvSpPr>
              <p:nvPr/>
            </p:nvSpPr>
            <p:spPr bwMode="auto">
              <a:xfrm>
                <a:off x="5449888" y="4946651"/>
                <a:ext cx="76200" cy="123825"/>
              </a:xfrm>
              <a:custGeom>
                <a:avLst/>
                <a:gdLst>
                  <a:gd name="T0" fmla="*/ 23 w 48"/>
                  <a:gd name="T1" fmla="*/ 7 h 78"/>
                  <a:gd name="T2" fmla="*/ 19 w 48"/>
                  <a:gd name="T3" fmla="*/ 8 h 78"/>
                  <a:gd name="T4" fmla="*/ 15 w 48"/>
                  <a:gd name="T5" fmla="*/ 9 h 78"/>
                  <a:gd name="T6" fmla="*/ 11 w 48"/>
                  <a:gd name="T7" fmla="*/ 11 h 78"/>
                  <a:gd name="T8" fmla="*/ 8 w 48"/>
                  <a:gd name="T9" fmla="*/ 15 h 78"/>
                  <a:gd name="T10" fmla="*/ 7 w 48"/>
                  <a:gd name="T11" fmla="*/ 19 h 78"/>
                  <a:gd name="T12" fmla="*/ 6 w 48"/>
                  <a:gd name="T13" fmla="*/ 23 h 78"/>
                  <a:gd name="T14" fmla="*/ 6 w 48"/>
                  <a:gd name="T15" fmla="*/ 73 h 78"/>
                  <a:gd name="T16" fmla="*/ 42 w 48"/>
                  <a:gd name="T17" fmla="*/ 73 h 78"/>
                  <a:gd name="T18" fmla="*/ 42 w 48"/>
                  <a:gd name="T19" fmla="*/ 23 h 78"/>
                  <a:gd name="T20" fmla="*/ 42 w 48"/>
                  <a:gd name="T21" fmla="*/ 19 h 78"/>
                  <a:gd name="T22" fmla="*/ 40 w 48"/>
                  <a:gd name="T23" fmla="*/ 15 h 78"/>
                  <a:gd name="T24" fmla="*/ 37 w 48"/>
                  <a:gd name="T25" fmla="*/ 11 h 78"/>
                  <a:gd name="T26" fmla="*/ 34 w 48"/>
                  <a:gd name="T27" fmla="*/ 9 h 78"/>
                  <a:gd name="T28" fmla="*/ 30 w 48"/>
                  <a:gd name="T29" fmla="*/ 8 h 78"/>
                  <a:gd name="T30" fmla="*/ 25 w 48"/>
                  <a:gd name="T31" fmla="*/ 7 h 78"/>
                  <a:gd name="T32" fmla="*/ 23 w 48"/>
                  <a:gd name="T33" fmla="*/ 7 h 78"/>
                  <a:gd name="T34" fmla="*/ 23 w 48"/>
                  <a:gd name="T35" fmla="*/ 0 h 78"/>
                  <a:gd name="T36" fmla="*/ 25 w 48"/>
                  <a:gd name="T37" fmla="*/ 0 h 78"/>
                  <a:gd name="T38" fmla="*/ 37 w 48"/>
                  <a:gd name="T39" fmla="*/ 3 h 78"/>
                  <a:gd name="T40" fmla="*/ 45 w 48"/>
                  <a:gd name="T41" fmla="*/ 12 h 78"/>
                  <a:gd name="T42" fmla="*/ 48 w 48"/>
                  <a:gd name="T43" fmla="*/ 23 h 78"/>
                  <a:gd name="T44" fmla="*/ 48 w 48"/>
                  <a:gd name="T45" fmla="*/ 78 h 78"/>
                  <a:gd name="T46" fmla="*/ 0 w 48"/>
                  <a:gd name="T47" fmla="*/ 78 h 78"/>
                  <a:gd name="T48" fmla="*/ 0 w 48"/>
                  <a:gd name="T49" fmla="*/ 23 h 78"/>
                  <a:gd name="T50" fmla="*/ 4 w 48"/>
                  <a:gd name="T51" fmla="*/ 12 h 78"/>
                  <a:gd name="T52" fmla="*/ 11 w 48"/>
                  <a:gd name="T53" fmla="*/ 3 h 78"/>
                  <a:gd name="T54" fmla="*/ 23 w 48"/>
                  <a:gd name="T55" fmla="*/ 0 h 7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78">
                    <a:moveTo>
                      <a:pt x="23" y="7"/>
                    </a:moveTo>
                    <a:lnTo>
                      <a:pt x="19" y="8"/>
                    </a:lnTo>
                    <a:lnTo>
                      <a:pt x="15" y="9"/>
                    </a:lnTo>
                    <a:lnTo>
                      <a:pt x="11" y="11"/>
                    </a:lnTo>
                    <a:lnTo>
                      <a:pt x="8" y="15"/>
                    </a:lnTo>
                    <a:lnTo>
                      <a:pt x="7" y="19"/>
                    </a:lnTo>
                    <a:lnTo>
                      <a:pt x="6" y="23"/>
                    </a:lnTo>
                    <a:lnTo>
                      <a:pt x="6" y="73"/>
                    </a:lnTo>
                    <a:lnTo>
                      <a:pt x="42" y="73"/>
                    </a:lnTo>
                    <a:lnTo>
                      <a:pt x="42" y="23"/>
                    </a:lnTo>
                    <a:lnTo>
                      <a:pt x="42" y="19"/>
                    </a:lnTo>
                    <a:lnTo>
                      <a:pt x="40" y="15"/>
                    </a:lnTo>
                    <a:lnTo>
                      <a:pt x="37" y="11"/>
                    </a:lnTo>
                    <a:lnTo>
                      <a:pt x="34" y="9"/>
                    </a:lnTo>
                    <a:lnTo>
                      <a:pt x="30" y="8"/>
                    </a:lnTo>
                    <a:lnTo>
                      <a:pt x="25" y="7"/>
                    </a:lnTo>
                    <a:lnTo>
                      <a:pt x="23" y="7"/>
                    </a:lnTo>
                    <a:close/>
                    <a:moveTo>
                      <a:pt x="23" y="0"/>
                    </a:moveTo>
                    <a:lnTo>
                      <a:pt x="25" y="0"/>
                    </a:lnTo>
                    <a:lnTo>
                      <a:pt x="37" y="3"/>
                    </a:lnTo>
                    <a:lnTo>
                      <a:pt x="45" y="12"/>
                    </a:lnTo>
                    <a:lnTo>
                      <a:pt x="48" y="23"/>
                    </a:lnTo>
                    <a:lnTo>
                      <a:pt x="48" y="78"/>
                    </a:lnTo>
                    <a:lnTo>
                      <a:pt x="0" y="78"/>
                    </a:lnTo>
                    <a:lnTo>
                      <a:pt x="0" y="23"/>
                    </a:lnTo>
                    <a:lnTo>
                      <a:pt x="4" y="12"/>
                    </a:lnTo>
                    <a:lnTo>
                      <a:pt x="11" y="3"/>
                    </a:lnTo>
                    <a:lnTo>
                      <a:pt x="23"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2" name="Freeform 145"/>
              <p:cNvSpPr>
                <a:spLocks noEditPoints="1"/>
              </p:cNvSpPr>
              <p:nvPr/>
            </p:nvSpPr>
            <p:spPr bwMode="auto">
              <a:xfrm>
                <a:off x="5556251" y="4892676"/>
                <a:ext cx="74613" cy="177800"/>
              </a:xfrm>
              <a:custGeom>
                <a:avLst/>
                <a:gdLst>
                  <a:gd name="T0" fmla="*/ 22 w 47"/>
                  <a:gd name="T1" fmla="*/ 7 h 112"/>
                  <a:gd name="T2" fmla="*/ 18 w 47"/>
                  <a:gd name="T3" fmla="*/ 7 h 112"/>
                  <a:gd name="T4" fmla="*/ 14 w 47"/>
                  <a:gd name="T5" fmla="*/ 9 h 112"/>
                  <a:gd name="T6" fmla="*/ 11 w 47"/>
                  <a:gd name="T7" fmla="*/ 11 h 112"/>
                  <a:gd name="T8" fmla="*/ 8 w 47"/>
                  <a:gd name="T9" fmla="*/ 15 h 112"/>
                  <a:gd name="T10" fmla="*/ 6 w 47"/>
                  <a:gd name="T11" fmla="*/ 19 h 112"/>
                  <a:gd name="T12" fmla="*/ 6 w 47"/>
                  <a:gd name="T13" fmla="*/ 23 h 112"/>
                  <a:gd name="T14" fmla="*/ 6 w 47"/>
                  <a:gd name="T15" fmla="*/ 107 h 112"/>
                  <a:gd name="T16" fmla="*/ 42 w 47"/>
                  <a:gd name="T17" fmla="*/ 107 h 112"/>
                  <a:gd name="T18" fmla="*/ 42 w 47"/>
                  <a:gd name="T19" fmla="*/ 23 h 112"/>
                  <a:gd name="T20" fmla="*/ 41 w 47"/>
                  <a:gd name="T21" fmla="*/ 19 h 112"/>
                  <a:gd name="T22" fmla="*/ 40 w 47"/>
                  <a:gd name="T23" fmla="*/ 15 h 112"/>
                  <a:gd name="T24" fmla="*/ 37 w 47"/>
                  <a:gd name="T25" fmla="*/ 11 h 112"/>
                  <a:gd name="T26" fmla="*/ 33 w 47"/>
                  <a:gd name="T27" fmla="*/ 9 h 112"/>
                  <a:gd name="T28" fmla="*/ 29 w 47"/>
                  <a:gd name="T29" fmla="*/ 7 h 112"/>
                  <a:gd name="T30" fmla="*/ 25 w 47"/>
                  <a:gd name="T31" fmla="*/ 7 h 112"/>
                  <a:gd name="T32" fmla="*/ 22 w 47"/>
                  <a:gd name="T33" fmla="*/ 7 h 112"/>
                  <a:gd name="T34" fmla="*/ 22 w 47"/>
                  <a:gd name="T35" fmla="*/ 0 h 112"/>
                  <a:gd name="T36" fmla="*/ 25 w 47"/>
                  <a:gd name="T37" fmla="*/ 0 h 112"/>
                  <a:gd name="T38" fmla="*/ 37 w 47"/>
                  <a:gd name="T39" fmla="*/ 4 h 112"/>
                  <a:gd name="T40" fmla="*/ 44 w 47"/>
                  <a:gd name="T41" fmla="*/ 12 h 112"/>
                  <a:gd name="T42" fmla="*/ 47 w 47"/>
                  <a:gd name="T43" fmla="*/ 23 h 112"/>
                  <a:gd name="T44" fmla="*/ 47 w 47"/>
                  <a:gd name="T45" fmla="*/ 112 h 112"/>
                  <a:gd name="T46" fmla="*/ 0 w 47"/>
                  <a:gd name="T47" fmla="*/ 112 h 112"/>
                  <a:gd name="T48" fmla="*/ 0 w 47"/>
                  <a:gd name="T49" fmla="*/ 23 h 112"/>
                  <a:gd name="T50" fmla="*/ 3 w 47"/>
                  <a:gd name="T51" fmla="*/ 12 h 112"/>
                  <a:gd name="T52" fmla="*/ 11 w 47"/>
                  <a:gd name="T53" fmla="*/ 4 h 112"/>
                  <a:gd name="T54" fmla="*/ 22 w 47"/>
                  <a:gd name="T55" fmla="*/ 0 h 1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7" h="112">
                    <a:moveTo>
                      <a:pt x="22" y="7"/>
                    </a:moveTo>
                    <a:lnTo>
                      <a:pt x="18" y="7"/>
                    </a:lnTo>
                    <a:lnTo>
                      <a:pt x="14" y="9"/>
                    </a:lnTo>
                    <a:lnTo>
                      <a:pt x="11" y="11"/>
                    </a:lnTo>
                    <a:lnTo>
                      <a:pt x="8" y="15"/>
                    </a:lnTo>
                    <a:lnTo>
                      <a:pt x="6" y="19"/>
                    </a:lnTo>
                    <a:lnTo>
                      <a:pt x="6" y="23"/>
                    </a:lnTo>
                    <a:lnTo>
                      <a:pt x="6" y="107"/>
                    </a:lnTo>
                    <a:lnTo>
                      <a:pt x="42" y="107"/>
                    </a:lnTo>
                    <a:lnTo>
                      <a:pt x="42" y="23"/>
                    </a:lnTo>
                    <a:lnTo>
                      <a:pt x="41" y="19"/>
                    </a:lnTo>
                    <a:lnTo>
                      <a:pt x="40" y="15"/>
                    </a:lnTo>
                    <a:lnTo>
                      <a:pt x="37" y="11"/>
                    </a:lnTo>
                    <a:lnTo>
                      <a:pt x="33" y="9"/>
                    </a:lnTo>
                    <a:lnTo>
                      <a:pt x="29" y="7"/>
                    </a:lnTo>
                    <a:lnTo>
                      <a:pt x="25" y="7"/>
                    </a:lnTo>
                    <a:lnTo>
                      <a:pt x="22" y="7"/>
                    </a:lnTo>
                    <a:close/>
                    <a:moveTo>
                      <a:pt x="22" y="0"/>
                    </a:moveTo>
                    <a:lnTo>
                      <a:pt x="25" y="0"/>
                    </a:lnTo>
                    <a:lnTo>
                      <a:pt x="37" y="4"/>
                    </a:lnTo>
                    <a:lnTo>
                      <a:pt x="44" y="12"/>
                    </a:lnTo>
                    <a:lnTo>
                      <a:pt x="47" y="23"/>
                    </a:lnTo>
                    <a:lnTo>
                      <a:pt x="47" y="112"/>
                    </a:lnTo>
                    <a:lnTo>
                      <a:pt x="0" y="112"/>
                    </a:lnTo>
                    <a:lnTo>
                      <a:pt x="0" y="23"/>
                    </a:lnTo>
                    <a:lnTo>
                      <a:pt x="3" y="12"/>
                    </a:lnTo>
                    <a:lnTo>
                      <a:pt x="11" y="4"/>
                    </a:lnTo>
                    <a:lnTo>
                      <a:pt x="22"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3" name="Freeform 146"/>
              <p:cNvSpPr>
                <a:spLocks noEditPoints="1"/>
              </p:cNvSpPr>
              <p:nvPr/>
            </p:nvSpPr>
            <p:spPr bwMode="auto">
              <a:xfrm>
                <a:off x="5662613" y="4840288"/>
                <a:ext cx="76200" cy="230188"/>
              </a:xfrm>
              <a:custGeom>
                <a:avLst/>
                <a:gdLst>
                  <a:gd name="T0" fmla="*/ 22 w 48"/>
                  <a:gd name="T1" fmla="*/ 6 h 145"/>
                  <a:gd name="T2" fmla="*/ 17 w 48"/>
                  <a:gd name="T3" fmla="*/ 6 h 145"/>
                  <a:gd name="T4" fmla="*/ 14 w 48"/>
                  <a:gd name="T5" fmla="*/ 8 h 145"/>
                  <a:gd name="T6" fmla="*/ 11 w 48"/>
                  <a:gd name="T7" fmla="*/ 11 h 145"/>
                  <a:gd name="T8" fmla="*/ 8 w 48"/>
                  <a:gd name="T9" fmla="*/ 14 h 145"/>
                  <a:gd name="T10" fmla="*/ 6 w 48"/>
                  <a:gd name="T11" fmla="*/ 18 h 145"/>
                  <a:gd name="T12" fmla="*/ 5 w 48"/>
                  <a:gd name="T13" fmla="*/ 23 h 145"/>
                  <a:gd name="T14" fmla="*/ 5 w 48"/>
                  <a:gd name="T15" fmla="*/ 140 h 145"/>
                  <a:gd name="T16" fmla="*/ 41 w 48"/>
                  <a:gd name="T17" fmla="*/ 140 h 145"/>
                  <a:gd name="T18" fmla="*/ 41 w 48"/>
                  <a:gd name="T19" fmla="*/ 23 h 145"/>
                  <a:gd name="T20" fmla="*/ 40 w 48"/>
                  <a:gd name="T21" fmla="*/ 18 h 145"/>
                  <a:gd name="T22" fmla="*/ 39 w 48"/>
                  <a:gd name="T23" fmla="*/ 14 h 145"/>
                  <a:gd name="T24" fmla="*/ 36 w 48"/>
                  <a:gd name="T25" fmla="*/ 11 h 145"/>
                  <a:gd name="T26" fmla="*/ 33 w 48"/>
                  <a:gd name="T27" fmla="*/ 8 h 145"/>
                  <a:gd name="T28" fmla="*/ 29 w 48"/>
                  <a:gd name="T29" fmla="*/ 6 h 145"/>
                  <a:gd name="T30" fmla="*/ 25 w 48"/>
                  <a:gd name="T31" fmla="*/ 6 h 145"/>
                  <a:gd name="T32" fmla="*/ 22 w 48"/>
                  <a:gd name="T33" fmla="*/ 6 h 145"/>
                  <a:gd name="T34" fmla="*/ 22 w 48"/>
                  <a:gd name="T35" fmla="*/ 0 h 145"/>
                  <a:gd name="T36" fmla="*/ 25 w 48"/>
                  <a:gd name="T37" fmla="*/ 0 h 145"/>
                  <a:gd name="T38" fmla="*/ 36 w 48"/>
                  <a:gd name="T39" fmla="*/ 3 h 145"/>
                  <a:gd name="T40" fmla="*/ 44 w 48"/>
                  <a:gd name="T41" fmla="*/ 12 h 145"/>
                  <a:gd name="T42" fmla="*/ 48 w 48"/>
                  <a:gd name="T43" fmla="*/ 23 h 145"/>
                  <a:gd name="T44" fmla="*/ 48 w 48"/>
                  <a:gd name="T45" fmla="*/ 145 h 145"/>
                  <a:gd name="T46" fmla="*/ 0 w 48"/>
                  <a:gd name="T47" fmla="*/ 145 h 145"/>
                  <a:gd name="T48" fmla="*/ 0 w 48"/>
                  <a:gd name="T49" fmla="*/ 23 h 145"/>
                  <a:gd name="T50" fmla="*/ 2 w 48"/>
                  <a:gd name="T51" fmla="*/ 12 h 145"/>
                  <a:gd name="T52" fmla="*/ 11 w 48"/>
                  <a:gd name="T53" fmla="*/ 3 h 145"/>
                  <a:gd name="T54" fmla="*/ 22 w 48"/>
                  <a:gd name="T55" fmla="*/ 0 h 14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45">
                    <a:moveTo>
                      <a:pt x="22" y="6"/>
                    </a:moveTo>
                    <a:lnTo>
                      <a:pt x="17" y="6"/>
                    </a:lnTo>
                    <a:lnTo>
                      <a:pt x="14" y="8"/>
                    </a:lnTo>
                    <a:lnTo>
                      <a:pt x="11" y="11"/>
                    </a:lnTo>
                    <a:lnTo>
                      <a:pt x="8" y="14"/>
                    </a:lnTo>
                    <a:lnTo>
                      <a:pt x="6" y="18"/>
                    </a:lnTo>
                    <a:lnTo>
                      <a:pt x="5" y="23"/>
                    </a:lnTo>
                    <a:lnTo>
                      <a:pt x="5" y="140"/>
                    </a:lnTo>
                    <a:lnTo>
                      <a:pt x="41" y="140"/>
                    </a:lnTo>
                    <a:lnTo>
                      <a:pt x="41" y="23"/>
                    </a:lnTo>
                    <a:lnTo>
                      <a:pt x="40" y="18"/>
                    </a:lnTo>
                    <a:lnTo>
                      <a:pt x="39" y="14"/>
                    </a:lnTo>
                    <a:lnTo>
                      <a:pt x="36" y="11"/>
                    </a:lnTo>
                    <a:lnTo>
                      <a:pt x="33" y="8"/>
                    </a:lnTo>
                    <a:lnTo>
                      <a:pt x="29" y="6"/>
                    </a:lnTo>
                    <a:lnTo>
                      <a:pt x="25" y="6"/>
                    </a:lnTo>
                    <a:lnTo>
                      <a:pt x="22" y="6"/>
                    </a:lnTo>
                    <a:close/>
                    <a:moveTo>
                      <a:pt x="22" y="0"/>
                    </a:moveTo>
                    <a:lnTo>
                      <a:pt x="25" y="0"/>
                    </a:lnTo>
                    <a:lnTo>
                      <a:pt x="36" y="3"/>
                    </a:lnTo>
                    <a:lnTo>
                      <a:pt x="44" y="12"/>
                    </a:lnTo>
                    <a:lnTo>
                      <a:pt x="48" y="23"/>
                    </a:lnTo>
                    <a:lnTo>
                      <a:pt x="48" y="145"/>
                    </a:lnTo>
                    <a:lnTo>
                      <a:pt x="0" y="145"/>
                    </a:lnTo>
                    <a:lnTo>
                      <a:pt x="0" y="23"/>
                    </a:lnTo>
                    <a:lnTo>
                      <a:pt x="2" y="12"/>
                    </a:lnTo>
                    <a:lnTo>
                      <a:pt x="11" y="3"/>
                    </a:lnTo>
                    <a:lnTo>
                      <a:pt x="22"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4" name="Freeform 147"/>
              <p:cNvSpPr>
                <a:spLocks noEditPoints="1"/>
              </p:cNvSpPr>
              <p:nvPr/>
            </p:nvSpPr>
            <p:spPr bwMode="auto">
              <a:xfrm>
                <a:off x="5767388" y="4784726"/>
                <a:ext cx="76200" cy="285750"/>
              </a:xfrm>
              <a:custGeom>
                <a:avLst/>
                <a:gdLst>
                  <a:gd name="T0" fmla="*/ 23 w 48"/>
                  <a:gd name="T1" fmla="*/ 5 h 180"/>
                  <a:gd name="T2" fmla="*/ 19 w 48"/>
                  <a:gd name="T3" fmla="*/ 6 h 180"/>
                  <a:gd name="T4" fmla="*/ 14 w 48"/>
                  <a:gd name="T5" fmla="*/ 9 h 180"/>
                  <a:gd name="T6" fmla="*/ 11 w 48"/>
                  <a:gd name="T7" fmla="*/ 11 h 180"/>
                  <a:gd name="T8" fmla="*/ 8 w 48"/>
                  <a:gd name="T9" fmla="*/ 14 h 180"/>
                  <a:gd name="T10" fmla="*/ 7 w 48"/>
                  <a:gd name="T11" fmla="*/ 18 h 180"/>
                  <a:gd name="T12" fmla="*/ 6 w 48"/>
                  <a:gd name="T13" fmla="*/ 23 h 180"/>
                  <a:gd name="T14" fmla="*/ 6 w 48"/>
                  <a:gd name="T15" fmla="*/ 175 h 180"/>
                  <a:gd name="T16" fmla="*/ 41 w 48"/>
                  <a:gd name="T17" fmla="*/ 175 h 180"/>
                  <a:gd name="T18" fmla="*/ 41 w 48"/>
                  <a:gd name="T19" fmla="*/ 23 h 180"/>
                  <a:gd name="T20" fmla="*/ 41 w 48"/>
                  <a:gd name="T21" fmla="*/ 18 h 180"/>
                  <a:gd name="T22" fmla="*/ 39 w 48"/>
                  <a:gd name="T23" fmla="*/ 14 h 180"/>
                  <a:gd name="T24" fmla="*/ 37 w 48"/>
                  <a:gd name="T25" fmla="*/ 11 h 180"/>
                  <a:gd name="T26" fmla="*/ 34 w 48"/>
                  <a:gd name="T27" fmla="*/ 9 h 180"/>
                  <a:gd name="T28" fmla="*/ 29 w 48"/>
                  <a:gd name="T29" fmla="*/ 6 h 180"/>
                  <a:gd name="T30" fmla="*/ 25 w 48"/>
                  <a:gd name="T31" fmla="*/ 5 h 180"/>
                  <a:gd name="T32" fmla="*/ 23 w 48"/>
                  <a:gd name="T33" fmla="*/ 5 h 180"/>
                  <a:gd name="T34" fmla="*/ 23 w 48"/>
                  <a:gd name="T35" fmla="*/ 0 h 180"/>
                  <a:gd name="T36" fmla="*/ 25 w 48"/>
                  <a:gd name="T37" fmla="*/ 0 h 180"/>
                  <a:gd name="T38" fmla="*/ 37 w 48"/>
                  <a:gd name="T39" fmla="*/ 3 h 180"/>
                  <a:gd name="T40" fmla="*/ 45 w 48"/>
                  <a:gd name="T41" fmla="*/ 11 h 180"/>
                  <a:gd name="T42" fmla="*/ 48 w 48"/>
                  <a:gd name="T43" fmla="*/ 23 h 180"/>
                  <a:gd name="T44" fmla="*/ 48 w 48"/>
                  <a:gd name="T45" fmla="*/ 180 h 180"/>
                  <a:gd name="T46" fmla="*/ 0 w 48"/>
                  <a:gd name="T47" fmla="*/ 180 h 180"/>
                  <a:gd name="T48" fmla="*/ 0 w 48"/>
                  <a:gd name="T49" fmla="*/ 23 h 180"/>
                  <a:gd name="T50" fmla="*/ 3 w 48"/>
                  <a:gd name="T51" fmla="*/ 11 h 180"/>
                  <a:gd name="T52" fmla="*/ 11 w 48"/>
                  <a:gd name="T53" fmla="*/ 3 h 180"/>
                  <a:gd name="T54" fmla="*/ 23 w 48"/>
                  <a:gd name="T55" fmla="*/ 0 h 1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Lst>
                <a:rect l="0" t="0" r="r" b="b"/>
                <a:pathLst>
                  <a:path w="48" h="180">
                    <a:moveTo>
                      <a:pt x="23" y="5"/>
                    </a:moveTo>
                    <a:lnTo>
                      <a:pt x="19" y="6"/>
                    </a:lnTo>
                    <a:lnTo>
                      <a:pt x="14" y="9"/>
                    </a:lnTo>
                    <a:lnTo>
                      <a:pt x="11" y="11"/>
                    </a:lnTo>
                    <a:lnTo>
                      <a:pt x="8" y="14"/>
                    </a:lnTo>
                    <a:lnTo>
                      <a:pt x="7" y="18"/>
                    </a:lnTo>
                    <a:lnTo>
                      <a:pt x="6" y="23"/>
                    </a:lnTo>
                    <a:lnTo>
                      <a:pt x="6" y="175"/>
                    </a:lnTo>
                    <a:lnTo>
                      <a:pt x="41" y="175"/>
                    </a:lnTo>
                    <a:lnTo>
                      <a:pt x="41" y="23"/>
                    </a:lnTo>
                    <a:lnTo>
                      <a:pt x="41" y="18"/>
                    </a:lnTo>
                    <a:lnTo>
                      <a:pt x="39" y="14"/>
                    </a:lnTo>
                    <a:lnTo>
                      <a:pt x="37" y="11"/>
                    </a:lnTo>
                    <a:lnTo>
                      <a:pt x="34" y="9"/>
                    </a:lnTo>
                    <a:lnTo>
                      <a:pt x="29" y="6"/>
                    </a:lnTo>
                    <a:lnTo>
                      <a:pt x="25" y="5"/>
                    </a:lnTo>
                    <a:lnTo>
                      <a:pt x="23" y="5"/>
                    </a:lnTo>
                    <a:close/>
                    <a:moveTo>
                      <a:pt x="23" y="0"/>
                    </a:moveTo>
                    <a:lnTo>
                      <a:pt x="25" y="0"/>
                    </a:lnTo>
                    <a:lnTo>
                      <a:pt x="37" y="3"/>
                    </a:lnTo>
                    <a:lnTo>
                      <a:pt x="45" y="11"/>
                    </a:lnTo>
                    <a:lnTo>
                      <a:pt x="48" y="23"/>
                    </a:lnTo>
                    <a:lnTo>
                      <a:pt x="48" y="180"/>
                    </a:lnTo>
                    <a:lnTo>
                      <a:pt x="0" y="180"/>
                    </a:lnTo>
                    <a:lnTo>
                      <a:pt x="0" y="23"/>
                    </a:lnTo>
                    <a:lnTo>
                      <a:pt x="3" y="11"/>
                    </a:lnTo>
                    <a:lnTo>
                      <a:pt x="11" y="3"/>
                    </a:lnTo>
                    <a:lnTo>
                      <a:pt x="23"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195" name="Freeform 148"/>
              <p:cNvSpPr>
                <a:spLocks/>
              </p:cNvSpPr>
              <p:nvPr/>
            </p:nvSpPr>
            <p:spPr bwMode="auto">
              <a:xfrm>
                <a:off x="5453063" y="4732338"/>
                <a:ext cx="293688" cy="153988"/>
              </a:xfrm>
              <a:custGeom>
                <a:avLst/>
                <a:gdLst>
                  <a:gd name="T0" fmla="*/ 134 w 185"/>
                  <a:gd name="T1" fmla="*/ 0 h 97"/>
                  <a:gd name="T2" fmla="*/ 185 w 185"/>
                  <a:gd name="T3" fmla="*/ 13 h 97"/>
                  <a:gd name="T4" fmla="*/ 160 w 185"/>
                  <a:gd name="T5" fmla="*/ 59 h 97"/>
                  <a:gd name="T6" fmla="*/ 155 w 185"/>
                  <a:gd name="T7" fmla="*/ 57 h 97"/>
                  <a:gd name="T8" fmla="*/ 173 w 185"/>
                  <a:gd name="T9" fmla="*/ 21 h 97"/>
                  <a:gd name="T10" fmla="*/ 2 w 185"/>
                  <a:gd name="T11" fmla="*/ 97 h 97"/>
                  <a:gd name="T12" fmla="*/ 0 w 185"/>
                  <a:gd name="T13" fmla="*/ 92 h 97"/>
                  <a:gd name="T14" fmla="*/ 171 w 185"/>
                  <a:gd name="T15" fmla="*/ 16 h 97"/>
                  <a:gd name="T16" fmla="*/ 133 w 185"/>
                  <a:gd name="T17" fmla="*/ 6 h 97"/>
                  <a:gd name="T18" fmla="*/ 134 w 185"/>
                  <a:gd name="T19" fmla="*/ 0 h 9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185" h="97">
                    <a:moveTo>
                      <a:pt x="134" y="0"/>
                    </a:moveTo>
                    <a:lnTo>
                      <a:pt x="185" y="13"/>
                    </a:lnTo>
                    <a:lnTo>
                      <a:pt x="160" y="59"/>
                    </a:lnTo>
                    <a:lnTo>
                      <a:pt x="155" y="57"/>
                    </a:lnTo>
                    <a:lnTo>
                      <a:pt x="173" y="21"/>
                    </a:lnTo>
                    <a:lnTo>
                      <a:pt x="2" y="97"/>
                    </a:lnTo>
                    <a:lnTo>
                      <a:pt x="0" y="92"/>
                    </a:lnTo>
                    <a:lnTo>
                      <a:pt x="171" y="16"/>
                    </a:lnTo>
                    <a:lnTo>
                      <a:pt x="133" y="6"/>
                    </a:lnTo>
                    <a:lnTo>
                      <a:pt x="134"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grpSp>
        <p:grpSp>
          <p:nvGrpSpPr>
            <p:cNvPr id="208" name="组合 207"/>
            <p:cNvGrpSpPr/>
            <p:nvPr/>
          </p:nvGrpSpPr>
          <p:grpSpPr>
            <a:xfrm>
              <a:off x="7326383" y="4173021"/>
              <a:ext cx="607909" cy="538235"/>
              <a:chOff x="6907213" y="4678363"/>
              <a:chExt cx="554038" cy="490538"/>
            </a:xfrm>
            <a:grpFill/>
          </p:grpSpPr>
          <p:sp>
            <p:nvSpPr>
              <p:cNvPr id="201" name="Freeform 149"/>
              <p:cNvSpPr>
                <a:spLocks noEditPoints="1"/>
              </p:cNvSpPr>
              <p:nvPr/>
            </p:nvSpPr>
            <p:spPr bwMode="auto">
              <a:xfrm>
                <a:off x="6907213" y="4678363"/>
                <a:ext cx="554038" cy="490538"/>
              </a:xfrm>
              <a:custGeom>
                <a:avLst/>
                <a:gdLst>
                  <a:gd name="T0" fmla="*/ 13 w 349"/>
                  <a:gd name="T1" fmla="*/ 182 h 309"/>
                  <a:gd name="T2" fmla="*/ 193 w 349"/>
                  <a:gd name="T3" fmla="*/ 154 h 309"/>
                  <a:gd name="T4" fmla="*/ 292 w 349"/>
                  <a:gd name="T5" fmla="*/ 118 h 309"/>
                  <a:gd name="T6" fmla="*/ 338 w 349"/>
                  <a:gd name="T7" fmla="*/ 166 h 309"/>
                  <a:gd name="T8" fmla="*/ 198 w 349"/>
                  <a:gd name="T9" fmla="*/ 114 h 309"/>
                  <a:gd name="T10" fmla="*/ 343 w 349"/>
                  <a:gd name="T11" fmla="*/ 303 h 309"/>
                  <a:gd name="T12" fmla="*/ 286 w 349"/>
                  <a:gd name="T13" fmla="*/ 171 h 309"/>
                  <a:gd name="T14" fmla="*/ 198 w 349"/>
                  <a:gd name="T15" fmla="*/ 114 h 309"/>
                  <a:gd name="T16" fmla="*/ 57 w 349"/>
                  <a:gd name="T17" fmla="*/ 120 h 309"/>
                  <a:gd name="T18" fmla="*/ 193 w 349"/>
                  <a:gd name="T19" fmla="*/ 108 h 309"/>
                  <a:gd name="T20" fmla="*/ 207 w 349"/>
                  <a:gd name="T21" fmla="*/ 21 h 309"/>
                  <a:gd name="T22" fmla="*/ 54 w 349"/>
                  <a:gd name="T23" fmla="*/ 5 h 309"/>
                  <a:gd name="T24" fmla="*/ 46 w 349"/>
                  <a:gd name="T25" fmla="*/ 7 h 309"/>
                  <a:gd name="T26" fmla="*/ 42 w 349"/>
                  <a:gd name="T27" fmla="*/ 14 h 309"/>
                  <a:gd name="T28" fmla="*/ 41 w 349"/>
                  <a:gd name="T29" fmla="*/ 123 h 309"/>
                  <a:gd name="T30" fmla="*/ 44 w 349"/>
                  <a:gd name="T31" fmla="*/ 131 h 309"/>
                  <a:gd name="T32" fmla="*/ 50 w 349"/>
                  <a:gd name="T33" fmla="*/ 135 h 309"/>
                  <a:gd name="T34" fmla="*/ 193 w 349"/>
                  <a:gd name="T35" fmla="*/ 136 h 309"/>
                  <a:gd name="T36" fmla="*/ 51 w 349"/>
                  <a:gd name="T37" fmla="*/ 127 h 309"/>
                  <a:gd name="T38" fmla="*/ 212 w 349"/>
                  <a:gd name="T39" fmla="*/ 15 h 309"/>
                  <a:gd name="T40" fmla="*/ 222 w 349"/>
                  <a:gd name="T41" fmla="*/ 108 h 309"/>
                  <a:gd name="T42" fmla="*/ 222 w 349"/>
                  <a:gd name="T43" fmla="*/ 14 h 309"/>
                  <a:gd name="T44" fmla="*/ 218 w 349"/>
                  <a:gd name="T45" fmla="*/ 7 h 309"/>
                  <a:gd name="T46" fmla="*/ 210 w 349"/>
                  <a:gd name="T47" fmla="*/ 5 h 309"/>
                  <a:gd name="T48" fmla="*/ 54 w 349"/>
                  <a:gd name="T49" fmla="*/ 0 h 309"/>
                  <a:gd name="T50" fmla="*/ 219 w 349"/>
                  <a:gd name="T51" fmla="*/ 2 h 309"/>
                  <a:gd name="T52" fmla="*/ 229 w 349"/>
                  <a:gd name="T53" fmla="*/ 18 h 309"/>
                  <a:gd name="T54" fmla="*/ 291 w 349"/>
                  <a:gd name="T55" fmla="*/ 108 h 309"/>
                  <a:gd name="T56" fmla="*/ 349 w 349"/>
                  <a:gd name="T57" fmla="*/ 309 h 309"/>
                  <a:gd name="T58" fmla="*/ 193 w 349"/>
                  <a:gd name="T59" fmla="*/ 188 h 309"/>
                  <a:gd name="T60" fmla="*/ 37 w 349"/>
                  <a:gd name="T61" fmla="*/ 148 h 309"/>
                  <a:gd name="T62" fmla="*/ 193 w 349"/>
                  <a:gd name="T63" fmla="*/ 142 h 309"/>
                  <a:gd name="T64" fmla="*/ 44 w 349"/>
                  <a:gd name="T65" fmla="*/ 140 h 309"/>
                  <a:gd name="T66" fmla="*/ 35 w 349"/>
                  <a:gd name="T67" fmla="*/ 123 h 309"/>
                  <a:gd name="T68" fmla="*/ 38 w 349"/>
                  <a:gd name="T69" fmla="*/ 8 h 309"/>
                  <a:gd name="T70" fmla="*/ 54 w 349"/>
                  <a:gd name="T71" fmla="*/ 0 h 3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Lst>
                <a:rect l="0" t="0" r="r" b="b"/>
                <a:pathLst>
                  <a:path w="349" h="309">
                    <a:moveTo>
                      <a:pt x="40" y="154"/>
                    </a:moveTo>
                    <a:lnTo>
                      <a:pt x="13" y="182"/>
                    </a:lnTo>
                    <a:lnTo>
                      <a:pt x="193" y="182"/>
                    </a:lnTo>
                    <a:lnTo>
                      <a:pt x="193" y="154"/>
                    </a:lnTo>
                    <a:lnTo>
                      <a:pt x="40" y="154"/>
                    </a:lnTo>
                    <a:close/>
                    <a:moveTo>
                      <a:pt x="292" y="118"/>
                    </a:moveTo>
                    <a:lnTo>
                      <a:pt x="292" y="166"/>
                    </a:lnTo>
                    <a:lnTo>
                      <a:pt x="338" y="166"/>
                    </a:lnTo>
                    <a:lnTo>
                      <a:pt x="292" y="118"/>
                    </a:lnTo>
                    <a:close/>
                    <a:moveTo>
                      <a:pt x="198" y="114"/>
                    </a:moveTo>
                    <a:lnTo>
                      <a:pt x="198" y="303"/>
                    </a:lnTo>
                    <a:lnTo>
                      <a:pt x="343" y="303"/>
                    </a:lnTo>
                    <a:lnTo>
                      <a:pt x="343" y="171"/>
                    </a:lnTo>
                    <a:lnTo>
                      <a:pt x="286" y="171"/>
                    </a:lnTo>
                    <a:lnTo>
                      <a:pt x="286" y="114"/>
                    </a:lnTo>
                    <a:lnTo>
                      <a:pt x="198" y="114"/>
                    </a:lnTo>
                    <a:close/>
                    <a:moveTo>
                      <a:pt x="57" y="21"/>
                    </a:moveTo>
                    <a:lnTo>
                      <a:pt x="57" y="120"/>
                    </a:lnTo>
                    <a:lnTo>
                      <a:pt x="193" y="120"/>
                    </a:lnTo>
                    <a:lnTo>
                      <a:pt x="193" y="108"/>
                    </a:lnTo>
                    <a:lnTo>
                      <a:pt x="207" y="108"/>
                    </a:lnTo>
                    <a:lnTo>
                      <a:pt x="207" y="21"/>
                    </a:lnTo>
                    <a:lnTo>
                      <a:pt x="57" y="21"/>
                    </a:lnTo>
                    <a:close/>
                    <a:moveTo>
                      <a:pt x="54" y="5"/>
                    </a:moveTo>
                    <a:lnTo>
                      <a:pt x="50" y="6"/>
                    </a:lnTo>
                    <a:lnTo>
                      <a:pt x="46" y="7"/>
                    </a:lnTo>
                    <a:lnTo>
                      <a:pt x="44" y="10"/>
                    </a:lnTo>
                    <a:lnTo>
                      <a:pt x="42" y="14"/>
                    </a:lnTo>
                    <a:lnTo>
                      <a:pt x="41" y="18"/>
                    </a:lnTo>
                    <a:lnTo>
                      <a:pt x="41" y="123"/>
                    </a:lnTo>
                    <a:lnTo>
                      <a:pt x="42" y="128"/>
                    </a:lnTo>
                    <a:lnTo>
                      <a:pt x="44" y="131"/>
                    </a:lnTo>
                    <a:lnTo>
                      <a:pt x="46" y="133"/>
                    </a:lnTo>
                    <a:lnTo>
                      <a:pt x="50" y="135"/>
                    </a:lnTo>
                    <a:lnTo>
                      <a:pt x="54" y="136"/>
                    </a:lnTo>
                    <a:lnTo>
                      <a:pt x="193" y="136"/>
                    </a:lnTo>
                    <a:lnTo>
                      <a:pt x="193" y="127"/>
                    </a:lnTo>
                    <a:lnTo>
                      <a:pt x="51" y="127"/>
                    </a:lnTo>
                    <a:lnTo>
                      <a:pt x="51" y="15"/>
                    </a:lnTo>
                    <a:lnTo>
                      <a:pt x="212" y="15"/>
                    </a:lnTo>
                    <a:lnTo>
                      <a:pt x="212" y="108"/>
                    </a:lnTo>
                    <a:lnTo>
                      <a:pt x="222" y="108"/>
                    </a:lnTo>
                    <a:lnTo>
                      <a:pt x="222" y="18"/>
                    </a:lnTo>
                    <a:lnTo>
                      <a:pt x="222" y="14"/>
                    </a:lnTo>
                    <a:lnTo>
                      <a:pt x="220" y="10"/>
                    </a:lnTo>
                    <a:lnTo>
                      <a:pt x="218" y="7"/>
                    </a:lnTo>
                    <a:lnTo>
                      <a:pt x="214" y="6"/>
                    </a:lnTo>
                    <a:lnTo>
                      <a:pt x="210" y="5"/>
                    </a:lnTo>
                    <a:lnTo>
                      <a:pt x="54" y="5"/>
                    </a:lnTo>
                    <a:close/>
                    <a:moveTo>
                      <a:pt x="54" y="0"/>
                    </a:moveTo>
                    <a:lnTo>
                      <a:pt x="210" y="0"/>
                    </a:lnTo>
                    <a:lnTo>
                      <a:pt x="219" y="2"/>
                    </a:lnTo>
                    <a:lnTo>
                      <a:pt x="227" y="8"/>
                    </a:lnTo>
                    <a:lnTo>
                      <a:pt x="229" y="18"/>
                    </a:lnTo>
                    <a:lnTo>
                      <a:pt x="229" y="108"/>
                    </a:lnTo>
                    <a:lnTo>
                      <a:pt x="291" y="108"/>
                    </a:lnTo>
                    <a:lnTo>
                      <a:pt x="349" y="167"/>
                    </a:lnTo>
                    <a:lnTo>
                      <a:pt x="349" y="309"/>
                    </a:lnTo>
                    <a:lnTo>
                      <a:pt x="193" y="309"/>
                    </a:lnTo>
                    <a:lnTo>
                      <a:pt x="193" y="188"/>
                    </a:lnTo>
                    <a:lnTo>
                      <a:pt x="0" y="188"/>
                    </a:lnTo>
                    <a:lnTo>
                      <a:pt x="37" y="148"/>
                    </a:lnTo>
                    <a:lnTo>
                      <a:pt x="193" y="148"/>
                    </a:lnTo>
                    <a:lnTo>
                      <a:pt x="193" y="142"/>
                    </a:lnTo>
                    <a:lnTo>
                      <a:pt x="54" y="142"/>
                    </a:lnTo>
                    <a:lnTo>
                      <a:pt x="44" y="140"/>
                    </a:lnTo>
                    <a:lnTo>
                      <a:pt x="38" y="133"/>
                    </a:lnTo>
                    <a:lnTo>
                      <a:pt x="35" y="123"/>
                    </a:lnTo>
                    <a:lnTo>
                      <a:pt x="35" y="18"/>
                    </a:lnTo>
                    <a:lnTo>
                      <a:pt x="38" y="8"/>
                    </a:lnTo>
                    <a:lnTo>
                      <a:pt x="44" y="2"/>
                    </a:lnTo>
                    <a:lnTo>
                      <a:pt x="54"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2" name="Freeform 150"/>
              <p:cNvSpPr>
                <a:spLocks/>
              </p:cNvSpPr>
              <p:nvPr/>
            </p:nvSpPr>
            <p:spPr bwMode="auto">
              <a:xfrm>
                <a:off x="7296151" y="4713288"/>
                <a:ext cx="161925" cy="138113"/>
              </a:xfrm>
              <a:custGeom>
                <a:avLst/>
                <a:gdLst>
                  <a:gd name="T0" fmla="*/ 1 w 102"/>
                  <a:gd name="T1" fmla="*/ 0 h 87"/>
                  <a:gd name="T2" fmla="*/ 24 w 102"/>
                  <a:gd name="T3" fmla="*/ 8 h 87"/>
                  <a:gd name="T4" fmla="*/ 44 w 102"/>
                  <a:gd name="T5" fmla="*/ 19 h 87"/>
                  <a:gd name="T6" fmla="*/ 63 w 102"/>
                  <a:gd name="T7" fmla="*/ 34 h 87"/>
                  <a:gd name="T8" fmla="*/ 78 w 102"/>
                  <a:gd name="T9" fmla="*/ 51 h 87"/>
                  <a:gd name="T10" fmla="*/ 90 w 102"/>
                  <a:gd name="T11" fmla="*/ 73 h 87"/>
                  <a:gd name="T12" fmla="*/ 97 w 102"/>
                  <a:gd name="T13" fmla="*/ 37 h 87"/>
                  <a:gd name="T14" fmla="*/ 102 w 102"/>
                  <a:gd name="T15" fmla="*/ 38 h 87"/>
                  <a:gd name="T16" fmla="*/ 93 w 102"/>
                  <a:gd name="T17" fmla="*/ 87 h 87"/>
                  <a:gd name="T18" fmla="*/ 47 w 102"/>
                  <a:gd name="T19" fmla="*/ 67 h 87"/>
                  <a:gd name="T20" fmla="*/ 50 w 102"/>
                  <a:gd name="T21" fmla="*/ 61 h 87"/>
                  <a:gd name="T22" fmla="*/ 86 w 102"/>
                  <a:gd name="T23" fmla="*/ 78 h 87"/>
                  <a:gd name="T24" fmla="*/ 74 w 102"/>
                  <a:gd name="T25" fmla="*/ 57 h 87"/>
                  <a:gd name="T26" fmla="*/ 60 w 102"/>
                  <a:gd name="T27" fmla="*/ 40 h 87"/>
                  <a:gd name="T28" fmla="*/ 42 w 102"/>
                  <a:gd name="T29" fmla="*/ 24 h 87"/>
                  <a:gd name="T30" fmla="*/ 23 w 102"/>
                  <a:gd name="T31" fmla="*/ 13 h 87"/>
                  <a:gd name="T32" fmla="*/ 0 w 102"/>
                  <a:gd name="T33" fmla="*/ 6 h 87"/>
                  <a:gd name="T34" fmla="*/ 1 w 102"/>
                  <a:gd name="T35" fmla="*/ 0 h 8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102" h="87">
                    <a:moveTo>
                      <a:pt x="1" y="0"/>
                    </a:moveTo>
                    <a:lnTo>
                      <a:pt x="24" y="8"/>
                    </a:lnTo>
                    <a:lnTo>
                      <a:pt x="44" y="19"/>
                    </a:lnTo>
                    <a:lnTo>
                      <a:pt x="63" y="34"/>
                    </a:lnTo>
                    <a:lnTo>
                      <a:pt x="78" y="51"/>
                    </a:lnTo>
                    <a:lnTo>
                      <a:pt x="90" y="73"/>
                    </a:lnTo>
                    <a:lnTo>
                      <a:pt x="97" y="37"/>
                    </a:lnTo>
                    <a:lnTo>
                      <a:pt x="102" y="38"/>
                    </a:lnTo>
                    <a:lnTo>
                      <a:pt x="93" y="87"/>
                    </a:lnTo>
                    <a:lnTo>
                      <a:pt x="47" y="67"/>
                    </a:lnTo>
                    <a:lnTo>
                      <a:pt x="50" y="61"/>
                    </a:lnTo>
                    <a:lnTo>
                      <a:pt x="86" y="78"/>
                    </a:lnTo>
                    <a:lnTo>
                      <a:pt x="74" y="57"/>
                    </a:lnTo>
                    <a:lnTo>
                      <a:pt x="60" y="40"/>
                    </a:lnTo>
                    <a:lnTo>
                      <a:pt x="42" y="24"/>
                    </a:lnTo>
                    <a:lnTo>
                      <a:pt x="23" y="13"/>
                    </a:lnTo>
                    <a:lnTo>
                      <a:pt x="0" y="6"/>
                    </a:lnTo>
                    <a:lnTo>
                      <a:pt x="1"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3" name="Freeform 151"/>
              <p:cNvSpPr>
                <a:spLocks/>
              </p:cNvSpPr>
              <p:nvPr/>
            </p:nvSpPr>
            <p:spPr bwMode="auto">
              <a:xfrm>
                <a:off x="7050088" y="5016501"/>
                <a:ext cx="133350" cy="114300"/>
              </a:xfrm>
              <a:custGeom>
                <a:avLst/>
                <a:gdLst>
                  <a:gd name="T0" fmla="*/ 2 w 84"/>
                  <a:gd name="T1" fmla="*/ 0 h 72"/>
                  <a:gd name="T2" fmla="*/ 50 w 84"/>
                  <a:gd name="T3" fmla="*/ 14 h 72"/>
                  <a:gd name="T4" fmla="*/ 49 w 84"/>
                  <a:gd name="T5" fmla="*/ 19 h 72"/>
                  <a:gd name="T6" fmla="*/ 11 w 84"/>
                  <a:gd name="T7" fmla="*/ 8 h 72"/>
                  <a:gd name="T8" fmla="*/ 25 w 84"/>
                  <a:gd name="T9" fmla="*/ 28 h 72"/>
                  <a:gd name="T10" fmla="*/ 42 w 84"/>
                  <a:gd name="T11" fmla="*/ 45 h 72"/>
                  <a:gd name="T12" fmla="*/ 62 w 84"/>
                  <a:gd name="T13" fmla="*/ 57 h 72"/>
                  <a:gd name="T14" fmla="*/ 84 w 84"/>
                  <a:gd name="T15" fmla="*/ 66 h 72"/>
                  <a:gd name="T16" fmla="*/ 82 w 84"/>
                  <a:gd name="T17" fmla="*/ 72 h 72"/>
                  <a:gd name="T18" fmla="*/ 59 w 84"/>
                  <a:gd name="T19" fmla="*/ 64 h 72"/>
                  <a:gd name="T20" fmla="*/ 39 w 84"/>
                  <a:gd name="T21" fmla="*/ 51 h 72"/>
                  <a:gd name="T22" fmla="*/ 21 w 84"/>
                  <a:gd name="T23" fmla="*/ 34 h 72"/>
                  <a:gd name="T24" fmla="*/ 7 w 84"/>
                  <a:gd name="T25" fmla="*/ 15 h 72"/>
                  <a:gd name="T26" fmla="*/ 5 w 84"/>
                  <a:gd name="T27" fmla="*/ 51 h 72"/>
                  <a:gd name="T28" fmla="*/ 0 w 84"/>
                  <a:gd name="T29" fmla="*/ 51 h 72"/>
                  <a:gd name="T30" fmla="*/ 2 w 84"/>
                  <a:gd name="T31" fmla="*/ 0 h 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84" h="72">
                    <a:moveTo>
                      <a:pt x="2" y="0"/>
                    </a:moveTo>
                    <a:lnTo>
                      <a:pt x="50" y="14"/>
                    </a:lnTo>
                    <a:lnTo>
                      <a:pt x="49" y="19"/>
                    </a:lnTo>
                    <a:lnTo>
                      <a:pt x="11" y="8"/>
                    </a:lnTo>
                    <a:lnTo>
                      <a:pt x="25" y="28"/>
                    </a:lnTo>
                    <a:lnTo>
                      <a:pt x="42" y="45"/>
                    </a:lnTo>
                    <a:lnTo>
                      <a:pt x="62" y="57"/>
                    </a:lnTo>
                    <a:lnTo>
                      <a:pt x="84" y="66"/>
                    </a:lnTo>
                    <a:lnTo>
                      <a:pt x="82" y="72"/>
                    </a:lnTo>
                    <a:lnTo>
                      <a:pt x="59" y="64"/>
                    </a:lnTo>
                    <a:lnTo>
                      <a:pt x="39" y="51"/>
                    </a:lnTo>
                    <a:lnTo>
                      <a:pt x="21" y="34"/>
                    </a:lnTo>
                    <a:lnTo>
                      <a:pt x="7" y="15"/>
                    </a:lnTo>
                    <a:lnTo>
                      <a:pt x="5" y="51"/>
                    </a:lnTo>
                    <a:lnTo>
                      <a:pt x="0" y="51"/>
                    </a:lnTo>
                    <a:lnTo>
                      <a:pt x="2"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grpSp>
      </p:grpSp>
      <p:grpSp>
        <p:nvGrpSpPr>
          <p:cNvPr id="8" name="组合 7"/>
          <p:cNvGrpSpPr/>
          <p:nvPr/>
        </p:nvGrpSpPr>
        <p:grpSpPr>
          <a:xfrm>
            <a:off x="6895830" y="1935217"/>
            <a:ext cx="571765" cy="1692604"/>
            <a:chOff x="6966525" y="1680422"/>
            <a:chExt cx="658423" cy="1949140"/>
          </a:xfrm>
          <a:solidFill>
            <a:schemeClr val="accent3"/>
          </a:solidFill>
        </p:grpSpPr>
        <p:sp>
          <p:nvSpPr>
            <p:cNvPr id="200" name="Freeform 107"/>
            <p:cNvSpPr>
              <a:spLocks/>
            </p:cNvSpPr>
            <p:nvPr/>
          </p:nvSpPr>
          <p:spPr bwMode="auto">
            <a:xfrm>
              <a:off x="6966525" y="1680422"/>
              <a:ext cx="658423" cy="1949140"/>
            </a:xfrm>
            <a:custGeom>
              <a:avLst/>
              <a:gdLst>
                <a:gd name="T0" fmla="*/ 0 w 378"/>
                <a:gd name="T1" fmla="*/ 0 h 1119"/>
                <a:gd name="T2" fmla="*/ 260 w 378"/>
                <a:gd name="T3" fmla="*/ 37 h 1119"/>
                <a:gd name="T4" fmla="*/ 285 w 378"/>
                <a:gd name="T5" fmla="*/ 42 h 1119"/>
                <a:gd name="T6" fmla="*/ 306 w 378"/>
                <a:gd name="T7" fmla="*/ 50 h 1119"/>
                <a:gd name="T8" fmla="*/ 327 w 378"/>
                <a:gd name="T9" fmla="*/ 60 h 1119"/>
                <a:gd name="T10" fmla="*/ 344 w 378"/>
                <a:gd name="T11" fmla="*/ 72 h 1119"/>
                <a:gd name="T12" fmla="*/ 358 w 378"/>
                <a:gd name="T13" fmla="*/ 86 h 1119"/>
                <a:gd name="T14" fmla="*/ 369 w 378"/>
                <a:gd name="T15" fmla="*/ 101 h 1119"/>
                <a:gd name="T16" fmla="*/ 376 w 378"/>
                <a:gd name="T17" fmla="*/ 119 h 1119"/>
                <a:gd name="T18" fmla="*/ 378 w 378"/>
                <a:gd name="T19" fmla="*/ 140 h 1119"/>
                <a:gd name="T20" fmla="*/ 378 w 378"/>
                <a:gd name="T21" fmla="*/ 968 h 1119"/>
                <a:gd name="T22" fmla="*/ 376 w 378"/>
                <a:gd name="T23" fmla="*/ 988 h 1119"/>
                <a:gd name="T24" fmla="*/ 369 w 378"/>
                <a:gd name="T25" fmla="*/ 1007 h 1119"/>
                <a:gd name="T26" fmla="*/ 359 w 378"/>
                <a:gd name="T27" fmla="*/ 1022 h 1119"/>
                <a:gd name="T28" fmla="*/ 345 w 378"/>
                <a:gd name="T29" fmla="*/ 1036 h 1119"/>
                <a:gd name="T30" fmla="*/ 328 w 378"/>
                <a:gd name="T31" fmla="*/ 1048 h 1119"/>
                <a:gd name="T32" fmla="*/ 307 w 378"/>
                <a:gd name="T33" fmla="*/ 1058 h 1119"/>
                <a:gd name="T34" fmla="*/ 285 w 378"/>
                <a:gd name="T35" fmla="*/ 1066 h 1119"/>
                <a:gd name="T36" fmla="*/ 260 w 378"/>
                <a:gd name="T37" fmla="*/ 1071 h 1119"/>
                <a:gd name="T38" fmla="*/ 0 w 378"/>
                <a:gd name="T39" fmla="*/ 1119 h 1119"/>
                <a:gd name="T40" fmla="*/ 0 w 378"/>
                <a:gd name="T41" fmla="*/ 0 h 11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378" h="1119">
                  <a:moveTo>
                    <a:pt x="0" y="0"/>
                  </a:moveTo>
                  <a:lnTo>
                    <a:pt x="260" y="37"/>
                  </a:lnTo>
                  <a:lnTo>
                    <a:pt x="285" y="42"/>
                  </a:lnTo>
                  <a:lnTo>
                    <a:pt x="306" y="50"/>
                  </a:lnTo>
                  <a:lnTo>
                    <a:pt x="327" y="60"/>
                  </a:lnTo>
                  <a:lnTo>
                    <a:pt x="344" y="72"/>
                  </a:lnTo>
                  <a:lnTo>
                    <a:pt x="358" y="86"/>
                  </a:lnTo>
                  <a:lnTo>
                    <a:pt x="369" y="101"/>
                  </a:lnTo>
                  <a:lnTo>
                    <a:pt x="376" y="119"/>
                  </a:lnTo>
                  <a:lnTo>
                    <a:pt x="378" y="140"/>
                  </a:lnTo>
                  <a:lnTo>
                    <a:pt x="378" y="968"/>
                  </a:lnTo>
                  <a:lnTo>
                    <a:pt x="376" y="988"/>
                  </a:lnTo>
                  <a:lnTo>
                    <a:pt x="369" y="1007"/>
                  </a:lnTo>
                  <a:lnTo>
                    <a:pt x="359" y="1022"/>
                  </a:lnTo>
                  <a:lnTo>
                    <a:pt x="345" y="1036"/>
                  </a:lnTo>
                  <a:lnTo>
                    <a:pt x="328" y="1048"/>
                  </a:lnTo>
                  <a:lnTo>
                    <a:pt x="307" y="1058"/>
                  </a:lnTo>
                  <a:lnTo>
                    <a:pt x="285" y="1066"/>
                  </a:lnTo>
                  <a:lnTo>
                    <a:pt x="260" y="1071"/>
                  </a:lnTo>
                  <a:lnTo>
                    <a:pt x="0" y="1119"/>
                  </a:lnTo>
                  <a:lnTo>
                    <a:pt x="0" y="0"/>
                  </a:lnTo>
                  <a:close/>
                </a:path>
              </a:pathLst>
            </a:custGeom>
            <a:solidFill>
              <a:schemeClr val="bg1"/>
            </a:solidFill>
            <a:ln w="0">
              <a:noFill/>
              <a:prstDash val="solid"/>
              <a:round/>
              <a:headEnd/>
              <a:tailEnd/>
            </a:ln>
            <a:effectLst>
              <a:outerShdw blurRad="254000" dist="38100" algn="l" rotWithShape="0">
                <a:prstClr val="black">
                  <a:alpha val="40000"/>
                </a:prstClr>
              </a:outerShdw>
            </a:effectLst>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grpSp>
          <p:nvGrpSpPr>
            <p:cNvPr id="4" name="组合 3"/>
            <p:cNvGrpSpPr/>
            <p:nvPr/>
          </p:nvGrpSpPr>
          <p:grpSpPr>
            <a:xfrm>
              <a:off x="7095423" y="2482548"/>
              <a:ext cx="214247" cy="344888"/>
              <a:chOff x="6694371" y="3162328"/>
              <a:chExt cx="214247" cy="344888"/>
            </a:xfrm>
            <a:grpFill/>
          </p:grpSpPr>
          <p:sp>
            <p:nvSpPr>
              <p:cNvPr id="204" name="Freeform 159"/>
              <p:cNvSpPr>
                <a:spLocks/>
              </p:cNvSpPr>
              <p:nvPr/>
            </p:nvSpPr>
            <p:spPr bwMode="auto">
              <a:xfrm>
                <a:off x="6694371" y="3228519"/>
                <a:ext cx="198572" cy="278697"/>
              </a:xfrm>
              <a:custGeom>
                <a:avLst/>
                <a:gdLst>
                  <a:gd name="T0" fmla="*/ 64 w 114"/>
                  <a:gd name="T1" fmla="*/ 0 h 160"/>
                  <a:gd name="T2" fmla="*/ 71 w 114"/>
                  <a:gd name="T3" fmla="*/ 4 h 160"/>
                  <a:gd name="T4" fmla="*/ 89 w 114"/>
                  <a:gd name="T5" fmla="*/ 29 h 160"/>
                  <a:gd name="T6" fmla="*/ 103 w 114"/>
                  <a:gd name="T7" fmla="*/ 15 h 160"/>
                  <a:gd name="T8" fmla="*/ 105 w 114"/>
                  <a:gd name="T9" fmla="*/ 15 h 160"/>
                  <a:gd name="T10" fmla="*/ 109 w 114"/>
                  <a:gd name="T11" fmla="*/ 15 h 160"/>
                  <a:gd name="T12" fmla="*/ 112 w 114"/>
                  <a:gd name="T13" fmla="*/ 17 h 160"/>
                  <a:gd name="T14" fmla="*/ 114 w 114"/>
                  <a:gd name="T15" fmla="*/ 22 h 160"/>
                  <a:gd name="T16" fmla="*/ 112 w 114"/>
                  <a:gd name="T17" fmla="*/ 27 h 160"/>
                  <a:gd name="T18" fmla="*/ 92 w 114"/>
                  <a:gd name="T19" fmla="*/ 46 h 160"/>
                  <a:gd name="T20" fmla="*/ 91 w 114"/>
                  <a:gd name="T21" fmla="*/ 47 h 160"/>
                  <a:gd name="T22" fmla="*/ 86 w 114"/>
                  <a:gd name="T23" fmla="*/ 47 h 160"/>
                  <a:gd name="T24" fmla="*/ 81 w 114"/>
                  <a:gd name="T25" fmla="*/ 45 h 160"/>
                  <a:gd name="T26" fmla="*/ 72 w 114"/>
                  <a:gd name="T27" fmla="*/ 68 h 160"/>
                  <a:gd name="T28" fmla="*/ 69 w 114"/>
                  <a:gd name="T29" fmla="*/ 73 h 160"/>
                  <a:gd name="T30" fmla="*/ 68 w 114"/>
                  <a:gd name="T31" fmla="*/ 155 h 160"/>
                  <a:gd name="T32" fmla="*/ 64 w 114"/>
                  <a:gd name="T33" fmla="*/ 159 h 160"/>
                  <a:gd name="T34" fmla="*/ 57 w 114"/>
                  <a:gd name="T35" fmla="*/ 159 h 160"/>
                  <a:gd name="T36" fmla="*/ 53 w 114"/>
                  <a:gd name="T37" fmla="*/ 155 h 160"/>
                  <a:gd name="T38" fmla="*/ 52 w 114"/>
                  <a:gd name="T39" fmla="*/ 78 h 160"/>
                  <a:gd name="T40" fmla="*/ 46 w 114"/>
                  <a:gd name="T41" fmla="*/ 151 h 160"/>
                  <a:gd name="T42" fmla="*/ 43 w 114"/>
                  <a:gd name="T43" fmla="*/ 157 h 160"/>
                  <a:gd name="T44" fmla="*/ 37 w 114"/>
                  <a:gd name="T45" fmla="*/ 160 h 160"/>
                  <a:gd name="T46" fmla="*/ 31 w 114"/>
                  <a:gd name="T47" fmla="*/ 157 h 160"/>
                  <a:gd name="T48" fmla="*/ 28 w 114"/>
                  <a:gd name="T49" fmla="*/ 151 h 160"/>
                  <a:gd name="T50" fmla="*/ 27 w 114"/>
                  <a:gd name="T51" fmla="*/ 71 h 160"/>
                  <a:gd name="T52" fmla="*/ 26 w 114"/>
                  <a:gd name="T53" fmla="*/ 47 h 160"/>
                  <a:gd name="T54" fmla="*/ 13 w 114"/>
                  <a:gd name="T55" fmla="*/ 80 h 160"/>
                  <a:gd name="T56" fmla="*/ 8 w 114"/>
                  <a:gd name="T57" fmla="*/ 82 h 160"/>
                  <a:gd name="T58" fmla="*/ 2 w 114"/>
                  <a:gd name="T59" fmla="*/ 80 h 160"/>
                  <a:gd name="T60" fmla="*/ 0 w 114"/>
                  <a:gd name="T61" fmla="*/ 74 h 160"/>
                  <a:gd name="T62" fmla="*/ 25 w 114"/>
                  <a:gd name="T63" fmla="*/ 8 h 160"/>
                  <a:gd name="T64" fmla="*/ 26 w 114"/>
                  <a:gd name="T65" fmla="*/ 5 h 160"/>
                  <a:gd name="T66" fmla="*/ 29 w 114"/>
                  <a:gd name="T67" fmla="*/ 2 h 160"/>
                  <a:gd name="T68" fmla="*/ 34 w 114"/>
                  <a:gd name="T69" fmla="*/ 0 h 16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14" h="160">
                    <a:moveTo>
                      <a:pt x="34" y="0"/>
                    </a:moveTo>
                    <a:lnTo>
                      <a:pt x="64" y="0"/>
                    </a:lnTo>
                    <a:lnTo>
                      <a:pt x="67" y="2"/>
                    </a:lnTo>
                    <a:lnTo>
                      <a:pt x="71" y="4"/>
                    </a:lnTo>
                    <a:lnTo>
                      <a:pt x="72" y="5"/>
                    </a:lnTo>
                    <a:lnTo>
                      <a:pt x="89" y="29"/>
                    </a:lnTo>
                    <a:lnTo>
                      <a:pt x="101" y="16"/>
                    </a:lnTo>
                    <a:lnTo>
                      <a:pt x="103" y="15"/>
                    </a:lnTo>
                    <a:lnTo>
                      <a:pt x="104" y="15"/>
                    </a:lnTo>
                    <a:lnTo>
                      <a:pt x="105" y="15"/>
                    </a:lnTo>
                    <a:lnTo>
                      <a:pt x="106" y="14"/>
                    </a:lnTo>
                    <a:lnTo>
                      <a:pt x="109" y="15"/>
                    </a:lnTo>
                    <a:lnTo>
                      <a:pt x="111" y="15"/>
                    </a:lnTo>
                    <a:lnTo>
                      <a:pt x="112" y="17"/>
                    </a:lnTo>
                    <a:lnTo>
                      <a:pt x="114" y="19"/>
                    </a:lnTo>
                    <a:lnTo>
                      <a:pt x="114" y="22"/>
                    </a:lnTo>
                    <a:lnTo>
                      <a:pt x="113" y="24"/>
                    </a:lnTo>
                    <a:lnTo>
                      <a:pt x="112" y="27"/>
                    </a:lnTo>
                    <a:lnTo>
                      <a:pt x="92" y="46"/>
                    </a:lnTo>
                    <a:lnTo>
                      <a:pt x="92" y="46"/>
                    </a:lnTo>
                    <a:lnTo>
                      <a:pt x="92" y="46"/>
                    </a:lnTo>
                    <a:lnTo>
                      <a:pt x="91" y="47"/>
                    </a:lnTo>
                    <a:lnTo>
                      <a:pt x="89" y="47"/>
                    </a:lnTo>
                    <a:lnTo>
                      <a:pt x="86" y="47"/>
                    </a:lnTo>
                    <a:lnTo>
                      <a:pt x="84" y="46"/>
                    </a:lnTo>
                    <a:lnTo>
                      <a:pt x="81" y="45"/>
                    </a:lnTo>
                    <a:lnTo>
                      <a:pt x="73" y="32"/>
                    </a:lnTo>
                    <a:lnTo>
                      <a:pt x="72" y="68"/>
                    </a:lnTo>
                    <a:lnTo>
                      <a:pt x="71" y="71"/>
                    </a:lnTo>
                    <a:lnTo>
                      <a:pt x="69" y="73"/>
                    </a:lnTo>
                    <a:lnTo>
                      <a:pt x="69" y="151"/>
                    </a:lnTo>
                    <a:lnTo>
                      <a:pt x="68" y="155"/>
                    </a:lnTo>
                    <a:lnTo>
                      <a:pt x="67" y="157"/>
                    </a:lnTo>
                    <a:lnTo>
                      <a:pt x="64" y="159"/>
                    </a:lnTo>
                    <a:lnTo>
                      <a:pt x="61" y="160"/>
                    </a:lnTo>
                    <a:lnTo>
                      <a:pt x="57" y="159"/>
                    </a:lnTo>
                    <a:lnTo>
                      <a:pt x="55" y="157"/>
                    </a:lnTo>
                    <a:lnTo>
                      <a:pt x="53" y="155"/>
                    </a:lnTo>
                    <a:lnTo>
                      <a:pt x="52" y="151"/>
                    </a:lnTo>
                    <a:lnTo>
                      <a:pt x="52" y="78"/>
                    </a:lnTo>
                    <a:lnTo>
                      <a:pt x="46" y="78"/>
                    </a:lnTo>
                    <a:lnTo>
                      <a:pt x="46" y="151"/>
                    </a:lnTo>
                    <a:lnTo>
                      <a:pt x="44" y="155"/>
                    </a:lnTo>
                    <a:lnTo>
                      <a:pt x="43" y="157"/>
                    </a:lnTo>
                    <a:lnTo>
                      <a:pt x="40" y="159"/>
                    </a:lnTo>
                    <a:lnTo>
                      <a:pt x="37" y="160"/>
                    </a:lnTo>
                    <a:lnTo>
                      <a:pt x="34" y="159"/>
                    </a:lnTo>
                    <a:lnTo>
                      <a:pt x="31" y="157"/>
                    </a:lnTo>
                    <a:lnTo>
                      <a:pt x="29" y="155"/>
                    </a:lnTo>
                    <a:lnTo>
                      <a:pt x="28" y="151"/>
                    </a:lnTo>
                    <a:lnTo>
                      <a:pt x="28" y="73"/>
                    </a:lnTo>
                    <a:lnTo>
                      <a:pt x="27" y="71"/>
                    </a:lnTo>
                    <a:lnTo>
                      <a:pt x="26" y="68"/>
                    </a:lnTo>
                    <a:lnTo>
                      <a:pt x="26" y="47"/>
                    </a:lnTo>
                    <a:lnTo>
                      <a:pt x="14" y="78"/>
                    </a:lnTo>
                    <a:lnTo>
                      <a:pt x="13" y="80"/>
                    </a:lnTo>
                    <a:lnTo>
                      <a:pt x="11" y="82"/>
                    </a:lnTo>
                    <a:lnTo>
                      <a:pt x="8" y="82"/>
                    </a:lnTo>
                    <a:lnTo>
                      <a:pt x="4" y="82"/>
                    </a:lnTo>
                    <a:lnTo>
                      <a:pt x="2" y="80"/>
                    </a:lnTo>
                    <a:lnTo>
                      <a:pt x="1" y="78"/>
                    </a:lnTo>
                    <a:lnTo>
                      <a:pt x="0" y="74"/>
                    </a:lnTo>
                    <a:lnTo>
                      <a:pt x="0" y="72"/>
                    </a:lnTo>
                    <a:lnTo>
                      <a:pt x="25" y="8"/>
                    </a:lnTo>
                    <a:lnTo>
                      <a:pt x="25" y="7"/>
                    </a:lnTo>
                    <a:lnTo>
                      <a:pt x="26" y="5"/>
                    </a:lnTo>
                    <a:lnTo>
                      <a:pt x="27" y="3"/>
                    </a:lnTo>
                    <a:lnTo>
                      <a:pt x="29" y="2"/>
                    </a:lnTo>
                    <a:lnTo>
                      <a:pt x="31" y="2"/>
                    </a:lnTo>
                    <a:lnTo>
                      <a:pt x="34"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5" name="Freeform 160"/>
              <p:cNvSpPr>
                <a:spLocks/>
              </p:cNvSpPr>
              <p:nvPr/>
            </p:nvSpPr>
            <p:spPr bwMode="auto">
              <a:xfrm>
                <a:off x="6746626" y="3162328"/>
                <a:ext cx="64449" cy="62707"/>
              </a:xfrm>
              <a:custGeom>
                <a:avLst/>
                <a:gdLst>
                  <a:gd name="T0" fmla="*/ 19 w 37"/>
                  <a:gd name="T1" fmla="*/ 0 h 36"/>
                  <a:gd name="T2" fmla="*/ 29 w 37"/>
                  <a:gd name="T3" fmla="*/ 3 h 36"/>
                  <a:gd name="T4" fmla="*/ 35 w 37"/>
                  <a:gd name="T5" fmla="*/ 9 h 36"/>
                  <a:gd name="T6" fmla="*/ 37 w 37"/>
                  <a:gd name="T7" fmla="*/ 18 h 36"/>
                  <a:gd name="T8" fmla="*/ 35 w 37"/>
                  <a:gd name="T9" fmla="*/ 28 h 36"/>
                  <a:gd name="T10" fmla="*/ 29 w 37"/>
                  <a:gd name="T11" fmla="*/ 34 h 36"/>
                  <a:gd name="T12" fmla="*/ 19 w 37"/>
                  <a:gd name="T13" fmla="*/ 36 h 36"/>
                  <a:gd name="T14" fmla="*/ 10 w 37"/>
                  <a:gd name="T15" fmla="*/ 34 h 36"/>
                  <a:gd name="T16" fmla="*/ 4 w 37"/>
                  <a:gd name="T17" fmla="*/ 28 h 36"/>
                  <a:gd name="T18" fmla="*/ 0 w 37"/>
                  <a:gd name="T19" fmla="*/ 18 h 36"/>
                  <a:gd name="T20" fmla="*/ 4 w 37"/>
                  <a:gd name="T21" fmla="*/ 9 h 36"/>
                  <a:gd name="T22" fmla="*/ 10 w 37"/>
                  <a:gd name="T23" fmla="*/ 3 h 36"/>
                  <a:gd name="T24" fmla="*/ 19 w 37"/>
                  <a:gd name="T25" fmla="*/ 0 h 3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37" h="36">
                    <a:moveTo>
                      <a:pt x="19" y="0"/>
                    </a:moveTo>
                    <a:lnTo>
                      <a:pt x="29" y="3"/>
                    </a:lnTo>
                    <a:lnTo>
                      <a:pt x="35" y="9"/>
                    </a:lnTo>
                    <a:lnTo>
                      <a:pt x="37" y="18"/>
                    </a:lnTo>
                    <a:lnTo>
                      <a:pt x="35" y="28"/>
                    </a:lnTo>
                    <a:lnTo>
                      <a:pt x="29" y="34"/>
                    </a:lnTo>
                    <a:lnTo>
                      <a:pt x="19" y="36"/>
                    </a:lnTo>
                    <a:lnTo>
                      <a:pt x="10" y="34"/>
                    </a:lnTo>
                    <a:lnTo>
                      <a:pt x="4" y="28"/>
                    </a:lnTo>
                    <a:lnTo>
                      <a:pt x="0" y="18"/>
                    </a:lnTo>
                    <a:lnTo>
                      <a:pt x="4" y="9"/>
                    </a:lnTo>
                    <a:lnTo>
                      <a:pt x="10" y="3"/>
                    </a:lnTo>
                    <a:lnTo>
                      <a:pt x="19"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206" name="Freeform 161"/>
              <p:cNvSpPr>
                <a:spLocks noEditPoints="1"/>
              </p:cNvSpPr>
              <p:nvPr/>
            </p:nvSpPr>
            <p:spPr bwMode="auto">
              <a:xfrm>
                <a:off x="6852879" y="3169296"/>
                <a:ext cx="55739" cy="76642"/>
              </a:xfrm>
              <a:custGeom>
                <a:avLst/>
                <a:gdLst>
                  <a:gd name="T0" fmla="*/ 12 w 32"/>
                  <a:gd name="T1" fmla="*/ 4 h 44"/>
                  <a:gd name="T2" fmla="*/ 7 w 32"/>
                  <a:gd name="T3" fmla="*/ 8 h 44"/>
                  <a:gd name="T4" fmla="*/ 6 w 32"/>
                  <a:gd name="T5" fmla="*/ 15 h 44"/>
                  <a:gd name="T6" fmla="*/ 8 w 32"/>
                  <a:gd name="T7" fmla="*/ 21 h 44"/>
                  <a:gd name="T8" fmla="*/ 11 w 32"/>
                  <a:gd name="T9" fmla="*/ 27 h 44"/>
                  <a:gd name="T10" fmla="*/ 14 w 32"/>
                  <a:gd name="T11" fmla="*/ 30 h 44"/>
                  <a:gd name="T12" fmla="*/ 13 w 32"/>
                  <a:gd name="T13" fmla="*/ 24 h 44"/>
                  <a:gd name="T14" fmla="*/ 13 w 32"/>
                  <a:gd name="T15" fmla="*/ 19 h 44"/>
                  <a:gd name="T16" fmla="*/ 15 w 32"/>
                  <a:gd name="T17" fmla="*/ 19 h 44"/>
                  <a:gd name="T18" fmla="*/ 18 w 32"/>
                  <a:gd name="T19" fmla="*/ 19 h 44"/>
                  <a:gd name="T20" fmla="*/ 20 w 32"/>
                  <a:gd name="T21" fmla="*/ 20 h 44"/>
                  <a:gd name="T22" fmla="*/ 18 w 32"/>
                  <a:gd name="T23" fmla="*/ 27 h 44"/>
                  <a:gd name="T24" fmla="*/ 21 w 32"/>
                  <a:gd name="T25" fmla="*/ 30 h 44"/>
                  <a:gd name="T26" fmla="*/ 23 w 32"/>
                  <a:gd name="T27" fmla="*/ 24 h 44"/>
                  <a:gd name="T28" fmla="*/ 26 w 32"/>
                  <a:gd name="T29" fmla="*/ 18 h 44"/>
                  <a:gd name="T30" fmla="*/ 26 w 32"/>
                  <a:gd name="T31" fmla="*/ 11 h 44"/>
                  <a:gd name="T32" fmla="*/ 22 w 32"/>
                  <a:gd name="T33" fmla="*/ 6 h 44"/>
                  <a:gd name="T34" fmla="*/ 16 w 32"/>
                  <a:gd name="T35" fmla="*/ 4 h 44"/>
                  <a:gd name="T36" fmla="*/ 21 w 32"/>
                  <a:gd name="T37" fmla="*/ 0 h 44"/>
                  <a:gd name="T38" fmla="*/ 28 w 32"/>
                  <a:gd name="T39" fmla="*/ 5 h 44"/>
                  <a:gd name="T40" fmla="*/ 32 w 32"/>
                  <a:gd name="T41" fmla="*/ 15 h 44"/>
                  <a:gd name="T42" fmla="*/ 27 w 32"/>
                  <a:gd name="T43" fmla="*/ 25 h 44"/>
                  <a:gd name="T44" fmla="*/ 25 w 32"/>
                  <a:gd name="T45" fmla="*/ 29 h 44"/>
                  <a:gd name="T46" fmla="*/ 24 w 32"/>
                  <a:gd name="T47" fmla="*/ 40 h 44"/>
                  <a:gd name="T48" fmla="*/ 23 w 32"/>
                  <a:gd name="T49" fmla="*/ 43 h 44"/>
                  <a:gd name="T50" fmla="*/ 19 w 32"/>
                  <a:gd name="T51" fmla="*/ 43 h 44"/>
                  <a:gd name="T52" fmla="*/ 16 w 32"/>
                  <a:gd name="T53" fmla="*/ 44 h 44"/>
                  <a:gd name="T54" fmla="*/ 13 w 32"/>
                  <a:gd name="T55" fmla="*/ 43 h 44"/>
                  <a:gd name="T56" fmla="*/ 9 w 32"/>
                  <a:gd name="T57" fmla="*/ 43 h 44"/>
                  <a:gd name="T58" fmla="*/ 8 w 32"/>
                  <a:gd name="T59" fmla="*/ 40 h 44"/>
                  <a:gd name="T60" fmla="*/ 7 w 32"/>
                  <a:gd name="T61" fmla="*/ 29 h 44"/>
                  <a:gd name="T62" fmla="*/ 4 w 32"/>
                  <a:gd name="T63" fmla="*/ 25 h 44"/>
                  <a:gd name="T64" fmla="*/ 0 w 32"/>
                  <a:gd name="T65" fmla="*/ 15 h 44"/>
                  <a:gd name="T66" fmla="*/ 3 w 32"/>
                  <a:gd name="T67" fmla="*/ 5 h 44"/>
                  <a:gd name="T68" fmla="*/ 11 w 32"/>
                  <a:gd name="T69" fmla="*/ 0 h 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32" h="44">
                    <a:moveTo>
                      <a:pt x="16" y="4"/>
                    </a:moveTo>
                    <a:lnTo>
                      <a:pt x="12" y="4"/>
                    </a:lnTo>
                    <a:lnTo>
                      <a:pt x="10" y="6"/>
                    </a:lnTo>
                    <a:lnTo>
                      <a:pt x="7" y="8"/>
                    </a:lnTo>
                    <a:lnTo>
                      <a:pt x="6" y="11"/>
                    </a:lnTo>
                    <a:lnTo>
                      <a:pt x="6" y="15"/>
                    </a:lnTo>
                    <a:lnTo>
                      <a:pt x="6" y="18"/>
                    </a:lnTo>
                    <a:lnTo>
                      <a:pt x="8" y="21"/>
                    </a:lnTo>
                    <a:lnTo>
                      <a:pt x="9" y="24"/>
                    </a:lnTo>
                    <a:lnTo>
                      <a:pt x="11" y="27"/>
                    </a:lnTo>
                    <a:lnTo>
                      <a:pt x="12" y="30"/>
                    </a:lnTo>
                    <a:lnTo>
                      <a:pt x="14" y="30"/>
                    </a:lnTo>
                    <a:lnTo>
                      <a:pt x="14" y="27"/>
                    </a:lnTo>
                    <a:lnTo>
                      <a:pt x="13" y="24"/>
                    </a:lnTo>
                    <a:lnTo>
                      <a:pt x="12" y="20"/>
                    </a:lnTo>
                    <a:lnTo>
                      <a:pt x="13" y="19"/>
                    </a:lnTo>
                    <a:lnTo>
                      <a:pt x="14" y="19"/>
                    </a:lnTo>
                    <a:lnTo>
                      <a:pt x="15" y="19"/>
                    </a:lnTo>
                    <a:lnTo>
                      <a:pt x="16" y="19"/>
                    </a:lnTo>
                    <a:lnTo>
                      <a:pt x="18" y="19"/>
                    </a:lnTo>
                    <a:lnTo>
                      <a:pt x="19" y="19"/>
                    </a:lnTo>
                    <a:lnTo>
                      <a:pt x="20" y="20"/>
                    </a:lnTo>
                    <a:lnTo>
                      <a:pt x="19" y="24"/>
                    </a:lnTo>
                    <a:lnTo>
                      <a:pt x="18" y="27"/>
                    </a:lnTo>
                    <a:lnTo>
                      <a:pt x="18" y="30"/>
                    </a:lnTo>
                    <a:lnTo>
                      <a:pt x="21" y="30"/>
                    </a:lnTo>
                    <a:lnTo>
                      <a:pt x="21" y="27"/>
                    </a:lnTo>
                    <a:lnTo>
                      <a:pt x="23" y="24"/>
                    </a:lnTo>
                    <a:lnTo>
                      <a:pt x="24" y="21"/>
                    </a:lnTo>
                    <a:lnTo>
                      <a:pt x="26" y="18"/>
                    </a:lnTo>
                    <a:lnTo>
                      <a:pt x="27" y="15"/>
                    </a:lnTo>
                    <a:lnTo>
                      <a:pt x="26" y="11"/>
                    </a:lnTo>
                    <a:lnTo>
                      <a:pt x="25" y="8"/>
                    </a:lnTo>
                    <a:lnTo>
                      <a:pt x="22" y="6"/>
                    </a:lnTo>
                    <a:lnTo>
                      <a:pt x="20" y="4"/>
                    </a:lnTo>
                    <a:lnTo>
                      <a:pt x="16" y="4"/>
                    </a:lnTo>
                    <a:close/>
                    <a:moveTo>
                      <a:pt x="16" y="0"/>
                    </a:moveTo>
                    <a:lnTo>
                      <a:pt x="21" y="0"/>
                    </a:lnTo>
                    <a:lnTo>
                      <a:pt x="25" y="2"/>
                    </a:lnTo>
                    <a:lnTo>
                      <a:pt x="28" y="5"/>
                    </a:lnTo>
                    <a:lnTo>
                      <a:pt x="31" y="9"/>
                    </a:lnTo>
                    <a:lnTo>
                      <a:pt x="32" y="15"/>
                    </a:lnTo>
                    <a:lnTo>
                      <a:pt x="31" y="19"/>
                    </a:lnTo>
                    <a:lnTo>
                      <a:pt x="27" y="25"/>
                    </a:lnTo>
                    <a:lnTo>
                      <a:pt x="26" y="27"/>
                    </a:lnTo>
                    <a:lnTo>
                      <a:pt x="25" y="29"/>
                    </a:lnTo>
                    <a:lnTo>
                      <a:pt x="24" y="31"/>
                    </a:lnTo>
                    <a:lnTo>
                      <a:pt x="24" y="40"/>
                    </a:lnTo>
                    <a:lnTo>
                      <a:pt x="24" y="42"/>
                    </a:lnTo>
                    <a:lnTo>
                      <a:pt x="23" y="43"/>
                    </a:lnTo>
                    <a:lnTo>
                      <a:pt x="21" y="43"/>
                    </a:lnTo>
                    <a:lnTo>
                      <a:pt x="19" y="43"/>
                    </a:lnTo>
                    <a:lnTo>
                      <a:pt x="18" y="44"/>
                    </a:lnTo>
                    <a:lnTo>
                      <a:pt x="16" y="44"/>
                    </a:lnTo>
                    <a:lnTo>
                      <a:pt x="14" y="44"/>
                    </a:lnTo>
                    <a:lnTo>
                      <a:pt x="13" y="43"/>
                    </a:lnTo>
                    <a:lnTo>
                      <a:pt x="11" y="43"/>
                    </a:lnTo>
                    <a:lnTo>
                      <a:pt x="9" y="43"/>
                    </a:lnTo>
                    <a:lnTo>
                      <a:pt x="8" y="42"/>
                    </a:lnTo>
                    <a:lnTo>
                      <a:pt x="8" y="40"/>
                    </a:lnTo>
                    <a:lnTo>
                      <a:pt x="8" y="31"/>
                    </a:lnTo>
                    <a:lnTo>
                      <a:pt x="7" y="29"/>
                    </a:lnTo>
                    <a:lnTo>
                      <a:pt x="6" y="27"/>
                    </a:lnTo>
                    <a:lnTo>
                      <a:pt x="4" y="25"/>
                    </a:lnTo>
                    <a:lnTo>
                      <a:pt x="1" y="19"/>
                    </a:lnTo>
                    <a:lnTo>
                      <a:pt x="0" y="15"/>
                    </a:lnTo>
                    <a:lnTo>
                      <a:pt x="1" y="9"/>
                    </a:lnTo>
                    <a:lnTo>
                      <a:pt x="3" y="5"/>
                    </a:lnTo>
                    <a:lnTo>
                      <a:pt x="7" y="2"/>
                    </a:lnTo>
                    <a:lnTo>
                      <a:pt x="11" y="0"/>
                    </a:lnTo>
                    <a:lnTo>
                      <a:pt x="16" y="0"/>
                    </a:lnTo>
                    <a:close/>
                  </a:path>
                </a:pathLst>
              </a:custGeom>
              <a:grpFill/>
              <a:ln w="0">
                <a:noFill/>
                <a:prstDash val="solid"/>
                <a:round/>
                <a:headEnd/>
                <a:tailEnd/>
              </a:ln>
            </p:spPr>
            <p:txBody>
              <a:bodyPr vert="horz" wrap="square" lIns="79405" tIns="39702" rIns="79405" bIns="39702" numCol="1" anchor="t" anchorCtr="0" compatLnSpc="1">
                <a:prstTxWarp prst="textNoShape">
                  <a:avLst/>
                </a:prstTxWarp>
              </a:bodyPr>
              <a:lstStyle/>
              <a:p>
                <a:pPr>
                  <a:lnSpc>
                    <a:spcPct val="120000"/>
                  </a:lnSpc>
                </a:pPr>
                <a:endParaRPr lang="zh-CN" altLang="en-US" sz="1600">
                  <a:latin typeface="Arial" panose="020B0604020202020204" pitchFamily="34" charset="0"/>
                  <a:ea typeface="微软雅黑" panose="020B0503020204020204" pitchFamily="34" charset="-122"/>
                  <a:cs typeface="+mn-ea"/>
                  <a:sym typeface="Arial" panose="020B0604020202020204" pitchFamily="34" charset="0"/>
                </a:endParaRPr>
              </a:p>
            </p:txBody>
          </p:sp>
        </p:grpSp>
      </p:grpSp>
      <p:sp>
        <p:nvSpPr>
          <p:cNvPr id="47" name="TextBox 23"/>
          <p:cNvSpPr txBox="1"/>
          <p:nvPr/>
        </p:nvSpPr>
        <p:spPr>
          <a:xfrm>
            <a:off x="1991506" y="5323990"/>
            <a:ext cx="2135561" cy="535531"/>
          </a:xfrm>
          <a:prstGeom prst="rect">
            <a:avLst/>
          </a:prstGeom>
          <a:noFill/>
        </p:spPr>
        <p:txBody>
          <a:bodyPr wrap="square" rtlCol="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8" name="TextBox 24"/>
          <p:cNvSpPr txBox="1"/>
          <p:nvPr/>
        </p:nvSpPr>
        <p:spPr>
          <a:xfrm>
            <a:off x="1991509" y="5067135"/>
            <a:ext cx="1441420" cy="350865"/>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49" name="TextBox 23"/>
          <p:cNvSpPr txBox="1"/>
          <p:nvPr/>
        </p:nvSpPr>
        <p:spPr>
          <a:xfrm>
            <a:off x="4233049" y="5323990"/>
            <a:ext cx="2135561" cy="535531"/>
          </a:xfrm>
          <a:prstGeom prst="rect">
            <a:avLst/>
          </a:prstGeom>
          <a:noFill/>
        </p:spPr>
        <p:txBody>
          <a:bodyPr wrap="square" rtlCol="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0" name="TextBox 24"/>
          <p:cNvSpPr txBox="1"/>
          <p:nvPr/>
        </p:nvSpPr>
        <p:spPr>
          <a:xfrm>
            <a:off x="4233049" y="5067135"/>
            <a:ext cx="1441420" cy="350865"/>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1" name="TextBox 23"/>
          <p:cNvSpPr txBox="1"/>
          <p:nvPr/>
        </p:nvSpPr>
        <p:spPr>
          <a:xfrm>
            <a:off x="6482860" y="5323990"/>
            <a:ext cx="2135561" cy="535531"/>
          </a:xfrm>
          <a:prstGeom prst="rect">
            <a:avLst/>
          </a:prstGeom>
          <a:noFill/>
        </p:spPr>
        <p:txBody>
          <a:bodyPr wrap="square" rtlCol="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2" name="TextBox 24"/>
          <p:cNvSpPr txBox="1"/>
          <p:nvPr/>
        </p:nvSpPr>
        <p:spPr>
          <a:xfrm>
            <a:off x="6482863" y="5067135"/>
            <a:ext cx="1441420" cy="350865"/>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3" name="TextBox 23"/>
          <p:cNvSpPr txBox="1"/>
          <p:nvPr/>
        </p:nvSpPr>
        <p:spPr>
          <a:xfrm>
            <a:off x="8724402" y="5323990"/>
            <a:ext cx="2135561" cy="535531"/>
          </a:xfrm>
          <a:prstGeom prst="rect">
            <a:avLst/>
          </a:prstGeom>
          <a:noFill/>
        </p:spPr>
        <p:txBody>
          <a:bodyPr wrap="square" rtlCol="0">
            <a:spAutoFit/>
          </a:bodyPr>
          <a:lstStyle/>
          <a:p>
            <a:pPr>
              <a:lnSpc>
                <a:spcPct val="120000"/>
              </a:lnSpc>
            </a:pPr>
            <a:r>
              <a:rPr lang="en-US" altLang="zh-CN" sz="8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Please replace text, click add relevant headline, modify the text content, also can copy your content to this directly.</a:t>
            </a:r>
            <a:endParaRPr lang="en-GB" altLang="zh-CN" sz="8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54" name="TextBox 24"/>
          <p:cNvSpPr txBox="1"/>
          <p:nvPr/>
        </p:nvSpPr>
        <p:spPr>
          <a:xfrm>
            <a:off x="8724403" y="5067135"/>
            <a:ext cx="1441420" cy="350865"/>
          </a:xfrm>
          <a:prstGeom prst="rect">
            <a:avLst/>
          </a:prstGeom>
          <a:noFill/>
        </p:spPr>
        <p:txBody>
          <a:bodyPr wrap="none" rtlCol="0">
            <a:spAutoFit/>
          </a:bodyPr>
          <a:lstStyle/>
          <a:p>
            <a:pPr>
              <a:lnSpc>
                <a:spcPct val="120000"/>
              </a:lnSpc>
            </a:pPr>
            <a:r>
              <a:rPr lang="zh-CN" altLang="en-US" sz="140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请替换文字内容</a:t>
            </a:r>
            <a:endPar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endParaRPr>
          </a:p>
        </p:txBody>
      </p:sp>
      <p:sp>
        <p:nvSpPr>
          <p:cNvPr id="60"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61"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684523638"/>
      </p:ext>
    </p:extLst>
  </p:cSld>
  <p:clrMapOvr>
    <a:masterClrMapping/>
  </p:clrMapOvr>
  <mc:AlternateContent xmlns:mc="http://schemas.openxmlformats.org/markup-compatibility/2006" xmlns:p14="http://schemas.microsoft.com/office/powerpoint/2010/main">
    <mc:Choice Requires="p14">
      <p:transition spd="slow" p14:dur="1200" advTm="0">
        <p14:prism/>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2" fill="hold" grpId="0" nodeType="afterEffect">
                                  <p:stCondLst>
                                    <p:cond delay="0"/>
                                  </p:stCondLst>
                                  <p:childTnLst>
                                    <p:set>
                                      <p:cBhvr>
                                        <p:cTn id="6" dur="1" fill="hold">
                                          <p:stCondLst>
                                            <p:cond delay="0"/>
                                          </p:stCondLst>
                                        </p:cTn>
                                        <p:tgtEl>
                                          <p:spTgt spid="179"/>
                                        </p:tgtEl>
                                        <p:attrNameLst>
                                          <p:attrName>style.visibility</p:attrName>
                                        </p:attrNameLst>
                                      </p:cBhvr>
                                      <p:to>
                                        <p:strVal val="visible"/>
                                      </p:to>
                                    </p:set>
                                    <p:anim calcmode="lin" valueType="num">
                                      <p:cBhvr additive="base">
                                        <p:cTn id="7" dur="500"/>
                                        <p:tgtEl>
                                          <p:spTgt spid="179"/>
                                        </p:tgtEl>
                                        <p:attrNameLst>
                                          <p:attrName>ppt_x</p:attrName>
                                        </p:attrNameLst>
                                      </p:cBhvr>
                                      <p:tavLst>
                                        <p:tav tm="0">
                                          <p:val>
                                            <p:strVal val="#ppt_x+#ppt_w*1.125000"/>
                                          </p:val>
                                        </p:tav>
                                        <p:tav tm="100000">
                                          <p:val>
                                            <p:strVal val="#ppt_x"/>
                                          </p:val>
                                        </p:tav>
                                      </p:tavLst>
                                    </p:anim>
                                    <p:animEffect transition="in" filter="wipe(left)">
                                      <p:cBhvr>
                                        <p:cTn id="8" dur="500"/>
                                        <p:tgtEl>
                                          <p:spTgt spid="179"/>
                                        </p:tgtEl>
                                      </p:cBhvr>
                                    </p:animEffect>
                                  </p:childTnLst>
                                </p:cTn>
                              </p:par>
                              <p:par>
                                <p:cTn id="9" presetID="12" presetClass="entr" presetSubtype="2" fill="hold" grpId="0" nodeType="withEffect">
                                  <p:stCondLst>
                                    <p:cond delay="0"/>
                                  </p:stCondLst>
                                  <p:childTnLst>
                                    <p:set>
                                      <p:cBhvr>
                                        <p:cTn id="10" dur="1" fill="hold">
                                          <p:stCondLst>
                                            <p:cond delay="0"/>
                                          </p:stCondLst>
                                        </p:cTn>
                                        <p:tgtEl>
                                          <p:spTgt spid="188"/>
                                        </p:tgtEl>
                                        <p:attrNameLst>
                                          <p:attrName>style.visibility</p:attrName>
                                        </p:attrNameLst>
                                      </p:cBhvr>
                                      <p:to>
                                        <p:strVal val="visible"/>
                                      </p:to>
                                    </p:set>
                                    <p:anim calcmode="lin" valueType="num">
                                      <p:cBhvr additive="base">
                                        <p:cTn id="11" dur="500"/>
                                        <p:tgtEl>
                                          <p:spTgt spid="188"/>
                                        </p:tgtEl>
                                        <p:attrNameLst>
                                          <p:attrName>ppt_x</p:attrName>
                                        </p:attrNameLst>
                                      </p:cBhvr>
                                      <p:tavLst>
                                        <p:tav tm="0">
                                          <p:val>
                                            <p:strVal val="#ppt_x+#ppt_w*1.125000"/>
                                          </p:val>
                                        </p:tav>
                                        <p:tav tm="100000">
                                          <p:val>
                                            <p:strVal val="#ppt_x"/>
                                          </p:val>
                                        </p:tav>
                                      </p:tavLst>
                                    </p:anim>
                                    <p:animEffect transition="in" filter="wipe(left)">
                                      <p:cBhvr>
                                        <p:cTn id="12" dur="500"/>
                                        <p:tgtEl>
                                          <p:spTgt spid="188"/>
                                        </p:tgtEl>
                                      </p:cBhvr>
                                    </p:animEffect>
                                  </p:childTnLst>
                                </p:cTn>
                              </p:par>
                              <p:par>
                                <p:cTn id="13" presetID="12" presetClass="entr" presetSubtype="2" fill="hold" grpId="0" nodeType="withEffect">
                                  <p:stCondLst>
                                    <p:cond delay="0"/>
                                  </p:stCondLst>
                                  <p:childTnLst>
                                    <p:set>
                                      <p:cBhvr>
                                        <p:cTn id="14" dur="1" fill="hold">
                                          <p:stCondLst>
                                            <p:cond delay="0"/>
                                          </p:stCondLst>
                                        </p:cTn>
                                        <p:tgtEl>
                                          <p:spTgt spid="199"/>
                                        </p:tgtEl>
                                        <p:attrNameLst>
                                          <p:attrName>style.visibility</p:attrName>
                                        </p:attrNameLst>
                                      </p:cBhvr>
                                      <p:to>
                                        <p:strVal val="visible"/>
                                      </p:to>
                                    </p:set>
                                    <p:anim calcmode="lin" valueType="num">
                                      <p:cBhvr additive="base">
                                        <p:cTn id="15" dur="500"/>
                                        <p:tgtEl>
                                          <p:spTgt spid="199"/>
                                        </p:tgtEl>
                                        <p:attrNameLst>
                                          <p:attrName>ppt_x</p:attrName>
                                        </p:attrNameLst>
                                      </p:cBhvr>
                                      <p:tavLst>
                                        <p:tav tm="0">
                                          <p:val>
                                            <p:strVal val="#ppt_x+#ppt_w*1.125000"/>
                                          </p:val>
                                        </p:tav>
                                        <p:tav tm="100000">
                                          <p:val>
                                            <p:strVal val="#ppt_x"/>
                                          </p:val>
                                        </p:tav>
                                      </p:tavLst>
                                    </p:anim>
                                    <p:animEffect transition="in" filter="wipe(left)">
                                      <p:cBhvr>
                                        <p:cTn id="16" dur="500"/>
                                        <p:tgtEl>
                                          <p:spTgt spid="199"/>
                                        </p:tgtEl>
                                      </p:cBhvr>
                                    </p:animEffect>
                                  </p:childTnLst>
                                </p:cTn>
                              </p:par>
                              <p:par>
                                <p:cTn id="17" presetID="12" presetClass="entr" presetSubtype="2" fill="hold" grpId="0" nodeType="withEffect">
                                  <p:stCondLst>
                                    <p:cond delay="0"/>
                                  </p:stCondLst>
                                  <p:childTnLst>
                                    <p:set>
                                      <p:cBhvr>
                                        <p:cTn id="18" dur="1" fill="hold">
                                          <p:stCondLst>
                                            <p:cond delay="0"/>
                                          </p:stCondLst>
                                        </p:cTn>
                                        <p:tgtEl>
                                          <p:spTgt spid="169"/>
                                        </p:tgtEl>
                                        <p:attrNameLst>
                                          <p:attrName>style.visibility</p:attrName>
                                        </p:attrNameLst>
                                      </p:cBhvr>
                                      <p:to>
                                        <p:strVal val="visible"/>
                                      </p:to>
                                    </p:set>
                                    <p:anim calcmode="lin" valueType="num">
                                      <p:cBhvr additive="base">
                                        <p:cTn id="19" dur="500"/>
                                        <p:tgtEl>
                                          <p:spTgt spid="169"/>
                                        </p:tgtEl>
                                        <p:attrNameLst>
                                          <p:attrName>ppt_x</p:attrName>
                                        </p:attrNameLst>
                                      </p:cBhvr>
                                      <p:tavLst>
                                        <p:tav tm="0">
                                          <p:val>
                                            <p:strVal val="#ppt_x+#ppt_w*1.125000"/>
                                          </p:val>
                                        </p:tav>
                                        <p:tav tm="100000">
                                          <p:val>
                                            <p:strVal val="#ppt_x"/>
                                          </p:val>
                                        </p:tav>
                                      </p:tavLst>
                                    </p:anim>
                                    <p:animEffect transition="in" filter="wipe(left)">
                                      <p:cBhvr>
                                        <p:cTn id="20" dur="500"/>
                                        <p:tgtEl>
                                          <p:spTgt spid="169"/>
                                        </p:tgtEl>
                                      </p:cBhvr>
                                    </p:animEffect>
                                  </p:childTnLst>
                                </p:cTn>
                              </p:par>
                            </p:childTnLst>
                          </p:cTn>
                        </p:par>
                        <p:par>
                          <p:cTn id="21" fill="hold">
                            <p:stCondLst>
                              <p:cond delay="500"/>
                            </p:stCondLst>
                            <p:childTnLst>
                              <p:par>
                                <p:cTn id="22" presetID="22" presetClass="entr" presetSubtype="8" fill="hold" nodeType="afterEffect">
                                  <p:stCondLst>
                                    <p:cond delay="0"/>
                                  </p:stCondLst>
                                  <p:childTnLst>
                                    <p:set>
                                      <p:cBhvr>
                                        <p:cTn id="23" dur="1" fill="hold">
                                          <p:stCondLst>
                                            <p:cond delay="0"/>
                                          </p:stCondLst>
                                        </p:cTn>
                                        <p:tgtEl>
                                          <p:spTgt spid="6"/>
                                        </p:tgtEl>
                                        <p:attrNameLst>
                                          <p:attrName>style.visibility</p:attrName>
                                        </p:attrNameLst>
                                      </p:cBhvr>
                                      <p:to>
                                        <p:strVal val="visible"/>
                                      </p:to>
                                    </p:set>
                                    <p:animEffect transition="in" filter="wipe(left)">
                                      <p:cBhvr>
                                        <p:cTn id="24" dur="500"/>
                                        <p:tgtEl>
                                          <p:spTgt spid="6"/>
                                        </p:tgtEl>
                                      </p:cBhvr>
                                    </p:animEffect>
                                  </p:childTnLst>
                                </p:cTn>
                              </p:par>
                              <p:par>
                                <p:cTn id="25" presetID="22" presetClass="entr" presetSubtype="8" fill="hold" nodeType="withEffect">
                                  <p:stCondLst>
                                    <p:cond delay="0"/>
                                  </p:stCondLst>
                                  <p:childTnLst>
                                    <p:set>
                                      <p:cBhvr>
                                        <p:cTn id="26" dur="1" fill="hold">
                                          <p:stCondLst>
                                            <p:cond delay="0"/>
                                          </p:stCondLst>
                                        </p:cTn>
                                        <p:tgtEl>
                                          <p:spTgt spid="7"/>
                                        </p:tgtEl>
                                        <p:attrNameLst>
                                          <p:attrName>style.visibility</p:attrName>
                                        </p:attrNameLst>
                                      </p:cBhvr>
                                      <p:to>
                                        <p:strVal val="visible"/>
                                      </p:to>
                                    </p:set>
                                    <p:animEffect transition="in" filter="wipe(left)">
                                      <p:cBhvr>
                                        <p:cTn id="27" dur="500"/>
                                        <p:tgtEl>
                                          <p:spTgt spid="7"/>
                                        </p:tgtEl>
                                      </p:cBhvr>
                                    </p:animEffect>
                                  </p:childTnLst>
                                </p:cTn>
                              </p:par>
                              <p:par>
                                <p:cTn id="28" presetID="22" presetClass="entr" presetSubtype="8" fill="hold" nodeType="withEffect">
                                  <p:stCondLst>
                                    <p:cond delay="0"/>
                                  </p:stCondLst>
                                  <p:childTnLst>
                                    <p:set>
                                      <p:cBhvr>
                                        <p:cTn id="29" dur="1" fill="hold">
                                          <p:stCondLst>
                                            <p:cond delay="0"/>
                                          </p:stCondLst>
                                        </p:cTn>
                                        <p:tgtEl>
                                          <p:spTgt spid="8"/>
                                        </p:tgtEl>
                                        <p:attrNameLst>
                                          <p:attrName>style.visibility</p:attrName>
                                        </p:attrNameLst>
                                      </p:cBhvr>
                                      <p:to>
                                        <p:strVal val="visible"/>
                                      </p:to>
                                    </p:set>
                                    <p:animEffect transition="in" filter="wipe(left)">
                                      <p:cBhvr>
                                        <p:cTn id="30" dur="500"/>
                                        <p:tgtEl>
                                          <p:spTgt spid="8"/>
                                        </p:tgtEl>
                                      </p:cBhvr>
                                    </p:animEffect>
                                  </p:childTnLst>
                                </p:cTn>
                              </p:par>
                              <p:par>
                                <p:cTn id="31" presetID="22" presetClass="entr" presetSubtype="8" fill="hold" nodeType="withEffect">
                                  <p:stCondLst>
                                    <p:cond delay="0"/>
                                  </p:stCondLst>
                                  <p:childTnLst>
                                    <p:set>
                                      <p:cBhvr>
                                        <p:cTn id="32" dur="1" fill="hold">
                                          <p:stCondLst>
                                            <p:cond delay="0"/>
                                          </p:stCondLst>
                                        </p:cTn>
                                        <p:tgtEl>
                                          <p:spTgt spid="9"/>
                                        </p:tgtEl>
                                        <p:attrNameLst>
                                          <p:attrName>style.visibility</p:attrName>
                                        </p:attrNameLst>
                                      </p:cBhvr>
                                      <p:to>
                                        <p:strVal val="visible"/>
                                      </p:to>
                                    </p:set>
                                    <p:animEffect transition="in" filter="wipe(left)">
                                      <p:cBhvr>
                                        <p:cTn id="33" dur="500"/>
                                        <p:tgtEl>
                                          <p:spTgt spid="9"/>
                                        </p:tgtEl>
                                      </p:cBhvr>
                                    </p:animEffect>
                                  </p:childTnLst>
                                </p:cTn>
                              </p:par>
                            </p:childTnLst>
                          </p:cTn>
                        </p:par>
                        <p:par>
                          <p:cTn id="34" fill="hold">
                            <p:stCondLst>
                              <p:cond delay="1000"/>
                            </p:stCondLst>
                            <p:childTnLst>
                              <p:par>
                                <p:cTn id="35" presetID="53" presetClass="entr" presetSubtype="16" fill="hold" nodeType="afterEffect">
                                  <p:stCondLst>
                                    <p:cond delay="0"/>
                                  </p:stCondLst>
                                  <p:childTnLst>
                                    <p:set>
                                      <p:cBhvr>
                                        <p:cTn id="36" dur="1" fill="hold">
                                          <p:stCondLst>
                                            <p:cond delay="0"/>
                                          </p:stCondLst>
                                        </p:cTn>
                                        <p:tgtEl>
                                          <p:spTgt spid="10"/>
                                        </p:tgtEl>
                                        <p:attrNameLst>
                                          <p:attrName>style.visibility</p:attrName>
                                        </p:attrNameLst>
                                      </p:cBhvr>
                                      <p:to>
                                        <p:strVal val="visible"/>
                                      </p:to>
                                    </p:set>
                                    <p:anim calcmode="lin" valueType="num">
                                      <p:cBhvr>
                                        <p:cTn id="37" dur="500" fill="hold"/>
                                        <p:tgtEl>
                                          <p:spTgt spid="10"/>
                                        </p:tgtEl>
                                        <p:attrNameLst>
                                          <p:attrName>ppt_w</p:attrName>
                                        </p:attrNameLst>
                                      </p:cBhvr>
                                      <p:tavLst>
                                        <p:tav tm="0">
                                          <p:val>
                                            <p:fltVal val="0"/>
                                          </p:val>
                                        </p:tav>
                                        <p:tav tm="100000">
                                          <p:val>
                                            <p:strVal val="#ppt_w"/>
                                          </p:val>
                                        </p:tav>
                                      </p:tavLst>
                                    </p:anim>
                                    <p:anim calcmode="lin" valueType="num">
                                      <p:cBhvr>
                                        <p:cTn id="38" dur="500" fill="hold"/>
                                        <p:tgtEl>
                                          <p:spTgt spid="10"/>
                                        </p:tgtEl>
                                        <p:attrNameLst>
                                          <p:attrName>ppt_h</p:attrName>
                                        </p:attrNameLst>
                                      </p:cBhvr>
                                      <p:tavLst>
                                        <p:tav tm="0">
                                          <p:val>
                                            <p:fltVal val="0"/>
                                          </p:val>
                                        </p:tav>
                                        <p:tav tm="100000">
                                          <p:val>
                                            <p:strVal val="#ppt_h"/>
                                          </p:val>
                                        </p:tav>
                                      </p:tavLst>
                                    </p:anim>
                                    <p:animEffect transition="in" filter="fade">
                                      <p:cBhvr>
                                        <p:cTn id="39" dur="500"/>
                                        <p:tgtEl>
                                          <p:spTgt spid="10"/>
                                        </p:tgtEl>
                                      </p:cBhvr>
                                    </p:animEffect>
                                  </p:childTnLst>
                                </p:cTn>
                              </p:par>
                            </p:childTnLst>
                          </p:cTn>
                        </p:par>
                        <p:par>
                          <p:cTn id="40" fill="hold">
                            <p:stCondLst>
                              <p:cond delay="1500"/>
                            </p:stCondLst>
                            <p:childTnLst>
                              <p:par>
                                <p:cTn id="41" presetID="12" presetClass="entr" presetSubtype="4" fill="hold" grpId="0" nodeType="afterEffect">
                                  <p:stCondLst>
                                    <p:cond delay="0"/>
                                  </p:stCondLst>
                                  <p:childTnLst>
                                    <p:set>
                                      <p:cBhvr>
                                        <p:cTn id="42" dur="1" fill="hold">
                                          <p:stCondLst>
                                            <p:cond delay="0"/>
                                          </p:stCondLst>
                                        </p:cTn>
                                        <p:tgtEl>
                                          <p:spTgt spid="47"/>
                                        </p:tgtEl>
                                        <p:attrNameLst>
                                          <p:attrName>style.visibility</p:attrName>
                                        </p:attrNameLst>
                                      </p:cBhvr>
                                      <p:to>
                                        <p:strVal val="visible"/>
                                      </p:to>
                                    </p:set>
                                    <p:anim calcmode="lin" valueType="num">
                                      <p:cBhvr additive="base">
                                        <p:cTn id="43" dur="500"/>
                                        <p:tgtEl>
                                          <p:spTgt spid="47"/>
                                        </p:tgtEl>
                                        <p:attrNameLst>
                                          <p:attrName>ppt_y</p:attrName>
                                        </p:attrNameLst>
                                      </p:cBhvr>
                                      <p:tavLst>
                                        <p:tav tm="0">
                                          <p:val>
                                            <p:strVal val="#ppt_y+#ppt_h*1.125000"/>
                                          </p:val>
                                        </p:tav>
                                        <p:tav tm="100000">
                                          <p:val>
                                            <p:strVal val="#ppt_y"/>
                                          </p:val>
                                        </p:tav>
                                      </p:tavLst>
                                    </p:anim>
                                    <p:animEffect transition="in" filter="wipe(up)">
                                      <p:cBhvr>
                                        <p:cTn id="44" dur="500"/>
                                        <p:tgtEl>
                                          <p:spTgt spid="47"/>
                                        </p:tgtEl>
                                      </p:cBhvr>
                                    </p:animEffect>
                                  </p:childTnLst>
                                </p:cTn>
                              </p:par>
                              <p:par>
                                <p:cTn id="45" presetID="12" presetClass="entr" presetSubtype="1" fill="hold" grpId="0" nodeType="withEffect">
                                  <p:stCondLst>
                                    <p:cond delay="0"/>
                                  </p:stCondLst>
                                  <p:childTnLst>
                                    <p:set>
                                      <p:cBhvr>
                                        <p:cTn id="46" dur="1" fill="hold">
                                          <p:stCondLst>
                                            <p:cond delay="0"/>
                                          </p:stCondLst>
                                        </p:cTn>
                                        <p:tgtEl>
                                          <p:spTgt spid="48"/>
                                        </p:tgtEl>
                                        <p:attrNameLst>
                                          <p:attrName>style.visibility</p:attrName>
                                        </p:attrNameLst>
                                      </p:cBhvr>
                                      <p:to>
                                        <p:strVal val="visible"/>
                                      </p:to>
                                    </p:set>
                                    <p:anim calcmode="lin" valueType="num">
                                      <p:cBhvr additive="base">
                                        <p:cTn id="47" dur="500"/>
                                        <p:tgtEl>
                                          <p:spTgt spid="48"/>
                                        </p:tgtEl>
                                        <p:attrNameLst>
                                          <p:attrName>ppt_y</p:attrName>
                                        </p:attrNameLst>
                                      </p:cBhvr>
                                      <p:tavLst>
                                        <p:tav tm="0">
                                          <p:val>
                                            <p:strVal val="#ppt_y-#ppt_h*1.125000"/>
                                          </p:val>
                                        </p:tav>
                                        <p:tav tm="100000">
                                          <p:val>
                                            <p:strVal val="#ppt_y"/>
                                          </p:val>
                                        </p:tav>
                                      </p:tavLst>
                                    </p:anim>
                                    <p:animEffect transition="in" filter="wipe(down)">
                                      <p:cBhvr>
                                        <p:cTn id="48" dur="500"/>
                                        <p:tgtEl>
                                          <p:spTgt spid="48"/>
                                        </p:tgtEl>
                                      </p:cBhvr>
                                    </p:animEffect>
                                  </p:childTnLst>
                                </p:cTn>
                              </p:par>
                            </p:childTnLst>
                          </p:cTn>
                        </p:par>
                        <p:par>
                          <p:cTn id="49" fill="hold">
                            <p:stCondLst>
                              <p:cond delay="2000"/>
                            </p:stCondLst>
                            <p:childTnLst>
                              <p:par>
                                <p:cTn id="50" presetID="12" presetClass="entr" presetSubtype="4" fill="hold" grpId="0" nodeType="afterEffect">
                                  <p:stCondLst>
                                    <p:cond delay="0"/>
                                  </p:stCondLst>
                                  <p:childTnLst>
                                    <p:set>
                                      <p:cBhvr>
                                        <p:cTn id="51" dur="1" fill="hold">
                                          <p:stCondLst>
                                            <p:cond delay="0"/>
                                          </p:stCondLst>
                                        </p:cTn>
                                        <p:tgtEl>
                                          <p:spTgt spid="49"/>
                                        </p:tgtEl>
                                        <p:attrNameLst>
                                          <p:attrName>style.visibility</p:attrName>
                                        </p:attrNameLst>
                                      </p:cBhvr>
                                      <p:to>
                                        <p:strVal val="visible"/>
                                      </p:to>
                                    </p:set>
                                    <p:anim calcmode="lin" valueType="num">
                                      <p:cBhvr additive="base">
                                        <p:cTn id="52" dur="500"/>
                                        <p:tgtEl>
                                          <p:spTgt spid="49"/>
                                        </p:tgtEl>
                                        <p:attrNameLst>
                                          <p:attrName>ppt_y</p:attrName>
                                        </p:attrNameLst>
                                      </p:cBhvr>
                                      <p:tavLst>
                                        <p:tav tm="0">
                                          <p:val>
                                            <p:strVal val="#ppt_y+#ppt_h*1.125000"/>
                                          </p:val>
                                        </p:tav>
                                        <p:tav tm="100000">
                                          <p:val>
                                            <p:strVal val="#ppt_y"/>
                                          </p:val>
                                        </p:tav>
                                      </p:tavLst>
                                    </p:anim>
                                    <p:animEffect transition="in" filter="wipe(up)">
                                      <p:cBhvr>
                                        <p:cTn id="53" dur="500"/>
                                        <p:tgtEl>
                                          <p:spTgt spid="49"/>
                                        </p:tgtEl>
                                      </p:cBhvr>
                                    </p:animEffect>
                                  </p:childTnLst>
                                </p:cTn>
                              </p:par>
                              <p:par>
                                <p:cTn id="54" presetID="12" presetClass="entr" presetSubtype="1" fill="hold" grpId="0" nodeType="withEffect">
                                  <p:stCondLst>
                                    <p:cond delay="0"/>
                                  </p:stCondLst>
                                  <p:childTnLst>
                                    <p:set>
                                      <p:cBhvr>
                                        <p:cTn id="55" dur="1" fill="hold">
                                          <p:stCondLst>
                                            <p:cond delay="0"/>
                                          </p:stCondLst>
                                        </p:cTn>
                                        <p:tgtEl>
                                          <p:spTgt spid="50"/>
                                        </p:tgtEl>
                                        <p:attrNameLst>
                                          <p:attrName>style.visibility</p:attrName>
                                        </p:attrNameLst>
                                      </p:cBhvr>
                                      <p:to>
                                        <p:strVal val="visible"/>
                                      </p:to>
                                    </p:set>
                                    <p:anim calcmode="lin" valueType="num">
                                      <p:cBhvr additive="base">
                                        <p:cTn id="56" dur="500"/>
                                        <p:tgtEl>
                                          <p:spTgt spid="50"/>
                                        </p:tgtEl>
                                        <p:attrNameLst>
                                          <p:attrName>ppt_y</p:attrName>
                                        </p:attrNameLst>
                                      </p:cBhvr>
                                      <p:tavLst>
                                        <p:tav tm="0">
                                          <p:val>
                                            <p:strVal val="#ppt_y-#ppt_h*1.125000"/>
                                          </p:val>
                                        </p:tav>
                                        <p:tav tm="100000">
                                          <p:val>
                                            <p:strVal val="#ppt_y"/>
                                          </p:val>
                                        </p:tav>
                                      </p:tavLst>
                                    </p:anim>
                                    <p:animEffect transition="in" filter="wipe(down)">
                                      <p:cBhvr>
                                        <p:cTn id="57" dur="500"/>
                                        <p:tgtEl>
                                          <p:spTgt spid="50"/>
                                        </p:tgtEl>
                                      </p:cBhvr>
                                    </p:animEffect>
                                  </p:childTnLst>
                                </p:cTn>
                              </p:par>
                            </p:childTnLst>
                          </p:cTn>
                        </p:par>
                        <p:par>
                          <p:cTn id="58" fill="hold">
                            <p:stCondLst>
                              <p:cond delay="2500"/>
                            </p:stCondLst>
                            <p:childTnLst>
                              <p:par>
                                <p:cTn id="59" presetID="12" presetClass="entr" presetSubtype="4" fill="hold" grpId="0" nodeType="afterEffect">
                                  <p:stCondLst>
                                    <p:cond delay="0"/>
                                  </p:stCondLst>
                                  <p:childTnLst>
                                    <p:set>
                                      <p:cBhvr>
                                        <p:cTn id="60" dur="1" fill="hold">
                                          <p:stCondLst>
                                            <p:cond delay="0"/>
                                          </p:stCondLst>
                                        </p:cTn>
                                        <p:tgtEl>
                                          <p:spTgt spid="51"/>
                                        </p:tgtEl>
                                        <p:attrNameLst>
                                          <p:attrName>style.visibility</p:attrName>
                                        </p:attrNameLst>
                                      </p:cBhvr>
                                      <p:to>
                                        <p:strVal val="visible"/>
                                      </p:to>
                                    </p:set>
                                    <p:anim calcmode="lin" valueType="num">
                                      <p:cBhvr additive="base">
                                        <p:cTn id="61" dur="500"/>
                                        <p:tgtEl>
                                          <p:spTgt spid="51"/>
                                        </p:tgtEl>
                                        <p:attrNameLst>
                                          <p:attrName>ppt_y</p:attrName>
                                        </p:attrNameLst>
                                      </p:cBhvr>
                                      <p:tavLst>
                                        <p:tav tm="0">
                                          <p:val>
                                            <p:strVal val="#ppt_y+#ppt_h*1.125000"/>
                                          </p:val>
                                        </p:tav>
                                        <p:tav tm="100000">
                                          <p:val>
                                            <p:strVal val="#ppt_y"/>
                                          </p:val>
                                        </p:tav>
                                      </p:tavLst>
                                    </p:anim>
                                    <p:animEffect transition="in" filter="wipe(up)">
                                      <p:cBhvr>
                                        <p:cTn id="62" dur="500"/>
                                        <p:tgtEl>
                                          <p:spTgt spid="51"/>
                                        </p:tgtEl>
                                      </p:cBhvr>
                                    </p:animEffect>
                                  </p:childTnLst>
                                </p:cTn>
                              </p:par>
                              <p:par>
                                <p:cTn id="63" presetID="12" presetClass="entr" presetSubtype="1" fill="hold" grpId="0" nodeType="withEffect">
                                  <p:stCondLst>
                                    <p:cond delay="0"/>
                                  </p:stCondLst>
                                  <p:childTnLst>
                                    <p:set>
                                      <p:cBhvr>
                                        <p:cTn id="64" dur="1" fill="hold">
                                          <p:stCondLst>
                                            <p:cond delay="0"/>
                                          </p:stCondLst>
                                        </p:cTn>
                                        <p:tgtEl>
                                          <p:spTgt spid="52"/>
                                        </p:tgtEl>
                                        <p:attrNameLst>
                                          <p:attrName>style.visibility</p:attrName>
                                        </p:attrNameLst>
                                      </p:cBhvr>
                                      <p:to>
                                        <p:strVal val="visible"/>
                                      </p:to>
                                    </p:set>
                                    <p:anim calcmode="lin" valueType="num">
                                      <p:cBhvr additive="base">
                                        <p:cTn id="65" dur="500"/>
                                        <p:tgtEl>
                                          <p:spTgt spid="52"/>
                                        </p:tgtEl>
                                        <p:attrNameLst>
                                          <p:attrName>ppt_y</p:attrName>
                                        </p:attrNameLst>
                                      </p:cBhvr>
                                      <p:tavLst>
                                        <p:tav tm="0">
                                          <p:val>
                                            <p:strVal val="#ppt_y-#ppt_h*1.125000"/>
                                          </p:val>
                                        </p:tav>
                                        <p:tav tm="100000">
                                          <p:val>
                                            <p:strVal val="#ppt_y"/>
                                          </p:val>
                                        </p:tav>
                                      </p:tavLst>
                                    </p:anim>
                                    <p:animEffect transition="in" filter="wipe(down)">
                                      <p:cBhvr>
                                        <p:cTn id="66" dur="500"/>
                                        <p:tgtEl>
                                          <p:spTgt spid="52"/>
                                        </p:tgtEl>
                                      </p:cBhvr>
                                    </p:animEffect>
                                  </p:childTnLst>
                                </p:cTn>
                              </p:par>
                            </p:childTnLst>
                          </p:cTn>
                        </p:par>
                        <p:par>
                          <p:cTn id="67" fill="hold">
                            <p:stCondLst>
                              <p:cond delay="3000"/>
                            </p:stCondLst>
                            <p:childTnLst>
                              <p:par>
                                <p:cTn id="68" presetID="12" presetClass="entr" presetSubtype="4" fill="hold" grpId="0" nodeType="afterEffect">
                                  <p:stCondLst>
                                    <p:cond delay="0"/>
                                  </p:stCondLst>
                                  <p:childTnLst>
                                    <p:set>
                                      <p:cBhvr>
                                        <p:cTn id="69" dur="1" fill="hold">
                                          <p:stCondLst>
                                            <p:cond delay="0"/>
                                          </p:stCondLst>
                                        </p:cTn>
                                        <p:tgtEl>
                                          <p:spTgt spid="53"/>
                                        </p:tgtEl>
                                        <p:attrNameLst>
                                          <p:attrName>style.visibility</p:attrName>
                                        </p:attrNameLst>
                                      </p:cBhvr>
                                      <p:to>
                                        <p:strVal val="visible"/>
                                      </p:to>
                                    </p:set>
                                    <p:anim calcmode="lin" valueType="num">
                                      <p:cBhvr additive="base">
                                        <p:cTn id="70" dur="500"/>
                                        <p:tgtEl>
                                          <p:spTgt spid="53"/>
                                        </p:tgtEl>
                                        <p:attrNameLst>
                                          <p:attrName>ppt_y</p:attrName>
                                        </p:attrNameLst>
                                      </p:cBhvr>
                                      <p:tavLst>
                                        <p:tav tm="0">
                                          <p:val>
                                            <p:strVal val="#ppt_y+#ppt_h*1.125000"/>
                                          </p:val>
                                        </p:tav>
                                        <p:tav tm="100000">
                                          <p:val>
                                            <p:strVal val="#ppt_y"/>
                                          </p:val>
                                        </p:tav>
                                      </p:tavLst>
                                    </p:anim>
                                    <p:animEffect transition="in" filter="wipe(up)">
                                      <p:cBhvr>
                                        <p:cTn id="71" dur="500"/>
                                        <p:tgtEl>
                                          <p:spTgt spid="53"/>
                                        </p:tgtEl>
                                      </p:cBhvr>
                                    </p:animEffect>
                                  </p:childTnLst>
                                </p:cTn>
                              </p:par>
                              <p:par>
                                <p:cTn id="72" presetID="12" presetClass="entr" presetSubtype="1" fill="hold" grpId="0" nodeType="withEffect">
                                  <p:stCondLst>
                                    <p:cond delay="0"/>
                                  </p:stCondLst>
                                  <p:childTnLst>
                                    <p:set>
                                      <p:cBhvr>
                                        <p:cTn id="73" dur="1" fill="hold">
                                          <p:stCondLst>
                                            <p:cond delay="0"/>
                                          </p:stCondLst>
                                        </p:cTn>
                                        <p:tgtEl>
                                          <p:spTgt spid="54"/>
                                        </p:tgtEl>
                                        <p:attrNameLst>
                                          <p:attrName>style.visibility</p:attrName>
                                        </p:attrNameLst>
                                      </p:cBhvr>
                                      <p:to>
                                        <p:strVal val="visible"/>
                                      </p:to>
                                    </p:set>
                                    <p:anim calcmode="lin" valueType="num">
                                      <p:cBhvr additive="base">
                                        <p:cTn id="74" dur="500"/>
                                        <p:tgtEl>
                                          <p:spTgt spid="54"/>
                                        </p:tgtEl>
                                        <p:attrNameLst>
                                          <p:attrName>ppt_y</p:attrName>
                                        </p:attrNameLst>
                                      </p:cBhvr>
                                      <p:tavLst>
                                        <p:tav tm="0">
                                          <p:val>
                                            <p:strVal val="#ppt_y-#ppt_h*1.125000"/>
                                          </p:val>
                                        </p:tav>
                                        <p:tav tm="100000">
                                          <p:val>
                                            <p:strVal val="#ppt_y"/>
                                          </p:val>
                                        </p:tav>
                                      </p:tavLst>
                                    </p:anim>
                                    <p:animEffect transition="in" filter="wipe(down)">
                                      <p:cBhvr>
                                        <p:cTn id="75" dur="500"/>
                                        <p:tgtEl>
                                          <p:spTgt spid="5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9" grpId="0" animBg="1"/>
      <p:bldP spid="188" grpId="0" animBg="1"/>
      <p:bldP spid="169" grpId="0" animBg="1"/>
      <p:bldP spid="199" grpId="0" animBg="1"/>
      <p:bldP spid="47" grpId="0"/>
      <p:bldP spid="48" grpId="0"/>
      <p:bldP spid="49" grpId="0"/>
      <p:bldP spid="50" grpId="0"/>
      <p:bldP spid="51" grpId="0"/>
      <p:bldP spid="52" grpId="0"/>
      <p:bldP spid="53" grpId="0"/>
      <p:bldP spid="5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圆角矩形 1"/>
          <p:cNvSpPr/>
          <p:nvPr/>
        </p:nvSpPr>
        <p:spPr>
          <a:xfrm>
            <a:off x="4238595" y="3493237"/>
            <a:ext cx="4381561" cy="970076"/>
          </a:xfrm>
          <a:prstGeom prst="roundRect">
            <a:avLst>
              <a:gd name="adj" fmla="val 50000"/>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72728" tIns="36364" rIns="72728" bIns="36364" rtlCol="0" anchor="ctr"/>
          <a:lstStyle/>
          <a:p>
            <a:pPr algn="ctr"/>
            <a:endParaRPr lang="zh-CN" altLang="en-US" sz="1509">
              <a:latin typeface="Arial" panose="020B0604020202020204" pitchFamily="34" charset="0"/>
              <a:ea typeface="微软雅黑" panose="020B0503020204020204" pitchFamily="34" charset="-122"/>
              <a:sym typeface="Arial" panose="020B0604020202020204" pitchFamily="34" charset="0"/>
            </a:endParaRPr>
          </a:p>
        </p:txBody>
      </p:sp>
      <p:sp>
        <p:nvSpPr>
          <p:cNvPr id="3" name="椭圆 2"/>
          <p:cNvSpPr/>
          <p:nvPr/>
        </p:nvSpPr>
        <p:spPr>
          <a:xfrm>
            <a:off x="5919107" y="2214740"/>
            <a:ext cx="1020536" cy="1020534"/>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rtlCol="0" anchor="ctr"/>
          <a:lstStyle/>
          <a:p>
            <a:pPr algn="ctr"/>
            <a:r>
              <a:rPr lang="en-US" altLang="zh-CN" sz="4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02</a:t>
            </a:r>
            <a:endParaRPr lang="zh-CN" altLang="en-US" sz="4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5" name="MH_Entry_1"/>
          <p:cNvSpPr/>
          <p:nvPr>
            <p:custDataLst>
              <p:tags r:id="rId1"/>
            </p:custDataLst>
          </p:nvPr>
        </p:nvSpPr>
        <p:spPr>
          <a:xfrm>
            <a:off x="5161330" y="3624330"/>
            <a:ext cx="2536091" cy="707886"/>
          </a:xfrm>
          <a:custGeom>
            <a:avLst/>
            <a:gdLst>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2520280 w 2520280"/>
              <a:gd name="connsiteY7" fmla="*/ 288032 h 1872208"/>
              <a:gd name="connsiteX8" fmla="*/ 0 w 2520280"/>
              <a:gd name="connsiteY8" fmla="*/ 0 h 1872208"/>
              <a:gd name="connsiteX0" fmla="*/ 0 w 2520280"/>
              <a:gd name="connsiteY0" fmla="*/ 1584176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1584176 h 1872208"/>
              <a:gd name="connsiteX5" fmla="*/ 0 w 2520280"/>
              <a:gd name="connsiteY5" fmla="*/ 0 h 1872208"/>
              <a:gd name="connsiteX6" fmla="*/ 2520280 w 2520280"/>
              <a:gd name="connsiteY6" fmla="*/ 0 h 1872208"/>
              <a:gd name="connsiteX7" fmla="*/ 0 w 2520280"/>
              <a:gd name="connsiteY7" fmla="*/ 0 h 1872208"/>
              <a:gd name="connsiteX0" fmla="*/ 0 w 2520280"/>
              <a:gd name="connsiteY0" fmla="*/ 1872208 h 1872208"/>
              <a:gd name="connsiteX1" fmla="*/ 2520280 w 2520280"/>
              <a:gd name="connsiteY1" fmla="*/ 1584176 h 1872208"/>
              <a:gd name="connsiteX2" fmla="*/ 2520280 w 2520280"/>
              <a:gd name="connsiteY2" fmla="*/ 1872208 h 1872208"/>
              <a:gd name="connsiteX3" fmla="*/ 0 w 2520280"/>
              <a:gd name="connsiteY3" fmla="*/ 1872208 h 1872208"/>
              <a:gd name="connsiteX4" fmla="*/ 0 w 2520280"/>
              <a:gd name="connsiteY4" fmla="*/ 0 h 1872208"/>
              <a:gd name="connsiteX5" fmla="*/ 2520280 w 2520280"/>
              <a:gd name="connsiteY5" fmla="*/ 0 h 1872208"/>
              <a:gd name="connsiteX6" fmla="*/ 0 w 2520280"/>
              <a:gd name="connsiteY6"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2520280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34255 w 2520280"/>
              <a:gd name="connsiteY4" fmla="*/ 0 h 1872208"/>
              <a:gd name="connsiteX5" fmla="*/ 0 w 2520280"/>
              <a:gd name="connsiteY5" fmla="*/ 0 h 1872208"/>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7 w 2520280"/>
              <a:gd name="connsiteY4" fmla="*/ 6036 h 1872208"/>
              <a:gd name="connsiteX5" fmla="*/ 0 w 2520280"/>
              <a:gd name="connsiteY5" fmla="*/ 0 h 1872208"/>
              <a:gd name="connsiteX0" fmla="*/ 0 w 2520280"/>
              <a:gd name="connsiteY0" fmla="*/ 1890314 h 1890314"/>
              <a:gd name="connsiteX1" fmla="*/ 2520280 w 2520280"/>
              <a:gd name="connsiteY1" fmla="*/ 1890314 h 1890314"/>
              <a:gd name="connsiteX2" fmla="*/ 0 w 2520280"/>
              <a:gd name="connsiteY2" fmla="*/ 1890314 h 1890314"/>
              <a:gd name="connsiteX3" fmla="*/ 0 w 2520280"/>
              <a:gd name="connsiteY3" fmla="*/ 18106 h 1890314"/>
              <a:gd name="connsiteX4" fmla="*/ 53304 w 2520280"/>
              <a:gd name="connsiteY4" fmla="*/ 0 h 1890314"/>
              <a:gd name="connsiteX5" fmla="*/ 0 w 2520280"/>
              <a:gd name="connsiteY5" fmla="*/ 18106 h 1890314"/>
              <a:gd name="connsiteX0" fmla="*/ 0 w 2520280"/>
              <a:gd name="connsiteY0" fmla="*/ 1872208 h 1872208"/>
              <a:gd name="connsiteX1" fmla="*/ 2520280 w 2520280"/>
              <a:gd name="connsiteY1" fmla="*/ 1872208 h 1872208"/>
              <a:gd name="connsiteX2" fmla="*/ 0 w 2520280"/>
              <a:gd name="connsiteY2" fmla="*/ 1872208 h 1872208"/>
              <a:gd name="connsiteX3" fmla="*/ 0 w 2520280"/>
              <a:gd name="connsiteY3" fmla="*/ 0 h 1872208"/>
              <a:gd name="connsiteX4" fmla="*/ 916 w 2520280"/>
              <a:gd name="connsiteY4" fmla="*/ 0 h 1872208"/>
              <a:gd name="connsiteX5" fmla="*/ 0 w 2520280"/>
              <a:gd name="connsiteY5" fmla="*/ 0 h 187220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2520280" h="1872208">
                <a:moveTo>
                  <a:pt x="0" y="1872208"/>
                </a:moveTo>
                <a:lnTo>
                  <a:pt x="2520280" y="1872208"/>
                </a:lnTo>
                <a:lnTo>
                  <a:pt x="0" y="1872208"/>
                </a:lnTo>
                <a:close/>
                <a:moveTo>
                  <a:pt x="0" y="0"/>
                </a:moveTo>
                <a:lnTo>
                  <a:pt x="916" y="0"/>
                </a:lnTo>
                <a:lnTo>
                  <a:pt x="0" y="0"/>
                </a:lnTo>
                <a:close/>
              </a:path>
            </a:pathLst>
          </a:custGeom>
          <a:noFill/>
          <a:ln w="3175" cap="sq">
            <a:noFill/>
            <a:beve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0" tIns="0" rIns="0" bIns="0" numCol="1" spcCol="0" rtlCol="0" fromWordArt="0" anchor="ctr" anchorCtr="0" forceAA="0" compatLnSpc="1">
            <a:prstTxWarp prst="textNoShape">
              <a:avLst/>
            </a:prstTxWarp>
            <a:spAutoFit/>
          </a:bodyPr>
          <a:lstStyle/>
          <a:p>
            <a:pPr algn="ctr"/>
            <a:r>
              <a:rPr lang="zh-CN" altLang="en-US" sz="3200" dirty="0">
                <a:solidFill>
                  <a:schemeClr val="bg1"/>
                </a:solidFill>
                <a:latin typeface="Arial" panose="020B0604020202020204" pitchFamily="34" charset="0"/>
                <a:ea typeface="微软雅黑" panose="020B0503020204020204" pitchFamily="34" charset="-122"/>
                <a:sym typeface="Arial" panose="020B0604020202020204" pitchFamily="34" charset="0"/>
              </a:rPr>
              <a:t>工作完成情况</a:t>
            </a:r>
            <a:r>
              <a:rPr lang="en-US" altLang="zh-CN" sz="1400" dirty="0" smtClean="0">
                <a:solidFill>
                  <a:schemeClr val="bg1"/>
                </a:solidFill>
                <a:latin typeface="Arial" panose="020B0604020202020204" pitchFamily="34" charset="0"/>
                <a:ea typeface="微软雅黑" panose="020B0503020204020204" pitchFamily="34" charset="-122"/>
                <a:sym typeface="Arial" panose="020B0604020202020204" pitchFamily="34" charset="0"/>
              </a:rPr>
              <a:t>ANNUAL WORK SUMMARY</a:t>
            </a:r>
            <a:endParaRPr lang="zh-CN" altLang="en-US" sz="1400" dirty="0">
              <a:solidFill>
                <a:schemeClr val="bg1"/>
              </a:solidFill>
              <a:latin typeface="Arial" panose="020B0604020202020204" pitchFamily="34" charset="0"/>
              <a:ea typeface="微软雅黑" panose="020B0503020204020204" pitchFamily="34" charset="-122"/>
              <a:sym typeface="Arial" panose="020B0604020202020204" pitchFamily="34" charset="0"/>
            </a:endParaRPr>
          </a:p>
        </p:txBody>
      </p:sp>
      <p:sp>
        <p:nvSpPr>
          <p:cNvPr id="9" name="TextBox 11"/>
          <p:cNvSpPr txBox="1"/>
          <p:nvPr/>
        </p:nvSpPr>
        <p:spPr>
          <a:xfrm>
            <a:off x="6508612" y="4646971"/>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0" name="TextBox 11"/>
          <p:cNvSpPr txBox="1"/>
          <p:nvPr/>
        </p:nvSpPr>
        <p:spPr>
          <a:xfrm>
            <a:off x="4737868" y="4646971"/>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1" name="TextBox 11"/>
          <p:cNvSpPr txBox="1"/>
          <p:nvPr/>
        </p:nvSpPr>
        <p:spPr>
          <a:xfrm>
            <a:off x="6508612" y="4916628"/>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2" name="TextBox 11"/>
          <p:cNvSpPr txBox="1"/>
          <p:nvPr/>
        </p:nvSpPr>
        <p:spPr>
          <a:xfrm>
            <a:off x="4737868" y="4916628"/>
            <a:ext cx="1609415" cy="215444"/>
          </a:xfrm>
          <a:prstGeom prst="rect">
            <a:avLst/>
          </a:prstGeom>
          <a:noFill/>
        </p:spPr>
        <p:txBody>
          <a:bodyPr wrap="none" lIns="0" tIns="0" rIns="0" bIns="0" rtlCol="0">
            <a:spAutoFit/>
          </a:bodyPr>
          <a:lstStyle/>
          <a:p>
            <a:pPr marL="171450" lvl="1" indent="-171450" algn="ctr">
              <a:buFont typeface="Arial" panose="020B0604020202020204" pitchFamily="34" charset="0"/>
              <a:buChar char="•"/>
            </a:pPr>
            <a:r>
              <a:rPr lang="zh-CN" altLang="en-US" sz="1400" dirty="0" smtClean="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添加</a:t>
            </a:r>
            <a:r>
              <a:rPr lang="zh-CN" altLang="en-US" sz="1400" dirty="0">
                <a:solidFill>
                  <a:schemeClr val="bg1">
                    <a:lumMod val="65000"/>
                  </a:schemeClr>
                </a:solidFill>
                <a:latin typeface="Arial" panose="020B0604020202020204" pitchFamily="34" charset="0"/>
                <a:ea typeface="微软雅黑" panose="020B0503020204020204" pitchFamily="34" charset="-122"/>
                <a:cs typeface="+mn-ea"/>
                <a:sym typeface="Arial" panose="020B0604020202020204" pitchFamily="34" charset="0"/>
              </a:rPr>
              <a:t>相关标题文字</a:t>
            </a:r>
            <a:endParaRPr lang="en-US" altLang="zh-CN" sz="14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215362340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2000" advTm="0">
        <p15:prstTrans prst="wind"/>
      </p:transition>
    </mc:Choice>
    <mc:Fallback xmlns="">
      <p:transition spd="slow" advTm="0">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fill="hold"/>
                                        <p:tgtEl>
                                          <p:spTgt spid="3"/>
                                        </p:tgtEl>
                                        <p:attrNameLst>
                                          <p:attrName>ppt_x</p:attrName>
                                        </p:attrNameLst>
                                      </p:cBhvr>
                                      <p:tavLst>
                                        <p:tav tm="0">
                                          <p:val>
                                            <p:strVal val="#ppt_x"/>
                                          </p:val>
                                        </p:tav>
                                        <p:tav tm="100000">
                                          <p:val>
                                            <p:strVal val="#ppt_x"/>
                                          </p:val>
                                        </p:tav>
                                      </p:tavLst>
                                    </p:anim>
                                    <p:anim calcmode="lin" valueType="num">
                                      <p:cBhvr additive="base">
                                        <p:cTn id="8" dur="500" fill="hold"/>
                                        <p:tgtEl>
                                          <p:spTgt spid="3"/>
                                        </p:tgtEl>
                                        <p:attrNameLst>
                                          <p:attrName>ppt_y</p:attrName>
                                        </p:attrNameLst>
                                      </p:cBhvr>
                                      <p:tavLst>
                                        <p:tav tm="0">
                                          <p:val>
                                            <p:strVal val="0-#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42" presetClass="entr" presetSubtype="0" fill="hold" grpId="0" nodeType="clickEffect">
                                  <p:stCondLst>
                                    <p:cond delay="0"/>
                                  </p:stCondLst>
                                  <p:childTnLst>
                                    <p:set>
                                      <p:cBhvr>
                                        <p:cTn id="12" dur="1" fill="hold">
                                          <p:stCondLst>
                                            <p:cond delay="0"/>
                                          </p:stCondLst>
                                        </p:cTn>
                                        <p:tgtEl>
                                          <p:spTgt spid="2"/>
                                        </p:tgtEl>
                                        <p:attrNameLst>
                                          <p:attrName>style.visibility</p:attrName>
                                        </p:attrNameLst>
                                      </p:cBhvr>
                                      <p:to>
                                        <p:strVal val="visible"/>
                                      </p:to>
                                    </p:set>
                                    <p:animEffect transition="in" filter="fade">
                                      <p:cBhvr>
                                        <p:cTn id="13" dur="1000"/>
                                        <p:tgtEl>
                                          <p:spTgt spid="2"/>
                                        </p:tgtEl>
                                      </p:cBhvr>
                                    </p:animEffect>
                                    <p:anim calcmode="lin" valueType="num">
                                      <p:cBhvr>
                                        <p:cTn id="14" dur="1000" fill="hold"/>
                                        <p:tgtEl>
                                          <p:spTgt spid="2"/>
                                        </p:tgtEl>
                                        <p:attrNameLst>
                                          <p:attrName>ppt_x</p:attrName>
                                        </p:attrNameLst>
                                      </p:cBhvr>
                                      <p:tavLst>
                                        <p:tav tm="0">
                                          <p:val>
                                            <p:strVal val="#ppt_x"/>
                                          </p:val>
                                        </p:tav>
                                        <p:tav tm="100000">
                                          <p:val>
                                            <p:strVal val="#ppt_x"/>
                                          </p:val>
                                        </p:tav>
                                      </p:tavLst>
                                    </p:anim>
                                    <p:anim calcmode="lin" valueType="num">
                                      <p:cBhvr>
                                        <p:cTn id="15"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6" fill="hold">
                      <p:stCondLst>
                        <p:cond delay="indefinite"/>
                      </p:stCondLst>
                      <p:childTnLst>
                        <p:par>
                          <p:cTn id="17" fill="hold">
                            <p:stCondLst>
                              <p:cond delay="0"/>
                            </p:stCondLst>
                            <p:childTnLst>
                              <p:par>
                                <p:cTn id="18" presetID="56" presetClass="entr" presetSubtype="0" fill="hold" grpId="0" nodeType="clickEffect">
                                  <p:stCondLst>
                                    <p:cond delay="0"/>
                                  </p:stCondLst>
                                  <p:iterate type="lt">
                                    <p:tmPct val="10000"/>
                                  </p:iterate>
                                  <p:childTnLst>
                                    <p:set>
                                      <p:cBhvr>
                                        <p:cTn id="19" dur="1" fill="hold">
                                          <p:stCondLst>
                                            <p:cond delay="0"/>
                                          </p:stCondLst>
                                        </p:cTn>
                                        <p:tgtEl>
                                          <p:spTgt spid="5"/>
                                        </p:tgtEl>
                                        <p:attrNameLst>
                                          <p:attrName>style.visibility</p:attrName>
                                        </p:attrNameLst>
                                      </p:cBhvr>
                                      <p:to>
                                        <p:strVal val="visible"/>
                                      </p:to>
                                    </p:set>
                                    <p:anim by="(-#ppt_w*2)" calcmode="lin" valueType="num">
                                      <p:cBhvr rctx="PPT">
                                        <p:cTn id="20" dur="500" autoRev="1" fill="hold">
                                          <p:stCondLst>
                                            <p:cond delay="0"/>
                                          </p:stCondLst>
                                        </p:cTn>
                                        <p:tgtEl>
                                          <p:spTgt spid="5"/>
                                        </p:tgtEl>
                                        <p:attrNameLst>
                                          <p:attrName>ppt_w</p:attrName>
                                        </p:attrNameLst>
                                      </p:cBhvr>
                                    </p:anim>
                                    <p:anim by="(#ppt_w*0.50)" calcmode="lin" valueType="num">
                                      <p:cBhvr>
                                        <p:cTn id="21" dur="500" decel="50000" autoRev="1" fill="hold">
                                          <p:stCondLst>
                                            <p:cond delay="0"/>
                                          </p:stCondLst>
                                        </p:cTn>
                                        <p:tgtEl>
                                          <p:spTgt spid="5"/>
                                        </p:tgtEl>
                                        <p:attrNameLst>
                                          <p:attrName>ppt_x</p:attrName>
                                        </p:attrNameLst>
                                      </p:cBhvr>
                                    </p:anim>
                                    <p:anim from="(-#ppt_h/2)" to="(#ppt_y)" calcmode="lin" valueType="num">
                                      <p:cBhvr>
                                        <p:cTn id="22" dur="1000" fill="hold">
                                          <p:stCondLst>
                                            <p:cond delay="0"/>
                                          </p:stCondLst>
                                        </p:cTn>
                                        <p:tgtEl>
                                          <p:spTgt spid="5"/>
                                        </p:tgtEl>
                                        <p:attrNameLst>
                                          <p:attrName>ppt_y</p:attrName>
                                        </p:attrNameLst>
                                      </p:cBhvr>
                                    </p:anim>
                                    <p:animRot by="21600000">
                                      <p:cBhvr>
                                        <p:cTn id="23" dur="1000" fill="hold">
                                          <p:stCondLst>
                                            <p:cond delay="0"/>
                                          </p:stCondLst>
                                        </p:cTn>
                                        <p:tgtEl>
                                          <p:spTgt spid="5"/>
                                        </p:tgtEl>
                                        <p:attrNameLst>
                                          <p:attrName>r</p:attrName>
                                        </p:attrNameLst>
                                      </p:cBhvr>
                                    </p:animRot>
                                  </p:childTnLst>
                                </p:cTn>
                              </p:par>
                            </p:childTnLst>
                          </p:cTn>
                        </p:par>
                      </p:childTnLst>
                    </p:cTn>
                  </p:par>
                  <p:par>
                    <p:cTn id="24" fill="hold">
                      <p:stCondLst>
                        <p:cond delay="indefinite"/>
                      </p:stCondLst>
                      <p:childTnLst>
                        <p:par>
                          <p:cTn id="25" fill="hold">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par>
                                <p:cTn id="31" presetID="42" presetClass="entr" presetSubtype="0" fill="hold" grpId="0" nodeType="withEffect">
                                  <p:stCondLst>
                                    <p:cond delay="0"/>
                                  </p:stCondLst>
                                  <p:childTnLst>
                                    <p:set>
                                      <p:cBhvr>
                                        <p:cTn id="32" dur="1" fill="hold">
                                          <p:stCondLst>
                                            <p:cond delay="0"/>
                                          </p:stCondLst>
                                        </p:cTn>
                                        <p:tgtEl>
                                          <p:spTgt spid="10"/>
                                        </p:tgtEl>
                                        <p:attrNameLst>
                                          <p:attrName>style.visibility</p:attrName>
                                        </p:attrNameLst>
                                      </p:cBhvr>
                                      <p:to>
                                        <p:strVal val="visible"/>
                                      </p:to>
                                    </p:set>
                                    <p:animEffect transition="in" filter="fade">
                                      <p:cBhvr>
                                        <p:cTn id="33" dur="1000"/>
                                        <p:tgtEl>
                                          <p:spTgt spid="10"/>
                                        </p:tgtEl>
                                      </p:cBhvr>
                                    </p:animEffect>
                                    <p:anim calcmode="lin" valueType="num">
                                      <p:cBhvr>
                                        <p:cTn id="34" dur="1000" fill="hold"/>
                                        <p:tgtEl>
                                          <p:spTgt spid="10"/>
                                        </p:tgtEl>
                                        <p:attrNameLst>
                                          <p:attrName>ppt_x</p:attrName>
                                        </p:attrNameLst>
                                      </p:cBhvr>
                                      <p:tavLst>
                                        <p:tav tm="0">
                                          <p:val>
                                            <p:strVal val="#ppt_x"/>
                                          </p:val>
                                        </p:tav>
                                        <p:tav tm="100000">
                                          <p:val>
                                            <p:strVal val="#ppt_x"/>
                                          </p:val>
                                        </p:tav>
                                      </p:tavLst>
                                    </p:anim>
                                    <p:anim calcmode="lin" valueType="num">
                                      <p:cBhvr>
                                        <p:cTn id="35" dur="1000" fill="hold"/>
                                        <p:tgtEl>
                                          <p:spTgt spid="10"/>
                                        </p:tgtEl>
                                        <p:attrNameLst>
                                          <p:attrName>ppt_y</p:attrName>
                                        </p:attrNameLst>
                                      </p:cBhvr>
                                      <p:tavLst>
                                        <p:tav tm="0">
                                          <p:val>
                                            <p:strVal val="#ppt_y+.1"/>
                                          </p:val>
                                        </p:tav>
                                        <p:tav tm="100000">
                                          <p:val>
                                            <p:strVal val="#ppt_y"/>
                                          </p:val>
                                        </p:tav>
                                      </p:tavLst>
                                    </p:anim>
                                  </p:childTnLst>
                                </p:cTn>
                              </p:par>
                              <p:par>
                                <p:cTn id="36" presetID="42" presetClass="entr" presetSubtype="0" fill="hold" grpId="0" nodeType="withEffect">
                                  <p:stCondLst>
                                    <p:cond delay="0"/>
                                  </p:stCondLst>
                                  <p:childTnLst>
                                    <p:set>
                                      <p:cBhvr>
                                        <p:cTn id="37" dur="1" fill="hold">
                                          <p:stCondLst>
                                            <p:cond delay="0"/>
                                          </p:stCondLst>
                                        </p:cTn>
                                        <p:tgtEl>
                                          <p:spTgt spid="11"/>
                                        </p:tgtEl>
                                        <p:attrNameLst>
                                          <p:attrName>style.visibility</p:attrName>
                                        </p:attrNameLst>
                                      </p:cBhvr>
                                      <p:to>
                                        <p:strVal val="visible"/>
                                      </p:to>
                                    </p:set>
                                    <p:animEffect transition="in" filter="fade">
                                      <p:cBhvr>
                                        <p:cTn id="38" dur="1000"/>
                                        <p:tgtEl>
                                          <p:spTgt spid="11"/>
                                        </p:tgtEl>
                                      </p:cBhvr>
                                    </p:animEffect>
                                    <p:anim calcmode="lin" valueType="num">
                                      <p:cBhvr>
                                        <p:cTn id="39" dur="1000" fill="hold"/>
                                        <p:tgtEl>
                                          <p:spTgt spid="11"/>
                                        </p:tgtEl>
                                        <p:attrNameLst>
                                          <p:attrName>ppt_x</p:attrName>
                                        </p:attrNameLst>
                                      </p:cBhvr>
                                      <p:tavLst>
                                        <p:tav tm="0">
                                          <p:val>
                                            <p:strVal val="#ppt_x"/>
                                          </p:val>
                                        </p:tav>
                                        <p:tav tm="100000">
                                          <p:val>
                                            <p:strVal val="#ppt_x"/>
                                          </p:val>
                                        </p:tav>
                                      </p:tavLst>
                                    </p:anim>
                                    <p:anim calcmode="lin" valueType="num">
                                      <p:cBhvr>
                                        <p:cTn id="40" dur="1000" fill="hold"/>
                                        <p:tgtEl>
                                          <p:spTgt spid="11"/>
                                        </p:tgtEl>
                                        <p:attrNameLst>
                                          <p:attrName>ppt_y</p:attrName>
                                        </p:attrNameLst>
                                      </p:cBhvr>
                                      <p:tavLst>
                                        <p:tav tm="0">
                                          <p:val>
                                            <p:strVal val="#ppt_y+.1"/>
                                          </p:val>
                                        </p:tav>
                                        <p:tav tm="100000">
                                          <p:val>
                                            <p:strVal val="#ppt_y"/>
                                          </p:val>
                                        </p:tav>
                                      </p:tavLst>
                                    </p:anim>
                                  </p:childTnLst>
                                </p:cTn>
                              </p:par>
                              <p:par>
                                <p:cTn id="41" presetID="42" presetClass="entr" presetSubtype="0" fill="hold" grpId="0" nodeType="withEffect">
                                  <p:stCondLst>
                                    <p:cond delay="0"/>
                                  </p:stCondLst>
                                  <p:childTnLst>
                                    <p:set>
                                      <p:cBhvr>
                                        <p:cTn id="42" dur="1" fill="hold">
                                          <p:stCondLst>
                                            <p:cond delay="0"/>
                                          </p:stCondLst>
                                        </p:cTn>
                                        <p:tgtEl>
                                          <p:spTgt spid="12"/>
                                        </p:tgtEl>
                                        <p:attrNameLst>
                                          <p:attrName>style.visibility</p:attrName>
                                        </p:attrNameLst>
                                      </p:cBhvr>
                                      <p:to>
                                        <p:strVal val="visible"/>
                                      </p:to>
                                    </p:set>
                                    <p:animEffect transition="in" filter="fade">
                                      <p:cBhvr>
                                        <p:cTn id="43" dur="1000"/>
                                        <p:tgtEl>
                                          <p:spTgt spid="12"/>
                                        </p:tgtEl>
                                      </p:cBhvr>
                                    </p:animEffect>
                                    <p:anim calcmode="lin" valueType="num">
                                      <p:cBhvr>
                                        <p:cTn id="44" dur="1000" fill="hold"/>
                                        <p:tgtEl>
                                          <p:spTgt spid="12"/>
                                        </p:tgtEl>
                                        <p:attrNameLst>
                                          <p:attrName>ppt_x</p:attrName>
                                        </p:attrNameLst>
                                      </p:cBhvr>
                                      <p:tavLst>
                                        <p:tav tm="0">
                                          <p:val>
                                            <p:strVal val="#ppt_x"/>
                                          </p:val>
                                        </p:tav>
                                        <p:tav tm="100000">
                                          <p:val>
                                            <p:strVal val="#ppt_x"/>
                                          </p:val>
                                        </p:tav>
                                      </p:tavLst>
                                    </p:anim>
                                    <p:anim calcmode="lin" valueType="num">
                                      <p:cBhvr>
                                        <p:cTn id="45"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animBg="1"/>
      <p:bldP spid="5" grpId="0"/>
      <p:bldP spid="9" grpId="0"/>
      <p:bldP spid="10" grpId="0"/>
      <p:bldP spid="11" grpId="0"/>
      <p:bldP spid="12"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 name="矩形 1"/>
          <p:cNvSpPr/>
          <p:nvPr/>
        </p:nvSpPr>
        <p:spPr>
          <a:xfrm rot="1891259">
            <a:off x="8857492" y="1629269"/>
            <a:ext cx="2686190" cy="3139438"/>
          </a:xfrm>
          <a:custGeom>
            <a:avLst/>
            <a:gdLst>
              <a:gd name="connsiteX0" fmla="*/ 0 w 2801257"/>
              <a:gd name="connsiteY0" fmla="*/ 0 h 3802743"/>
              <a:gd name="connsiteX1" fmla="*/ 2801257 w 2801257"/>
              <a:gd name="connsiteY1" fmla="*/ 0 h 3802743"/>
              <a:gd name="connsiteX2" fmla="*/ 2801257 w 2801257"/>
              <a:gd name="connsiteY2" fmla="*/ 3802743 h 3802743"/>
              <a:gd name="connsiteX3" fmla="*/ 0 w 2801257"/>
              <a:gd name="connsiteY3" fmla="*/ 3802743 h 3802743"/>
              <a:gd name="connsiteX4" fmla="*/ 0 w 2801257"/>
              <a:gd name="connsiteY4" fmla="*/ 0 h 3802743"/>
              <a:gd name="connsiteX0" fmla="*/ 424422 w 2801257"/>
              <a:gd name="connsiteY0" fmla="*/ 313631 h 3802743"/>
              <a:gd name="connsiteX1" fmla="*/ 2801257 w 2801257"/>
              <a:gd name="connsiteY1" fmla="*/ 0 h 3802743"/>
              <a:gd name="connsiteX2" fmla="*/ 2801257 w 2801257"/>
              <a:gd name="connsiteY2" fmla="*/ 3802743 h 3802743"/>
              <a:gd name="connsiteX3" fmla="*/ 0 w 2801257"/>
              <a:gd name="connsiteY3" fmla="*/ 3802743 h 3802743"/>
              <a:gd name="connsiteX4" fmla="*/ 424422 w 2801257"/>
              <a:gd name="connsiteY4" fmla="*/ 313631 h 3802743"/>
              <a:gd name="connsiteX0" fmla="*/ 424422 w 3256770"/>
              <a:gd name="connsiteY0" fmla="*/ 313631 h 3806294"/>
              <a:gd name="connsiteX1" fmla="*/ 2801257 w 3256770"/>
              <a:gd name="connsiteY1" fmla="*/ 0 h 3806294"/>
              <a:gd name="connsiteX2" fmla="*/ 3256770 w 3256770"/>
              <a:gd name="connsiteY2" fmla="*/ 3806294 h 3806294"/>
              <a:gd name="connsiteX3" fmla="*/ 0 w 3256770"/>
              <a:gd name="connsiteY3" fmla="*/ 3802743 h 3806294"/>
              <a:gd name="connsiteX4" fmla="*/ 424422 w 3256770"/>
              <a:gd name="connsiteY4" fmla="*/ 313631 h 3806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6770" h="3806294">
                <a:moveTo>
                  <a:pt x="424422" y="313631"/>
                </a:moveTo>
                <a:lnTo>
                  <a:pt x="2801257" y="0"/>
                </a:lnTo>
                <a:lnTo>
                  <a:pt x="3256770" y="3806294"/>
                </a:lnTo>
                <a:lnTo>
                  <a:pt x="0" y="3802743"/>
                </a:lnTo>
                <a:lnTo>
                  <a:pt x="424422" y="313631"/>
                </a:lnTo>
                <a:close/>
              </a:path>
            </a:pathLst>
          </a:custGeom>
          <a:solidFill>
            <a:schemeClr val="accent1"/>
          </a:solidFill>
          <a:ln w="12700" cap="flat" cmpd="sng" algn="ctr">
            <a:noFill/>
            <a:prstDash val="solid"/>
            <a:miter lim="800000"/>
          </a:ln>
          <a:effectLst/>
        </p:spPr>
        <p:txBody>
          <a:bodyPr rtlCol="0" anchor="ctr"/>
          <a:lstStyle/>
          <a:p>
            <a:pPr algn="ctr" defTabSz="1285829">
              <a:lnSpc>
                <a:spcPct val="150000"/>
              </a:lnSpc>
              <a:defRPr/>
            </a:pPr>
            <a:endParaRPr lang="zh-CN" altLang="en-US" sz="253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6" name="矩形 35"/>
          <p:cNvSpPr/>
          <p:nvPr/>
        </p:nvSpPr>
        <p:spPr>
          <a:xfrm>
            <a:off x="8730251" y="1654310"/>
            <a:ext cx="2496055" cy="3243377"/>
          </a:xfrm>
          <a:prstGeom prst="rect">
            <a:avLst/>
          </a:prstGeom>
          <a:solidFill>
            <a:schemeClr val="accent2"/>
          </a:solidFill>
          <a:ln w="12700" cap="flat" cmpd="sng" algn="ctr">
            <a:noFill/>
            <a:prstDash val="solid"/>
            <a:miter lim="800000"/>
          </a:ln>
          <a:effectLst/>
        </p:spPr>
        <p:txBody>
          <a:bodyPr rtlCol="0" anchor="ctr"/>
          <a:lstStyle/>
          <a:p>
            <a:pPr algn="ctr" defTabSz="1285829">
              <a:lnSpc>
                <a:spcPct val="150000"/>
              </a:lnSpc>
              <a:defRPr/>
            </a:pPr>
            <a:endParaRPr lang="zh-CN" altLang="en-US" sz="253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20" name="矩形 19"/>
          <p:cNvSpPr/>
          <p:nvPr/>
        </p:nvSpPr>
        <p:spPr>
          <a:xfrm>
            <a:off x="8730251" y="1622368"/>
            <a:ext cx="2502596" cy="2588885"/>
          </a:xfrm>
          <a:prstGeom prst="rect">
            <a:avLst/>
          </a:prstGeom>
          <a:blipFill dpi="0" rotWithShape="1">
            <a:blip r:embed="rId3"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3" name="矩形 1"/>
          <p:cNvSpPr/>
          <p:nvPr/>
        </p:nvSpPr>
        <p:spPr>
          <a:xfrm rot="765310">
            <a:off x="4827441" y="1464499"/>
            <a:ext cx="2968153" cy="3468978"/>
          </a:xfrm>
          <a:custGeom>
            <a:avLst/>
            <a:gdLst>
              <a:gd name="connsiteX0" fmla="*/ 0 w 2801257"/>
              <a:gd name="connsiteY0" fmla="*/ 0 h 3802743"/>
              <a:gd name="connsiteX1" fmla="*/ 2801257 w 2801257"/>
              <a:gd name="connsiteY1" fmla="*/ 0 h 3802743"/>
              <a:gd name="connsiteX2" fmla="*/ 2801257 w 2801257"/>
              <a:gd name="connsiteY2" fmla="*/ 3802743 h 3802743"/>
              <a:gd name="connsiteX3" fmla="*/ 0 w 2801257"/>
              <a:gd name="connsiteY3" fmla="*/ 3802743 h 3802743"/>
              <a:gd name="connsiteX4" fmla="*/ 0 w 2801257"/>
              <a:gd name="connsiteY4" fmla="*/ 0 h 3802743"/>
              <a:gd name="connsiteX0" fmla="*/ 424422 w 2801257"/>
              <a:gd name="connsiteY0" fmla="*/ 313631 h 3802743"/>
              <a:gd name="connsiteX1" fmla="*/ 2801257 w 2801257"/>
              <a:gd name="connsiteY1" fmla="*/ 0 h 3802743"/>
              <a:gd name="connsiteX2" fmla="*/ 2801257 w 2801257"/>
              <a:gd name="connsiteY2" fmla="*/ 3802743 h 3802743"/>
              <a:gd name="connsiteX3" fmla="*/ 0 w 2801257"/>
              <a:gd name="connsiteY3" fmla="*/ 3802743 h 3802743"/>
              <a:gd name="connsiteX4" fmla="*/ 424422 w 2801257"/>
              <a:gd name="connsiteY4" fmla="*/ 313631 h 3802743"/>
              <a:gd name="connsiteX0" fmla="*/ 424422 w 3256770"/>
              <a:gd name="connsiteY0" fmla="*/ 313631 h 3806294"/>
              <a:gd name="connsiteX1" fmla="*/ 2801257 w 3256770"/>
              <a:gd name="connsiteY1" fmla="*/ 0 h 3806294"/>
              <a:gd name="connsiteX2" fmla="*/ 3256770 w 3256770"/>
              <a:gd name="connsiteY2" fmla="*/ 3806294 h 3806294"/>
              <a:gd name="connsiteX3" fmla="*/ 0 w 3256770"/>
              <a:gd name="connsiteY3" fmla="*/ 3802743 h 3806294"/>
              <a:gd name="connsiteX4" fmla="*/ 424422 w 3256770"/>
              <a:gd name="connsiteY4" fmla="*/ 313631 h 3806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6770" h="3806294">
                <a:moveTo>
                  <a:pt x="424422" y="313631"/>
                </a:moveTo>
                <a:lnTo>
                  <a:pt x="2801257" y="0"/>
                </a:lnTo>
                <a:lnTo>
                  <a:pt x="3256770" y="3806294"/>
                </a:lnTo>
                <a:lnTo>
                  <a:pt x="0" y="3802743"/>
                </a:lnTo>
                <a:lnTo>
                  <a:pt x="424422" y="313631"/>
                </a:lnTo>
                <a:close/>
              </a:path>
            </a:pathLst>
          </a:custGeom>
          <a:solidFill>
            <a:schemeClr val="accent3"/>
          </a:solidFill>
          <a:ln w="12700" cap="flat" cmpd="sng" algn="ctr">
            <a:noFill/>
            <a:prstDash val="solid"/>
            <a:miter lim="800000"/>
          </a:ln>
          <a:effectLst/>
        </p:spPr>
        <p:txBody>
          <a:bodyPr rtlCol="0" anchor="ctr"/>
          <a:lstStyle/>
          <a:p>
            <a:pPr algn="ctr" defTabSz="1285829">
              <a:lnSpc>
                <a:spcPct val="150000"/>
              </a:lnSpc>
              <a:defRPr/>
            </a:pPr>
            <a:endParaRPr lang="zh-CN" altLang="en-US" sz="253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4" name="矩形 33"/>
          <p:cNvSpPr/>
          <p:nvPr/>
        </p:nvSpPr>
        <p:spPr>
          <a:xfrm>
            <a:off x="5102279" y="1637247"/>
            <a:ext cx="2496055" cy="3243377"/>
          </a:xfrm>
          <a:prstGeom prst="rect">
            <a:avLst/>
          </a:prstGeom>
          <a:solidFill>
            <a:schemeClr val="accent4"/>
          </a:solidFill>
          <a:ln w="12700" cap="flat" cmpd="sng" algn="ctr">
            <a:noFill/>
            <a:prstDash val="solid"/>
            <a:miter lim="800000"/>
          </a:ln>
          <a:effectLst/>
        </p:spPr>
        <p:txBody>
          <a:bodyPr rtlCol="0" anchor="ctr"/>
          <a:lstStyle/>
          <a:p>
            <a:pPr algn="ctr" defTabSz="1285829">
              <a:lnSpc>
                <a:spcPct val="150000"/>
              </a:lnSpc>
              <a:defRPr/>
            </a:pPr>
            <a:endParaRPr lang="zh-CN" altLang="en-US" sz="253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19" name="矩形 18"/>
          <p:cNvSpPr/>
          <p:nvPr/>
        </p:nvSpPr>
        <p:spPr>
          <a:xfrm>
            <a:off x="5102278" y="1622368"/>
            <a:ext cx="2496055" cy="2620828"/>
          </a:xfrm>
          <a:prstGeom prst="rect">
            <a:avLst/>
          </a:prstGeom>
          <a:blipFill dpi="0" rotWithShape="1">
            <a:blip r:embed="rId4"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31" name="矩形 1"/>
          <p:cNvSpPr/>
          <p:nvPr/>
        </p:nvSpPr>
        <p:spPr>
          <a:xfrm rot="1321971">
            <a:off x="1573547" y="1629269"/>
            <a:ext cx="2686190" cy="3139438"/>
          </a:xfrm>
          <a:custGeom>
            <a:avLst/>
            <a:gdLst>
              <a:gd name="connsiteX0" fmla="*/ 0 w 2801257"/>
              <a:gd name="connsiteY0" fmla="*/ 0 h 3802743"/>
              <a:gd name="connsiteX1" fmla="*/ 2801257 w 2801257"/>
              <a:gd name="connsiteY1" fmla="*/ 0 h 3802743"/>
              <a:gd name="connsiteX2" fmla="*/ 2801257 w 2801257"/>
              <a:gd name="connsiteY2" fmla="*/ 3802743 h 3802743"/>
              <a:gd name="connsiteX3" fmla="*/ 0 w 2801257"/>
              <a:gd name="connsiteY3" fmla="*/ 3802743 h 3802743"/>
              <a:gd name="connsiteX4" fmla="*/ 0 w 2801257"/>
              <a:gd name="connsiteY4" fmla="*/ 0 h 3802743"/>
              <a:gd name="connsiteX0" fmla="*/ 424422 w 2801257"/>
              <a:gd name="connsiteY0" fmla="*/ 313631 h 3802743"/>
              <a:gd name="connsiteX1" fmla="*/ 2801257 w 2801257"/>
              <a:gd name="connsiteY1" fmla="*/ 0 h 3802743"/>
              <a:gd name="connsiteX2" fmla="*/ 2801257 w 2801257"/>
              <a:gd name="connsiteY2" fmla="*/ 3802743 h 3802743"/>
              <a:gd name="connsiteX3" fmla="*/ 0 w 2801257"/>
              <a:gd name="connsiteY3" fmla="*/ 3802743 h 3802743"/>
              <a:gd name="connsiteX4" fmla="*/ 424422 w 2801257"/>
              <a:gd name="connsiteY4" fmla="*/ 313631 h 3802743"/>
              <a:gd name="connsiteX0" fmla="*/ 424422 w 3256770"/>
              <a:gd name="connsiteY0" fmla="*/ 313631 h 3806294"/>
              <a:gd name="connsiteX1" fmla="*/ 2801257 w 3256770"/>
              <a:gd name="connsiteY1" fmla="*/ 0 h 3806294"/>
              <a:gd name="connsiteX2" fmla="*/ 3256770 w 3256770"/>
              <a:gd name="connsiteY2" fmla="*/ 3806294 h 3806294"/>
              <a:gd name="connsiteX3" fmla="*/ 0 w 3256770"/>
              <a:gd name="connsiteY3" fmla="*/ 3802743 h 3806294"/>
              <a:gd name="connsiteX4" fmla="*/ 424422 w 3256770"/>
              <a:gd name="connsiteY4" fmla="*/ 313631 h 3806294"/>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3256770" h="3806294">
                <a:moveTo>
                  <a:pt x="424422" y="313631"/>
                </a:moveTo>
                <a:lnTo>
                  <a:pt x="2801257" y="0"/>
                </a:lnTo>
                <a:lnTo>
                  <a:pt x="3256770" y="3806294"/>
                </a:lnTo>
                <a:lnTo>
                  <a:pt x="0" y="3802743"/>
                </a:lnTo>
                <a:lnTo>
                  <a:pt x="424422" y="313631"/>
                </a:lnTo>
                <a:close/>
              </a:path>
            </a:pathLst>
          </a:custGeom>
          <a:solidFill>
            <a:schemeClr val="accent1"/>
          </a:solidFill>
          <a:ln w="12700" cap="flat" cmpd="sng" algn="ctr">
            <a:noFill/>
            <a:prstDash val="solid"/>
            <a:miter lim="800000"/>
          </a:ln>
          <a:effectLst/>
        </p:spPr>
        <p:txBody>
          <a:bodyPr rtlCol="0" anchor="ctr"/>
          <a:lstStyle/>
          <a:p>
            <a:pPr algn="ctr" defTabSz="1285829">
              <a:lnSpc>
                <a:spcPct val="150000"/>
              </a:lnSpc>
              <a:defRPr/>
            </a:pPr>
            <a:endParaRPr lang="zh-CN" altLang="en-US" sz="253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32" name="矩形 31"/>
          <p:cNvSpPr/>
          <p:nvPr/>
        </p:nvSpPr>
        <p:spPr>
          <a:xfrm>
            <a:off x="1434542" y="1637247"/>
            <a:ext cx="2496055" cy="3243377"/>
          </a:xfrm>
          <a:prstGeom prst="rect">
            <a:avLst/>
          </a:prstGeom>
          <a:solidFill>
            <a:schemeClr val="accent2"/>
          </a:solidFill>
          <a:ln w="12700" cap="flat" cmpd="sng" algn="ctr">
            <a:noFill/>
            <a:prstDash val="solid"/>
            <a:miter lim="800000"/>
          </a:ln>
          <a:effectLst/>
        </p:spPr>
        <p:txBody>
          <a:bodyPr rtlCol="0" anchor="ctr"/>
          <a:lstStyle/>
          <a:p>
            <a:pPr algn="ctr" defTabSz="1285829">
              <a:lnSpc>
                <a:spcPct val="150000"/>
              </a:lnSpc>
              <a:defRPr/>
            </a:pPr>
            <a:endParaRPr lang="zh-CN" altLang="en-US" sz="2531" kern="0">
              <a:solidFill>
                <a:sysClr val="window" lastClr="FFFFFF"/>
              </a:solidFill>
              <a:latin typeface="Arial" panose="020B0604020202020204" pitchFamily="34" charset="0"/>
              <a:ea typeface="微软雅黑" panose="020B0503020204020204" pitchFamily="34" charset="-122"/>
              <a:sym typeface="Arial" panose="020B0604020202020204" pitchFamily="34" charset="0"/>
            </a:endParaRPr>
          </a:p>
        </p:txBody>
      </p:sp>
      <p:sp>
        <p:nvSpPr>
          <p:cNvPr id="41" name="矩形 40"/>
          <p:cNvSpPr/>
          <p:nvPr/>
        </p:nvSpPr>
        <p:spPr>
          <a:xfrm>
            <a:off x="1944460" y="4424018"/>
            <a:ext cx="1436291" cy="369332"/>
          </a:xfrm>
          <a:prstGeom prst="rect">
            <a:avLst/>
          </a:prstGeom>
        </p:spPr>
        <p:txBody>
          <a:bodyPr wrap="none" lIns="0" tIns="0" rIns="0" bIns="0">
            <a:spAutoFit/>
          </a:bodyPr>
          <a:lstStyle/>
          <a:p>
            <a:pPr algn="just" eaLnBrk="1" hangingPunct="1">
              <a:lnSpc>
                <a:spcPct val="150000"/>
              </a:lnSpc>
              <a:spcBef>
                <a:spcPts val="0"/>
              </a:spcBef>
              <a:spcAft>
                <a:spcPts val="0"/>
              </a:spcAft>
            </a:pP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p>
        </p:txBody>
      </p:sp>
      <p:grpSp>
        <p:nvGrpSpPr>
          <p:cNvPr id="16" name="组合 19"/>
          <p:cNvGrpSpPr>
            <a:grpSpLocks/>
          </p:cNvGrpSpPr>
          <p:nvPr/>
        </p:nvGrpSpPr>
        <p:grpSpPr bwMode="auto">
          <a:xfrm>
            <a:off x="812800" y="5600645"/>
            <a:ext cx="11233151" cy="560558"/>
            <a:chOff x="928457" y="2733245"/>
            <a:chExt cx="9653427" cy="398574"/>
          </a:xfrm>
        </p:grpSpPr>
        <p:sp>
          <p:nvSpPr>
            <p:cNvPr id="17" name="Text Box 11"/>
            <p:cNvSpPr txBox="1">
              <a:spLocks noChangeArrowheads="1"/>
            </p:cNvSpPr>
            <p:nvPr/>
          </p:nvSpPr>
          <p:spPr bwMode="auto">
            <a:xfrm>
              <a:off x="928457" y="2733245"/>
              <a:ext cx="1878675" cy="17507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lvl1pPr eaLnBrk="0" hangingPunct="0">
                <a:defRPr>
                  <a:solidFill>
                    <a:schemeClr val="tx1"/>
                  </a:solidFill>
                  <a:latin typeface="Calibri" pitchFamily="34" charset="0"/>
                  <a:ea typeface="宋体" charset="-122"/>
                </a:defRPr>
              </a:lvl1pPr>
              <a:lvl2pPr marL="742950" indent="-285750" eaLnBrk="0" hangingPunct="0">
                <a:defRPr>
                  <a:solidFill>
                    <a:schemeClr val="tx1"/>
                  </a:solidFill>
                  <a:latin typeface="Calibri" pitchFamily="34" charset="0"/>
                  <a:ea typeface="宋体" charset="-122"/>
                </a:defRPr>
              </a:lvl2pPr>
              <a:lvl3pPr marL="1143000" indent="-228600" eaLnBrk="0" hangingPunct="0">
                <a:defRPr>
                  <a:solidFill>
                    <a:schemeClr val="tx1"/>
                  </a:solidFill>
                  <a:latin typeface="Calibri" pitchFamily="34" charset="0"/>
                  <a:ea typeface="宋体" charset="-122"/>
                </a:defRPr>
              </a:lvl3pPr>
              <a:lvl4pPr marL="1600200" indent="-228600" eaLnBrk="0" hangingPunct="0">
                <a:defRPr>
                  <a:solidFill>
                    <a:schemeClr val="tx1"/>
                  </a:solidFill>
                  <a:latin typeface="Calibri" pitchFamily="34" charset="0"/>
                  <a:ea typeface="宋体" charset="-122"/>
                </a:defRPr>
              </a:lvl4pPr>
              <a:lvl5pPr marL="2057400" indent="-228600" eaLnBrk="0" hangingPunct="0">
                <a:defRPr>
                  <a:solidFill>
                    <a:schemeClr val="tx1"/>
                  </a:solidFill>
                  <a:latin typeface="Calibri" pitchFamily="34" charset="0"/>
                  <a:ea typeface="宋体" charset="-122"/>
                </a:defRPr>
              </a:lvl5pPr>
              <a:lvl6pPr marL="2514600" indent="-228600" eaLnBrk="0" fontAlgn="base" hangingPunct="0">
                <a:spcBef>
                  <a:spcPct val="0"/>
                </a:spcBef>
                <a:spcAft>
                  <a:spcPct val="0"/>
                </a:spcAft>
                <a:defRPr>
                  <a:solidFill>
                    <a:schemeClr val="tx1"/>
                  </a:solidFill>
                  <a:latin typeface="Calibri" pitchFamily="34" charset="0"/>
                  <a:ea typeface="宋体" charset="-122"/>
                </a:defRPr>
              </a:lvl6pPr>
              <a:lvl7pPr marL="2971800" indent="-228600" eaLnBrk="0" fontAlgn="base" hangingPunct="0">
                <a:spcBef>
                  <a:spcPct val="0"/>
                </a:spcBef>
                <a:spcAft>
                  <a:spcPct val="0"/>
                </a:spcAft>
                <a:defRPr>
                  <a:solidFill>
                    <a:schemeClr val="tx1"/>
                  </a:solidFill>
                  <a:latin typeface="Calibri" pitchFamily="34" charset="0"/>
                  <a:ea typeface="宋体" charset="-122"/>
                </a:defRPr>
              </a:lvl7pPr>
              <a:lvl8pPr marL="3429000" indent="-228600" eaLnBrk="0" fontAlgn="base" hangingPunct="0">
                <a:spcBef>
                  <a:spcPct val="0"/>
                </a:spcBef>
                <a:spcAft>
                  <a:spcPct val="0"/>
                </a:spcAft>
                <a:defRPr>
                  <a:solidFill>
                    <a:schemeClr val="tx1"/>
                  </a:solidFill>
                  <a:latin typeface="Calibri" pitchFamily="34" charset="0"/>
                  <a:ea typeface="宋体" charset="-122"/>
                </a:defRPr>
              </a:lvl8pPr>
              <a:lvl9pPr marL="3886200" indent="-228600" eaLnBrk="0" fontAlgn="base" hangingPunct="0">
                <a:spcBef>
                  <a:spcPct val="0"/>
                </a:spcBef>
                <a:spcAft>
                  <a:spcPct val="0"/>
                </a:spcAft>
                <a:defRPr>
                  <a:solidFill>
                    <a:schemeClr val="tx1"/>
                  </a:solidFill>
                  <a:latin typeface="Calibri" pitchFamily="34" charset="0"/>
                  <a:ea typeface="宋体" charset="-122"/>
                </a:defRPr>
              </a:lvl9pPr>
            </a:lstStyle>
            <a:p>
              <a:pPr algn="just" eaLnBrk="1" hangingPunct="1">
                <a:spcBef>
                  <a:spcPts val="0"/>
                </a:spcBef>
                <a:spcAft>
                  <a:spcPts val="0"/>
                </a:spcAft>
              </a:pPr>
              <a:r>
                <a:rPr lang="zh-CN" altLang="en-US" sz="16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endParaRPr lang="zh-CN" altLang="en-US" sz="16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18" name="矩形 18"/>
            <p:cNvSpPr>
              <a:spLocks noChangeArrowheads="1"/>
            </p:cNvSpPr>
            <p:nvPr/>
          </p:nvSpPr>
          <p:spPr bwMode="auto">
            <a:xfrm>
              <a:off x="928457" y="3000516"/>
              <a:ext cx="9653427" cy="13130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lIns="0" tIns="0" rIns="0" bIns="0">
              <a:spAutoFit/>
            </a:bodyPr>
            <a:lstStyle/>
            <a:p>
              <a:pPr algn="just">
                <a:lnSpc>
                  <a:spcPct val="150000"/>
                </a:lnSpc>
                <a:spcBef>
                  <a:spcPts val="0"/>
                </a:spcBef>
                <a:spcAft>
                  <a:spcPts val="0"/>
                </a:spcAft>
              </a:pP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请替换文字内容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，添加相关标题，</a:t>
              </a:r>
              <a:r>
                <a:rPr lang="zh-CN" altLang="en-US"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修改文字内容，</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也</a:t>
              </a:r>
              <a:r>
                <a:rPr lang="en-US" altLang="zh-CN"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hlinkClick r:id="rId5"/>
                </a:rPr>
                <a:t>https://liangliangtuwen.tmall.com</a:t>
              </a:r>
              <a:r>
                <a:rPr lang="zh-CN" altLang="en-US" sz="800" dirty="0" smtClean="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rPr>
                <a:t>亮亮图文旗舰店 亮亮图文旗舰店</a:t>
              </a:r>
              <a:endParaRPr lang="en-US" altLang="zh-CN" sz="800" dirty="0">
                <a:solidFill>
                  <a:schemeClr val="bg1">
                    <a:lumMod val="65000"/>
                  </a:schemeClr>
                </a:solidFill>
                <a:latin typeface="Arial" panose="020B0604020202020204" pitchFamily="34" charset="0"/>
                <a:ea typeface="微软雅黑" panose="020B0503020204020204" pitchFamily="34" charset="-122"/>
                <a:sym typeface="Arial" panose="020B0604020202020204" pitchFamily="34" charset="0"/>
              </a:endParaRPr>
            </a:p>
          </p:txBody>
        </p:sp>
      </p:grpSp>
      <p:sp>
        <p:nvSpPr>
          <p:cNvPr id="2" name="矩形 1"/>
          <p:cNvSpPr/>
          <p:nvPr/>
        </p:nvSpPr>
        <p:spPr>
          <a:xfrm>
            <a:off x="1427613" y="1622368"/>
            <a:ext cx="2502984" cy="2620828"/>
          </a:xfrm>
          <a:prstGeom prst="rect">
            <a:avLst/>
          </a:prstGeom>
          <a:blipFill dpi="0" rotWithShape="1">
            <a:blip r:embed="rId6" cstate="print">
              <a:extLst>
                <a:ext uri="{28A0092B-C50C-407E-A947-70E740481C1C}">
                  <a14:useLocalDpi xmlns:a14="http://schemas.microsoft.com/office/drawing/2010/main" val="0"/>
                </a:ext>
              </a:extLst>
            </a:blip>
            <a:srcRect/>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lnSpc>
                <a:spcPct val="150000"/>
              </a:lnSpc>
            </a:pPr>
            <a:endParaRPr lang="zh-CN" altLang="en-US">
              <a:latin typeface="Arial" panose="020B0604020202020204" pitchFamily="34" charset="0"/>
              <a:ea typeface="微软雅黑" panose="020B0503020204020204" pitchFamily="34" charset="-122"/>
              <a:sym typeface="Arial" panose="020B0604020202020204" pitchFamily="34" charset="0"/>
            </a:endParaRPr>
          </a:p>
        </p:txBody>
      </p:sp>
      <p:sp>
        <p:nvSpPr>
          <p:cNvPr id="21" name="矩形 20"/>
          <p:cNvSpPr/>
          <p:nvPr/>
        </p:nvSpPr>
        <p:spPr>
          <a:xfrm>
            <a:off x="5631878" y="4424018"/>
            <a:ext cx="1436291" cy="369332"/>
          </a:xfrm>
          <a:prstGeom prst="rect">
            <a:avLst/>
          </a:prstGeom>
        </p:spPr>
        <p:txBody>
          <a:bodyPr wrap="none" lIns="0" tIns="0" rIns="0" bIns="0">
            <a:spAutoFit/>
          </a:bodyPr>
          <a:lstStyle/>
          <a:p>
            <a:pPr algn="just" eaLnBrk="1" hangingPunct="1">
              <a:lnSpc>
                <a:spcPct val="150000"/>
              </a:lnSpc>
              <a:spcBef>
                <a:spcPts val="0"/>
              </a:spcBef>
              <a:spcAft>
                <a:spcPts val="0"/>
              </a:spcAft>
            </a:pP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24" name="矩形 23"/>
          <p:cNvSpPr/>
          <p:nvPr/>
        </p:nvSpPr>
        <p:spPr>
          <a:xfrm>
            <a:off x="9219904" y="4424018"/>
            <a:ext cx="1436291" cy="369332"/>
          </a:xfrm>
          <a:prstGeom prst="rect">
            <a:avLst/>
          </a:prstGeom>
        </p:spPr>
        <p:txBody>
          <a:bodyPr wrap="none" lIns="0" tIns="0" rIns="0" bIns="0">
            <a:spAutoFit/>
          </a:bodyPr>
          <a:lstStyle/>
          <a:p>
            <a:pPr algn="just" eaLnBrk="1" hangingPunct="1">
              <a:lnSpc>
                <a:spcPct val="150000"/>
              </a:lnSpc>
              <a:spcBef>
                <a:spcPts val="0"/>
              </a:spcBef>
              <a:spcAft>
                <a:spcPts val="0"/>
              </a:spcAft>
            </a:pPr>
            <a:r>
              <a:rPr lang="zh-CN" altLang="en-US" sz="1600" dirty="0">
                <a:solidFill>
                  <a:schemeClr val="bg1"/>
                </a:solidFill>
                <a:latin typeface="Arial" panose="020B0604020202020204" pitchFamily="34" charset="0"/>
                <a:ea typeface="微软雅黑" panose="020B0503020204020204" pitchFamily="34" charset="-122"/>
                <a:sym typeface="Arial" panose="020B0604020202020204" pitchFamily="34" charset="0"/>
              </a:rPr>
              <a:t>请替换文字内容</a:t>
            </a:r>
          </a:p>
        </p:txBody>
      </p:sp>
      <p:sp>
        <p:nvSpPr>
          <p:cNvPr id="22" name="TextBox 8"/>
          <p:cNvSpPr txBox="1"/>
          <p:nvPr/>
        </p:nvSpPr>
        <p:spPr>
          <a:xfrm>
            <a:off x="5273787" y="386548"/>
            <a:ext cx="2311176" cy="447739"/>
          </a:xfrm>
          <a:prstGeom prst="rect">
            <a:avLst/>
          </a:prstGeom>
          <a:noFill/>
        </p:spPr>
        <p:txBody>
          <a:bodyPr wrap="square" lIns="0" tIns="0" rIns="0" bIns="0" rtlCol="0" anchor="ctr">
            <a:spAutoFit/>
          </a:bodyPr>
          <a:lstStyle/>
          <a:p>
            <a:pPr algn="ctr"/>
            <a:r>
              <a:rPr lang="zh-CN" altLang="en-US" sz="28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年度工作概述</a:t>
            </a:r>
            <a:endParaRPr lang="zh-CN" altLang="en-US" sz="36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
        <p:nvSpPr>
          <p:cNvPr id="23" name="TextBox 8"/>
          <p:cNvSpPr txBox="1"/>
          <p:nvPr/>
        </p:nvSpPr>
        <p:spPr>
          <a:xfrm>
            <a:off x="5273787" y="853695"/>
            <a:ext cx="2311176" cy="169277"/>
          </a:xfrm>
          <a:prstGeom prst="rect">
            <a:avLst/>
          </a:prstGeom>
          <a:noFill/>
        </p:spPr>
        <p:txBody>
          <a:bodyPr wrap="square" lIns="0" tIns="0" rIns="0" bIns="0" rtlCol="0" anchor="ctr">
            <a:spAutoFit/>
          </a:bodyPr>
          <a:lstStyle/>
          <a:p>
            <a:pPr algn="ctr"/>
            <a:r>
              <a:rPr lang="en-US" altLang="zh-CN" sz="1100" dirty="0" smtClean="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rPr>
              <a:t>CLICK TO ADD CAPTION TEXT</a:t>
            </a:r>
            <a:endParaRPr lang="zh-CN" altLang="en-US" sz="1400" dirty="0">
              <a:solidFill>
                <a:schemeClr val="bg1">
                  <a:lumMod val="50000"/>
                </a:schemeClr>
              </a:solidFill>
              <a:latin typeface="Arial" panose="020B0604020202020204" pitchFamily="34" charset="0"/>
              <a:ea typeface="微软雅黑" panose="020B0503020204020204" pitchFamily="34" charset="-122"/>
              <a:sym typeface="Arial" panose="020B0604020202020204" pitchFamily="34" charset="0"/>
            </a:endParaRPr>
          </a:p>
        </p:txBody>
      </p:sp>
    </p:spTree>
    <p:extLst>
      <p:ext uri="{BB962C8B-B14F-4D97-AF65-F5344CB8AC3E}">
        <p14:creationId xmlns:p14="http://schemas.microsoft.com/office/powerpoint/2010/main" val="4111986760"/>
      </p:ext>
    </p:extLst>
  </p:cSld>
  <p:clrMapOvr>
    <a:masterClrMapping/>
  </p:clrMapOvr>
  <mc:AlternateContent xmlns:mc="http://schemas.openxmlformats.org/markup-compatibility/2006" xmlns:p14="http://schemas.microsoft.com/office/powerpoint/2010/main">
    <mc:Choice Requires="p14">
      <p:transition spd="slow" p14:dur="1600" advTm="0">
        <p:blinds dir="vert"/>
      </p:transition>
    </mc:Choice>
    <mc:Fallback xmlns="">
      <p:transition spd="slow" advTm="0">
        <p:blinds dir="vert"/>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500"/>
                            </p:stCondLst>
                            <p:childTnLst>
                              <p:par>
                                <p:cTn id="5" presetID="15"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 calcmode="lin" valueType="num">
                                      <p:cBhvr>
                                        <p:cTn id="7" dur="1000" fill="hold"/>
                                        <p:tgtEl>
                                          <p:spTgt spid="31"/>
                                        </p:tgtEl>
                                        <p:attrNameLst>
                                          <p:attrName>ppt_w</p:attrName>
                                        </p:attrNameLst>
                                      </p:cBhvr>
                                      <p:tavLst>
                                        <p:tav tm="0">
                                          <p:val>
                                            <p:fltVal val="0"/>
                                          </p:val>
                                        </p:tav>
                                        <p:tav tm="100000">
                                          <p:val>
                                            <p:strVal val="#ppt_w"/>
                                          </p:val>
                                        </p:tav>
                                      </p:tavLst>
                                    </p:anim>
                                    <p:anim calcmode="lin" valueType="num">
                                      <p:cBhvr>
                                        <p:cTn id="8" dur="1000" fill="hold"/>
                                        <p:tgtEl>
                                          <p:spTgt spid="31"/>
                                        </p:tgtEl>
                                        <p:attrNameLst>
                                          <p:attrName>ppt_h</p:attrName>
                                        </p:attrNameLst>
                                      </p:cBhvr>
                                      <p:tavLst>
                                        <p:tav tm="0">
                                          <p:val>
                                            <p:fltVal val="0"/>
                                          </p:val>
                                        </p:tav>
                                        <p:tav tm="100000">
                                          <p:val>
                                            <p:strVal val="#ppt_h"/>
                                          </p:val>
                                        </p:tav>
                                      </p:tavLst>
                                    </p:anim>
                                    <p:anim calcmode="lin" valueType="num">
                                      <p:cBhvr>
                                        <p:cTn id="9" dur="1000" fill="hold"/>
                                        <p:tgtEl>
                                          <p:spTgt spid="31"/>
                                        </p:tgtEl>
                                        <p:attrNameLst>
                                          <p:attrName>ppt_x</p:attrName>
                                        </p:attrNameLst>
                                      </p:cBhvr>
                                      <p:tavLst>
                                        <p:tav tm="0" fmla="#ppt_x+(cos(-2*pi*(1-$))*-#ppt_x-sin(-2*pi*(1-$))*(1-#ppt_y))*(1-$)">
                                          <p:val>
                                            <p:fltVal val="0"/>
                                          </p:val>
                                        </p:tav>
                                        <p:tav tm="100000">
                                          <p:val>
                                            <p:fltVal val="1"/>
                                          </p:val>
                                        </p:tav>
                                      </p:tavLst>
                                    </p:anim>
                                    <p:anim calcmode="lin" valueType="num">
                                      <p:cBhvr>
                                        <p:cTn id="10" dur="1000" fill="hold"/>
                                        <p:tgtEl>
                                          <p:spTgt spid="31"/>
                                        </p:tgtEl>
                                        <p:attrNameLst>
                                          <p:attrName>ppt_y</p:attrName>
                                        </p:attrNameLst>
                                      </p:cBhvr>
                                      <p:tavLst>
                                        <p:tav tm="0" fmla="#ppt_y+(sin(-2*pi*(1-$))*-#ppt_x+cos(-2*pi*(1-$))*(1-#ppt_y))*(1-$)">
                                          <p:val>
                                            <p:fltVal val="0"/>
                                          </p:val>
                                        </p:tav>
                                        <p:tav tm="100000">
                                          <p:val>
                                            <p:fltVal val="1"/>
                                          </p:val>
                                        </p:tav>
                                      </p:tavLst>
                                    </p:anim>
                                  </p:childTnLst>
                                </p:cTn>
                              </p:par>
                            </p:childTnLst>
                          </p:cTn>
                        </p:par>
                        <p:par>
                          <p:cTn id="11" fill="hold">
                            <p:stCondLst>
                              <p:cond delay="1500"/>
                            </p:stCondLst>
                            <p:childTnLst>
                              <p:par>
                                <p:cTn id="12" presetID="22" presetClass="entr" presetSubtype="4" fill="hold" grpId="0" nodeType="afterEffect">
                                  <p:stCondLst>
                                    <p:cond delay="0"/>
                                  </p:stCondLst>
                                  <p:childTnLst>
                                    <p:set>
                                      <p:cBhvr>
                                        <p:cTn id="13" dur="1" fill="hold">
                                          <p:stCondLst>
                                            <p:cond delay="0"/>
                                          </p:stCondLst>
                                        </p:cTn>
                                        <p:tgtEl>
                                          <p:spTgt spid="32"/>
                                        </p:tgtEl>
                                        <p:attrNameLst>
                                          <p:attrName>style.visibility</p:attrName>
                                        </p:attrNameLst>
                                      </p:cBhvr>
                                      <p:to>
                                        <p:strVal val="visible"/>
                                      </p:to>
                                    </p:set>
                                    <p:animEffect transition="in" filter="wipe(down)">
                                      <p:cBhvr>
                                        <p:cTn id="14" dur="500"/>
                                        <p:tgtEl>
                                          <p:spTgt spid="32"/>
                                        </p:tgtEl>
                                      </p:cBhvr>
                                    </p:animEffect>
                                  </p:childTnLst>
                                </p:cTn>
                              </p:par>
                            </p:childTnLst>
                          </p:cTn>
                        </p:par>
                        <p:par>
                          <p:cTn id="15" fill="hold">
                            <p:stCondLst>
                              <p:cond delay="2000"/>
                            </p:stCondLst>
                            <p:childTnLst>
                              <p:par>
                                <p:cTn id="16" presetID="22" presetClass="entr" presetSubtype="1" fill="hold" grpId="0" nodeType="afterEffect">
                                  <p:stCondLst>
                                    <p:cond delay="0"/>
                                  </p:stCondLst>
                                  <p:childTnLst>
                                    <p:set>
                                      <p:cBhvr>
                                        <p:cTn id="17" dur="1" fill="hold">
                                          <p:stCondLst>
                                            <p:cond delay="0"/>
                                          </p:stCondLst>
                                        </p:cTn>
                                        <p:tgtEl>
                                          <p:spTgt spid="2"/>
                                        </p:tgtEl>
                                        <p:attrNameLst>
                                          <p:attrName>style.visibility</p:attrName>
                                        </p:attrNameLst>
                                      </p:cBhvr>
                                      <p:to>
                                        <p:strVal val="visible"/>
                                      </p:to>
                                    </p:set>
                                    <p:animEffect transition="in" filter="wipe(up)">
                                      <p:cBhvr>
                                        <p:cTn id="18" dur="500"/>
                                        <p:tgtEl>
                                          <p:spTgt spid="2"/>
                                        </p:tgtEl>
                                      </p:cBhvr>
                                    </p:animEffect>
                                  </p:childTnLst>
                                </p:cTn>
                              </p:par>
                            </p:childTnLst>
                          </p:cTn>
                        </p:par>
                        <p:par>
                          <p:cTn id="19" fill="hold">
                            <p:stCondLst>
                              <p:cond delay="2500"/>
                            </p:stCondLst>
                            <p:childTnLst>
                              <p:par>
                                <p:cTn id="20" presetID="53" presetClass="entr" presetSubtype="16" fill="hold" grpId="0" nodeType="afterEffect">
                                  <p:stCondLst>
                                    <p:cond delay="0"/>
                                  </p:stCondLst>
                                  <p:childTnLst>
                                    <p:set>
                                      <p:cBhvr>
                                        <p:cTn id="21" dur="1" fill="hold">
                                          <p:stCondLst>
                                            <p:cond delay="0"/>
                                          </p:stCondLst>
                                        </p:cTn>
                                        <p:tgtEl>
                                          <p:spTgt spid="41"/>
                                        </p:tgtEl>
                                        <p:attrNameLst>
                                          <p:attrName>style.visibility</p:attrName>
                                        </p:attrNameLst>
                                      </p:cBhvr>
                                      <p:to>
                                        <p:strVal val="visible"/>
                                      </p:to>
                                    </p:set>
                                    <p:anim calcmode="lin" valueType="num">
                                      <p:cBhvr>
                                        <p:cTn id="22" dur="500" fill="hold"/>
                                        <p:tgtEl>
                                          <p:spTgt spid="41"/>
                                        </p:tgtEl>
                                        <p:attrNameLst>
                                          <p:attrName>ppt_w</p:attrName>
                                        </p:attrNameLst>
                                      </p:cBhvr>
                                      <p:tavLst>
                                        <p:tav tm="0">
                                          <p:val>
                                            <p:fltVal val="0"/>
                                          </p:val>
                                        </p:tav>
                                        <p:tav tm="100000">
                                          <p:val>
                                            <p:strVal val="#ppt_w"/>
                                          </p:val>
                                        </p:tav>
                                      </p:tavLst>
                                    </p:anim>
                                    <p:anim calcmode="lin" valueType="num">
                                      <p:cBhvr>
                                        <p:cTn id="23" dur="500" fill="hold"/>
                                        <p:tgtEl>
                                          <p:spTgt spid="41"/>
                                        </p:tgtEl>
                                        <p:attrNameLst>
                                          <p:attrName>ppt_h</p:attrName>
                                        </p:attrNameLst>
                                      </p:cBhvr>
                                      <p:tavLst>
                                        <p:tav tm="0">
                                          <p:val>
                                            <p:fltVal val="0"/>
                                          </p:val>
                                        </p:tav>
                                        <p:tav tm="100000">
                                          <p:val>
                                            <p:strVal val="#ppt_h"/>
                                          </p:val>
                                        </p:tav>
                                      </p:tavLst>
                                    </p:anim>
                                    <p:animEffect transition="in" filter="fade">
                                      <p:cBhvr>
                                        <p:cTn id="24" dur="500"/>
                                        <p:tgtEl>
                                          <p:spTgt spid="41"/>
                                        </p:tgtEl>
                                      </p:cBhvr>
                                    </p:animEffect>
                                  </p:childTnLst>
                                </p:cTn>
                              </p:par>
                            </p:childTnLst>
                          </p:cTn>
                        </p:par>
                        <p:par>
                          <p:cTn id="25" fill="hold">
                            <p:stCondLst>
                              <p:cond delay="3000"/>
                            </p:stCondLst>
                            <p:childTnLst>
                              <p:par>
                                <p:cTn id="26" presetID="15" presetClass="entr" presetSubtype="0" fill="hold" grpId="0" nodeType="afterEffect">
                                  <p:stCondLst>
                                    <p:cond delay="0"/>
                                  </p:stCondLst>
                                  <p:childTnLst>
                                    <p:set>
                                      <p:cBhvr>
                                        <p:cTn id="27" dur="1" fill="hold">
                                          <p:stCondLst>
                                            <p:cond delay="0"/>
                                          </p:stCondLst>
                                        </p:cTn>
                                        <p:tgtEl>
                                          <p:spTgt spid="33"/>
                                        </p:tgtEl>
                                        <p:attrNameLst>
                                          <p:attrName>style.visibility</p:attrName>
                                        </p:attrNameLst>
                                      </p:cBhvr>
                                      <p:to>
                                        <p:strVal val="visible"/>
                                      </p:to>
                                    </p:set>
                                    <p:anim calcmode="lin" valueType="num">
                                      <p:cBhvr>
                                        <p:cTn id="28" dur="1000" fill="hold"/>
                                        <p:tgtEl>
                                          <p:spTgt spid="33"/>
                                        </p:tgtEl>
                                        <p:attrNameLst>
                                          <p:attrName>ppt_w</p:attrName>
                                        </p:attrNameLst>
                                      </p:cBhvr>
                                      <p:tavLst>
                                        <p:tav tm="0">
                                          <p:val>
                                            <p:fltVal val="0"/>
                                          </p:val>
                                        </p:tav>
                                        <p:tav tm="100000">
                                          <p:val>
                                            <p:strVal val="#ppt_w"/>
                                          </p:val>
                                        </p:tav>
                                      </p:tavLst>
                                    </p:anim>
                                    <p:anim calcmode="lin" valueType="num">
                                      <p:cBhvr>
                                        <p:cTn id="29" dur="1000" fill="hold"/>
                                        <p:tgtEl>
                                          <p:spTgt spid="33"/>
                                        </p:tgtEl>
                                        <p:attrNameLst>
                                          <p:attrName>ppt_h</p:attrName>
                                        </p:attrNameLst>
                                      </p:cBhvr>
                                      <p:tavLst>
                                        <p:tav tm="0">
                                          <p:val>
                                            <p:fltVal val="0"/>
                                          </p:val>
                                        </p:tav>
                                        <p:tav tm="100000">
                                          <p:val>
                                            <p:strVal val="#ppt_h"/>
                                          </p:val>
                                        </p:tav>
                                      </p:tavLst>
                                    </p:anim>
                                    <p:anim calcmode="lin" valueType="num">
                                      <p:cBhvr>
                                        <p:cTn id="30" dur="1000" fill="hold"/>
                                        <p:tgtEl>
                                          <p:spTgt spid="33"/>
                                        </p:tgtEl>
                                        <p:attrNameLst>
                                          <p:attrName>ppt_x</p:attrName>
                                        </p:attrNameLst>
                                      </p:cBhvr>
                                      <p:tavLst>
                                        <p:tav tm="0" fmla="#ppt_x+(cos(-2*pi*(1-$))*-#ppt_x-sin(-2*pi*(1-$))*(1-#ppt_y))*(1-$)">
                                          <p:val>
                                            <p:fltVal val="0"/>
                                          </p:val>
                                        </p:tav>
                                        <p:tav tm="100000">
                                          <p:val>
                                            <p:fltVal val="1"/>
                                          </p:val>
                                        </p:tav>
                                      </p:tavLst>
                                    </p:anim>
                                    <p:anim calcmode="lin" valueType="num">
                                      <p:cBhvr>
                                        <p:cTn id="31" dur="1000" fill="hold"/>
                                        <p:tgtEl>
                                          <p:spTgt spid="33"/>
                                        </p:tgtEl>
                                        <p:attrNameLst>
                                          <p:attrName>ppt_y</p:attrName>
                                        </p:attrNameLst>
                                      </p:cBhvr>
                                      <p:tavLst>
                                        <p:tav tm="0" fmla="#ppt_y+(sin(-2*pi*(1-$))*-#ppt_x+cos(-2*pi*(1-$))*(1-#ppt_y))*(1-$)">
                                          <p:val>
                                            <p:fltVal val="0"/>
                                          </p:val>
                                        </p:tav>
                                        <p:tav tm="100000">
                                          <p:val>
                                            <p:fltVal val="1"/>
                                          </p:val>
                                        </p:tav>
                                      </p:tavLst>
                                    </p:anim>
                                  </p:childTnLst>
                                </p:cTn>
                              </p:par>
                            </p:childTnLst>
                          </p:cTn>
                        </p:par>
                        <p:par>
                          <p:cTn id="32" fill="hold">
                            <p:stCondLst>
                              <p:cond delay="4000"/>
                            </p:stCondLst>
                            <p:childTnLst>
                              <p:par>
                                <p:cTn id="33" presetID="22" presetClass="entr" presetSubtype="4" fill="hold" grpId="0" nodeType="afterEffect">
                                  <p:stCondLst>
                                    <p:cond delay="0"/>
                                  </p:stCondLst>
                                  <p:childTnLst>
                                    <p:set>
                                      <p:cBhvr>
                                        <p:cTn id="34" dur="1" fill="hold">
                                          <p:stCondLst>
                                            <p:cond delay="0"/>
                                          </p:stCondLst>
                                        </p:cTn>
                                        <p:tgtEl>
                                          <p:spTgt spid="34"/>
                                        </p:tgtEl>
                                        <p:attrNameLst>
                                          <p:attrName>style.visibility</p:attrName>
                                        </p:attrNameLst>
                                      </p:cBhvr>
                                      <p:to>
                                        <p:strVal val="visible"/>
                                      </p:to>
                                    </p:set>
                                    <p:animEffect transition="in" filter="wipe(down)">
                                      <p:cBhvr>
                                        <p:cTn id="35" dur="500"/>
                                        <p:tgtEl>
                                          <p:spTgt spid="34"/>
                                        </p:tgtEl>
                                      </p:cBhvr>
                                    </p:animEffect>
                                  </p:childTnLst>
                                </p:cTn>
                              </p:par>
                            </p:childTnLst>
                          </p:cTn>
                        </p:par>
                        <p:par>
                          <p:cTn id="36" fill="hold">
                            <p:stCondLst>
                              <p:cond delay="4500"/>
                            </p:stCondLst>
                            <p:childTnLst>
                              <p:par>
                                <p:cTn id="37" presetID="22" presetClass="entr" presetSubtype="1" fill="hold" grpId="0" nodeType="afterEffect">
                                  <p:stCondLst>
                                    <p:cond delay="0"/>
                                  </p:stCondLst>
                                  <p:childTnLst>
                                    <p:set>
                                      <p:cBhvr>
                                        <p:cTn id="38" dur="1" fill="hold">
                                          <p:stCondLst>
                                            <p:cond delay="0"/>
                                          </p:stCondLst>
                                        </p:cTn>
                                        <p:tgtEl>
                                          <p:spTgt spid="19"/>
                                        </p:tgtEl>
                                        <p:attrNameLst>
                                          <p:attrName>style.visibility</p:attrName>
                                        </p:attrNameLst>
                                      </p:cBhvr>
                                      <p:to>
                                        <p:strVal val="visible"/>
                                      </p:to>
                                    </p:set>
                                    <p:animEffect transition="in" filter="wipe(up)">
                                      <p:cBhvr>
                                        <p:cTn id="39" dur="500"/>
                                        <p:tgtEl>
                                          <p:spTgt spid="19"/>
                                        </p:tgtEl>
                                      </p:cBhvr>
                                    </p:animEffect>
                                  </p:childTnLst>
                                </p:cTn>
                              </p:par>
                            </p:childTnLst>
                          </p:cTn>
                        </p:par>
                        <p:par>
                          <p:cTn id="40" fill="hold">
                            <p:stCondLst>
                              <p:cond delay="5000"/>
                            </p:stCondLst>
                            <p:childTnLst>
                              <p:par>
                                <p:cTn id="41" presetID="53" presetClass="entr" presetSubtype="16" fill="hold" grpId="0" nodeType="after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p:cTn id="43" dur="500" fill="hold"/>
                                        <p:tgtEl>
                                          <p:spTgt spid="21"/>
                                        </p:tgtEl>
                                        <p:attrNameLst>
                                          <p:attrName>ppt_w</p:attrName>
                                        </p:attrNameLst>
                                      </p:cBhvr>
                                      <p:tavLst>
                                        <p:tav tm="0">
                                          <p:val>
                                            <p:fltVal val="0"/>
                                          </p:val>
                                        </p:tav>
                                        <p:tav tm="100000">
                                          <p:val>
                                            <p:strVal val="#ppt_w"/>
                                          </p:val>
                                        </p:tav>
                                      </p:tavLst>
                                    </p:anim>
                                    <p:anim calcmode="lin" valueType="num">
                                      <p:cBhvr>
                                        <p:cTn id="44" dur="500" fill="hold"/>
                                        <p:tgtEl>
                                          <p:spTgt spid="21"/>
                                        </p:tgtEl>
                                        <p:attrNameLst>
                                          <p:attrName>ppt_h</p:attrName>
                                        </p:attrNameLst>
                                      </p:cBhvr>
                                      <p:tavLst>
                                        <p:tav tm="0">
                                          <p:val>
                                            <p:fltVal val="0"/>
                                          </p:val>
                                        </p:tav>
                                        <p:tav tm="100000">
                                          <p:val>
                                            <p:strVal val="#ppt_h"/>
                                          </p:val>
                                        </p:tav>
                                      </p:tavLst>
                                    </p:anim>
                                    <p:animEffect transition="in" filter="fade">
                                      <p:cBhvr>
                                        <p:cTn id="45" dur="500"/>
                                        <p:tgtEl>
                                          <p:spTgt spid="21"/>
                                        </p:tgtEl>
                                      </p:cBhvr>
                                    </p:animEffect>
                                  </p:childTnLst>
                                </p:cTn>
                              </p:par>
                            </p:childTnLst>
                          </p:cTn>
                        </p:par>
                        <p:par>
                          <p:cTn id="46" fill="hold">
                            <p:stCondLst>
                              <p:cond delay="5500"/>
                            </p:stCondLst>
                            <p:childTnLst>
                              <p:par>
                                <p:cTn id="47" presetID="15" presetClass="entr" presetSubtype="0" fill="hold" grpId="0" nodeType="afterEffect">
                                  <p:stCondLst>
                                    <p:cond delay="0"/>
                                  </p:stCondLst>
                                  <p:childTnLst>
                                    <p:set>
                                      <p:cBhvr>
                                        <p:cTn id="48" dur="1" fill="hold">
                                          <p:stCondLst>
                                            <p:cond delay="0"/>
                                          </p:stCondLst>
                                        </p:cTn>
                                        <p:tgtEl>
                                          <p:spTgt spid="35"/>
                                        </p:tgtEl>
                                        <p:attrNameLst>
                                          <p:attrName>style.visibility</p:attrName>
                                        </p:attrNameLst>
                                      </p:cBhvr>
                                      <p:to>
                                        <p:strVal val="visible"/>
                                      </p:to>
                                    </p:set>
                                    <p:anim calcmode="lin" valueType="num">
                                      <p:cBhvr>
                                        <p:cTn id="49" dur="1000" fill="hold"/>
                                        <p:tgtEl>
                                          <p:spTgt spid="35"/>
                                        </p:tgtEl>
                                        <p:attrNameLst>
                                          <p:attrName>ppt_w</p:attrName>
                                        </p:attrNameLst>
                                      </p:cBhvr>
                                      <p:tavLst>
                                        <p:tav tm="0">
                                          <p:val>
                                            <p:fltVal val="0"/>
                                          </p:val>
                                        </p:tav>
                                        <p:tav tm="100000">
                                          <p:val>
                                            <p:strVal val="#ppt_w"/>
                                          </p:val>
                                        </p:tav>
                                      </p:tavLst>
                                    </p:anim>
                                    <p:anim calcmode="lin" valueType="num">
                                      <p:cBhvr>
                                        <p:cTn id="50" dur="1000" fill="hold"/>
                                        <p:tgtEl>
                                          <p:spTgt spid="35"/>
                                        </p:tgtEl>
                                        <p:attrNameLst>
                                          <p:attrName>ppt_h</p:attrName>
                                        </p:attrNameLst>
                                      </p:cBhvr>
                                      <p:tavLst>
                                        <p:tav tm="0">
                                          <p:val>
                                            <p:fltVal val="0"/>
                                          </p:val>
                                        </p:tav>
                                        <p:tav tm="100000">
                                          <p:val>
                                            <p:strVal val="#ppt_h"/>
                                          </p:val>
                                        </p:tav>
                                      </p:tavLst>
                                    </p:anim>
                                    <p:anim calcmode="lin" valueType="num">
                                      <p:cBhvr>
                                        <p:cTn id="51" dur="1000" fill="hold"/>
                                        <p:tgtEl>
                                          <p:spTgt spid="35"/>
                                        </p:tgtEl>
                                        <p:attrNameLst>
                                          <p:attrName>ppt_x</p:attrName>
                                        </p:attrNameLst>
                                      </p:cBhvr>
                                      <p:tavLst>
                                        <p:tav tm="0" fmla="#ppt_x+(cos(-2*pi*(1-$))*-#ppt_x-sin(-2*pi*(1-$))*(1-#ppt_y))*(1-$)">
                                          <p:val>
                                            <p:fltVal val="0"/>
                                          </p:val>
                                        </p:tav>
                                        <p:tav tm="100000">
                                          <p:val>
                                            <p:fltVal val="1"/>
                                          </p:val>
                                        </p:tav>
                                      </p:tavLst>
                                    </p:anim>
                                    <p:anim calcmode="lin" valueType="num">
                                      <p:cBhvr>
                                        <p:cTn id="52" dur="1000" fill="hold"/>
                                        <p:tgtEl>
                                          <p:spTgt spid="35"/>
                                        </p:tgtEl>
                                        <p:attrNameLst>
                                          <p:attrName>ppt_y</p:attrName>
                                        </p:attrNameLst>
                                      </p:cBhvr>
                                      <p:tavLst>
                                        <p:tav tm="0" fmla="#ppt_y+(sin(-2*pi*(1-$))*-#ppt_x+cos(-2*pi*(1-$))*(1-#ppt_y))*(1-$)">
                                          <p:val>
                                            <p:fltVal val="0"/>
                                          </p:val>
                                        </p:tav>
                                        <p:tav tm="100000">
                                          <p:val>
                                            <p:fltVal val="1"/>
                                          </p:val>
                                        </p:tav>
                                      </p:tavLst>
                                    </p:anim>
                                  </p:childTnLst>
                                </p:cTn>
                              </p:par>
                            </p:childTnLst>
                          </p:cTn>
                        </p:par>
                        <p:par>
                          <p:cTn id="53" fill="hold">
                            <p:stCondLst>
                              <p:cond delay="6500"/>
                            </p:stCondLst>
                            <p:childTnLst>
                              <p:par>
                                <p:cTn id="54" presetID="22" presetClass="entr" presetSubtype="4" fill="hold" grpId="0" nodeType="afterEffect">
                                  <p:stCondLst>
                                    <p:cond delay="0"/>
                                  </p:stCondLst>
                                  <p:childTnLst>
                                    <p:set>
                                      <p:cBhvr>
                                        <p:cTn id="55" dur="1" fill="hold">
                                          <p:stCondLst>
                                            <p:cond delay="0"/>
                                          </p:stCondLst>
                                        </p:cTn>
                                        <p:tgtEl>
                                          <p:spTgt spid="36"/>
                                        </p:tgtEl>
                                        <p:attrNameLst>
                                          <p:attrName>style.visibility</p:attrName>
                                        </p:attrNameLst>
                                      </p:cBhvr>
                                      <p:to>
                                        <p:strVal val="visible"/>
                                      </p:to>
                                    </p:set>
                                    <p:animEffect transition="in" filter="wipe(down)">
                                      <p:cBhvr>
                                        <p:cTn id="56" dur="500"/>
                                        <p:tgtEl>
                                          <p:spTgt spid="36"/>
                                        </p:tgtEl>
                                      </p:cBhvr>
                                    </p:animEffect>
                                  </p:childTnLst>
                                </p:cTn>
                              </p:par>
                            </p:childTnLst>
                          </p:cTn>
                        </p:par>
                        <p:par>
                          <p:cTn id="57" fill="hold">
                            <p:stCondLst>
                              <p:cond delay="7000"/>
                            </p:stCondLst>
                            <p:childTnLst>
                              <p:par>
                                <p:cTn id="58" presetID="22" presetClass="entr" presetSubtype="1" fill="hold" grpId="0" nodeType="afterEffect">
                                  <p:stCondLst>
                                    <p:cond delay="0"/>
                                  </p:stCondLst>
                                  <p:childTnLst>
                                    <p:set>
                                      <p:cBhvr>
                                        <p:cTn id="59" dur="1" fill="hold">
                                          <p:stCondLst>
                                            <p:cond delay="0"/>
                                          </p:stCondLst>
                                        </p:cTn>
                                        <p:tgtEl>
                                          <p:spTgt spid="20"/>
                                        </p:tgtEl>
                                        <p:attrNameLst>
                                          <p:attrName>style.visibility</p:attrName>
                                        </p:attrNameLst>
                                      </p:cBhvr>
                                      <p:to>
                                        <p:strVal val="visible"/>
                                      </p:to>
                                    </p:set>
                                    <p:animEffect transition="in" filter="wipe(up)">
                                      <p:cBhvr>
                                        <p:cTn id="60" dur="500"/>
                                        <p:tgtEl>
                                          <p:spTgt spid="20"/>
                                        </p:tgtEl>
                                      </p:cBhvr>
                                    </p:animEffect>
                                  </p:childTnLst>
                                </p:cTn>
                              </p:par>
                            </p:childTnLst>
                          </p:cTn>
                        </p:par>
                        <p:par>
                          <p:cTn id="61" fill="hold">
                            <p:stCondLst>
                              <p:cond delay="7500"/>
                            </p:stCondLst>
                            <p:childTnLst>
                              <p:par>
                                <p:cTn id="62" presetID="53" presetClass="entr" presetSubtype="16" fill="hold" grpId="0" nodeType="afterEffect">
                                  <p:stCondLst>
                                    <p:cond delay="0"/>
                                  </p:stCondLst>
                                  <p:childTnLst>
                                    <p:set>
                                      <p:cBhvr>
                                        <p:cTn id="63" dur="1" fill="hold">
                                          <p:stCondLst>
                                            <p:cond delay="0"/>
                                          </p:stCondLst>
                                        </p:cTn>
                                        <p:tgtEl>
                                          <p:spTgt spid="24"/>
                                        </p:tgtEl>
                                        <p:attrNameLst>
                                          <p:attrName>style.visibility</p:attrName>
                                        </p:attrNameLst>
                                      </p:cBhvr>
                                      <p:to>
                                        <p:strVal val="visible"/>
                                      </p:to>
                                    </p:set>
                                    <p:anim calcmode="lin" valueType="num">
                                      <p:cBhvr>
                                        <p:cTn id="64" dur="500" fill="hold"/>
                                        <p:tgtEl>
                                          <p:spTgt spid="24"/>
                                        </p:tgtEl>
                                        <p:attrNameLst>
                                          <p:attrName>ppt_w</p:attrName>
                                        </p:attrNameLst>
                                      </p:cBhvr>
                                      <p:tavLst>
                                        <p:tav tm="0">
                                          <p:val>
                                            <p:fltVal val="0"/>
                                          </p:val>
                                        </p:tav>
                                        <p:tav tm="100000">
                                          <p:val>
                                            <p:strVal val="#ppt_w"/>
                                          </p:val>
                                        </p:tav>
                                      </p:tavLst>
                                    </p:anim>
                                    <p:anim calcmode="lin" valueType="num">
                                      <p:cBhvr>
                                        <p:cTn id="65" dur="500" fill="hold"/>
                                        <p:tgtEl>
                                          <p:spTgt spid="24"/>
                                        </p:tgtEl>
                                        <p:attrNameLst>
                                          <p:attrName>ppt_h</p:attrName>
                                        </p:attrNameLst>
                                      </p:cBhvr>
                                      <p:tavLst>
                                        <p:tav tm="0">
                                          <p:val>
                                            <p:fltVal val="0"/>
                                          </p:val>
                                        </p:tav>
                                        <p:tav tm="100000">
                                          <p:val>
                                            <p:strVal val="#ppt_h"/>
                                          </p:val>
                                        </p:tav>
                                      </p:tavLst>
                                    </p:anim>
                                    <p:animEffect transition="in" filter="fade">
                                      <p:cBhvr>
                                        <p:cTn id="66" dur="500"/>
                                        <p:tgtEl>
                                          <p:spTgt spid="24"/>
                                        </p:tgtEl>
                                      </p:cBhvr>
                                    </p:animEffect>
                                  </p:childTnLst>
                                </p:cTn>
                              </p:par>
                            </p:childTnLst>
                          </p:cTn>
                        </p:par>
                        <p:par>
                          <p:cTn id="67" fill="hold">
                            <p:stCondLst>
                              <p:cond delay="8000"/>
                            </p:stCondLst>
                            <p:childTnLst>
                              <p:par>
                                <p:cTn id="68" presetID="2" presetClass="entr" presetSubtype="4" fill="hold" nodeType="afterEffect">
                                  <p:stCondLst>
                                    <p:cond delay="0"/>
                                  </p:stCondLst>
                                  <p:childTnLst>
                                    <p:set>
                                      <p:cBhvr>
                                        <p:cTn id="69" dur="1" fill="hold">
                                          <p:stCondLst>
                                            <p:cond delay="0"/>
                                          </p:stCondLst>
                                        </p:cTn>
                                        <p:tgtEl>
                                          <p:spTgt spid="16"/>
                                        </p:tgtEl>
                                        <p:attrNameLst>
                                          <p:attrName>style.visibility</p:attrName>
                                        </p:attrNameLst>
                                      </p:cBhvr>
                                      <p:to>
                                        <p:strVal val="visible"/>
                                      </p:to>
                                    </p:set>
                                    <p:anim calcmode="lin" valueType="num">
                                      <p:cBhvr additive="base">
                                        <p:cTn id="70" dur="500" fill="hold"/>
                                        <p:tgtEl>
                                          <p:spTgt spid="16"/>
                                        </p:tgtEl>
                                        <p:attrNameLst>
                                          <p:attrName>ppt_x</p:attrName>
                                        </p:attrNameLst>
                                      </p:cBhvr>
                                      <p:tavLst>
                                        <p:tav tm="0">
                                          <p:val>
                                            <p:strVal val="#ppt_x"/>
                                          </p:val>
                                        </p:tav>
                                        <p:tav tm="100000">
                                          <p:val>
                                            <p:strVal val="#ppt_x"/>
                                          </p:val>
                                        </p:tav>
                                      </p:tavLst>
                                    </p:anim>
                                    <p:anim calcmode="lin" valueType="num">
                                      <p:cBhvr additive="base">
                                        <p:cTn id="71" dur="500" fill="hold"/>
                                        <p:tgtEl>
                                          <p:spTgt spid="1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20" grpId="0" animBg="1"/>
      <p:bldP spid="33" grpId="0" animBg="1"/>
      <p:bldP spid="34" grpId="0" animBg="1"/>
      <p:bldP spid="19" grpId="0" animBg="1"/>
      <p:bldP spid="31" grpId="0" animBg="1"/>
      <p:bldP spid="32" grpId="0" animBg="1"/>
      <p:bldP spid="41" grpId="0"/>
      <p:bldP spid="2" grpId="0" animBg="1"/>
      <p:bldP spid="21" grpId="0"/>
      <p:bldP spid="24" grpId="0"/>
    </p:bldLst>
  </p:timing>
</p:sld>
</file>

<file path=ppt/tags/tag1.xml><?xml version="1.0" encoding="utf-8"?>
<p:tagLst xmlns:a="http://schemas.openxmlformats.org/drawingml/2006/main" xmlns:r="http://schemas.openxmlformats.org/officeDocument/2006/relationships" xmlns:p="http://schemas.openxmlformats.org/presentationml/2006/main">
  <p:tag name="ISPRING_ULTRA_SCORM_COURSE_ID" val="9E7965BD-BA7C-4284-B303-3DF26FF20985"/>
  <p:tag name="ISPRING_SCORM_RATE_SLIDES" val="1"/>
  <p:tag name="ISPRINGONLINEFOLDERID" val="0"/>
  <p:tag name="ISPRINGONLINEFOLDERPATH" val="Content List"/>
  <p:tag name="ISPRINGCLOUDFOLDERID" val="0"/>
  <p:tag name="ISPRINGCLOUDFOLDERPATH" val="Repository"/>
  <p:tag name="ISPRING_PLAYERS_CUSTOMIZATION" val="UEsDBBQAAgAIAEOUV0c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QIAABQAAgAIAEOUV0cNwDEewAEAANoDAAAPAAAAAAAAAAEAAAAAAAAAAABub25lL3BsYXllci54bWxQSwUGAAAAAAEAAQA9AAAA7QEAAAAA"/>
  <p:tag name="ISPRING_OUTPUT_FOLDER" val="C:\Users\Administrator\Desktop"/>
  <p:tag name="ISPRING_UUID" val="{C1A8F295-47DC-48FB-81BD-666766343352}"/>
  <p:tag name="ISPRING_RESOURCE_FOLDER" val="E:\素材\正版图-卖\PPT\0变色龙\0包图网\bt369\ppt\bt369\"/>
  <p:tag name="ISPRING_PRESENTATION_PATH" val="E:\素材\正版图-卖\PPT\0变色龙\0包图网\bt369\ppt\bt369.pptx"/>
  <p:tag name="ISPRING_PROJECT_FOLDER_UPDATED" val="1"/>
  <p:tag name="ISPRING_SCREEN_RECS_UPDATED" val="E:\素材\正版图-卖\PPT\0变色龙\0包图网\bt369\ppt\bt369"/>
  <p:tag name="ISPRING_SCORM_ENDPOINT" val="&lt;endpoint&gt;&lt;enable&gt;0&lt;/enable&gt;&lt;lrs&gt;http://&lt;/lrs&gt;&lt;auth&gt;0&lt;/auth&gt;&lt;login&gt;&lt;/login&gt;&lt;password&gt;&lt;/password&gt;&lt;key&gt;&lt;/key&gt;&lt;name&gt;&lt;/name&gt;&lt;email&gt;&lt;/email&gt;&lt;/endpoint&gt;&#10;"/>
  <p:tag name="ISPRING_PRESENTATION_TITLE" val="bt442"/>
</p:tagLst>
</file>

<file path=ppt/tags/tag10.xml><?xml version="1.0" encoding="utf-8"?>
<p:tagLst xmlns:a="http://schemas.openxmlformats.org/drawingml/2006/main" xmlns:r="http://schemas.openxmlformats.org/officeDocument/2006/relationships" xmlns:p="http://schemas.openxmlformats.org/presentationml/2006/main">
  <p:tag name="MH" val="20161022181333"/>
  <p:tag name="MH_LIBRARY" val="GRAPHIC"/>
  <p:tag name="MH_TYPE" val="SubTitle"/>
  <p:tag name="MH_ORDER" val="3"/>
</p:tagLst>
</file>

<file path=ppt/tags/tag11.xml><?xml version="1.0" encoding="utf-8"?>
<p:tagLst xmlns:a="http://schemas.openxmlformats.org/drawingml/2006/main" xmlns:r="http://schemas.openxmlformats.org/officeDocument/2006/relationships" xmlns:p="http://schemas.openxmlformats.org/presentationml/2006/main">
  <p:tag name="MH" val="20161022181333"/>
  <p:tag name="MH_LIBRARY" val="GRAPHIC"/>
  <p:tag name="MH_TYPE" val="Other"/>
  <p:tag name="MH_ORDER" val="5"/>
</p:tagLst>
</file>

<file path=ppt/tags/tag12.xml><?xml version="1.0" encoding="utf-8"?>
<p:tagLst xmlns:a="http://schemas.openxmlformats.org/drawingml/2006/main" xmlns:r="http://schemas.openxmlformats.org/officeDocument/2006/relationships" xmlns:p="http://schemas.openxmlformats.org/presentationml/2006/main">
  <p:tag name="MH" val="20161022181333"/>
  <p:tag name="MH_LIBRARY" val="GRAPHIC"/>
  <p:tag name="MH_TYPE" val="Title"/>
  <p:tag name="MH_ORDER" val="1"/>
</p:tagLst>
</file>

<file path=ppt/tags/tag13.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4.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5.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16.xml><?xml version="1.0" encoding="utf-8"?>
<p:tagLst xmlns:a="http://schemas.openxmlformats.org/drawingml/2006/main" xmlns:r="http://schemas.openxmlformats.org/officeDocument/2006/relationships" xmlns:p="http://schemas.openxmlformats.org/presentationml/2006/main">
  <p:tag name="MH" val="20160830110146"/>
  <p:tag name="MH_LIBRARY" val="CONTENTS"/>
  <p:tag name="MH_TYPE" val="ENTRY"/>
  <p:tag name="ID" val="553512"/>
  <p:tag name="MH_ORDER" val="1"/>
</p:tagLst>
</file>

<file path=ppt/tags/tag2.xml><?xml version="1.0" encoding="utf-8"?>
<p:tagLst xmlns:a="http://schemas.openxmlformats.org/drawingml/2006/main" xmlns:r="http://schemas.openxmlformats.org/officeDocument/2006/relationships" xmlns:p="http://schemas.openxmlformats.org/presentationml/2006/main">
  <p:tag name="MH_TYPE" val="#NeiR#"/>
  <p:tag name="MH_NUMBER" val="4"/>
  <p:tag name="MH_CATEGORY" val="#YinZJG#"/>
  <p:tag name="MH_LAYOUT" val="TitleSubTitle"/>
  <p:tag name="MH" val="20161022181333"/>
  <p:tag name="MH_LIBRARY" val="GRAPHIC"/>
</p:tagLst>
</file>

<file path=ppt/tags/tag3.xml><?xml version="1.0" encoding="utf-8"?>
<p:tagLst xmlns:a="http://schemas.openxmlformats.org/drawingml/2006/main" xmlns:r="http://schemas.openxmlformats.org/officeDocument/2006/relationships" xmlns:p="http://schemas.openxmlformats.org/presentationml/2006/main">
  <p:tag name="MH" val="20161022181333"/>
  <p:tag name="MH_LIBRARY" val="GRAPHIC"/>
  <p:tag name="MH_TYPE" val="SubTitle"/>
  <p:tag name="MH_ORDER" val="4"/>
</p:tagLst>
</file>

<file path=ppt/tags/tag4.xml><?xml version="1.0" encoding="utf-8"?>
<p:tagLst xmlns:a="http://schemas.openxmlformats.org/drawingml/2006/main" xmlns:r="http://schemas.openxmlformats.org/officeDocument/2006/relationships" xmlns:p="http://schemas.openxmlformats.org/presentationml/2006/main">
  <p:tag name="MH" val="20161022181333"/>
  <p:tag name="MH_LIBRARY" val="GRAPHIC"/>
  <p:tag name="MH_TYPE" val="Other"/>
  <p:tag name="MH_ORDER" val="1"/>
</p:tagLst>
</file>

<file path=ppt/tags/tag5.xml><?xml version="1.0" encoding="utf-8"?>
<p:tagLst xmlns:a="http://schemas.openxmlformats.org/drawingml/2006/main" xmlns:r="http://schemas.openxmlformats.org/officeDocument/2006/relationships" xmlns:p="http://schemas.openxmlformats.org/presentationml/2006/main">
  <p:tag name="MH" val="20161022181333"/>
  <p:tag name="MH_LIBRARY" val="GRAPHIC"/>
  <p:tag name="MH_TYPE" val="Other"/>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1022181333"/>
  <p:tag name="MH_LIBRARY" val="GRAPHIC"/>
  <p:tag name="MH_TYPE" val="Other"/>
  <p:tag name="MH_ORDER" val="3"/>
</p:tagLst>
</file>

<file path=ppt/tags/tag7.xml><?xml version="1.0" encoding="utf-8"?>
<p:tagLst xmlns:a="http://schemas.openxmlformats.org/drawingml/2006/main" xmlns:r="http://schemas.openxmlformats.org/officeDocument/2006/relationships" xmlns:p="http://schemas.openxmlformats.org/presentationml/2006/main">
  <p:tag name="MH" val="20161022181333"/>
  <p:tag name="MH_LIBRARY" val="GRAPHIC"/>
  <p:tag name="MH_TYPE" val="Other"/>
  <p:tag name="MH_ORDER" val="4"/>
</p:tagLst>
</file>

<file path=ppt/tags/tag8.xml><?xml version="1.0" encoding="utf-8"?>
<p:tagLst xmlns:a="http://schemas.openxmlformats.org/drawingml/2006/main" xmlns:r="http://schemas.openxmlformats.org/officeDocument/2006/relationships" xmlns:p="http://schemas.openxmlformats.org/presentationml/2006/main">
  <p:tag name="MH" val="20161022181333"/>
  <p:tag name="MH_LIBRARY" val="GRAPHIC"/>
  <p:tag name="MH_TYPE" val="SubTitle"/>
  <p:tag name="MH_ORDER" val="1"/>
</p:tagLst>
</file>

<file path=ppt/tags/tag9.xml><?xml version="1.0" encoding="utf-8"?>
<p:tagLst xmlns:a="http://schemas.openxmlformats.org/drawingml/2006/main" xmlns:r="http://schemas.openxmlformats.org/officeDocument/2006/relationships" xmlns:p="http://schemas.openxmlformats.org/presentationml/2006/main">
  <p:tag name="MH" val="20161022181333"/>
  <p:tag name="MH_LIBRARY" val="GRAPHIC"/>
  <p:tag name="MH_TYPE" val="SubTitle"/>
  <p:tag name="MH_ORDER" val="2"/>
</p:tagLst>
</file>

<file path=ppt/theme/theme1.xml><?xml version="1.0" encoding="utf-8"?>
<a:theme xmlns:a="http://schemas.openxmlformats.org/drawingml/2006/main" name="Office Theme">
  <a:themeElements>
    <a:clrScheme name="自定义 266">
      <a:dk1>
        <a:sysClr val="windowText" lastClr="000000"/>
      </a:dk1>
      <a:lt1>
        <a:sysClr val="window" lastClr="FFFFFF"/>
      </a:lt1>
      <a:dk2>
        <a:srgbClr val="44546A"/>
      </a:dk2>
      <a:lt2>
        <a:srgbClr val="E7E6E6"/>
      </a:lt2>
      <a:accent1>
        <a:srgbClr val="0C2744"/>
      </a:accent1>
      <a:accent2>
        <a:srgbClr val="7F7F7F"/>
      </a:accent2>
      <a:accent3>
        <a:srgbClr val="0C2744"/>
      </a:accent3>
      <a:accent4>
        <a:srgbClr val="7F7F7F"/>
      </a:accent4>
      <a:accent5>
        <a:srgbClr val="0C2744"/>
      </a:accent5>
      <a:accent6>
        <a:srgbClr val="7F7F7F"/>
      </a:accent6>
      <a:hlink>
        <a:srgbClr val="0C2744"/>
      </a:hlink>
      <a:folHlink>
        <a:srgbClr val="7F7F7F"/>
      </a:folHlink>
    </a:clrScheme>
    <a:fontScheme name="Office 主题">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
    <a:dk1>
      <a:srgbClr val="000000"/>
    </a:dk1>
    <a:lt1>
      <a:srgbClr val="FFFFFF"/>
    </a:lt1>
    <a:dk2>
      <a:srgbClr val="44546A"/>
    </a:dk2>
    <a:lt2>
      <a:srgbClr val="E7E6E6"/>
    </a:lt2>
    <a:accent1>
      <a:srgbClr val="5B9BD5"/>
    </a:accent1>
    <a:accent2>
      <a:srgbClr val="ED7D31"/>
    </a:accent2>
    <a:accent3>
      <a:srgbClr val="FFFFFF"/>
    </a:accent3>
    <a:accent4>
      <a:srgbClr val="000000"/>
    </a:accent4>
    <a:accent5>
      <a:srgbClr val="B5CBE7"/>
    </a:accent5>
    <a:accent6>
      <a:srgbClr val="D7712B"/>
    </a:accent6>
    <a:hlink>
      <a:srgbClr val="0563C1"/>
    </a:hlink>
    <a:folHlink>
      <a:srgbClr val="954F72"/>
    </a:folHlink>
  </a:clrScheme>
</a:themeOverride>
</file>

<file path=docProps/app.xml><?xml version="1.0" encoding="utf-8"?>
<Properties xmlns="http://schemas.openxmlformats.org/officeDocument/2006/extended-properties" xmlns:vt="http://schemas.openxmlformats.org/officeDocument/2006/docPropsVTypes">
  <Template/>
  <TotalTime>0</TotalTime>
  <Words>3398</Words>
  <Application>Microsoft Office PowerPoint</Application>
  <PresentationFormat>自定义</PresentationFormat>
  <Paragraphs>237</Paragraphs>
  <Slides>22</Slides>
  <Notes>22</Notes>
  <HiddenSlides>0</HiddenSlides>
  <MMClips>1</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22</vt:i4>
      </vt:variant>
    </vt:vector>
  </HeadingPairs>
  <TitlesOfParts>
    <vt:vector size="29" baseType="lpstr">
      <vt:lpstr>Open Sans</vt:lpstr>
      <vt:lpstr>宋体</vt:lpstr>
      <vt:lpstr>微软雅黑</vt:lpstr>
      <vt:lpstr>Arial</vt:lpstr>
      <vt:lpstr>Calibri</vt:lpstr>
      <vt:lpstr>Calibri Light</vt:lpstr>
      <vt:lpstr>Office Theme</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bt442</dc:title>
  <dc:creator/>
  <cp:lastModifiedBy/>
  <cp:revision>1</cp:revision>
  <dcterms:created xsi:type="dcterms:W3CDTF">2016-12-25T18:02:02Z</dcterms:created>
  <dcterms:modified xsi:type="dcterms:W3CDTF">2017-08-05T12:33:57Z</dcterms:modified>
</cp:coreProperties>
</file>