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3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87" r:id="rId11"/>
    <p:sldId id="269" r:id="rId12"/>
    <p:sldId id="270" r:id="rId13"/>
    <p:sldId id="271" r:id="rId14"/>
    <p:sldId id="272" r:id="rId15"/>
    <p:sldId id="273" r:id="rId16"/>
    <p:sldId id="274" r:id="rId17"/>
    <p:sldId id="288" r:id="rId18"/>
    <p:sldId id="276" r:id="rId19"/>
    <p:sldId id="277" r:id="rId20"/>
    <p:sldId id="278" r:id="rId21"/>
    <p:sldId id="279" r:id="rId22"/>
    <p:sldId id="289" r:id="rId23"/>
    <p:sldId id="281" r:id="rId24"/>
    <p:sldId id="282" r:id="rId25"/>
    <p:sldId id="283" r:id="rId26"/>
    <p:sldId id="284" r:id="rId27"/>
    <p:sldId id="285" r:id="rId28"/>
    <p:sldId id="290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8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84" y="144"/>
      </p:cViewPr>
      <p:guideLst>
        <p:guide orient="horz" pos="61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rgbClr val="6BB2E1"/>
              </a:solidFill>
              <a:round/>
            </a:ln>
            <a:effectLst>
              <a:outerShdw blurRad="279400" dist="139700" dir="2700000" algn="tl" rotWithShape="0">
                <a:schemeClr val="bg2">
                  <a:lumMod val="50000"/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rgbClr val="FFA500"/>
              </a:solidFill>
              <a:ln w="25400">
                <a:noFill/>
              </a:ln>
              <a:effectLst>
                <a:outerShdw blurRad="279400" dist="139700" dir="2700000" algn="tl" rotWithShape="0">
                  <a:schemeClr val="bg2">
                    <a:lumMod val="50000"/>
                    <a:alpha val="40000"/>
                  </a:schemeClr>
                </a:outerShdw>
              </a:effectLst>
            </c:spPr>
          </c:marker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0-2034-4ABE-AAFD-92B2A5A02FE1}"/>
              </c:ext>
            </c:extLst>
          </c:dPt>
          <c:dLbls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34-4ABE-AAFD-92B2A5A02FE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5.2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2034-4ABE-AAFD-92B2A5A02F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5038576"/>
        <c:axId val="1175039136"/>
      </c:lineChart>
      <c:catAx>
        <c:axId val="1175038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175039136"/>
        <c:crosses val="autoZero"/>
        <c:auto val="1"/>
        <c:lblAlgn val="ctr"/>
        <c:lblOffset val="100"/>
        <c:noMultiLvlLbl val="0"/>
      </c:catAx>
      <c:valAx>
        <c:axId val="117503913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75000"/>
                  <a:alpha val="40000"/>
                </a:sys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17503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535190137932985E-2"/>
          <c:y val="0.12544848997009692"/>
          <c:w val="0.97292961972413405"/>
          <c:h val="0.833790636103928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127000" dist="63500" dir="5400000" algn="t" rotWithShape="0">
                <a:prstClr val="black">
                  <a:alpha val="3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5E6-4D03-A451-8B35C9432E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5E6-4D03-A451-8B35C9432E8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5E6-4D03-A451-8B35C9432E8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5E6-4D03-A451-8B35C9432E8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5E6-4D03-A451-8B35C9432E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</c:v>
                </c:pt>
                <c:pt idx="1">
                  <c:v>0.6</c:v>
                </c:pt>
                <c:pt idx="2">
                  <c:v>0.7</c:v>
                </c:pt>
                <c:pt idx="3">
                  <c:v>0.8</c:v>
                </c:pt>
                <c:pt idx="4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5E6-4D03-A451-8B35C9432E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152400" dist="63500" dir="5400000" algn="t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75E6-4D03-A451-8B35C9432E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756930424"/>
        <c:axId val="756930816"/>
      </c:barChart>
      <c:catAx>
        <c:axId val="756930424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  <a:headEnd type="triangle"/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56930816"/>
        <c:crosses val="autoZero"/>
        <c:auto val="1"/>
        <c:lblAlgn val="ctr"/>
        <c:lblOffset val="0"/>
        <c:noMultiLvlLbl val="0"/>
      </c:catAx>
      <c:valAx>
        <c:axId val="756930816"/>
        <c:scaling>
          <c:orientation val="maxMin"/>
        </c:scaling>
        <c:delete val="1"/>
        <c:axPos val="l"/>
        <c:numFmt formatCode="0%" sourceLinked="1"/>
        <c:majorTickMark val="none"/>
        <c:minorTickMark val="none"/>
        <c:tickLblPos val="nextTo"/>
        <c:crossAx val="756930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92398-FEE0-45D4-8FC7-49431950949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1AB48-4315-4CFB-867F-99E16A0D9A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773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50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5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044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650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292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8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22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034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365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7765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980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074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040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894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2685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105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287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8134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52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481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621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239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95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380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58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457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407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1AB48-4315-4CFB-867F-99E16A0D9A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102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03B0F-DC3C-4621-9DB7-BEAEDA2F21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3142FB1-BDC3-42BB-AEE7-5151E8927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5F91EB-21CA-4379-B5E8-0F41A9434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FD389A-F50E-4A18-A2A9-1C56FDE17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11E7E7-9E96-4636-A61C-D6F87E7B3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40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FE4697-50C1-432E-82C9-0AD364443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D0054E1-DEBC-402E-BAE7-AA1A3A6F4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5E397B-6E93-45F4-AA78-5F8AEB33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3BB205-5F07-43C6-A8E8-5A233796A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505EDB-5E3F-4179-B7B6-EF47B0BC4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85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8EA6F59-5D3B-42A8-A2CC-92DE675C6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51FAE0-264E-4399-9EC3-CEE256D4E0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DD415A-8117-4A01-8E83-AC8990060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5082F9-836B-4755-B4A4-50B6A0766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92F13D-FF18-45E7-950D-B3D2AE43A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92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AFB3C96-9EE7-4A62-AE23-3849D46790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883" b="2883"/>
          <a:stretch/>
        </p:blipFill>
        <p:spPr>
          <a:xfrm>
            <a:off x="0" y="0"/>
            <a:ext cx="12192000" cy="685536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02C30CC-675D-46D6-B4F7-AD3805A00C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0694" y="5281271"/>
            <a:ext cx="1185100" cy="159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3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8B7A4B-B612-4407-987D-458BBD78E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F2D93B-FC11-4AFC-BC3D-4B2C43769C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F5F774-86E3-405B-9A1D-D60B6D3BA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A0FB92-AA54-4C6C-BB63-BA0B5695B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58E770-4E80-44BE-996D-03E8DE97C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08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B2A9B8-46ED-490A-A53F-5FFBD1514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DD09E3-3542-4D9F-AD69-16EA837DFA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789376-A647-4E88-AF67-5F8B82CAC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08590A-270B-4F5D-8704-F7C6CB14B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AFD113-9A55-4412-9A85-CFB5208F0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12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A360EC-38C0-40D6-BDC6-10BE399D3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507E93-48E7-433A-A9CB-4027F412B4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ACDEFE6-A37E-41F2-8C9D-6790EBB1A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CD9C8E3-6794-4E9D-8F71-1F26A4AD9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5105EA-3A72-4F20-8C4C-F0AF6F0FB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14F699-D920-4D4A-9F5B-57155C297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351AEA-6A39-42CC-820A-C417F0433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FB9CCC-B64C-45F2-A31C-DD9373A89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9A88F86-608E-4902-83EE-B12528C29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29716A4-7D8B-4AD8-B02D-88CA0737E2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D5BA857-4200-475D-95E0-FBB769D322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9D8566A-F2BC-48C2-836D-7A9415501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8BE49F5-C893-4A18-BFCC-CB5FA3245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BA911B4-0E50-4F0D-9B2E-CF6284B71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44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3C5E89-687B-4610-A198-805E0CB73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23D38ED-17F1-4D0D-AFF1-D269491F0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65F7A4-7865-4183-A66D-67B3062DA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B8307D1-8570-49FE-8E84-40399ADC1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3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03ADB88-A57B-410A-8F39-FD049DE25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BB37404-2053-46FF-AD56-236D64399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3EFB13-992D-482F-92E9-573A62E97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78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8985AE-0253-41F9-8B6F-391D762B9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CBF9AC-665B-49BD-9623-BFD879B07C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6B5A47-6170-44BF-B7BE-EC269D9AC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2292CC7-972A-4581-9F91-BD11741E8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D2D113-9593-4A01-8D5A-C69119AB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A4031B0-4C53-4DCF-8383-3F4848F82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36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1AEE14-9B0E-43CF-AC56-064880FDB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C04D402-F73A-4BFE-9386-0B691DFA8E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62A6AC-F4E5-4ECC-A71B-8002EAA96E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1BFF7B-1EFD-47B3-B305-4129AB1F3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55C394-9395-475C-9EB1-338872526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82D59E8-76B4-4CEE-B05B-546F6E141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5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B647013-58AF-4ED2-AD24-3D74BE1E9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FE3DD4-8A47-4744-9530-17B8054C6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64EC6B-1F76-468F-8914-2B3557D8B6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D79FB-46C4-49AA-9B34-643910D2B398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1A8BD1-D76C-4AB2-A2C3-D0823968D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A000D6-EFDC-4FEF-9146-7A8CE934DC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EE1C7-483C-4954-A2CD-16BCD0AB81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398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3" Type="http://schemas.openxmlformats.org/officeDocument/2006/relationships/tags" Target="../tags/tag5.xml"/><Relationship Id="rId21" Type="http://schemas.openxmlformats.org/officeDocument/2006/relationships/tags" Target="../tags/tag23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1" Type="http://schemas.openxmlformats.org/officeDocument/2006/relationships/themeOverride" Target="../theme/themeOverride12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notesSlide" Target="../notesSlides/notesSlide11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2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8.xml"/><Relationship Id="rId7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Relationship Id="rId5" Type="http://schemas.openxmlformats.org/officeDocument/2006/relationships/chart" Target="../charts/char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0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A2A3202-B7CF-4F8B-98C0-12EFAF166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8"/>
            <a:ext cx="12192000" cy="685536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4282C8C-7B83-4C13-B4CA-D4EDF6E67830}"/>
              </a:ext>
            </a:extLst>
          </p:cNvPr>
          <p:cNvSpPr/>
          <p:nvPr/>
        </p:nvSpPr>
        <p:spPr>
          <a:xfrm rot="5400000">
            <a:off x="4157661" y="-1440009"/>
            <a:ext cx="3876677" cy="89064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EA9F28-4FB3-4D25-B4F4-05CE6A0BCDAA}"/>
              </a:ext>
            </a:extLst>
          </p:cNvPr>
          <p:cNvSpPr/>
          <p:nvPr/>
        </p:nvSpPr>
        <p:spPr>
          <a:xfrm>
            <a:off x="1155089" y="1211108"/>
            <a:ext cx="9881821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500" b="1">
                <a:solidFill>
                  <a:srgbClr val="00B050"/>
                </a:solidFill>
                <a:cs typeface="+mn-ea"/>
                <a:sym typeface="+mn-lt"/>
              </a:rPr>
              <a:t>教师</a:t>
            </a:r>
            <a:r>
              <a:rPr lang="zh-CN" altLang="en-US" sz="11500" b="1">
                <a:solidFill>
                  <a:srgbClr val="92D050"/>
                </a:solidFill>
                <a:cs typeface="+mn-ea"/>
                <a:sym typeface="+mn-lt"/>
              </a:rPr>
              <a:t>说课</a:t>
            </a:r>
            <a:r>
              <a:rPr lang="en-US" altLang="zh-CN" sz="11500" b="1">
                <a:solidFill>
                  <a:srgbClr val="FFC000"/>
                </a:solidFill>
                <a:cs typeface="+mn-ea"/>
                <a:sym typeface="+mn-lt"/>
              </a:rPr>
              <a:t>PPT</a:t>
            </a:r>
            <a:endParaRPr lang="zh-CN" altLang="en-US" sz="11500" b="1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2E7D4F50-6869-4676-A815-77115E6D8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109" y="3471607"/>
            <a:ext cx="4147780" cy="265457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tIns="17145" rIns="34290" bIns="17145">
            <a:spAutoFit/>
          </a:bodyPr>
          <a:lstStyle/>
          <a:p>
            <a:pPr algn="ctr" defTabSz="816174"/>
            <a:r>
              <a:rPr lang="zh-CN" altLang="en-US" sz="1500" spc="3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500" spc="30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1500" spc="300" dirty="0">
                <a:solidFill>
                  <a:schemeClr val="bg1"/>
                </a:solidFill>
                <a:cs typeface="+mn-ea"/>
                <a:sym typeface="+mn-lt"/>
              </a:rPr>
              <a:t>汇报时间：</a:t>
            </a:r>
            <a:r>
              <a:rPr lang="en-US" altLang="zh-CN" sz="1500" spc="3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500" spc="3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en-US" altLang="zh-CN" sz="1500" spc="3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500" spc="300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12" name="69 CuadroTexto">
            <a:extLst>
              <a:ext uri="{FF2B5EF4-FFF2-40B4-BE49-F238E27FC236}">
                <a16:creationId xmlns:a16="http://schemas.microsoft.com/office/drawing/2014/main" id="{18BC4336-F07B-4AE4-AA54-3EFB420EDCC7}"/>
              </a:ext>
            </a:extLst>
          </p:cNvPr>
          <p:cNvSpPr txBox="1"/>
          <p:nvPr/>
        </p:nvSpPr>
        <p:spPr>
          <a:xfrm>
            <a:off x="3192122" y="3905988"/>
            <a:ext cx="5769655" cy="514742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kern="1000" spc="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详细</a:t>
            </a:r>
            <a:r>
              <a:rPr lang="zh-CN" altLang="en-US" sz="1100" kern="1000" spc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</a:t>
            </a:r>
            <a:r>
              <a:rPr lang="en-US" altLang="zh-CN" sz="1100" kern="1000" spc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kern="1000" spc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s-MX" sz="1100" spc="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BDD9C96-45EC-4DD4-AA79-D3375571FD1A}"/>
              </a:ext>
            </a:extLst>
          </p:cNvPr>
          <p:cNvSpPr/>
          <p:nvPr/>
        </p:nvSpPr>
        <p:spPr>
          <a:xfrm>
            <a:off x="2950132" y="2897088"/>
            <a:ext cx="62536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spc="1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NFORMATION TEACHER LECTURE PPT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A4AF17-1828-477C-8E85-BF39F54D9A50}"/>
              </a:ext>
            </a:extLst>
          </p:cNvPr>
          <p:cNvGrpSpPr/>
          <p:nvPr/>
        </p:nvGrpSpPr>
        <p:grpSpPr>
          <a:xfrm>
            <a:off x="7982413" y="3144171"/>
            <a:ext cx="2910629" cy="2768265"/>
            <a:chOff x="6795191" y="1994743"/>
            <a:chExt cx="4507117" cy="42866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11BDB9F-B6F8-48CD-98EF-B4B5B82D66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62738" y="1994743"/>
              <a:ext cx="2209800" cy="2975573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1C27E93-5BE4-4555-8E79-5F1B759D8D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95191" y="3830936"/>
              <a:ext cx="4507117" cy="24504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082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A2A3202-B7CF-4F8B-98C0-12EFAF166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8"/>
            <a:ext cx="12192000" cy="6855363"/>
          </a:xfrm>
          <a:prstGeom prst="rect">
            <a:avLst/>
          </a:prstGeom>
        </p:spPr>
      </p:pic>
      <p:sp>
        <p:nvSpPr>
          <p:cNvPr id="14" name="TextBox 17">
            <a:extLst>
              <a:ext uri="{FF2B5EF4-FFF2-40B4-BE49-F238E27FC236}">
                <a16:creationId xmlns:a16="http://schemas.microsoft.com/office/drawing/2014/main" id="{313FB138-20F6-4F5A-83A8-3B4CB7B0608C}"/>
              </a:ext>
            </a:extLst>
          </p:cNvPr>
          <p:cNvSpPr txBox="1"/>
          <p:nvPr/>
        </p:nvSpPr>
        <p:spPr>
          <a:xfrm>
            <a:off x="2897691" y="1775543"/>
            <a:ext cx="65233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1000">
                <a:solidFill>
                  <a:srgbClr val="00B050"/>
                </a:solidFill>
                <a:cs typeface="+mn-ea"/>
                <a:sym typeface="+mn-lt"/>
              </a:rPr>
              <a:t>教学设计</a:t>
            </a:r>
            <a:endParaRPr lang="id-ID" sz="8800" b="1" spc="1000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A27E3EC-0EEE-473E-A2B6-25DA67CE8EFF}"/>
              </a:ext>
            </a:extLst>
          </p:cNvPr>
          <p:cNvSpPr/>
          <p:nvPr/>
        </p:nvSpPr>
        <p:spPr>
          <a:xfrm>
            <a:off x="2666736" y="3222015"/>
            <a:ext cx="67986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spc="2500">
                <a:solidFill>
                  <a:srgbClr val="00B050"/>
                </a:solidFill>
                <a:cs typeface="+mn-ea"/>
                <a:sym typeface="+mn-lt"/>
              </a:rPr>
              <a:t>TEACHING DESIGN</a:t>
            </a:r>
            <a:endParaRPr lang="zh-CN" altLang="en-US" sz="1600" spc="2500">
              <a:solidFill>
                <a:srgbClr val="00B0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378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2000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679059" y="406757"/>
            <a:ext cx="48048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教学策略设计</a:t>
            </a:r>
          </a:p>
        </p:txBody>
      </p:sp>
      <p:sp>
        <p:nvSpPr>
          <p:cNvPr id="27" name="PA_形状 4644">
            <a:extLst>
              <a:ext uri="{FF2B5EF4-FFF2-40B4-BE49-F238E27FC236}">
                <a16:creationId xmlns:a16="http://schemas.microsoft.com/office/drawing/2014/main" id="{3FFB7490-2F13-4F0C-B610-FB096B2DF31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493993" y="1566899"/>
            <a:ext cx="10984142" cy="42065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359" extrusionOk="0">
                <a:moveTo>
                  <a:pt x="0" y="11881"/>
                </a:moveTo>
                <a:cubicBezTo>
                  <a:pt x="1060" y="7692"/>
                  <a:pt x="3310" y="5945"/>
                  <a:pt x="5254" y="7796"/>
                </a:cubicBezTo>
                <a:cubicBezTo>
                  <a:pt x="7606" y="10036"/>
                  <a:pt x="8550" y="16859"/>
                  <a:pt x="10976" y="18786"/>
                </a:cubicBezTo>
                <a:cubicBezTo>
                  <a:pt x="14518" y="21600"/>
                  <a:pt x="17361" y="13534"/>
                  <a:pt x="19648" y="5955"/>
                </a:cubicBezTo>
                <a:cubicBezTo>
                  <a:pt x="20264" y="3912"/>
                  <a:pt x="20915" y="1926"/>
                  <a:pt x="21600" y="0"/>
                </a:cubicBezTo>
              </a:path>
            </a:pathLst>
          </a:custGeom>
          <a:noFill/>
          <a:ln w="25400" cap="rnd" cmpd="sng" algn="ctr">
            <a:solidFill>
              <a:srgbClr val="A6A6A6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PA_形状 4645">
            <a:extLst>
              <a:ext uri="{FF2B5EF4-FFF2-40B4-BE49-F238E27FC236}">
                <a16:creationId xmlns:a16="http://schemas.microsoft.com/office/drawing/2014/main" id="{874163F2-D778-432D-8443-188146C02F9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1314482">
            <a:off x="10052373" y="1103738"/>
            <a:ext cx="926351" cy="926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258" extrusionOk="0">
                <a:moveTo>
                  <a:pt x="5765" y="18592"/>
                </a:moveTo>
                <a:cubicBezTo>
                  <a:pt x="5942" y="18678"/>
                  <a:pt x="6028" y="18769"/>
                  <a:pt x="6206" y="18856"/>
                </a:cubicBezTo>
                <a:cubicBezTo>
                  <a:pt x="6028" y="19033"/>
                  <a:pt x="5852" y="19300"/>
                  <a:pt x="5674" y="19477"/>
                </a:cubicBezTo>
                <a:cubicBezTo>
                  <a:pt x="3638" y="21514"/>
                  <a:pt x="12" y="21246"/>
                  <a:pt x="12" y="21246"/>
                </a:cubicBezTo>
                <a:cubicBezTo>
                  <a:pt x="12" y="21246"/>
                  <a:pt x="-256" y="17619"/>
                  <a:pt x="1780" y="15583"/>
                </a:cubicBezTo>
                <a:cubicBezTo>
                  <a:pt x="1957" y="15406"/>
                  <a:pt x="2225" y="15229"/>
                  <a:pt x="2402" y="15051"/>
                </a:cubicBezTo>
                <a:cubicBezTo>
                  <a:pt x="2489" y="15229"/>
                  <a:pt x="2575" y="15315"/>
                  <a:pt x="2666" y="15492"/>
                </a:cubicBezTo>
                <a:cubicBezTo>
                  <a:pt x="1338" y="17173"/>
                  <a:pt x="1516" y="19741"/>
                  <a:pt x="1516" y="19741"/>
                </a:cubicBezTo>
                <a:cubicBezTo>
                  <a:pt x="1516" y="19741"/>
                  <a:pt x="4084" y="19919"/>
                  <a:pt x="5765" y="18592"/>
                </a:cubicBezTo>
                <a:cubicBezTo>
                  <a:pt x="5765" y="18592"/>
                  <a:pt x="5765" y="18592"/>
                  <a:pt x="5765" y="18592"/>
                </a:cubicBezTo>
                <a:close/>
                <a:moveTo>
                  <a:pt x="15059" y="7966"/>
                </a:moveTo>
                <a:cubicBezTo>
                  <a:pt x="14086" y="7966"/>
                  <a:pt x="13291" y="7171"/>
                  <a:pt x="13291" y="6199"/>
                </a:cubicBezTo>
                <a:cubicBezTo>
                  <a:pt x="13291" y="5222"/>
                  <a:pt x="14086" y="4426"/>
                  <a:pt x="15059" y="4426"/>
                </a:cubicBezTo>
                <a:cubicBezTo>
                  <a:pt x="16036" y="4426"/>
                  <a:pt x="16831" y="5222"/>
                  <a:pt x="16831" y="6199"/>
                </a:cubicBezTo>
                <a:cubicBezTo>
                  <a:pt x="16831" y="7171"/>
                  <a:pt x="16036" y="7966"/>
                  <a:pt x="15059" y="7966"/>
                </a:cubicBezTo>
                <a:cubicBezTo>
                  <a:pt x="15059" y="7966"/>
                  <a:pt x="15059" y="7966"/>
                  <a:pt x="15059" y="7966"/>
                </a:cubicBezTo>
                <a:close/>
                <a:moveTo>
                  <a:pt x="21258" y="0"/>
                </a:moveTo>
                <a:cubicBezTo>
                  <a:pt x="21258" y="0"/>
                  <a:pt x="18067" y="-86"/>
                  <a:pt x="14882" y="1504"/>
                </a:cubicBezTo>
                <a:cubicBezTo>
                  <a:pt x="13909" y="1949"/>
                  <a:pt x="12845" y="2658"/>
                  <a:pt x="11960" y="3540"/>
                </a:cubicBezTo>
                <a:cubicBezTo>
                  <a:pt x="10529" y="4975"/>
                  <a:pt x="8307" y="7608"/>
                  <a:pt x="6556" y="9739"/>
                </a:cubicBezTo>
                <a:lnTo>
                  <a:pt x="2666" y="9739"/>
                </a:lnTo>
                <a:lnTo>
                  <a:pt x="894" y="12393"/>
                </a:lnTo>
                <a:lnTo>
                  <a:pt x="3897" y="13204"/>
                </a:lnTo>
                <a:cubicBezTo>
                  <a:pt x="3906" y="13314"/>
                  <a:pt x="3937" y="13465"/>
                  <a:pt x="4019" y="13671"/>
                </a:cubicBezTo>
                <a:lnTo>
                  <a:pt x="3552" y="14697"/>
                </a:lnTo>
                <a:cubicBezTo>
                  <a:pt x="3552" y="14697"/>
                  <a:pt x="3375" y="15051"/>
                  <a:pt x="4702" y="16466"/>
                </a:cubicBezTo>
                <a:cubicBezTo>
                  <a:pt x="6119" y="17883"/>
                  <a:pt x="6561" y="17705"/>
                  <a:pt x="6561" y="17705"/>
                </a:cubicBezTo>
                <a:lnTo>
                  <a:pt x="7663" y="17204"/>
                </a:lnTo>
                <a:cubicBezTo>
                  <a:pt x="7827" y="17256"/>
                  <a:pt x="7948" y="17274"/>
                  <a:pt x="8030" y="17274"/>
                </a:cubicBezTo>
                <a:lnTo>
                  <a:pt x="8864" y="20360"/>
                </a:lnTo>
                <a:lnTo>
                  <a:pt x="11519" y="18592"/>
                </a:lnTo>
                <a:lnTo>
                  <a:pt x="11519" y="14580"/>
                </a:lnTo>
                <a:cubicBezTo>
                  <a:pt x="13663" y="12847"/>
                  <a:pt x="16295" y="10668"/>
                  <a:pt x="17717" y="9294"/>
                </a:cubicBezTo>
                <a:cubicBezTo>
                  <a:pt x="18603" y="8412"/>
                  <a:pt x="19308" y="7349"/>
                  <a:pt x="19840" y="6376"/>
                </a:cubicBezTo>
                <a:cubicBezTo>
                  <a:pt x="21344" y="3186"/>
                  <a:pt x="21258" y="0"/>
                  <a:pt x="21258" y="0"/>
                </a:cubicBezTo>
                <a:cubicBezTo>
                  <a:pt x="21258" y="0"/>
                  <a:pt x="21258" y="0"/>
                  <a:pt x="21258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PA_形状 4649">
            <a:extLst>
              <a:ext uri="{FF2B5EF4-FFF2-40B4-BE49-F238E27FC236}">
                <a16:creationId xmlns:a16="http://schemas.microsoft.com/office/drawing/2014/main" id="{8833A6F3-188B-49B2-89CF-64FFED18074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342323" y="3308121"/>
            <a:ext cx="3404026" cy="3404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PA_形状 4662">
            <a:extLst>
              <a:ext uri="{FF2B5EF4-FFF2-40B4-BE49-F238E27FC236}">
                <a16:creationId xmlns:a16="http://schemas.microsoft.com/office/drawing/2014/main" id="{365BA261-2D28-4F69-976C-A6315173003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0594">
            <a:off x="573256" y="3849811"/>
            <a:ext cx="1503472" cy="6704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7733" tIns="67733" rIns="67733" bIns="67733" numCol="1" anchor="ctr">
            <a:noAutofit/>
          </a:bodyPr>
          <a:lstStyle/>
          <a:p>
            <a:pPr defTabSz="412746" eaLnBrk="1" fontAlgn="auto" hangingPunct="1">
              <a:spcBef>
                <a:spcPts val="300"/>
              </a:spcBef>
              <a:spcAft>
                <a:spcPts val="0"/>
              </a:spcAft>
              <a:defRPr sz="1800"/>
            </a:pPr>
            <a:r>
              <a:rPr lang="zh-CN" altLang="en-US" sz="2400" kern="0">
                <a:solidFill>
                  <a:prstClr val="white"/>
                </a:solidFill>
                <a:cs typeface="+mn-ea"/>
                <a:sym typeface="+mn-lt"/>
              </a:rPr>
              <a:t>总体</a:t>
            </a:r>
            <a:endParaRPr lang="en-US" sz="1867" kern="0">
              <a:solidFill>
                <a:prstClr val="white"/>
              </a:solidFill>
              <a:cs typeface="+mn-ea"/>
              <a:sym typeface="+mn-lt"/>
            </a:endParaRPr>
          </a:p>
          <a:p>
            <a:pPr defTabSz="412746" eaLnBrk="1" fontAlgn="auto" hangingPunct="1">
              <a:spcBef>
                <a:spcPts val="300"/>
              </a:spcBef>
              <a:spcAft>
                <a:spcPts val="0"/>
              </a:spcAft>
              <a:defRPr sz="1800"/>
            </a:pPr>
            <a:r>
              <a:rPr lang="zh-CN" altLang="en-US" sz="1867" kern="0">
                <a:solidFill>
                  <a:prstClr val="white"/>
                </a:solidFill>
                <a:cs typeface="+mn-ea"/>
                <a:sym typeface="+mn-lt"/>
              </a:rPr>
              <a:t>任务完成度</a:t>
            </a:r>
            <a:endParaRPr sz="1867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PA_形状 4663">
            <a:extLst>
              <a:ext uri="{FF2B5EF4-FFF2-40B4-BE49-F238E27FC236}">
                <a16:creationId xmlns:a16="http://schemas.microsoft.com/office/drawing/2014/main" id="{0037FA34-FDB5-4463-8FBA-29C3F037BDF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0594">
            <a:off x="575340" y="5551434"/>
            <a:ext cx="1652713" cy="6995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7733" tIns="67733" rIns="67733" bIns="67733" numCol="1" anchor="ctr">
            <a:noAutofit/>
          </a:bodyPr>
          <a:lstStyle>
            <a:lvl1pPr algn="l">
              <a:lnSpc>
                <a:spcPts val="3500"/>
              </a:lnSpc>
              <a:spcBef>
                <a:spcPts val="600"/>
              </a:spcBef>
              <a:defRPr sz="2500" spc="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defTabSz="412746" eaLnBrk="1" fontAlgn="auto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067" kern="0" dirty="0">
                <a:solidFill>
                  <a:prstClr val="white">
                    <a:alpha val="8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Lorem ipsum dolor sit amet, consectetuer adipiscing elit diam.</a:t>
            </a:r>
          </a:p>
        </p:txBody>
      </p:sp>
      <p:sp>
        <p:nvSpPr>
          <p:cNvPr id="32" name="PA_形状 4664">
            <a:extLst>
              <a:ext uri="{FF2B5EF4-FFF2-40B4-BE49-F238E27FC236}">
                <a16:creationId xmlns:a16="http://schemas.microsoft.com/office/drawing/2014/main" id="{8E84C896-FD19-413D-B451-B16C15323CA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0594">
            <a:off x="573234" y="5007012"/>
            <a:ext cx="1355107" cy="6066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b">
            <a:noAutofit/>
          </a:bodyPr>
          <a:lstStyle>
            <a:lvl1pPr algn="l">
              <a:lnSpc>
                <a:spcPts val="15600"/>
              </a:lnSpc>
              <a:spcBef>
                <a:spcPts val="600"/>
              </a:spcBef>
              <a:defRPr sz="10000" spc="0">
                <a:solidFill>
                  <a:srgbClr val="F5D328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</a:lstStyle>
          <a:p>
            <a:pPr defTabSz="412746" eaLnBrk="1" fontAlgn="auto" hangingPunct="1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5066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98</a:t>
            </a:r>
            <a:r>
              <a:rPr sz="28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sz="5066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PA_形状 4665">
            <a:extLst>
              <a:ext uri="{FF2B5EF4-FFF2-40B4-BE49-F238E27FC236}">
                <a16:creationId xmlns:a16="http://schemas.microsoft.com/office/drawing/2014/main" id="{37D10A04-6E10-4BCC-AB43-580A50EBCCD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0594">
            <a:off x="575340" y="4468561"/>
            <a:ext cx="1502359" cy="3203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7733" tIns="67733" rIns="67733" bIns="67733" numCol="1" anchor="ctr">
            <a:noAutofit/>
          </a:bodyPr>
          <a:lstStyle>
            <a:lvl1pPr algn="l">
              <a:lnSpc>
                <a:spcPts val="3500"/>
              </a:lnSpc>
              <a:spcBef>
                <a:spcPts val="600"/>
              </a:spcBef>
              <a:defRPr sz="2500" spc="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defTabSz="412746">
              <a:lnSpc>
                <a:spcPct val="80000"/>
              </a:lnSpc>
              <a:spcBef>
                <a:spcPts val="800"/>
              </a:spcBef>
              <a:defRPr sz="1800" spc="0">
                <a:solidFill>
                  <a:srgbClr val="000000"/>
                </a:solidFill>
              </a:defRPr>
            </a:pPr>
            <a:r>
              <a:rPr lang="en-US" sz="900" ker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Task completion degree</a:t>
            </a:r>
            <a:endParaRPr sz="900" kern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PA_组合 145">
            <a:extLst>
              <a:ext uri="{FF2B5EF4-FFF2-40B4-BE49-F238E27FC236}">
                <a16:creationId xmlns:a16="http://schemas.microsoft.com/office/drawing/2014/main" id="{A095F694-D6F8-4997-9D1E-47B512C27B74}"/>
              </a:ext>
            </a:extLst>
          </p:cNvPr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2100066" y="3084294"/>
            <a:ext cx="1363440" cy="3968262"/>
            <a:chOff x="597712" y="2415605"/>
            <a:chExt cx="1076110" cy="3131998"/>
          </a:xfrm>
        </p:grpSpPr>
        <p:sp>
          <p:nvSpPr>
            <p:cNvPr id="35" name="等腰三角形 9">
              <a:extLst>
                <a:ext uri="{FF2B5EF4-FFF2-40B4-BE49-F238E27FC236}">
                  <a16:creationId xmlns:a16="http://schemas.microsoft.com/office/drawing/2014/main" id="{12D51874-A96D-4EF2-945E-C694F27E412B}"/>
                </a:ext>
              </a:extLst>
            </p:cNvPr>
            <p:cNvSpPr/>
            <p:nvPr/>
          </p:nvSpPr>
          <p:spPr>
            <a:xfrm rot="10800000">
              <a:off x="597712" y="2908359"/>
              <a:ext cx="1076110" cy="2639244"/>
            </a:xfrm>
            <a:custGeom>
              <a:avLst/>
              <a:gdLst>
                <a:gd name="connsiteX0" fmla="*/ 0 w 3341155"/>
                <a:gd name="connsiteY0" fmla="*/ 5053133 h 5053133"/>
                <a:gd name="connsiteX1" fmla="*/ 1670578 w 3341155"/>
                <a:gd name="connsiteY1" fmla="*/ 0 h 5053133"/>
                <a:gd name="connsiteX2" fmla="*/ 3341155 w 3341155"/>
                <a:gd name="connsiteY2" fmla="*/ 5053133 h 5053133"/>
                <a:gd name="connsiteX3" fmla="*/ 0 w 3341155"/>
                <a:gd name="connsiteY3" fmla="*/ 5053133 h 5053133"/>
                <a:gd name="connsiteX0" fmla="*/ 0 w 3341155"/>
                <a:gd name="connsiteY0" fmla="*/ 5053133 h 5053133"/>
                <a:gd name="connsiteX1" fmla="*/ 1670578 w 3341155"/>
                <a:gd name="connsiteY1" fmla="*/ 0 h 5053133"/>
                <a:gd name="connsiteX2" fmla="*/ 3341155 w 3341155"/>
                <a:gd name="connsiteY2" fmla="*/ 5053133 h 5053133"/>
                <a:gd name="connsiteX3" fmla="*/ 0 w 3341155"/>
                <a:gd name="connsiteY3" fmla="*/ 5053133 h 5053133"/>
                <a:gd name="connsiteX0" fmla="*/ 0 w 3341155"/>
                <a:gd name="connsiteY0" fmla="*/ 5054349 h 5054349"/>
                <a:gd name="connsiteX1" fmla="*/ 1670578 w 3341155"/>
                <a:gd name="connsiteY1" fmla="*/ 1216 h 5054349"/>
                <a:gd name="connsiteX2" fmla="*/ 3341155 w 3341155"/>
                <a:gd name="connsiteY2" fmla="*/ 5054349 h 5054349"/>
                <a:gd name="connsiteX3" fmla="*/ 0 w 3341155"/>
                <a:gd name="connsiteY3" fmla="*/ 5054349 h 5054349"/>
                <a:gd name="connsiteX0" fmla="*/ 0 w 3341155"/>
                <a:gd name="connsiteY0" fmla="*/ 5054932 h 5054932"/>
                <a:gd name="connsiteX1" fmla="*/ 1670578 w 3341155"/>
                <a:gd name="connsiteY1" fmla="*/ 1799 h 5054932"/>
                <a:gd name="connsiteX2" fmla="*/ 3341155 w 3341155"/>
                <a:gd name="connsiteY2" fmla="*/ 5054932 h 5054932"/>
                <a:gd name="connsiteX3" fmla="*/ 0 w 3341155"/>
                <a:gd name="connsiteY3" fmla="*/ 5054932 h 5054932"/>
                <a:gd name="connsiteX0" fmla="*/ 0 w 3341155"/>
                <a:gd name="connsiteY0" fmla="*/ 5054932 h 5054932"/>
                <a:gd name="connsiteX1" fmla="*/ 1670578 w 3341155"/>
                <a:gd name="connsiteY1" fmla="*/ 1799 h 5054932"/>
                <a:gd name="connsiteX2" fmla="*/ 3341155 w 3341155"/>
                <a:gd name="connsiteY2" fmla="*/ 5054932 h 5054932"/>
                <a:gd name="connsiteX3" fmla="*/ 0 w 3341155"/>
                <a:gd name="connsiteY3" fmla="*/ 5054932 h 5054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1155" h="5054932">
                  <a:moveTo>
                    <a:pt x="0" y="5054932"/>
                  </a:moveTo>
                  <a:cubicBezTo>
                    <a:pt x="556859" y="3370554"/>
                    <a:pt x="1547106" y="-90235"/>
                    <a:pt x="1670578" y="1799"/>
                  </a:cubicBezTo>
                  <a:cubicBezTo>
                    <a:pt x="1801193" y="-87854"/>
                    <a:pt x="2784296" y="3370554"/>
                    <a:pt x="3341155" y="5054932"/>
                  </a:cubicBezTo>
                  <a:lnTo>
                    <a:pt x="0" y="5054932"/>
                  </a:lnTo>
                  <a:close/>
                </a:path>
              </a:pathLst>
            </a:custGeom>
            <a:gradFill>
              <a:gsLst>
                <a:gs pos="70000">
                  <a:srgbClr val="000000">
                    <a:alpha val="8000"/>
                  </a:srgbClr>
                </a:gs>
                <a:gs pos="50000">
                  <a:srgbClr val="000000">
                    <a:alpha val="4000"/>
                  </a:srgbClr>
                </a:gs>
                <a:gs pos="30000">
                  <a:schemeClr val="tx1"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A3E7583-FD1B-4FC9-9E6F-A413BBC318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8010" y="2415605"/>
              <a:ext cx="971992" cy="972000"/>
            </a:xfrm>
            <a:prstGeom prst="ellipse">
              <a:avLst/>
            </a:prstGeom>
            <a:gradFill>
              <a:gsLst>
                <a:gs pos="1000">
                  <a:schemeClr val="accent4">
                    <a:lumMod val="20000"/>
                    <a:lumOff val="80000"/>
                  </a:schemeClr>
                </a:gs>
                <a:gs pos="60000">
                  <a:schemeClr val="accent3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</a:gradFill>
            <a:ln w="25400"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PA_组合 154">
            <a:extLst>
              <a:ext uri="{FF2B5EF4-FFF2-40B4-BE49-F238E27FC236}">
                <a16:creationId xmlns:a16="http://schemas.microsoft.com/office/drawing/2014/main" id="{A3580DB4-A431-4821-93D1-6D2A4C1E8A2B}"/>
              </a:ext>
            </a:extLst>
          </p:cNvPr>
          <p:cNvGrpSpPr>
            <a:grpSpLocks noChangeAspect="1"/>
          </p:cNvGrpSpPr>
          <p:nvPr>
            <p:custDataLst>
              <p:tags r:id="rId10"/>
            </p:custDataLst>
          </p:nvPr>
        </p:nvGrpSpPr>
        <p:grpSpPr>
          <a:xfrm>
            <a:off x="7715739" y="3648899"/>
            <a:ext cx="1363440" cy="3968262"/>
            <a:chOff x="597712" y="2415605"/>
            <a:chExt cx="1076110" cy="3131998"/>
          </a:xfrm>
        </p:grpSpPr>
        <p:sp>
          <p:nvSpPr>
            <p:cNvPr id="38" name="等腰三角形 9">
              <a:extLst>
                <a:ext uri="{FF2B5EF4-FFF2-40B4-BE49-F238E27FC236}">
                  <a16:creationId xmlns:a16="http://schemas.microsoft.com/office/drawing/2014/main" id="{8F498AC1-1AB6-43A2-BB65-E6D11988E00E}"/>
                </a:ext>
              </a:extLst>
            </p:cNvPr>
            <p:cNvSpPr/>
            <p:nvPr/>
          </p:nvSpPr>
          <p:spPr>
            <a:xfrm rot="10800000">
              <a:off x="597712" y="2908359"/>
              <a:ext cx="1076110" cy="2639244"/>
            </a:xfrm>
            <a:custGeom>
              <a:avLst/>
              <a:gdLst>
                <a:gd name="connsiteX0" fmla="*/ 0 w 3341155"/>
                <a:gd name="connsiteY0" fmla="*/ 5053133 h 5053133"/>
                <a:gd name="connsiteX1" fmla="*/ 1670578 w 3341155"/>
                <a:gd name="connsiteY1" fmla="*/ 0 h 5053133"/>
                <a:gd name="connsiteX2" fmla="*/ 3341155 w 3341155"/>
                <a:gd name="connsiteY2" fmla="*/ 5053133 h 5053133"/>
                <a:gd name="connsiteX3" fmla="*/ 0 w 3341155"/>
                <a:gd name="connsiteY3" fmla="*/ 5053133 h 5053133"/>
                <a:gd name="connsiteX0" fmla="*/ 0 w 3341155"/>
                <a:gd name="connsiteY0" fmla="*/ 5053133 h 5053133"/>
                <a:gd name="connsiteX1" fmla="*/ 1670578 w 3341155"/>
                <a:gd name="connsiteY1" fmla="*/ 0 h 5053133"/>
                <a:gd name="connsiteX2" fmla="*/ 3341155 w 3341155"/>
                <a:gd name="connsiteY2" fmla="*/ 5053133 h 5053133"/>
                <a:gd name="connsiteX3" fmla="*/ 0 w 3341155"/>
                <a:gd name="connsiteY3" fmla="*/ 5053133 h 5053133"/>
                <a:gd name="connsiteX0" fmla="*/ 0 w 3341155"/>
                <a:gd name="connsiteY0" fmla="*/ 5054349 h 5054349"/>
                <a:gd name="connsiteX1" fmla="*/ 1670578 w 3341155"/>
                <a:gd name="connsiteY1" fmla="*/ 1216 h 5054349"/>
                <a:gd name="connsiteX2" fmla="*/ 3341155 w 3341155"/>
                <a:gd name="connsiteY2" fmla="*/ 5054349 h 5054349"/>
                <a:gd name="connsiteX3" fmla="*/ 0 w 3341155"/>
                <a:gd name="connsiteY3" fmla="*/ 5054349 h 5054349"/>
                <a:gd name="connsiteX0" fmla="*/ 0 w 3341155"/>
                <a:gd name="connsiteY0" fmla="*/ 5054932 h 5054932"/>
                <a:gd name="connsiteX1" fmla="*/ 1670578 w 3341155"/>
                <a:gd name="connsiteY1" fmla="*/ 1799 h 5054932"/>
                <a:gd name="connsiteX2" fmla="*/ 3341155 w 3341155"/>
                <a:gd name="connsiteY2" fmla="*/ 5054932 h 5054932"/>
                <a:gd name="connsiteX3" fmla="*/ 0 w 3341155"/>
                <a:gd name="connsiteY3" fmla="*/ 5054932 h 5054932"/>
                <a:gd name="connsiteX0" fmla="*/ 0 w 3341155"/>
                <a:gd name="connsiteY0" fmla="*/ 5054932 h 5054932"/>
                <a:gd name="connsiteX1" fmla="*/ 1670578 w 3341155"/>
                <a:gd name="connsiteY1" fmla="*/ 1799 h 5054932"/>
                <a:gd name="connsiteX2" fmla="*/ 3341155 w 3341155"/>
                <a:gd name="connsiteY2" fmla="*/ 5054932 h 5054932"/>
                <a:gd name="connsiteX3" fmla="*/ 0 w 3341155"/>
                <a:gd name="connsiteY3" fmla="*/ 5054932 h 5054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1155" h="5054932">
                  <a:moveTo>
                    <a:pt x="0" y="5054932"/>
                  </a:moveTo>
                  <a:cubicBezTo>
                    <a:pt x="556859" y="3370554"/>
                    <a:pt x="1547106" y="-90235"/>
                    <a:pt x="1670578" y="1799"/>
                  </a:cubicBezTo>
                  <a:cubicBezTo>
                    <a:pt x="1801193" y="-87854"/>
                    <a:pt x="2784296" y="3370554"/>
                    <a:pt x="3341155" y="5054932"/>
                  </a:cubicBezTo>
                  <a:lnTo>
                    <a:pt x="0" y="5054932"/>
                  </a:lnTo>
                  <a:close/>
                </a:path>
              </a:pathLst>
            </a:custGeom>
            <a:gradFill>
              <a:gsLst>
                <a:gs pos="70000">
                  <a:srgbClr val="000000">
                    <a:alpha val="8000"/>
                  </a:srgbClr>
                </a:gs>
                <a:gs pos="50000">
                  <a:srgbClr val="000000">
                    <a:alpha val="4000"/>
                  </a:srgbClr>
                </a:gs>
                <a:gs pos="30000">
                  <a:schemeClr val="tx1"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7177AB2-7D06-4C8E-83E9-0F1DAF388B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8010" y="2415605"/>
              <a:ext cx="971992" cy="97200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0000">
                  <a:schemeClr val="bg2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25400"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PA_组合 157">
            <a:extLst>
              <a:ext uri="{FF2B5EF4-FFF2-40B4-BE49-F238E27FC236}">
                <a16:creationId xmlns:a16="http://schemas.microsoft.com/office/drawing/2014/main" id="{8C27DAE6-0B84-42D0-8EE8-6A5A0F173416}"/>
              </a:ext>
            </a:extLst>
          </p:cNvPr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8823391" y="2126101"/>
            <a:ext cx="1363440" cy="3968262"/>
            <a:chOff x="597712" y="2415605"/>
            <a:chExt cx="1076110" cy="3131998"/>
          </a:xfrm>
        </p:grpSpPr>
        <p:sp>
          <p:nvSpPr>
            <p:cNvPr id="41" name="等腰三角形 9">
              <a:extLst>
                <a:ext uri="{FF2B5EF4-FFF2-40B4-BE49-F238E27FC236}">
                  <a16:creationId xmlns:a16="http://schemas.microsoft.com/office/drawing/2014/main" id="{C02FC8A2-0C60-40F5-ABE4-ED2899BF9629}"/>
                </a:ext>
              </a:extLst>
            </p:cNvPr>
            <p:cNvSpPr/>
            <p:nvPr/>
          </p:nvSpPr>
          <p:spPr>
            <a:xfrm rot="10800000">
              <a:off x="597712" y="2908359"/>
              <a:ext cx="1076110" cy="2639244"/>
            </a:xfrm>
            <a:custGeom>
              <a:avLst/>
              <a:gdLst>
                <a:gd name="connsiteX0" fmla="*/ 0 w 3341155"/>
                <a:gd name="connsiteY0" fmla="*/ 5053133 h 5053133"/>
                <a:gd name="connsiteX1" fmla="*/ 1670578 w 3341155"/>
                <a:gd name="connsiteY1" fmla="*/ 0 h 5053133"/>
                <a:gd name="connsiteX2" fmla="*/ 3341155 w 3341155"/>
                <a:gd name="connsiteY2" fmla="*/ 5053133 h 5053133"/>
                <a:gd name="connsiteX3" fmla="*/ 0 w 3341155"/>
                <a:gd name="connsiteY3" fmla="*/ 5053133 h 5053133"/>
                <a:gd name="connsiteX0" fmla="*/ 0 w 3341155"/>
                <a:gd name="connsiteY0" fmla="*/ 5053133 h 5053133"/>
                <a:gd name="connsiteX1" fmla="*/ 1670578 w 3341155"/>
                <a:gd name="connsiteY1" fmla="*/ 0 h 5053133"/>
                <a:gd name="connsiteX2" fmla="*/ 3341155 w 3341155"/>
                <a:gd name="connsiteY2" fmla="*/ 5053133 h 5053133"/>
                <a:gd name="connsiteX3" fmla="*/ 0 w 3341155"/>
                <a:gd name="connsiteY3" fmla="*/ 5053133 h 5053133"/>
                <a:gd name="connsiteX0" fmla="*/ 0 w 3341155"/>
                <a:gd name="connsiteY0" fmla="*/ 5054349 h 5054349"/>
                <a:gd name="connsiteX1" fmla="*/ 1670578 w 3341155"/>
                <a:gd name="connsiteY1" fmla="*/ 1216 h 5054349"/>
                <a:gd name="connsiteX2" fmla="*/ 3341155 w 3341155"/>
                <a:gd name="connsiteY2" fmla="*/ 5054349 h 5054349"/>
                <a:gd name="connsiteX3" fmla="*/ 0 w 3341155"/>
                <a:gd name="connsiteY3" fmla="*/ 5054349 h 5054349"/>
                <a:gd name="connsiteX0" fmla="*/ 0 w 3341155"/>
                <a:gd name="connsiteY0" fmla="*/ 5054932 h 5054932"/>
                <a:gd name="connsiteX1" fmla="*/ 1670578 w 3341155"/>
                <a:gd name="connsiteY1" fmla="*/ 1799 h 5054932"/>
                <a:gd name="connsiteX2" fmla="*/ 3341155 w 3341155"/>
                <a:gd name="connsiteY2" fmla="*/ 5054932 h 5054932"/>
                <a:gd name="connsiteX3" fmla="*/ 0 w 3341155"/>
                <a:gd name="connsiteY3" fmla="*/ 5054932 h 5054932"/>
                <a:gd name="connsiteX0" fmla="*/ 0 w 3341155"/>
                <a:gd name="connsiteY0" fmla="*/ 5054932 h 5054932"/>
                <a:gd name="connsiteX1" fmla="*/ 1670578 w 3341155"/>
                <a:gd name="connsiteY1" fmla="*/ 1799 h 5054932"/>
                <a:gd name="connsiteX2" fmla="*/ 3341155 w 3341155"/>
                <a:gd name="connsiteY2" fmla="*/ 5054932 h 5054932"/>
                <a:gd name="connsiteX3" fmla="*/ 0 w 3341155"/>
                <a:gd name="connsiteY3" fmla="*/ 5054932 h 5054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1155" h="5054932">
                  <a:moveTo>
                    <a:pt x="0" y="5054932"/>
                  </a:moveTo>
                  <a:cubicBezTo>
                    <a:pt x="556859" y="3370554"/>
                    <a:pt x="1547106" y="-90235"/>
                    <a:pt x="1670578" y="1799"/>
                  </a:cubicBezTo>
                  <a:cubicBezTo>
                    <a:pt x="1801193" y="-87854"/>
                    <a:pt x="2784296" y="3370554"/>
                    <a:pt x="3341155" y="5054932"/>
                  </a:cubicBezTo>
                  <a:lnTo>
                    <a:pt x="0" y="5054932"/>
                  </a:lnTo>
                  <a:close/>
                </a:path>
              </a:pathLst>
            </a:custGeom>
            <a:gradFill>
              <a:gsLst>
                <a:gs pos="70000">
                  <a:srgbClr val="000000">
                    <a:alpha val="8000"/>
                  </a:srgbClr>
                </a:gs>
                <a:gs pos="50000">
                  <a:srgbClr val="000000">
                    <a:alpha val="4000"/>
                  </a:srgbClr>
                </a:gs>
                <a:gs pos="30000">
                  <a:schemeClr val="tx1"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26987CE-C256-4F47-B531-88A40DFE3D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8010" y="2415605"/>
              <a:ext cx="971992" cy="972000"/>
            </a:xfrm>
            <a:prstGeom prst="ellipse">
              <a:avLst/>
            </a:pr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25400"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PA_任意多边形 36">
            <a:extLst>
              <a:ext uri="{FF2B5EF4-FFF2-40B4-BE49-F238E27FC236}">
                <a16:creationId xmlns:a16="http://schemas.microsoft.com/office/drawing/2014/main" id="{67BB95D2-9A7D-414B-9092-424B0166FF9C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2551834" y="3452130"/>
            <a:ext cx="464323" cy="435769"/>
          </a:xfrm>
          <a:custGeom>
            <a:avLst/>
            <a:gdLst>
              <a:gd name="connsiteX0" fmla="*/ 65187 w 464323"/>
              <a:gd name="connsiteY0" fmla="*/ 348457 h 435769"/>
              <a:gd name="connsiteX1" fmla="*/ 399141 w 464323"/>
              <a:gd name="connsiteY1" fmla="*/ 348457 h 435769"/>
              <a:gd name="connsiteX2" fmla="*/ 406384 w 464323"/>
              <a:gd name="connsiteY2" fmla="*/ 355601 h 435769"/>
              <a:gd name="connsiteX3" fmla="*/ 399141 w 464323"/>
              <a:gd name="connsiteY3" fmla="*/ 362744 h 435769"/>
              <a:gd name="connsiteX4" fmla="*/ 65187 w 464323"/>
              <a:gd name="connsiteY4" fmla="*/ 362744 h 435769"/>
              <a:gd name="connsiteX5" fmla="*/ 57944 w 464323"/>
              <a:gd name="connsiteY5" fmla="*/ 355601 h 435769"/>
              <a:gd name="connsiteX6" fmla="*/ 65187 w 464323"/>
              <a:gd name="connsiteY6" fmla="*/ 348457 h 435769"/>
              <a:gd name="connsiteX7" fmla="*/ 65187 w 464323"/>
              <a:gd name="connsiteY7" fmla="*/ 304800 h 435769"/>
              <a:gd name="connsiteX8" fmla="*/ 399141 w 464323"/>
              <a:gd name="connsiteY8" fmla="*/ 304800 h 435769"/>
              <a:gd name="connsiteX9" fmla="*/ 406384 w 464323"/>
              <a:gd name="connsiteY9" fmla="*/ 311944 h 435769"/>
              <a:gd name="connsiteX10" fmla="*/ 399141 w 464323"/>
              <a:gd name="connsiteY10" fmla="*/ 319087 h 435769"/>
              <a:gd name="connsiteX11" fmla="*/ 65187 w 464323"/>
              <a:gd name="connsiteY11" fmla="*/ 319087 h 435769"/>
              <a:gd name="connsiteX12" fmla="*/ 57944 w 464323"/>
              <a:gd name="connsiteY12" fmla="*/ 311944 h 435769"/>
              <a:gd name="connsiteX13" fmla="*/ 65187 w 464323"/>
              <a:gd name="connsiteY13" fmla="*/ 304800 h 435769"/>
              <a:gd name="connsiteX14" fmla="*/ 65187 w 464323"/>
              <a:gd name="connsiteY14" fmla="*/ 261144 h 435769"/>
              <a:gd name="connsiteX15" fmla="*/ 399141 w 464323"/>
              <a:gd name="connsiteY15" fmla="*/ 261144 h 435769"/>
              <a:gd name="connsiteX16" fmla="*/ 406384 w 464323"/>
              <a:gd name="connsiteY16" fmla="*/ 268288 h 435769"/>
              <a:gd name="connsiteX17" fmla="*/ 399141 w 464323"/>
              <a:gd name="connsiteY17" fmla="*/ 275431 h 435769"/>
              <a:gd name="connsiteX18" fmla="*/ 65187 w 464323"/>
              <a:gd name="connsiteY18" fmla="*/ 275431 h 435769"/>
              <a:gd name="connsiteX19" fmla="*/ 57944 w 464323"/>
              <a:gd name="connsiteY19" fmla="*/ 268288 h 435769"/>
              <a:gd name="connsiteX20" fmla="*/ 65187 w 464323"/>
              <a:gd name="connsiteY20" fmla="*/ 261144 h 435769"/>
              <a:gd name="connsiteX21" fmla="*/ 65187 w 464323"/>
              <a:gd name="connsiteY21" fmla="*/ 217488 h 435769"/>
              <a:gd name="connsiteX22" fmla="*/ 399141 w 464323"/>
              <a:gd name="connsiteY22" fmla="*/ 217488 h 435769"/>
              <a:gd name="connsiteX23" fmla="*/ 406384 w 464323"/>
              <a:gd name="connsiteY23" fmla="*/ 224632 h 435769"/>
              <a:gd name="connsiteX24" fmla="*/ 399141 w 464323"/>
              <a:gd name="connsiteY24" fmla="*/ 231775 h 435769"/>
              <a:gd name="connsiteX25" fmla="*/ 65187 w 464323"/>
              <a:gd name="connsiteY25" fmla="*/ 231775 h 435769"/>
              <a:gd name="connsiteX26" fmla="*/ 57944 w 464323"/>
              <a:gd name="connsiteY26" fmla="*/ 224632 h 435769"/>
              <a:gd name="connsiteX27" fmla="*/ 65187 w 464323"/>
              <a:gd name="connsiteY27" fmla="*/ 217488 h 435769"/>
              <a:gd name="connsiteX28" fmla="*/ 224747 w 464323"/>
              <a:gd name="connsiteY28" fmla="*/ 173832 h 435769"/>
              <a:gd name="connsiteX29" fmla="*/ 399133 w 464323"/>
              <a:gd name="connsiteY29" fmla="*/ 173832 h 435769"/>
              <a:gd name="connsiteX30" fmla="*/ 406401 w 464323"/>
              <a:gd name="connsiteY30" fmla="*/ 181373 h 435769"/>
              <a:gd name="connsiteX31" fmla="*/ 399133 w 464323"/>
              <a:gd name="connsiteY31" fmla="*/ 188912 h 435769"/>
              <a:gd name="connsiteX32" fmla="*/ 224747 w 464323"/>
              <a:gd name="connsiteY32" fmla="*/ 188912 h 435769"/>
              <a:gd name="connsiteX33" fmla="*/ 217488 w 464323"/>
              <a:gd name="connsiteY33" fmla="*/ 181373 h 435769"/>
              <a:gd name="connsiteX34" fmla="*/ 224747 w 464323"/>
              <a:gd name="connsiteY34" fmla="*/ 173832 h 435769"/>
              <a:gd name="connsiteX35" fmla="*/ 224764 w 464323"/>
              <a:gd name="connsiteY35" fmla="*/ 130175 h 435769"/>
              <a:gd name="connsiteX36" fmla="*/ 297525 w 464323"/>
              <a:gd name="connsiteY36" fmla="*/ 130175 h 435769"/>
              <a:gd name="connsiteX37" fmla="*/ 304801 w 464323"/>
              <a:gd name="connsiteY37" fmla="*/ 137716 h 435769"/>
              <a:gd name="connsiteX38" fmla="*/ 297525 w 464323"/>
              <a:gd name="connsiteY38" fmla="*/ 145256 h 435769"/>
              <a:gd name="connsiteX39" fmla="*/ 224764 w 464323"/>
              <a:gd name="connsiteY39" fmla="*/ 145256 h 435769"/>
              <a:gd name="connsiteX40" fmla="*/ 217488 w 464323"/>
              <a:gd name="connsiteY40" fmla="*/ 137716 h 435769"/>
              <a:gd name="connsiteX41" fmla="*/ 224764 w 464323"/>
              <a:gd name="connsiteY41" fmla="*/ 130175 h 435769"/>
              <a:gd name="connsiteX42" fmla="*/ 87042 w 464323"/>
              <a:gd name="connsiteY42" fmla="*/ 101402 h 435769"/>
              <a:gd name="connsiteX43" fmla="*/ 87042 w 464323"/>
              <a:gd name="connsiteY43" fmla="*/ 159743 h 435769"/>
              <a:gd name="connsiteX44" fmla="*/ 159809 w 464323"/>
              <a:gd name="connsiteY44" fmla="*/ 159743 h 435769"/>
              <a:gd name="connsiteX45" fmla="*/ 159809 w 464323"/>
              <a:gd name="connsiteY45" fmla="*/ 101402 h 435769"/>
              <a:gd name="connsiteX46" fmla="*/ 224764 w 464323"/>
              <a:gd name="connsiteY46" fmla="*/ 86519 h 435769"/>
              <a:gd name="connsiteX47" fmla="*/ 297525 w 464323"/>
              <a:gd name="connsiteY47" fmla="*/ 86519 h 435769"/>
              <a:gd name="connsiteX48" fmla="*/ 304801 w 464323"/>
              <a:gd name="connsiteY48" fmla="*/ 94060 h 435769"/>
              <a:gd name="connsiteX49" fmla="*/ 297525 w 464323"/>
              <a:gd name="connsiteY49" fmla="*/ 101599 h 435769"/>
              <a:gd name="connsiteX50" fmla="*/ 224764 w 464323"/>
              <a:gd name="connsiteY50" fmla="*/ 101599 h 435769"/>
              <a:gd name="connsiteX51" fmla="*/ 217488 w 464323"/>
              <a:gd name="connsiteY51" fmla="*/ 94060 h 435769"/>
              <a:gd name="connsiteX52" fmla="*/ 224764 w 464323"/>
              <a:gd name="connsiteY52" fmla="*/ 86519 h 435769"/>
              <a:gd name="connsiteX53" fmla="*/ 72490 w 464323"/>
              <a:gd name="connsiteY53" fmla="*/ 72232 h 435769"/>
              <a:gd name="connsiteX54" fmla="*/ 174361 w 464323"/>
              <a:gd name="connsiteY54" fmla="*/ 72232 h 435769"/>
              <a:gd name="connsiteX55" fmla="*/ 188907 w 464323"/>
              <a:gd name="connsiteY55" fmla="*/ 86817 h 435769"/>
              <a:gd name="connsiteX56" fmla="*/ 188907 w 464323"/>
              <a:gd name="connsiteY56" fmla="*/ 174328 h 435769"/>
              <a:gd name="connsiteX57" fmla="*/ 174361 w 464323"/>
              <a:gd name="connsiteY57" fmla="*/ 188908 h 435769"/>
              <a:gd name="connsiteX58" fmla="*/ 72490 w 464323"/>
              <a:gd name="connsiteY58" fmla="*/ 188908 h 435769"/>
              <a:gd name="connsiteX59" fmla="*/ 57944 w 464323"/>
              <a:gd name="connsiteY59" fmla="*/ 174328 h 435769"/>
              <a:gd name="connsiteX60" fmla="*/ 57944 w 464323"/>
              <a:gd name="connsiteY60" fmla="*/ 86817 h 435769"/>
              <a:gd name="connsiteX61" fmla="*/ 72490 w 464323"/>
              <a:gd name="connsiteY61" fmla="*/ 72232 h 435769"/>
              <a:gd name="connsiteX62" fmla="*/ 348258 w 464323"/>
              <a:gd name="connsiteY62" fmla="*/ 29051 h 435769"/>
              <a:gd name="connsiteX63" fmla="*/ 348258 w 464323"/>
              <a:gd name="connsiteY63" fmla="*/ 87154 h 435769"/>
              <a:gd name="connsiteX64" fmla="*/ 348215 w 464323"/>
              <a:gd name="connsiteY64" fmla="*/ 87154 h 435769"/>
              <a:gd name="connsiteX65" fmla="*/ 377237 w 464323"/>
              <a:gd name="connsiteY65" fmla="*/ 116205 h 435769"/>
              <a:gd name="connsiteX66" fmla="*/ 391747 w 464323"/>
              <a:gd name="connsiteY66" fmla="*/ 116205 h 435769"/>
              <a:gd name="connsiteX67" fmla="*/ 435323 w 464323"/>
              <a:gd name="connsiteY67" fmla="*/ 116205 h 435769"/>
              <a:gd name="connsiteX68" fmla="*/ 43511 w 464323"/>
              <a:gd name="connsiteY68" fmla="*/ 29051 h 435769"/>
              <a:gd name="connsiteX69" fmla="*/ 29000 w 464323"/>
              <a:gd name="connsiteY69" fmla="*/ 43577 h 435769"/>
              <a:gd name="connsiteX70" fmla="*/ 29000 w 464323"/>
              <a:gd name="connsiteY70" fmla="*/ 392192 h 435769"/>
              <a:gd name="connsiteX71" fmla="*/ 43511 w 464323"/>
              <a:gd name="connsiteY71" fmla="*/ 406718 h 435769"/>
              <a:gd name="connsiteX72" fmla="*/ 420812 w 464323"/>
              <a:gd name="connsiteY72" fmla="*/ 406718 h 435769"/>
              <a:gd name="connsiteX73" fmla="*/ 435323 w 464323"/>
              <a:gd name="connsiteY73" fmla="*/ 392192 h 435769"/>
              <a:gd name="connsiteX74" fmla="*/ 435323 w 464323"/>
              <a:gd name="connsiteY74" fmla="*/ 130731 h 435769"/>
              <a:gd name="connsiteX75" fmla="*/ 391747 w 464323"/>
              <a:gd name="connsiteY75" fmla="*/ 130731 h 435769"/>
              <a:gd name="connsiteX76" fmla="*/ 377237 w 464323"/>
              <a:gd name="connsiteY76" fmla="*/ 130731 h 435769"/>
              <a:gd name="connsiteX77" fmla="*/ 333704 w 464323"/>
              <a:gd name="connsiteY77" fmla="*/ 87154 h 435769"/>
              <a:gd name="connsiteX78" fmla="*/ 333747 w 464323"/>
              <a:gd name="connsiteY78" fmla="*/ 87154 h 435769"/>
              <a:gd name="connsiteX79" fmla="*/ 333747 w 464323"/>
              <a:gd name="connsiteY79" fmla="*/ 29051 h 435769"/>
              <a:gd name="connsiteX80" fmla="*/ 43511 w 464323"/>
              <a:gd name="connsiteY80" fmla="*/ 0 h 435769"/>
              <a:gd name="connsiteX81" fmla="*/ 348258 w 464323"/>
              <a:gd name="connsiteY81" fmla="*/ 0 h 435769"/>
              <a:gd name="connsiteX82" fmla="*/ 368767 w 464323"/>
              <a:gd name="connsiteY82" fmla="*/ 8493 h 435769"/>
              <a:gd name="connsiteX83" fmla="*/ 455831 w 464323"/>
              <a:gd name="connsiteY83" fmla="*/ 95647 h 435769"/>
              <a:gd name="connsiteX84" fmla="*/ 464323 w 464323"/>
              <a:gd name="connsiteY84" fmla="*/ 116205 h 435769"/>
              <a:gd name="connsiteX85" fmla="*/ 464323 w 464323"/>
              <a:gd name="connsiteY85" fmla="*/ 392192 h 435769"/>
              <a:gd name="connsiteX86" fmla="*/ 420812 w 464323"/>
              <a:gd name="connsiteY86" fmla="*/ 435769 h 435769"/>
              <a:gd name="connsiteX87" fmla="*/ 43511 w 464323"/>
              <a:gd name="connsiteY87" fmla="*/ 435769 h 435769"/>
              <a:gd name="connsiteX88" fmla="*/ 0 w 464323"/>
              <a:gd name="connsiteY88" fmla="*/ 392192 h 435769"/>
              <a:gd name="connsiteX89" fmla="*/ 0 w 464323"/>
              <a:gd name="connsiteY89" fmla="*/ 43577 h 435769"/>
              <a:gd name="connsiteX90" fmla="*/ 43511 w 464323"/>
              <a:gd name="connsiteY90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64323" h="435769">
                <a:moveTo>
                  <a:pt x="65187" y="348457"/>
                </a:moveTo>
                <a:lnTo>
                  <a:pt x="399141" y="348457"/>
                </a:lnTo>
                <a:cubicBezTo>
                  <a:pt x="403125" y="348457"/>
                  <a:pt x="406384" y="351652"/>
                  <a:pt x="406384" y="355601"/>
                </a:cubicBezTo>
                <a:cubicBezTo>
                  <a:pt x="406384" y="359536"/>
                  <a:pt x="403125" y="362744"/>
                  <a:pt x="399141" y="362744"/>
                </a:cubicBezTo>
                <a:lnTo>
                  <a:pt x="65187" y="362744"/>
                </a:lnTo>
                <a:cubicBezTo>
                  <a:pt x="61187" y="362744"/>
                  <a:pt x="57944" y="359536"/>
                  <a:pt x="57944" y="355601"/>
                </a:cubicBezTo>
                <a:cubicBezTo>
                  <a:pt x="57944" y="351652"/>
                  <a:pt x="61187" y="348457"/>
                  <a:pt x="65187" y="348457"/>
                </a:cubicBezTo>
                <a:close/>
                <a:moveTo>
                  <a:pt x="65187" y="304800"/>
                </a:moveTo>
                <a:lnTo>
                  <a:pt x="399141" y="304800"/>
                </a:lnTo>
                <a:cubicBezTo>
                  <a:pt x="403125" y="304800"/>
                  <a:pt x="406384" y="307995"/>
                  <a:pt x="406384" y="311944"/>
                </a:cubicBezTo>
                <a:cubicBezTo>
                  <a:pt x="406384" y="315879"/>
                  <a:pt x="403125" y="319087"/>
                  <a:pt x="399141" y="319087"/>
                </a:cubicBezTo>
                <a:lnTo>
                  <a:pt x="65187" y="319087"/>
                </a:lnTo>
                <a:cubicBezTo>
                  <a:pt x="61187" y="319087"/>
                  <a:pt x="57944" y="315879"/>
                  <a:pt x="57944" y="311944"/>
                </a:cubicBezTo>
                <a:cubicBezTo>
                  <a:pt x="57944" y="307995"/>
                  <a:pt x="61187" y="304800"/>
                  <a:pt x="65187" y="304800"/>
                </a:cubicBezTo>
                <a:close/>
                <a:moveTo>
                  <a:pt x="65187" y="261144"/>
                </a:moveTo>
                <a:lnTo>
                  <a:pt x="399141" y="261144"/>
                </a:lnTo>
                <a:cubicBezTo>
                  <a:pt x="403125" y="261144"/>
                  <a:pt x="406384" y="264339"/>
                  <a:pt x="406384" y="268288"/>
                </a:cubicBezTo>
                <a:cubicBezTo>
                  <a:pt x="406384" y="272223"/>
                  <a:pt x="403125" y="275431"/>
                  <a:pt x="399141" y="275431"/>
                </a:cubicBezTo>
                <a:lnTo>
                  <a:pt x="65187" y="275431"/>
                </a:lnTo>
                <a:cubicBezTo>
                  <a:pt x="61187" y="275431"/>
                  <a:pt x="57944" y="272223"/>
                  <a:pt x="57944" y="268288"/>
                </a:cubicBezTo>
                <a:cubicBezTo>
                  <a:pt x="57944" y="264339"/>
                  <a:pt x="61187" y="261144"/>
                  <a:pt x="65187" y="261144"/>
                </a:cubicBezTo>
                <a:close/>
                <a:moveTo>
                  <a:pt x="65187" y="217488"/>
                </a:moveTo>
                <a:lnTo>
                  <a:pt x="399141" y="217488"/>
                </a:lnTo>
                <a:cubicBezTo>
                  <a:pt x="403125" y="217488"/>
                  <a:pt x="406384" y="220683"/>
                  <a:pt x="406384" y="224632"/>
                </a:cubicBezTo>
                <a:cubicBezTo>
                  <a:pt x="406384" y="228580"/>
                  <a:pt x="403125" y="231775"/>
                  <a:pt x="399141" y="231775"/>
                </a:cubicBezTo>
                <a:lnTo>
                  <a:pt x="65187" y="231775"/>
                </a:lnTo>
                <a:cubicBezTo>
                  <a:pt x="61187" y="231775"/>
                  <a:pt x="57944" y="228580"/>
                  <a:pt x="57944" y="224632"/>
                </a:cubicBezTo>
                <a:cubicBezTo>
                  <a:pt x="57944" y="220683"/>
                  <a:pt x="61187" y="217488"/>
                  <a:pt x="65187" y="217488"/>
                </a:cubicBezTo>
                <a:close/>
                <a:moveTo>
                  <a:pt x="224747" y="173832"/>
                </a:moveTo>
                <a:lnTo>
                  <a:pt x="399133" y="173832"/>
                </a:lnTo>
                <a:cubicBezTo>
                  <a:pt x="403130" y="173832"/>
                  <a:pt x="406401" y="177204"/>
                  <a:pt x="406401" y="181373"/>
                </a:cubicBezTo>
                <a:cubicBezTo>
                  <a:pt x="406401" y="185540"/>
                  <a:pt x="403130" y="188912"/>
                  <a:pt x="399133" y="188912"/>
                </a:cubicBezTo>
                <a:lnTo>
                  <a:pt x="224747" y="188912"/>
                </a:lnTo>
                <a:cubicBezTo>
                  <a:pt x="220715" y="188912"/>
                  <a:pt x="217488" y="185540"/>
                  <a:pt x="217488" y="181373"/>
                </a:cubicBezTo>
                <a:cubicBezTo>
                  <a:pt x="217488" y="177204"/>
                  <a:pt x="220715" y="173832"/>
                  <a:pt x="224747" y="173832"/>
                </a:cubicBezTo>
                <a:close/>
                <a:moveTo>
                  <a:pt x="224764" y="130175"/>
                </a:moveTo>
                <a:lnTo>
                  <a:pt x="297525" y="130175"/>
                </a:lnTo>
                <a:cubicBezTo>
                  <a:pt x="301531" y="130175"/>
                  <a:pt x="304801" y="133548"/>
                  <a:pt x="304801" y="137716"/>
                </a:cubicBezTo>
                <a:cubicBezTo>
                  <a:pt x="304801" y="141884"/>
                  <a:pt x="301531" y="145256"/>
                  <a:pt x="297525" y="145256"/>
                </a:cubicBezTo>
                <a:lnTo>
                  <a:pt x="224764" y="145256"/>
                </a:lnTo>
                <a:cubicBezTo>
                  <a:pt x="220726" y="145256"/>
                  <a:pt x="217488" y="141884"/>
                  <a:pt x="217488" y="137716"/>
                </a:cubicBezTo>
                <a:cubicBezTo>
                  <a:pt x="217488" y="133548"/>
                  <a:pt x="220726" y="130175"/>
                  <a:pt x="224764" y="130175"/>
                </a:cubicBezTo>
                <a:close/>
                <a:moveTo>
                  <a:pt x="87042" y="101402"/>
                </a:moveTo>
                <a:cubicBezTo>
                  <a:pt x="87042" y="101402"/>
                  <a:pt x="87042" y="159743"/>
                  <a:pt x="87042" y="159743"/>
                </a:cubicBezTo>
                <a:lnTo>
                  <a:pt x="159809" y="159743"/>
                </a:lnTo>
                <a:lnTo>
                  <a:pt x="159809" y="101402"/>
                </a:lnTo>
                <a:close/>
                <a:moveTo>
                  <a:pt x="224764" y="86519"/>
                </a:moveTo>
                <a:lnTo>
                  <a:pt x="297525" y="86519"/>
                </a:lnTo>
                <a:cubicBezTo>
                  <a:pt x="301531" y="86519"/>
                  <a:pt x="304801" y="89891"/>
                  <a:pt x="304801" y="94060"/>
                </a:cubicBezTo>
                <a:cubicBezTo>
                  <a:pt x="304801" y="98227"/>
                  <a:pt x="301531" y="101599"/>
                  <a:pt x="297525" y="101599"/>
                </a:cubicBezTo>
                <a:lnTo>
                  <a:pt x="224764" y="101599"/>
                </a:lnTo>
                <a:cubicBezTo>
                  <a:pt x="220726" y="101599"/>
                  <a:pt x="217488" y="98227"/>
                  <a:pt x="217488" y="94060"/>
                </a:cubicBezTo>
                <a:cubicBezTo>
                  <a:pt x="217488" y="89891"/>
                  <a:pt x="220726" y="86519"/>
                  <a:pt x="224764" y="86519"/>
                </a:cubicBezTo>
                <a:close/>
                <a:moveTo>
                  <a:pt x="72490" y="72232"/>
                </a:moveTo>
                <a:lnTo>
                  <a:pt x="174361" y="72232"/>
                </a:lnTo>
                <a:cubicBezTo>
                  <a:pt x="182401" y="72232"/>
                  <a:pt x="188907" y="78752"/>
                  <a:pt x="188907" y="86817"/>
                </a:cubicBezTo>
                <a:lnTo>
                  <a:pt x="188907" y="174328"/>
                </a:lnTo>
                <a:cubicBezTo>
                  <a:pt x="188907" y="182388"/>
                  <a:pt x="182401" y="188908"/>
                  <a:pt x="174361" y="188908"/>
                </a:cubicBezTo>
                <a:lnTo>
                  <a:pt x="72490" y="188908"/>
                </a:lnTo>
                <a:cubicBezTo>
                  <a:pt x="64450" y="188908"/>
                  <a:pt x="57944" y="182388"/>
                  <a:pt x="57944" y="174328"/>
                </a:cubicBezTo>
                <a:lnTo>
                  <a:pt x="57944" y="86817"/>
                </a:lnTo>
                <a:cubicBezTo>
                  <a:pt x="57944" y="78752"/>
                  <a:pt x="64450" y="72232"/>
                  <a:pt x="72490" y="72232"/>
                </a:cubicBezTo>
                <a:close/>
                <a:moveTo>
                  <a:pt x="348258" y="29051"/>
                </a:moveTo>
                <a:lnTo>
                  <a:pt x="348258" y="87154"/>
                </a:lnTo>
                <a:lnTo>
                  <a:pt x="348215" y="87154"/>
                </a:lnTo>
                <a:cubicBezTo>
                  <a:pt x="348215" y="103172"/>
                  <a:pt x="361242" y="116205"/>
                  <a:pt x="377237" y="116205"/>
                </a:cubicBezTo>
                <a:lnTo>
                  <a:pt x="391747" y="116205"/>
                </a:lnTo>
                <a:cubicBezTo>
                  <a:pt x="391747" y="116205"/>
                  <a:pt x="435323" y="116205"/>
                  <a:pt x="435323" y="116205"/>
                </a:cubicBezTo>
                <a:close/>
                <a:moveTo>
                  <a:pt x="43511" y="29051"/>
                </a:moveTo>
                <a:cubicBezTo>
                  <a:pt x="35492" y="29051"/>
                  <a:pt x="29000" y="35547"/>
                  <a:pt x="29000" y="43577"/>
                </a:cubicBezTo>
                <a:lnTo>
                  <a:pt x="29000" y="392192"/>
                </a:lnTo>
                <a:cubicBezTo>
                  <a:pt x="29000" y="400202"/>
                  <a:pt x="35492" y="406718"/>
                  <a:pt x="43511" y="406718"/>
                </a:cubicBezTo>
                <a:lnTo>
                  <a:pt x="420812" y="406718"/>
                </a:lnTo>
                <a:cubicBezTo>
                  <a:pt x="428830" y="406718"/>
                  <a:pt x="435323" y="400202"/>
                  <a:pt x="435323" y="392192"/>
                </a:cubicBezTo>
                <a:cubicBezTo>
                  <a:pt x="435323" y="392192"/>
                  <a:pt x="435323" y="130731"/>
                  <a:pt x="435323" y="130731"/>
                </a:cubicBezTo>
                <a:lnTo>
                  <a:pt x="391747" y="130731"/>
                </a:lnTo>
                <a:lnTo>
                  <a:pt x="377237" y="130731"/>
                </a:lnTo>
                <a:cubicBezTo>
                  <a:pt x="353202" y="130731"/>
                  <a:pt x="333704" y="111222"/>
                  <a:pt x="333704" y="87154"/>
                </a:cubicBezTo>
                <a:lnTo>
                  <a:pt x="333747" y="87154"/>
                </a:lnTo>
                <a:lnTo>
                  <a:pt x="333747" y="29051"/>
                </a:lnTo>
                <a:close/>
                <a:moveTo>
                  <a:pt x="43511" y="0"/>
                </a:moveTo>
                <a:lnTo>
                  <a:pt x="348258" y="0"/>
                </a:lnTo>
                <a:cubicBezTo>
                  <a:pt x="355933" y="0"/>
                  <a:pt x="363328" y="3046"/>
                  <a:pt x="368767" y="8493"/>
                </a:cubicBezTo>
                <a:lnTo>
                  <a:pt x="455831" y="95647"/>
                </a:lnTo>
                <a:cubicBezTo>
                  <a:pt x="461270" y="101094"/>
                  <a:pt x="464323" y="108498"/>
                  <a:pt x="464323" y="116205"/>
                </a:cubicBezTo>
                <a:lnTo>
                  <a:pt x="464323" y="392192"/>
                </a:lnTo>
                <a:cubicBezTo>
                  <a:pt x="464323" y="416220"/>
                  <a:pt x="444803" y="435769"/>
                  <a:pt x="420812" y="435769"/>
                </a:cubicBezTo>
                <a:lnTo>
                  <a:pt x="43511" y="435769"/>
                </a:lnTo>
                <a:cubicBezTo>
                  <a:pt x="19520" y="435769"/>
                  <a:pt x="0" y="416220"/>
                  <a:pt x="0" y="392192"/>
                </a:cubicBezTo>
                <a:lnTo>
                  <a:pt x="0" y="43577"/>
                </a:lnTo>
                <a:cubicBezTo>
                  <a:pt x="0" y="1952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PA_任意多边形 38">
            <a:extLst>
              <a:ext uri="{FF2B5EF4-FFF2-40B4-BE49-F238E27FC236}">
                <a16:creationId xmlns:a16="http://schemas.microsoft.com/office/drawing/2014/main" id="{56D1FBB2-4C16-4CD0-B1F4-6E802AB1DDB6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161347" y="5076065"/>
            <a:ext cx="464338" cy="450850"/>
          </a:xfrm>
          <a:custGeom>
            <a:avLst/>
            <a:gdLst>
              <a:gd name="connsiteX0" fmla="*/ 261540 w 464338"/>
              <a:gd name="connsiteY0" fmla="*/ 246856 h 450850"/>
              <a:gd name="connsiteX1" fmla="*/ 290512 w 464338"/>
              <a:gd name="connsiteY1" fmla="*/ 276225 h 450850"/>
              <a:gd name="connsiteX2" fmla="*/ 261540 w 464338"/>
              <a:gd name="connsiteY2" fmla="*/ 305592 h 450850"/>
              <a:gd name="connsiteX3" fmla="*/ 232568 w 464338"/>
              <a:gd name="connsiteY3" fmla="*/ 276225 h 450850"/>
              <a:gd name="connsiteX4" fmla="*/ 261540 w 464338"/>
              <a:gd name="connsiteY4" fmla="*/ 246856 h 450850"/>
              <a:gd name="connsiteX5" fmla="*/ 419120 w 464338"/>
              <a:gd name="connsiteY5" fmla="*/ 213403 h 450850"/>
              <a:gd name="connsiteX6" fmla="*/ 418654 w 464338"/>
              <a:gd name="connsiteY6" fmla="*/ 214300 h 450850"/>
              <a:gd name="connsiteX7" fmla="*/ 415019 w 464338"/>
              <a:gd name="connsiteY7" fmla="*/ 221000 h 450850"/>
              <a:gd name="connsiteX8" fmla="*/ 391786 w 464338"/>
              <a:gd name="connsiteY8" fmla="*/ 232689 h 450850"/>
              <a:gd name="connsiteX9" fmla="*/ 261191 w 464338"/>
              <a:gd name="connsiteY9" fmla="*/ 232689 h 450850"/>
              <a:gd name="connsiteX10" fmla="*/ 217652 w 464338"/>
              <a:gd name="connsiteY10" fmla="*/ 276313 h 450850"/>
              <a:gd name="connsiteX11" fmla="*/ 261191 w 464338"/>
              <a:gd name="connsiteY11" fmla="*/ 319958 h 450850"/>
              <a:gd name="connsiteX12" fmla="*/ 410319 w 464338"/>
              <a:gd name="connsiteY12" fmla="*/ 319958 h 450850"/>
              <a:gd name="connsiteX13" fmla="*/ 435303 w 464338"/>
              <a:gd name="connsiteY13" fmla="*/ 261765 h 450850"/>
              <a:gd name="connsiteX14" fmla="*/ 419120 w 464338"/>
              <a:gd name="connsiteY14" fmla="*/ 213403 h 450850"/>
              <a:gd name="connsiteX15" fmla="*/ 29019 w 464338"/>
              <a:gd name="connsiteY15" fmla="*/ 141642 h 450850"/>
              <a:gd name="connsiteX16" fmla="*/ 29019 w 464338"/>
              <a:gd name="connsiteY16" fmla="*/ 370845 h 450850"/>
              <a:gd name="connsiteX17" fmla="*/ 79807 w 464338"/>
              <a:gd name="connsiteY17" fmla="*/ 421754 h 450850"/>
              <a:gd name="connsiteX18" fmla="*/ 340998 w 464338"/>
              <a:gd name="connsiteY18" fmla="*/ 421754 h 450850"/>
              <a:gd name="connsiteX19" fmla="*/ 391786 w 464338"/>
              <a:gd name="connsiteY19" fmla="*/ 370845 h 450850"/>
              <a:gd name="connsiteX20" fmla="*/ 391786 w 464338"/>
              <a:gd name="connsiteY20" fmla="*/ 349033 h 450850"/>
              <a:gd name="connsiteX21" fmla="*/ 261191 w 464338"/>
              <a:gd name="connsiteY21" fmla="*/ 349033 h 450850"/>
              <a:gd name="connsiteX22" fmla="*/ 188633 w 464338"/>
              <a:gd name="connsiteY22" fmla="*/ 276313 h 450850"/>
              <a:gd name="connsiteX23" fmla="*/ 261191 w 464338"/>
              <a:gd name="connsiteY23" fmla="*/ 203592 h 450850"/>
              <a:gd name="connsiteX24" fmla="*/ 391786 w 464338"/>
              <a:gd name="connsiteY24" fmla="*/ 203592 h 450850"/>
              <a:gd name="connsiteX25" fmla="*/ 391786 w 464338"/>
              <a:gd name="connsiteY25" fmla="*/ 174517 h 450850"/>
              <a:gd name="connsiteX26" fmla="*/ 377266 w 464338"/>
              <a:gd name="connsiteY26" fmla="*/ 159969 h 450850"/>
              <a:gd name="connsiteX27" fmla="*/ 319228 w 464338"/>
              <a:gd name="connsiteY27" fmla="*/ 159969 h 450850"/>
              <a:gd name="connsiteX28" fmla="*/ 79807 w 464338"/>
              <a:gd name="connsiteY28" fmla="*/ 159969 h 450850"/>
              <a:gd name="connsiteX29" fmla="*/ 29019 w 464338"/>
              <a:gd name="connsiteY29" fmla="*/ 141642 h 450850"/>
              <a:gd name="connsiteX30" fmla="*/ 58016 w 464338"/>
              <a:gd name="connsiteY30" fmla="*/ 116345 h 450850"/>
              <a:gd name="connsiteX31" fmla="*/ 58016 w 464338"/>
              <a:gd name="connsiteY31" fmla="*/ 125800 h 450850"/>
              <a:gd name="connsiteX32" fmla="*/ 79807 w 464338"/>
              <a:gd name="connsiteY32" fmla="*/ 130872 h 450850"/>
              <a:gd name="connsiteX33" fmla="*/ 319228 w 464338"/>
              <a:gd name="connsiteY33" fmla="*/ 130872 h 450850"/>
              <a:gd name="connsiteX34" fmla="*/ 362745 w 464338"/>
              <a:gd name="connsiteY34" fmla="*/ 130872 h 450850"/>
              <a:gd name="connsiteX35" fmla="*/ 362745 w 464338"/>
              <a:gd name="connsiteY35" fmla="*/ 116345 h 450850"/>
              <a:gd name="connsiteX36" fmla="*/ 58016 w 464338"/>
              <a:gd name="connsiteY36" fmla="*/ 116345 h 450850"/>
              <a:gd name="connsiteX37" fmla="*/ 58016 w 464338"/>
              <a:gd name="connsiteY37" fmla="*/ 87248 h 450850"/>
              <a:gd name="connsiteX38" fmla="*/ 58016 w 464338"/>
              <a:gd name="connsiteY38" fmla="*/ 101796 h 450850"/>
              <a:gd name="connsiteX39" fmla="*/ 362745 w 464338"/>
              <a:gd name="connsiteY39" fmla="*/ 101796 h 450850"/>
              <a:gd name="connsiteX40" fmla="*/ 362745 w 464338"/>
              <a:gd name="connsiteY40" fmla="*/ 87248 h 450850"/>
              <a:gd name="connsiteX41" fmla="*/ 58016 w 464338"/>
              <a:gd name="connsiteY41" fmla="*/ 58172 h 450850"/>
              <a:gd name="connsiteX42" fmla="*/ 58016 w 464338"/>
              <a:gd name="connsiteY42" fmla="*/ 72700 h 450850"/>
              <a:gd name="connsiteX43" fmla="*/ 362745 w 464338"/>
              <a:gd name="connsiteY43" fmla="*/ 72700 h 450850"/>
              <a:gd name="connsiteX44" fmla="*/ 362745 w 464338"/>
              <a:gd name="connsiteY44" fmla="*/ 58172 h 450850"/>
              <a:gd name="connsiteX45" fmla="*/ 79807 w 464338"/>
              <a:gd name="connsiteY45" fmla="*/ 29076 h 450850"/>
              <a:gd name="connsiteX46" fmla="*/ 29019 w 464338"/>
              <a:gd name="connsiteY46" fmla="*/ 79984 h 450850"/>
              <a:gd name="connsiteX47" fmla="*/ 43517 w 464338"/>
              <a:gd name="connsiteY47" fmla="*/ 115510 h 450850"/>
              <a:gd name="connsiteX48" fmla="*/ 43517 w 464338"/>
              <a:gd name="connsiteY48" fmla="*/ 87248 h 450850"/>
              <a:gd name="connsiteX49" fmla="*/ 43517 w 464338"/>
              <a:gd name="connsiteY49" fmla="*/ 58172 h 450850"/>
              <a:gd name="connsiteX50" fmla="*/ 58016 w 464338"/>
              <a:gd name="connsiteY50" fmla="*/ 43624 h 450850"/>
              <a:gd name="connsiteX51" fmla="*/ 362745 w 464338"/>
              <a:gd name="connsiteY51" fmla="*/ 43624 h 450850"/>
              <a:gd name="connsiteX52" fmla="*/ 377266 w 464338"/>
              <a:gd name="connsiteY52" fmla="*/ 58172 h 450850"/>
              <a:gd name="connsiteX53" fmla="*/ 377266 w 464338"/>
              <a:gd name="connsiteY53" fmla="*/ 87248 h 450850"/>
              <a:gd name="connsiteX54" fmla="*/ 377266 w 464338"/>
              <a:gd name="connsiteY54" fmla="*/ 116345 h 450850"/>
              <a:gd name="connsiteX55" fmla="*/ 377266 w 464338"/>
              <a:gd name="connsiteY55" fmla="*/ 130872 h 450850"/>
              <a:gd name="connsiteX56" fmla="*/ 391786 w 464338"/>
              <a:gd name="connsiteY56" fmla="*/ 133544 h 450850"/>
              <a:gd name="connsiteX57" fmla="*/ 391786 w 464338"/>
              <a:gd name="connsiteY57" fmla="*/ 87248 h 450850"/>
              <a:gd name="connsiteX58" fmla="*/ 391786 w 464338"/>
              <a:gd name="connsiteY58" fmla="*/ 79984 h 450850"/>
              <a:gd name="connsiteX59" fmla="*/ 391786 w 464338"/>
              <a:gd name="connsiteY59" fmla="*/ 43624 h 450850"/>
              <a:gd name="connsiteX60" fmla="*/ 377266 w 464338"/>
              <a:gd name="connsiteY60" fmla="*/ 29076 h 450850"/>
              <a:gd name="connsiteX61" fmla="*/ 319228 w 464338"/>
              <a:gd name="connsiteY61" fmla="*/ 29076 h 450850"/>
              <a:gd name="connsiteX62" fmla="*/ 79807 w 464338"/>
              <a:gd name="connsiteY62" fmla="*/ 0 h 450850"/>
              <a:gd name="connsiteX63" fmla="*/ 319228 w 464338"/>
              <a:gd name="connsiteY63" fmla="*/ 0 h 450850"/>
              <a:gd name="connsiteX64" fmla="*/ 377266 w 464338"/>
              <a:gd name="connsiteY64" fmla="*/ 0 h 450850"/>
              <a:gd name="connsiteX65" fmla="*/ 420805 w 464338"/>
              <a:gd name="connsiteY65" fmla="*/ 43624 h 450850"/>
              <a:gd name="connsiteX66" fmla="*/ 420805 w 464338"/>
              <a:gd name="connsiteY66" fmla="*/ 79984 h 450850"/>
              <a:gd name="connsiteX67" fmla="*/ 420805 w 464338"/>
              <a:gd name="connsiteY67" fmla="*/ 87248 h 450850"/>
              <a:gd name="connsiteX68" fmla="*/ 420805 w 464338"/>
              <a:gd name="connsiteY68" fmla="*/ 174517 h 450850"/>
              <a:gd name="connsiteX69" fmla="*/ 420827 w 464338"/>
              <a:gd name="connsiteY69" fmla="*/ 174517 h 450850"/>
              <a:gd name="connsiteX70" fmla="*/ 420827 w 464338"/>
              <a:gd name="connsiteY70" fmla="*/ 349033 h 450850"/>
              <a:gd name="connsiteX71" fmla="*/ 420805 w 464338"/>
              <a:gd name="connsiteY71" fmla="*/ 349033 h 450850"/>
              <a:gd name="connsiteX72" fmla="*/ 420805 w 464338"/>
              <a:gd name="connsiteY72" fmla="*/ 370845 h 450850"/>
              <a:gd name="connsiteX73" fmla="*/ 340998 w 464338"/>
              <a:gd name="connsiteY73" fmla="*/ 450850 h 450850"/>
              <a:gd name="connsiteX74" fmla="*/ 79807 w 464338"/>
              <a:gd name="connsiteY74" fmla="*/ 450850 h 450850"/>
              <a:gd name="connsiteX75" fmla="*/ 0 w 464338"/>
              <a:gd name="connsiteY75" fmla="*/ 370845 h 450850"/>
              <a:gd name="connsiteX76" fmla="*/ 0 w 464338"/>
              <a:gd name="connsiteY76" fmla="*/ 79984 h 450850"/>
              <a:gd name="connsiteX77" fmla="*/ 79807 w 464338"/>
              <a:gd name="connsiteY77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64338" h="450850">
                <a:moveTo>
                  <a:pt x="261540" y="246856"/>
                </a:moveTo>
                <a:cubicBezTo>
                  <a:pt x="277531" y="246856"/>
                  <a:pt x="290512" y="260021"/>
                  <a:pt x="290512" y="276225"/>
                </a:cubicBezTo>
                <a:cubicBezTo>
                  <a:pt x="290512" y="292427"/>
                  <a:pt x="277531" y="305592"/>
                  <a:pt x="261540" y="305592"/>
                </a:cubicBezTo>
                <a:cubicBezTo>
                  <a:pt x="245546" y="305592"/>
                  <a:pt x="232568" y="292427"/>
                  <a:pt x="232568" y="276225"/>
                </a:cubicBezTo>
                <a:cubicBezTo>
                  <a:pt x="232568" y="260021"/>
                  <a:pt x="245546" y="246856"/>
                  <a:pt x="261540" y="246856"/>
                </a:cubicBezTo>
                <a:close/>
                <a:moveTo>
                  <a:pt x="419120" y="213403"/>
                </a:moveTo>
                <a:cubicBezTo>
                  <a:pt x="419009" y="213716"/>
                  <a:pt x="418765" y="213966"/>
                  <a:pt x="418654" y="214300"/>
                </a:cubicBezTo>
                <a:cubicBezTo>
                  <a:pt x="417701" y="216680"/>
                  <a:pt x="416526" y="218976"/>
                  <a:pt x="415019" y="221000"/>
                </a:cubicBezTo>
                <a:cubicBezTo>
                  <a:pt x="409610" y="228222"/>
                  <a:pt x="400742" y="232564"/>
                  <a:pt x="391786" y="232689"/>
                </a:cubicBezTo>
                <a:lnTo>
                  <a:pt x="261191" y="232689"/>
                </a:lnTo>
                <a:cubicBezTo>
                  <a:pt x="237182" y="232689"/>
                  <a:pt x="217652" y="252268"/>
                  <a:pt x="217652" y="276313"/>
                </a:cubicBezTo>
                <a:cubicBezTo>
                  <a:pt x="217652" y="300379"/>
                  <a:pt x="237182" y="319958"/>
                  <a:pt x="261191" y="319958"/>
                </a:cubicBezTo>
                <a:lnTo>
                  <a:pt x="410319" y="319958"/>
                </a:lnTo>
                <a:cubicBezTo>
                  <a:pt x="426303" y="304888"/>
                  <a:pt x="435303" y="284140"/>
                  <a:pt x="435303" y="261765"/>
                </a:cubicBezTo>
                <a:cubicBezTo>
                  <a:pt x="435303" y="243918"/>
                  <a:pt x="429561" y="227095"/>
                  <a:pt x="419120" y="213403"/>
                </a:cubicBezTo>
                <a:close/>
                <a:moveTo>
                  <a:pt x="29019" y="141642"/>
                </a:moveTo>
                <a:lnTo>
                  <a:pt x="29019" y="370845"/>
                </a:lnTo>
                <a:cubicBezTo>
                  <a:pt x="29019" y="398961"/>
                  <a:pt x="51742" y="421754"/>
                  <a:pt x="79807" y="421754"/>
                </a:cubicBezTo>
                <a:lnTo>
                  <a:pt x="340998" y="421754"/>
                </a:lnTo>
                <a:cubicBezTo>
                  <a:pt x="369041" y="421754"/>
                  <a:pt x="391786" y="398961"/>
                  <a:pt x="391786" y="370845"/>
                </a:cubicBezTo>
                <a:cubicBezTo>
                  <a:pt x="391786" y="370845"/>
                  <a:pt x="391786" y="349033"/>
                  <a:pt x="391786" y="349033"/>
                </a:cubicBezTo>
                <a:lnTo>
                  <a:pt x="261191" y="349033"/>
                </a:lnTo>
                <a:cubicBezTo>
                  <a:pt x="221110" y="349033"/>
                  <a:pt x="188633" y="316493"/>
                  <a:pt x="188633" y="276313"/>
                </a:cubicBezTo>
                <a:cubicBezTo>
                  <a:pt x="188633" y="236154"/>
                  <a:pt x="221110" y="203592"/>
                  <a:pt x="261191" y="203592"/>
                </a:cubicBezTo>
                <a:lnTo>
                  <a:pt x="391786" y="203592"/>
                </a:lnTo>
                <a:lnTo>
                  <a:pt x="391786" y="174517"/>
                </a:lnTo>
                <a:cubicBezTo>
                  <a:pt x="391786" y="166481"/>
                  <a:pt x="385269" y="159969"/>
                  <a:pt x="377266" y="159969"/>
                </a:cubicBezTo>
                <a:lnTo>
                  <a:pt x="319228" y="159969"/>
                </a:lnTo>
                <a:lnTo>
                  <a:pt x="79807" y="159969"/>
                </a:lnTo>
                <a:cubicBezTo>
                  <a:pt x="60521" y="159969"/>
                  <a:pt x="42808" y="153081"/>
                  <a:pt x="29019" y="141642"/>
                </a:cubicBezTo>
                <a:close/>
                <a:moveTo>
                  <a:pt x="58016" y="116345"/>
                </a:moveTo>
                <a:lnTo>
                  <a:pt x="58016" y="125800"/>
                </a:lnTo>
                <a:cubicBezTo>
                  <a:pt x="64644" y="128973"/>
                  <a:pt x="71960" y="130872"/>
                  <a:pt x="79807" y="130872"/>
                </a:cubicBezTo>
                <a:lnTo>
                  <a:pt x="319228" y="130872"/>
                </a:lnTo>
                <a:lnTo>
                  <a:pt x="362745" y="130872"/>
                </a:lnTo>
                <a:lnTo>
                  <a:pt x="362745" y="116345"/>
                </a:lnTo>
                <a:cubicBezTo>
                  <a:pt x="362745" y="116345"/>
                  <a:pt x="58016" y="116345"/>
                  <a:pt x="58016" y="116345"/>
                </a:cubicBezTo>
                <a:close/>
                <a:moveTo>
                  <a:pt x="58016" y="87248"/>
                </a:moveTo>
                <a:lnTo>
                  <a:pt x="58016" y="101796"/>
                </a:lnTo>
                <a:lnTo>
                  <a:pt x="362745" y="101796"/>
                </a:lnTo>
                <a:cubicBezTo>
                  <a:pt x="362745" y="101796"/>
                  <a:pt x="362745" y="87248"/>
                  <a:pt x="362745" y="87248"/>
                </a:cubicBezTo>
                <a:close/>
                <a:moveTo>
                  <a:pt x="58016" y="58172"/>
                </a:moveTo>
                <a:lnTo>
                  <a:pt x="58016" y="72700"/>
                </a:lnTo>
                <a:lnTo>
                  <a:pt x="362745" y="72700"/>
                </a:lnTo>
                <a:cubicBezTo>
                  <a:pt x="362745" y="72700"/>
                  <a:pt x="362745" y="58172"/>
                  <a:pt x="362745" y="58172"/>
                </a:cubicBezTo>
                <a:close/>
                <a:moveTo>
                  <a:pt x="79807" y="29076"/>
                </a:moveTo>
                <a:cubicBezTo>
                  <a:pt x="51742" y="29076"/>
                  <a:pt x="29019" y="51869"/>
                  <a:pt x="29019" y="79984"/>
                </a:cubicBezTo>
                <a:cubicBezTo>
                  <a:pt x="29019" y="93823"/>
                  <a:pt x="34561" y="106326"/>
                  <a:pt x="43517" y="115510"/>
                </a:cubicBezTo>
                <a:lnTo>
                  <a:pt x="43517" y="87248"/>
                </a:lnTo>
                <a:lnTo>
                  <a:pt x="43517" y="58172"/>
                </a:lnTo>
                <a:cubicBezTo>
                  <a:pt x="43517" y="50116"/>
                  <a:pt x="50013" y="43624"/>
                  <a:pt x="58016" y="43624"/>
                </a:cubicBezTo>
                <a:lnTo>
                  <a:pt x="362745" y="43624"/>
                </a:lnTo>
                <a:cubicBezTo>
                  <a:pt x="370748" y="43624"/>
                  <a:pt x="377266" y="50116"/>
                  <a:pt x="377266" y="58172"/>
                </a:cubicBezTo>
                <a:lnTo>
                  <a:pt x="377266" y="87248"/>
                </a:lnTo>
                <a:lnTo>
                  <a:pt x="377266" y="116345"/>
                </a:lnTo>
                <a:lnTo>
                  <a:pt x="377266" y="130872"/>
                </a:lnTo>
                <a:cubicBezTo>
                  <a:pt x="382387" y="130872"/>
                  <a:pt x="387197" y="131936"/>
                  <a:pt x="391786" y="133544"/>
                </a:cubicBezTo>
                <a:lnTo>
                  <a:pt x="391786" y="87248"/>
                </a:lnTo>
                <a:lnTo>
                  <a:pt x="391786" y="79984"/>
                </a:lnTo>
                <a:lnTo>
                  <a:pt x="391786" y="43624"/>
                </a:lnTo>
                <a:cubicBezTo>
                  <a:pt x="391786" y="35588"/>
                  <a:pt x="385269" y="29076"/>
                  <a:pt x="377266" y="29076"/>
                </a:cubicBezTo>
                <a:lnTo>
                  <a:pt x="319228" y="29076"/>
                </a:lnTo>
                <a:close/>
                <a:moveTo>
                  <a:pt x="79807" y="0"/>
                </a:moveTo>
                <a:lnTo>
                  <a:pt x="319228" y="0"/>
                </a:lnTo>
                <a:lnTo>
                  <a:pt x="377266" y="0"/>
                </a:lnTo>
                <a:cubicBezTo>
                  <a:pt x="401296" y="0"/>
                  <a:pt x="420805" y="19516"/>
                  <a:pt x="420805" y="43624"/>
                </a:cubicBezTo>
                <a:lnTo>
                  <a:pt x="420805" y="79984"/>
                </a:lnTo>
                <a:lnTo>
                  <a:pt x="420805" y="87248"/>
                </a:lnTo>
                <a:lnTo>
                  <a:pt x="420805" y="174517"/>
                </a:lnTo>
                <a:lnTo>
                  <a:pt x="420827" y="174517"/>
                </a:lnTo>
                <a:cubicBezTo>
                  <a:pt x="478842" y="218162"/>
                  <a:pt x="478842" y="305388"/>
                  <a:pt x="420827" y="349033"/>
                </a:cubicBezTo>
                <a:lnTo>
                  <a:pt x="420805" y="349033"/>
                </a:lnTo>
                <a:lnTo>
                  <a:pt x="420805" y="370845"/>
                </a:lnTo>
                <a:cubicBezTo>
                  <a:pt x="420805" y="414949"/>
                  <a:pt x="384980" y="450850"/>
                  <a:pt x="340998" y="450850"/>
                </a:cubicBezTo>
                <a:lnTo>
                  <a:pt x="79807" y="450850"/>
                </a:lnTo>
                <a:cubicBezTo>
                  <a:pt x="35780" y="450850"/>
                  <a:pt x="0" y="414949"/>
                  <a:pt x="0" y="370845"/>
                </a:cubicBezTo>
                <a:lnTo>
                  <a:pt x="0" y="79984"/>
                </a:lnTo>
                <a:cubicBezTo>
                  <a:pt x="0" y="35880"/>
                  <a:pt x="35780" y="0"/>
                  <a:pt x="7980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5" name="PA_任意多边形 40">
            <a:extLst>
              <a:ext uri="{FF2B5EF4-FFF2-40B4-BE49-F238E27FC236}">
                <a16:creationId xmlns:a16="http://schemas.microsoft.com/office/drawing/2014/main" id="{D4728C68-8320-47E2-A27F-59DCB8AE8319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363474" y="5490905"/>
            <a:ext cx="464323" cy="377825"/>
          </a:xfrm>
          <a:custGeom>
            <a:avLst/>
            <a:gdLst>
              <a:gd name="connsiteX0" fmla="*/ 348258 w 464323"/>
              <a:gd name="connsiteY0" fmla="*/ 290628 h 377825"/>
              <a:gd name="connsiteX1" fmla="*/ 319237 w 464323"/>
              <a:gd name="connsiteY1" fmla="*/ 319682 h 377825"/>
              <a:gd name="connsiteX2" fmla="*/ 348258 w 464323"/>
              <a:gd name="connsiteY2" fmla="*/ 348754 h 377825"/>
              <a:gd name="connsiteX3" fmla="*/ 377279 w 464323"/>
              <a:gd name="connsiteY3" fmla="*/ 319682 h 377825"/>
              <a:gd name="connsiteX4" fmla="*/ 348258 w 464323"/>
              <a:gd name="connsiteY4" fmla="*/ 290628 h 377825"/>
              <a:gd name="connsiteX5" fmla="*/ 159618 w 464323"/>
              <a:gd name="connsiteY5" fmla="*/ 290628 h 377825"/>
              <a:gd name="connsiteX6" fmla="*/ 130597 w 464323"/>
              <a:gd name="connsiteY6" fmla="*/ 319682 h 377825"/>
              <a:gd name="connsiteX7" fmla="*/ 159618 w 464323"/>
              <a:gd name="connsiteY7" fmla="*/ 348754 h 377825"/>
              <a:gd name="connsiteX8" fmla="*/ 188640 w 464323"/>
              <a:gd name="connsiteY8" fmla="*/ 319682 h 377825"/>
              <a:gd name="connsiteX9" fmla="*/ 159618 w 464323"/>
              <a:gd name="connsiteY9" fmla="*/ 290628 h 377825"/>
              <a:gd name="connsiteX10" fmla="*/ 333640 w 464323"/>
              <a:gd name="connsiteY10" fmla="*/ 130472 h 377825"/>
              <a:gd name="connsiteX11" fmla="*/ 333640 w 464323"/>
              <a:gd name="connsiteY11" fmla="*/ 217983 h 377825"/>
              <a:gd name="connsiteX12" fmla="*/ 391845 w 464323"/>
              <a:gd name="connsiteY12" fmla="*/ 217983 h 377825"/>
              <a:gd name="connsiteX13" fmla="*/ 391845 w 464323"/>
              <a:gd name="connsiteY13" fmla="*/ 196105 h 377825"/>
              <a:gd name="connsiteX14" fmla="*/ 348192 w 464323"/>
              <a:gd name="connsiteY14" fmla="*/ 130472 h 377825"/>
              <a:gd name="connsiteX15" fmla="*/ 333640 w 464323"/>
              <a:gd name="connsiteY15" fmla="*/ 115887 h 377825"/>
              <a:gd name="connsiteX16" fmla="*/ 348192 w 464323"/>
              <a:gd name="connsiteY16" fmla="*/ 115887 h 377825"/>
              <a:gd name="connsiteX17" fmla="*/ 360299 w 464323"/>
              <a:gd name="connsiteY17" fmla="*/ 122380 h 377825"/>
              <a:gd name="connsiteX18" fmla="*/ 403955 w 464323"/>
              <a:gd name="connsiteY18" fmla="*/ 188013 h 377825"/>
              <a:gd name="connsiteX19" fmla="*/ 406401 w 464323"/>
              <a:gd name="connsiteY19" fmla="*/ 196105 h 377825"/>
              <a:gd name="connsiteX20" fmla="*/ 406401 w 464323"/>
              <a:gd name="connsiteY20" fmla="*/ 217983 h 377825"/>
              <a:gd name="connsiteX21" fmla="*/ 391845 w 464323"/>
              <a:gd name="connsiteY21" fmla="*/ 232563 h 377825"/>
              <a:gd name="connsiteX22" fmla="*/ 333640 w 464323"/>
              <a:gd name="connsiteY22" fmla="*/ 232563 h 377825"/>
              <a:gd name="connsiteX23" fmla="*/ 319088 w 464323"/>
              <a:gd name="connsiteY23" fmla="*/ 217983 h 377825"/>
              <a:gd name="connsiteX24" fmla="*/ 319088 w 464323"/>
              <a:gd name="connsiteY24" fmla="*/ 130472 h 377825"/>
              <a:gd name="connsiteX25" fmla="*/ 333640 w 464323"/>
              <a:gd name="connsiteY25" fmla="*/ 115887 h 377825"/>
              <a:gd name="connsiteX26" fmla="*/ 304726 w 464323"/>
              <a:gd name="connsiteY26" fmla="*/ 101716 h 377825"/>
              <a:gd name="connsiteX27" fmla="*/ 304726 w 464323"/>
              <a:gd name="connsiteY27" fmla="*/ 203431 h 377825"/>
              <a:gd name="connsiteX28" fmla="*/ 261193 w 464323"/>
              <a:gd name="connsiteY28" fmla="*/ 247038 h 377825"/>
              <a:gd name="connsiteX29" fmla="*/ 72554 w 464323"/>
              <a:gd name="connsiteY29" fmla="*/ 247038 h 377825"/>
              <a:gd name="connsiteX30" fmla="*/ 72554 w 464323"/>
              <a:gd name="connsiteY30" fmla="*/ 290628 h 377825"/>
              <a:gd name="connsiteX31" fmla="*/ 87065 w 464323"/>
              <a:gd name="connsiteY31" fmla="*/ 305164 h 377825"/>
              <a:gd name="connsiteX32" fmla="*/ 103617 w 464323"/>
              <a:gd name="connsiteY32" fmla="*/ 305164 h 377825"/>
              <a:gd name="connsiteX33" fmla="*/ 159618 w 464323"/>
              <a:gd name="connsiteY33" fmla="*/ 261557 h 377825"/>
              <a:gd name="connsiteX34" fmla="*/ 215597 w 464323"/>
              <a:gd name="connsiteY34" fmla="*/ 305164 h 377825"/>
              <a:gd name="connsiteX35" fmla="*/ 292257 w 464323"/>
              <a:gd name="connsiteY35" fmla="*/ 305164 h 377825"/>
              <a:gd name="connsiteX36" fmla="*/ 348258 w 464323"/>
              <a:gd name="connsiteY36" fmla="*/ 261557 h 377825"/>
              <a:gd name="connsiteX37" fmla="*/ 404216 w 464323"/>
              <a:gd name="connsiteY37" fmla="*/ 305164 h 377825"/>
              <a:gd name="connsiteX38" fmla="*/ 420812 w 464323"/>
              <a:gd name="connsiteY38" fmla="*/ 305164 h 377825"/>
              <a:gd name="connsiteX39" fmla="*/ 435323 w 464323"/>
              <a:gd name="connsiteY39" fmla="*/ 290628 h 377825"/>
              <a:gd name="connsiteX40" fmla="*/ 435323 w 464323"/>
              <a:gd name="connsiteY40" fmla="*/ 203431 h 377825"/>
              <a:gd name="connsiteX41" fmla="*/ 432872 w 464323"/>
              <a:gd name="connsiteY41" fmla="*/ 195367 h 377825"/>
              <a:gd name="connsiteX42" fmla="*/ 374829 w 464323"/>
              <a:gd name="connsiteY42" fmla="*/ 108188 h 377825"/>
              <a:gd name="connsiteX43" fmla="*/ 362769 w 464323"/>
              <a:gd name="connsiteY43" fmla="*/ 101716 h 377825"/>
              <a:gd name="connsiteX44" fmla="*/ 43511 w 464323"/>
              <a:gd name="connsiteY44" fmla="*/ 29054 h 377825"/>
              <a:gd name="connsiteX45" fmla="*/ 29000 w 464323"/>
              <a:gd name="connsiteY45" fmla="*/ 43590 h 377825"/>
              <a:gd name="connsiteX46" fmla="*/ 29000 w 464323"/>
              <a:gd name="connsiteY46" fmla="*/ 203431 h 377825"/>
              <a:gd name="connsiteX47" fmla="*/ 43511 w 464323"/>
              <a:gd name="connsiteY47" fmla="*/ 217967 h 377825"/>
              <a:gd name="connsiteX48" fmla="*/ 261193 w 464323"/>
              <a:gd name="connsiteY48" fmla="*/ 217967 h 377825"/>
              <a:gd name="connsiteX49" fmla="*/ 275704 w 464323"/>
              <a:gd name="connsiteY49" fmla="*/ 203431 h 377825"/>
              <a:gd name="connsiteX50" fmla="*/ 275704 w 464323"/>
              <a:gd name="connsiteY50" fmla="*/ 101716 h 377825"/>
              <a:gd name="connsiteX51" fmla="*/ 275704 w 464323"/>
              <a:gd name="connsiteY51" fmla="*/ 72644 h 377825"/>
              <a:gd name="connsiteX52" fmla="*/ 275704 w 464323"/>
              <a:gd name="connsiteY52" fmla="*/ 43590 h 377825"/>
              <a:gd name="connsiteX53" fmla="*/ 261193 w 464323"/>
              <a:gd name="connsiteY53" fmla="*/ 29054 h 377825"/>
              <a:gd name="connsiteX54" fmla="*/ 43511 w 464323"/>
              <a:gd name="connsiteY54" fmla="*/ 0 h 377825"/>
              <a:gd name="connsiteX55" fmla="*/ 261193 w 464323"/>
              <a:gd name="connsiteY55" fmla="*/ 0 h 377825"/>
              <a:gd name="connsiteX56" fmla="*/ 304726 w 464323"/>
              <a:gd name="connsiteY56" fmla="*/ 43590 h 377825"/>
              <a:gd name="connsiteX57" fmla="*/ 304726 w 464323"/>
              <a:gd name="connsiteY57" fmla="*/ 72644 h 377825"/>
              <a:gd name="connsiteX58" fmla="*/ 362769 w 464323"/>
              <a:gd name="connsiteY58" fmla="*/ 72644 h 377825"/>
              <a:gd name="connsiteX59" fmla="*/ 398970 w 464323"/>
              <a:gd name="connsiteY59" fmla="*/ 92060 h 377825"/>
              <a:gd name="connsiteX60" fmla="*/ 457013 w 464323"/>
              <a:gd name="connsiteY60" fmla="*/ 179257 h 377825"/>
              <a:gd name="connsiteX61" fmla="*/ 464323 w 464323"/>
              <a:gd name="connsiteY61" fmla="*/ 203431 h 377825"/>
              <a:gd name="connsiteX62" fmla="*/ 464323 w 464323"/>
              <a:gd name="connsiteY62" fmla="*/ 290628 h 377825"/>
              <a:gd name="connsiteX63" fmla="*/ 420812 w 464323"/>
              <a:gd name="connsiteY63" fmla="*/ 334218 h 377825"/>
              <a:gd name="connsiteX64" fmla="*/ 404216 w 464323"/>
              <a:gd name="connsiteY64" fmla="*/ 334218 h 377825"/>
              <a:gd name="connsiteX65" fmla="*/ 348258 w 464323"/>
              <a:gd name="connsiteY65" fmla="*/ 377825 h 377825"/>
              <a:gd name="connsiteX66" fmla="*/ 292257 w 464323"/>
              <a:gd name="connsiteY66" fmla="*/ 334218 h 377825"/>
              <a:gd name="connsiteX67" fmla="*/ 215597 w 464323"/>
              <a:gd name="connsiteY67" fmla="*/ 334218 h 377825"/>
              <a:gd name="connsiteX68" fmla="*/ 159618 w 464323"/>
              <a:gd name="connsiteY68" fmla="*/ 377825 h 377825"/>
              <a:gd name="connsiteX69" fmla="*/ 103617 w 464323"/>
              <a:gd name="connsiteY69" fmla="*/ 334218 h 377825"/>
              <a:gd name="connsiteX70" fmla="*/ 87065 w 464323"/>
              <a:gd name="connsiteY70" fmla="*/ 334218 h 377825"/>
              <a:gd name="connsiteX71" fmla="*/ 43532 w 464323"/>
              <a:gd name="connsiteY71" fmla="*/ 290628 h 377825"/>
              <a:gd name="connsiteX72" fmla="*/ 43532 w 464323"/>
              <a:gd name="connsiteY72" fmla="*/ 247038 h 377825"/>
              <a:gd name="connsiteX73" fmla="*/ 43511 w 464323"/>
              <a:gd name="connsiteY73" fmla="*/ 247038 h 377825"/>
              <a:gd name="connsiteX74" fmla="*/ 0 w 464323"/>
              <a:gd name="connsiteY74" fmla="*/ 203431 h 377825"/>
              <a:gd name="connsiteX75" fmla="*/ 0 w 464323"/>
              <a:gd name="connsiteY75" fmla="*/ 43590 h 377825"/>
              <a:gd name="connsiteX76" fmla="*/ 43511 w 464323"/>
              <a:gd name="connsiteY76" fmla="*/ 0 h 3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64323" h="377825">
                <a:moveTo>
                  <a:pt x="348258" y="290628"/>
                </a:moveTo>
                <a:cubicBezTo>
                  <a:pt x="332221" y="290628"/>
                  <a:pt x="319237" y="303660"/>
                  <a:pt x="319237" y="319682"/>
                </a:cubicBezTo>
                <a:cubicBezTo>
                  <a:pt x="319237" y="335722"/>
                  <a:pt x="332221" y="348754"/>
                  <a:pt x="348258" y="348754"/>
                </a:cubicBezTo>
                <a:cubicBezTo>
                  <a:pt x="364274" y="348754"/>
                  <a:pt x="377279" y="335722"/>
                  <a:pt x="377279" y="319682"/>
                </a:cubicBezTo>
                <a:cubicBezTo>
                  <a:pt x="377279" y="303660"/>
                  <a:pt x="364274" y="290628"/>
                  <a:pt x="348258" y="290628"/>
                </a:cubicBezTo>
                <a:close/>
                <a:moveTo>
                  <a:pt x="159618" y="290628"/>
                </a:moveTo>
                <a:cubicBezTo>
                  <a:pt x="143581" y="290628"/>
                  <a:pt x="130597" y="303660"/>
                  <a:pt x="130597" y="319682"/>
                </a:cubicBezTo>
                <a:cubicBezTo>
                  <a:pt x="130597" y="335722"/>
                  <a:pt x="143581" y="348754"/>
                  <a:pt x="159618" y="348754"/>
                </a:cubicBezTo>
                <a:cubicBezTo>
                  <a:pt x="175634" y="348754"/>
                  <a:pt x="188640" y="335722"/>
                  <a:pt x="188640" y="319682"/>
                </a:cubicBezTo>
                <a:cubicBezTo>
                  <a:pt x="188640" y="303660"/>
                  <a:pt x="175634" y="290628"/>
                  <a:pt x="159618" y="290628"/>
                </a:cubicBezTo>
                <a:close/>
                <a:moveTo>
                  <a:pt x="333640" y="130472"/>
                </a:moveTo>
                <a:lnTo>
                  <a:pt x="333640" y="217983"/>
                </a:lnTo>
                <a:lnTo>
                  <a:pt x="391845" y="217983"/>
                </a:lnTo>
                <a:cubicBezTo>
                  <a:pt x="391845" y="217983"/>
                  <a:pt x="391845" y="196105"/>
                  <a:pt x="391845" y="196105"/>
                </a:cubicBezTo>
                <a:lnTo>
                  <a:pt x="348192" y="130472"/>
                </a:lnTo>
                <a:close/>
                <a:moveTo>
                  <a:pt x="333640" y="115887"/>
                </a:moveTo>
                <a:lnTo>
                  <a:pt x="348192" y="115887"/>
                </a:lnTo>
                <a:cubicBezTo>
                  <a:pt x="353051" y="115887"/>
                  <a:pt x="357599" y="118318"/>
                  <a:pt x="360299" y="122380"/>
                </a:cubicBezTo>
                <a:cubicBezTo>
                  <a:pt x="360299" y="122380"/>
                  <a:pt x="403955" y="188013"/>
                  <a:pt x="403955" y="188013"/>
                </a:cubicBezTo>
                <a:cubicBezTo>
                  <a:pt x="405548" y="190406"/>
                  <a:pt x="406401" y="193226"/>
                  <a:pt x="406401" y="196105"/>
                </a:cubicBezTo>
                <a:lnTo>
                  <a:pt x="406401" y="217983"/>
                </a:lnTo>
                <a:cubicBezTo>
                  <a:pt x="406401" y="226043"/>
                  <a:pt x="399889" y="232563"/>
                  <a:pt x="391845" y="232563"/>
                </a:cubicBezTo>
                <a:lnTo>
                  <a:pt x="333640" y="232563"/>
                </a:lnTo>
                <a:cubicBezTo>
                  <a:pt x="325596" y="232563"/>
                  <a:pt x="319088" y="226043"/>
                  <a:pt x="319088" y="217983"/>
                </a:cubicBezTo>
                <a:lnTo>
                  <a:pt x="319088" y="130472"/>
                </a:lnTo>
                <a:cubicBezTo>
                  <a:pt x="319088" y="122407"/>
                  <a:pt x="325596" y="115887"/>
                  <a:pt x="333640" y="115887"/>
                </a:cubicBezTo>
                <a:close/>
                <a:moveTo>
                  <a:pt x="304726" y="101716"/>
                </a:moveTo>
                <a:lnTo>
                  <a:pt x="304726" y="203431"/>
                </a:lnTo>
                <a:cubicBezTo>
                  <a:pt x="304726" y="227482"/>
                  <a:pt x="285185" y="247038"/>
                  <a:pt x="261193" y="247038"/>
                </a:cubicBezTo>
                <a:lnTo>
                  <a:pt x="72554" y="247038"/>
                </a:lnTo>
                <a:lnTo>
                  <a:pt x="72554" y="290628"/>
                </a:lnTo>
                <a:cubicBezTo>
                  <a:pt x="72554" y="298657"/>
                  <a:pt x="79046" y="305164"/>
                  <a:pt x="87065" y="305164"/>
                </a:cubicBezTo>
                <a:lnTo>
                  <a:pt x="103617" y="305164"/>
                </a:lnTo>
                <a:cubicBezTo>
                  <a:pt x="110110" y="280150"/>
                  <a:pt x="132639" y="261557"/>
                  <a:pt x="159618" y="261557"/>
                </a:cubicBezTo>
                <a:cubicBezTo>
                  <a:pt x="186576" y="261557"/>
                  <a:pt x="209105" y="280150"/>
                  <a:pt x="215597" y="305164"/>
                </a:cubicBezTo>
                <a:lnTo>
                  <a:pt x="292257" y="305164"/>
                </a:lnTo>
                <a:cubicBezTo>
                  <a:pt x="298749" y="280150"/>
                  <a:pt x="321279" y="261557"/>
                  <a:pt x="348258" y="261557"/>
                </a:cubicBezTo>
                <a:cubicBezTo>
                  <a:pt x="375194" y="261557"/>
                  <a:pt x="397724" y="280150"/>
                  <a:pt x="404216" y="305164"/>
                </a:cubicBezTo>
                <a:lnTo>
                  <a:pt x="420812" y="305164"/>
                </a:lnTo>
                <a:cubicBezTo>
                  <a:pt x="428830" y="305164"/>
                  <a:pt x="435323" y="298657"/>
                  <a:pt x="435323" y="290628"/>
                </a:cubicBezTo>
                <a:cubicBezTo>
                  <a:pt x="435323" y="290628"/>
                  <a:pt x="435323" y="203431"/>
                  <a:pt x="435323" y="203431"/>
                </a:cubicBezTo>
                <a:cubicBezTo>
                  <a:pt x="435323" y="200562"/>
                  <a:pt x="434463" y="197764"/>
                  <a:pt x="432872" y="195367"/>
                </a:cubicBezTo>
                <a:lnTo>
                  <a:pt x="374829" y="108188"/>
                </a:lnTo>
                <a:cubicBezTo>
                  <a:pt x="372142" y="104147"/>
                  <a:pt x="367606" y="101716"/>
                  <a:pt x="362769" y="101716"/>
                </a:cubicBezTo>
                <a:close/>
                <a:moveTo>
                  <a:pt x="43511" y="29054"/>
                </a:moveTo>
                <a:cubicBezTo>
                  <a:pt x="35514" y="29054"/>
                  <a:pt x="29000" y="35561"/>
                  <a:pt x="29000" y="43590"/>
                </a:cubicBezTo>
                <a:lnTo>
                  <a:pt x="29000" y="203431"/>
                </a:lnTo>
                <a:cubicBezTo>
                  <a:pt x="29000" y="211460"/>
                  <a:pt x="35514" y="217967"/>
                  <a:pt x="43511" y="217967"/>
                </a:cubicBezTo>
                <a:cubicBezTo>
                  <a:pt x="43511" y="217967"/>
                  <a:pt x="261193" y="217967"/>
                  <a:pt x="261193" y="217967"/>
                </a:cubicBezTo>
                <a:cubicBezTo>
                  <a:pt x="269212" y="217967"/>
                  <a:pt x="275704" y="211460"/>
                  <a:pt x="275704" y="203431"/>
                </a:cubicBezTo>
                <a:lnTo>
                  <a:pt x="275704" y="101716"/>
                </a:lnTo>
                <a:lnTo>
                  <a:pt x="275704" y="72644"/>
                </a:lnTo>
                <a:lnTo>
                  <a:pt x="275704" y="43590"/>
                </a:lnTo>
                <a:cubicBezTo>
                  <a:pt x="275704" y="35561"/>
                  <a:pt x="269212" y="29054"/>
                  <a:pt x="261193" y="29054"/>
                </a:cubicBezTo>
                <a:close/>
                <a:moveTo>
                  <a:pt x="43511" y="0"/>
                </a:moveTo>
                <a:lnTo>
                  <a:pt x="261193" y="0"/>
                </a:lnTo>
                <a:cubicBezTo>
                  <a:pt x="285185" y="0"/>
                  <a:pt x="304726" y="19539"/>
                  <a:pt x="304726" y="43590"/>
                </a:cubicBezTo>
                <a:lnTo>
                  <a:pt x="304726" y="72644"/>
                </a:lnTo>
                <a:lnTo>
                  <a:pt x="362769" y="72644"/>
                </a:lnTo>
                <a:cubicBezTo>
                  <a:pt x="377323" y="72644"/>
                  <a:pt x="390866" y="79903"/>
                  <a:pt x="398970" y="92060"/>
                </a:cubicBezTo>
                <a:lnTo>
                  <a:pt x="457013" y="179257"/>
                </a:lnTo>
                <a:cubicBezTo>
                  <a:pt x="461807" y="186429"/>
                  <a:pt x="464323" y="194808"/>
                  <a:pt x="464323" y="203431"/>
                </a:cubicBezTo>
                <a:lnTo>
                  <a:pt x="464323" y="290628"/>
                </a:lnTo>
                <a:cubicBezTo>
                  <a:pt x="464323" y="314662"/>
                  <a:pt x="444803" y="334218"/>
                  <a:pt x="420812" y="334218"/>
                </a:cubicBezTo>
                <a:lnTo>
                  <a:pt x="404216" y="334218"/>
                </a:lnTo>
                <a:cubicBezTo>
                  <a:pt x="397724" y="359231"/>
                  <a:pt x="375194" y="377825"/>
                  <a:pt x="348258" y="377825"/>
                </a:cubicBezTo>
                <a:cubicBezTo>
                  <a:pt x="321279" y="377825"/>
                  <a:pt x="298749" y="359231"/>
                  <a:pt x="292257" y="334218"/>
                </a:cubicBezTo>
                <a:lnTo>
                  <a:pt x="215597" y="334218"/>
                </a:lnTo>
                <a:cubicBezTo>
                  <a:pt x="209105" y="359231"/>
                  <a:pt x="186576" y="377825"/>
                  <a:pt x="159618" y="377825"/>
                </a:cubicBezTo>
                <a:cubicBezTo>
                  <a:pt x="132639" y="377825"/>
                  <a:pt x="110110" y="359231"/>
                  <a:pt x="103617" y="334218"/>
                </a:cubicBezTo>
                <a:lnTo>
                  <a:pt x="87065" y="334218"/>
                </a:lnTo>
                <a:cubicBezTo>
                  <a:pt x="63052" y="334218"/>
                  <a:pt x="43532" y="314662"/>
                  <a:pt x="43532" y="290628"/>
                </a:cubicBezTo>
                <a:lnTo>
                  <a:pt x="43532" y="247038"/>
                </a:lnTo>
                <a:lnTo>
                  <a:pt x="43511" y="247038"/>
                </a:lnTo>
                <a:cubicBezTo>
                  <a:pt x="19520" y="247038"/>
                  <a:pt x="0" y="227482"/>
                  <a:pt x="0" y="203431"/>
                </a:cubicBezTo>
                <a:lnTo>
                  <a:pt x="0" y="43590"/>
                </a:lnTo>
                <a:cubicBezTo>
                  <a:pt x="0" y="1953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6" name="PA_任意多边形 42">
            <a:extLst>
              <a:ext uri="{FF2B5EF4-FFF2-40B4-BE49-F238E27FC236}">
                <a16:creationId xmlns:a16="http://schemas.microsoft.com/office/drawing/2014/main" id="{46BEDD37-5F9B-4DE3-9D24-7DCF7489C866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8170094" y="4061303"/>
            <a:ext cx="465138" cy="435749"/>
          </a:xfrm>
          <a:custGeom>
            <a:avLst/>
            <a:gdLst>
              <a:gd name="connsiteX0" fmla="*/ 73207 w 465138"/>
              <a:gd name="connsiteY0" fmla="*/ 72480 h 435749"/>
              <a:gd name="connsiteX1" fmla="*/ 73207 w 465138"/>
              <a:gd name="connsiteY1" fmla="*/ 276031 h 435749"/>
              <a:gd name="connsiteX2" fmla="*/ 391898 w 465138"/>
              <a:gd name="connsiteY2" fmla="*/ 276031 h 435749"/>
              <a:gd name="connsiteX3" fmla="*/ 391898 w 465138"/>
              <a:gd name="connsiteY3" fmla="*/ 72480 h 435749"/>
              <a:gd name="connsiteX4" fmla="*/ 391898 w 465138"/>
              <a:gd name="connsiteY4" fmla="*/ 57944 h 435749"/>
              <a:gd name="connsiteX5" fmla="*/ 406400 w 465138"/>
              <a:gd name="connsiteY5" fmla="*/ 72480 h 435749"/>
              <a:gd name="connsiteX6" fmla="*/ 406400 w 465138"/>
              <a:gd name="connsiteY6" fmla="*/ 275967 h 435749"/>
              <a:gd name="connsiteX7" fmla="*/ 391898 w 465138"/>
              <a:gd name="connsiteY7" fmla="*/ 290502 h 435749"/>
              <a:gd name="connsiteX8" fmla="*/ 73207 w 465138"/>
              <a:gd name="connsiteY8" fmla="*/ 290502 h 435749"/>
              <a:gd name="connsiteX9" fmla="*/ 58737 w 465138"/>
              <a:gd name="connsiteY9" fmla="*/ 275967 h 435749"/>
              <a:gd name="connsiteX10" fmla="*/ 58737 w 465138"/>
              <a:gd name="connsiteY10" fmla="*/ 72480 h 435749"/>
              <a:gd name="connsiteX11" fmla="*/ 73207 w 465138"/>
              <a:gd name="connsiteY11" fmla="*/ 57998 h 435749"/>
              <a:gd name="connsiteX12" fmla="*/ 43585 w 465138"/>
              <a:gd name="connsiteY12" fmla="*/ 29051 h 435749"/>
              <a:gd name="connsiteX13" fmla="*/ 29050 w 465138"/>
              <a:gd name="connsiteY13" fmla="*/ 43577 h 435749"/>
              <a:gd name="connsiteX14" fmla="*/ 29050 w 465138"/>
              <a:gd name="connsiteY14" fmla="*/ 334130 h 435749"/>
              <a:gd name="connsiteX15" fmla="*/ 43585 w 465138"/>
              <a:gd name="connsiteY15" fmla="*/ 348656 h 435749"/>
              <a:gd name="connsiteX16" fmla="*/ 174405 w 465138"/>
              <a:gd name="connsiteY16" fmla="*/ 348656 h 435749"/>
              <a:gd name="connsiteX17" fmla="*/ 290690 w 465138"/>
              <a:gd name="connsiteY17" fmla="*/ 348656 h 435749"/>
              <a:gd name="connsiteX18" fmla="*/ 421532 w 465138"/>
              <a:gd name="connsiteY18" fmla="*/ 348656 h 435749"/>
              <a:gd name="connsiteX19" fmla="*/ 436046 w 465138"/>
              <a:gd name="connsiteY19" fmla="*/ 334130 h 435749"/>
              <a:gd name="connsiteX20" fmla="*/ 436046 w 465138"/>
              <a:gd name="connsiteY20" fmla="*/ 43577 h 435749"/>
              <a:gd name="connsiteX21" fmla="*/ 421532 w 465138"/>
              <a:gd name="connsiteY21" fmla="*/ 29051 h 435749"/>
              <a:gd name="connsiteX22" fmla="*/ 43585 w 465138"/>
              <a:gd name="connsiteY22" fmla="*/ 0 h 435749"/>
              <a:gd name="connsiteX23" fmla="*/ 421532 w 465138"/>
              <a:gd name="connsiteY23" fmla="*/ 0 h 435749"/>
              <a:gd name="connsiteX24" fmla="*/ 465138 w 465138"/>
              <a:gd name="connsiteY24" fmla="*/ 43577 h 435749"/>
              <a:gd name="connsiteX25" fmla="*/ 465138 w 465138"/>
              <a:gd name="connsiteY25" fmla="*/ 334130 h 435749"/>
              <a:gd name="connsiteX26" fmla="*/ 421661 w 465138"/>
              <a:gd name="connsiteY26" fmla="*/ 377687 h 435749"/>
              <a:gd name="connsiteX27" fmla="*/ 276154 w 465138"/>
              <a:gd name="connsiteY27" fmla="*/ 377687 h 435749"/>
              <a:gd name="connsiteX28" fmla="*/ 276154 w 465138"/>
              <a:gd name="connsiteY28" fmla="*/ 395360 h 435749"/>
              <a:gd name="connsiteX29" fmla="*/ 366899 w 465138"/>
              <a:gd name="connsiteY29" fmla="*/ 407142 h 435749"/>
              <a:gd name="connsiteX30" fmla="*/ 377903 w 465138"/>
              <a:gd name="connsiteY30" fmla="*/ 421223 h 435749"/>
              <a:gd name="connsiteX31" fmla="*/ 363368 w 465138"/>
              <a:gd name="connsiteY31" fmla="*/ 435749 h 435749"/>
              <a:gd name="connsiteX32" fmla="*/ 101728 w 465138"/>
              <a:gd name="connsiteY32" fmla="*/ 435749 h 435749"/>
              <a:gd name="connsiteX33" fmla="*/ 87192 w 465138"/>
              <a:gd name="connsiteY33" fmla="*/ 421223 h 435749"/>
              <a:gd name="connsiteX34" fmla="*/ 98218 w 465138"/>
              <a:gd name="connsiteY34" fmla="*/ 407142 h 435749"/>
              <a:gd name="connsiteX35" fmla="*/ 188941 w 465138"/>
              <a:gd name="connsiteY35" fmla="*/ 395360 h 435749"/>
              <a:gd name="connsiteX36" fmla="*/ 188941 w 465138"/>
              <a:gd name="connsiteY36" fmla="*/ 377687 h 435749"/>
              <a:gd name="connsiteX37" fmla="*/ 43456 w 465138"/>
              <a:gd name="connsiteY37" fmla="*/ 377687 h 435749"/>
              <a:gd name="connsiteX38" fmla="*/ 0 w 465138"/>
              <a:gd name="connsiteY38" fmla="*/ 334130 h 435749"/>
              <a:gd name="connsiteX39" fmla="*/ 0 w 465138"/>
              <a:gd name="connsiteY39" fmla="*/ 43577 h 435749"/>
              <a:gd name="connsiteX40" fmla="*/ 43585 w 465138"/>
              <a:gd name="connsiteY40" fmla="*/ 0 h 4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5138" h="435749">
                <a:moveTo>
                  <a:pt x="73207" y="72480"/>
                </a:moveTo>
                <a:lnTo>
                  <a:pt x="73207" y="276031"/>
                </a:lnTo>
                <a:lnTo>
                  <a:pt x="391898" y="276031"/>
                </a:lnTo>
                <a:cubicBezTo>
                  <a:pt x="391898" y="276031"/>
                  <a:pt x="391898" y="72480"/>
                  <a:pt x="391898" y="72480"/>
                </a:cubicBezTo>
                <a:close/>
                <a:moveTo>
                  <a:pt x="391898" y="57944"/>
                </a:moveTo>
                <a:cubicBezTo>
                  <a:pt x="399914" y="57944"/>
                  <a:pt x="406400" y="64437"/>
                  <a:pt x="406400" y="72480"/>
                </a:cubicBezTo>
                <a:lnTo>
                  <a:pt x="406400" y="275967"/>
                </a:lnTo>
                <a:cubicBezTo>
                  <a:pt x="406400" y="284010"/>
                  <a:pt x="399914" y="290502"/>
                  <a:pt x="391898" y="290502"/>
                </a:cubicBezTo>
                <a:lnTo>
                  <a:pt x="73207" y="290502"/>
                </a:lnTo>
                <a:cubicBezTo>
                  <a:pt x="65208" y="290502"/>
                  <a:pt x="58737" y="284010"/>
                  <a:pt x="58737" y="275967"/>
                </a:cubicBezTo>
                <a:lnTo>
                  <a:pt x="58737" y="72480"/>
                </a:lnTo>
                <a:cubicBezTo>
                  <a:pt x="58737" y="64437"/>
                  <a:pt x="65208" y="57998"/>
                  <a:pt x="73207" y="57998"/>
                </a:cubicBezTo>
                <a:close/>
                <a:moveTo>
                  <a:pt x="43585" y="29051"/>
                </a:moveTo>
                <a:cubicBezTo>
                  <a:pt x="35553" y="29051"/>
                  <a:pt x="29050" y="35548"/>
                  <a:pt x="29050" y="43577"/>
                </a:cubicBezTo>
                <a:lnTo>
                  <a:pt x="29050" y="334130"/>
                </a:lnTo>
                <a:cubicBezTo>
                  <a:pt x="29050" y="342139"/>
                  <a:pt x="35553" y="348656"/>
                  <a:pt x="43585" y="348656"/>
                </a:cubicBezTo>
                <a:lnTo>
                  <a:pt x="174405" y="348656"/>
                </a:lnTo>
                <a:lnTo>
                  <a:pt x="290690" y="348656"/>
                </a:lnTo>
                <a:lnTo>
                  <a:pt x="421532" y="348656"/>
                </a:lnTo>
                <a:cubicBezTo>
                  <a:pt x="429521" y="348656"/>
                  <a:pt x="436046" y="342139"/>
                  <a:pt x="436046" y="334130"/>
                </a:cubicBezTo>
                <a:cubicBezTo>
                  <a:pt x="436046" y="334130"/>
                  <a:pt x="436046" y="43577"/>
                  <a:pt x="436046" y="43577"/>
                </a:cubicBezTo>
                <a:cubicBezTo>
                  <a:pt x="436046" y="35548"/>
                  <a:pt x="429521" y="29051"/>
                  <a:pt x="421532" y="29051"/>
                </a:cubicBezTo>
                <a:close/>
                <a:moveTo>
                  <a:pt x="43585" y="0"/>
                </a:moveTo>
                <a:lnTo>
                  <a:pt x="421532" y="0"/>
                </a:lnTo>
                <a:cubicBezTo>
                  <a:pt x="445585" y="0"/>
                  <a:pt x="465138" y="19489"/>
                  <a:pt x="465138" y="43577"/>
                </a:cubicBezTo>
                <a:lnTo>
                  <a:pt x="465138" y="334130"/>
                </a:lnTo>
                <a:cubicBezTo>
                  <a:pt x="465138" y="358158"/>
                  <a:pt x="445671" y="377626"/>
                  <a:pt x="421661" y="377687"/>
                </a:cubicBezTo>
                <a:lnTo>
                  <a:pt x="276154" y="377687"/>
                </a:lnTo>
                <a:lnTo>
                  <a:pt x="276154" y="395360"/>
                </a:lnTo>
                <a:lnTo>
                  <a:pt x="366899" y="407142"/>
                </a:lnTo>
                <a:cubicBezTo>
                  <a:pt x="373381" y="408776"/>
                  <a:pt x="377903" y="414566"/>
                  <a:pt x="377903" y="421223"/>
                </a:cubicBezTo>
                <a:cubicBezTo>
                  <a:pt x="377903" y="429253"/>
                  <a:pt x="371422" y="435749"/>
                  <a:pt x="363368" y="435749"/>
                </a:cubicBezTo>
                <a:lnTo>
                  <a:pt x="101728" y="435749"/>
                </a:lnTo>
                <a:cubicBezTo>
                  <a:pt x="93695" y="435749"/>
                  <a:pt x="87192" y="429253"/>
                  <a:pt x="87192" y="421223"/>
                </a:cubicBezTo>
                <a:cubicBezTo>
                  <a:pt x="87192" y="414566"/>
                  <a:pt x="91736" y="408776"/>
                  <a:pt x="98218" y="407142"/>
                </a:cubicBezTo>
                <a:lnTo>
                  <a:pt x="188941" y="395360"/>
                </a:lnTo>
                <a:lnTo>
                  <a:pt x="188941" y="377687"/>
                </a:lnTo>
                <a:lnTo>
                  <a:pt x="43456" y="377687"/>
                </a:lnTo>
                <a:cubicBezTo>
                  <a:pt x="19446" y="377626"/>
                  <a:pt x="0" y="358158"/>
                  <a:pt x="0" y="334130"/>
                </a:cubicBezTo>
                <a:lnTo>
                  <a:pt x="0" y="43577"/>
                </a:lnTo>
                <a:cubicBezTo>
                  <a:pt x="0" y="19489"/>
                  <a:pt x="19489" y="0"/>
                  <a:pt x="4358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7" name="PA_AutoShape 4">
            <a:extLst>
              <a:ext uri="{FF2B5EF4-FFF2-40B4-BE49-F238E27FC236}">
                <a16:creationId xmlns:a16="http://schemas.microsoft.com/office/drawing/2014/main" id="{14695D73-511D-4F1F-8624-0D740148C91A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9278248" y="2516661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8" name="PA_形状 4673">
            <a:extLst>
              <a:ext uri="{FF2B5EF4-FFF2-40B4-BE49-F238E27FC236}">
                <a16:creationId xmlns:a16="http://schemas.microsoft.com/office/drawing/2014/main" id="{711EB9CB-A035-4A87-9A98-5EDBB4DF9992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rot="10594">
            <a:off x="7387216" y="5444970"/>
            <a:ext cx="3101569" cy="471539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t" anchorCtr="0">
            <a:spAutoFit/>
          </a:bodyPr>
          <a:lstStyle/>
          <a:p>
            <a:pPr defTabSz="412746">
              <a:lnSpc>
                <a:spcPct val="130000"/>
              </a:lnSpc>
              <a:spcBef>
                <a:spcPts val="300"/>
              </a:spcBef>
              <a:defRPr sz="1800"/>
            </a:pPr>
            <a:r>
              <a:rPr lang="zh-CN" altLang="en-US" sz="11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sz="800" kern="0" spc="300" dirty="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73" name="PA_形状 4674">
            <a:extLst>
              <a:ext uri="{FF2B5EF4-FFF2-40B4-BE49-F238E27FC236}">
                <a16:creationId xmlns:a16="http://schemas.microsoft.com/office/drawing/2014/main" id="{7B72C769-4FF4-42E4-9AD3-30C0C1694F44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 rot="10594">
            <a:off x="4008892" y="3633056"/>
            <a:ext cx="2472040" cy="71147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t" anchorCtr="0">
            <a:spAutoFit/>
          </a:bodyPr>
          <a:lstStyle/>
          <a:p>
            <a:pPr defTabSz="412746">
              <a:lnSpc>
                <a:spcPct val="130000"/>
              </a:lnSpc>
              <a:spcBef>
                <a:spcPts val="300"/>
              </a:spcBef>
              <a:defRPr sz="1800"/>
            </a:pPr>
            <a:r>
              <a:rPr lang="zh-CN" altLang="en-US" sz="11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sz="800" kern="0" spc="300" dirty="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74" name="PA_形状 4675">
            <a:extLst>
              <a:ext uri="{FF2B5EF4-FFF2-40B4-BE49-F238E27FC236}">
                <a16:creationId xmlns:a16="http://schemas.microsoft.com/office/drawing/2014/main" id="{4F2229A4-A1EC-4D5E-B632-4808D8FF49BD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 rot="10594">
            <a:off x="6184018" y="2385668"/>
            <a:ext cx="2360671" cy="71147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t" anchorCtr="0">
            <a:spAutoFit/>
          </a:bodyPr>
          <a:lstStyle/>
          <a:p>
            <a:pPr algn="r" defTabSz="412746">
              <a:lnSpc>
                <a:spcPct val="130000"/>
              </a:lnSpc>
              <a:spcBef>
                <a:spcPts val="300"/>
              </a:spcBef>
              <a:defRPr sz="1800"/>
            </a:pPr>
            <a:r>
              <a:rPr lang="zh-CN" altLang="en-US" sz="11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sz="800" kern="0" spc="300" dirty="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75" name="PA_形状 4676">
            <a:extLst>
              <a:ext uri="{FF2B5EF4-FFF2-40B4-BE49-F238E27FC236}">
                <a16:creationId xmlns:a16="http://schemas.microsoft.com/office/drawing/2014/main" id="{EBF668DA-1B31-45D4-A772-51EF3B00E231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 rot="10594">
            <a:off x="2096746" y="2155490"/>
            <a:ext cx="2529169" cy="71147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t" anchorCtr="0">
            <a:spAutoFit/>
          </a:bodyPr>
          <a:lstStyle/>
          <a:p>
            <a:pPr defTabSz="412746">
              <a:lnSpc>
                <a:spcPct val="130000"/>
              </a:lnSpc>
              <a:spcBef>
                <a:spcPts val="300"/>
              </a:spcBef>
              <a:defRPr sz="1800"/>
            </a:pPr>
            <a:r>
              <a:rPr lang="zh-CN" altLang="en-US" sz="11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sz="1000" kern="0" spc="300" dirty="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76" name="PA_形状 4677">
            <a:extLst>
              <a:ext uri="{FF2B5EF4-FFF2-40B4-BE49-F238E27FC236}">
                <a16:creationId xmlns:a16="http://schemas.microsoft.com/office/drawing/2014/main" id="{F489318D-9C2C-45D0-A850-1578688BE74F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 rot="10594">
            <a:off x="9158732" y="3893283"/>
            <a:ext cx="2299439" cy="711477"/>
          </a:xfrm>
          <a:prstGeom prst="rect">
            <a:avLst/>
          </a:prstGeom>
          <a:ln w="12700"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t" anchorCtr="0">
            <a:spAutoFit/>
          </a:bodyPr>
          <a:lstStyle/>
          <a:p>
            <a:pPr defTabSz="412746">
              <a:lnSpc>
                <a:spcPct val="130000"/>
              </a:lnSpc>
              <a:spcBef>
                <a:spcPts val="300"/>
              </a:spcBef>
              <a:defRPr sz="1800"/>
            </a:pPr>
            <a:r>
              <a:rPr lang="zh-CN" altLang="en-US" sz="11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sz="800" kern="0" spc="300" dirty="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096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2" fill="hold" grpId="0" nodeType="click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0" presetClass="entr" presetSubtype="0" accel="5000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90091 0.3743 C -0.85664 0.24167 -0.76289 0.18634 -0.68177 0.24491 C -0.58359 0.31597 -0.54427 0.53217 -0.4431 0.59329 C -0.29531 0.68241 -0.17682 0.42685 -0.08138 0.18657 C -0.05573 0.12199 -0.02852 0.05903 1.11022E-16 -0.00208 " pathEditMode="relative" rAng="0" ptsTypes="AAAAA">
                                          <p:cBhvr from="" to="">
                                            <p:cTn id="35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039" y="-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ac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3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5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04167E-6 -3.7037E-6 L 0.06003 -3.7037E-6 " pathEditMode="relative" rAng="0" ptsTypes="AA">
                                          <p:cBhvr>
                                            <p:cTn id="55" dur="125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decel="10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875E-6 -2.96296E-6 L 0.06002 -2.96296E-6 " pathEditMode="relative" rAng="0" ptsTypes="AA">
                                          <p:cBhvr>
                                            <p:cTn id="63" dur="12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5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3.125E-6 2.59259E-6 L 0.06003 2.59259E-6 " pathEditMode="relative" rAng="0" ptsTypes="AA">
                                          <p:cBhvr>
                                            <p:cTn id="71" dur="125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5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2.70833E-6 -4.44444E-6 L 0.06003 -4.44444E-6 " pathEditMode="relative" rAng="0" ptsTypes="AA">
                                          <p:cBhvr>
                                            <p:cTn id="83" dur="12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5" presetClass="path" presetSubtype="0" decel="10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3.75E-6 1.48148E-6 L -0.05795 1.48148E-6 " pathEditMode="relative" rAng="0" ptsTypes="AA">
                                          <p:cBhvr>
                                            <p:cTn id="95" dur="12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4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7" grpId="0" animBg="1"/>
          <p:bldP spid="28" grpId="0" animBg="1"/>
          <p:bldP spid="28" grpId="1" animBg="1"/>
          <p:bldP spid="28" grpId="2" animBg="1"/>
          <p:bldP spid="28" grpId="3" animBg="1"/>
          <p:bldP spid="29" grpId="0" animBg="1"/>
          <p:bldP spid="30" grpId="0"/>
          <p:bldP spid="31" grpId="0"/>
          <p:bldP spid="32" grpId="0"/>
          <p:bldP spid="33" grpId="0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8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0" presetClass="entr" presetSubtype="0" accel="5000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90091 0.3743 C -0.85664 0.24167 -0.76289 0.18634 -0.68177 0.24491 C -0.58359 0.31597 -0.54427 0.53217 -0.4431 0.59329 C -0.29531 0.68241 -0.17682 0.42685 -0.08138 0.18657 C -0.05573 0.12199 -0.02852 0.05903 1.11022E-16 -0.00208 " pathEditMode="relative" rAng="0" ptsTypes="AAAAA">
                                          <p:cBhvr from="" to="">
                                            <p:cTn id="35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039" y="-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ac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3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5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04167E-6 -3.7037E-6 L 0.06003 -3.7037E-6 " pathEditMode="relative" rAng="0" ptsTypes="AA">
                                          <p:cBhvr>
                                            <p:cTn id="55" dur="125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decel="10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1.875E-6 -2.96296E-6 L 0.06002 -2.96296E-6 " pathEditMode="relative" rAng="0" ptsTypes="AA">
                                          <p:cBhvr>
                                            <p:cTn id="63" dur="1250" spd="-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5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3.125E-6 2.59259E-6 L 0.06003 2.59259E-6 " pathEditMode="relative" rAng="0" ptsTypes="AA">
                                          <p:cBhvr>
                                            <p:cTn id="71" dur="125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5" presetClass="path" presetSubtype="0" decel="10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2.70833E-6 -4.44444E-6 L 0.06003 -4.44444E-6 " pathEditMode="relative" rAng="0" ptsTypes="AA">
                                          <p:cBhvr>
                                            <p:cTn id="83" dur="1250" spd="-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35" presetClass="path" presetSubtype="0" decel="10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3.75E-6 1.48148E-6 L -0.05795 1.48148E-6 " pathEditMode="relative" rAng="0" ptsTypes="AA">
                                          <p:cBhvr>
                                            <p:cTn id="95" dur="1250" spd="-100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4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7" grpId="0" animBg="1"/>
          <p:bldP spid="28" grpId="0" animBg="1"/>
          <p:bldP spid="28" grpId="1" animBg="1"/>
          <p:bldP spid="28" grpId="2" animBg="1"/>
          <p:bldP spid="28" grpId="3" animBg="1"/>
          <p:bldP spid="29" grpId="0" animBg="1"/>
          <p:bldP spid="30" grpId="0"/>
          <p:bldP spid="31" grpId="0"/>
          <p:bldP spid="32" grpId="0"/>
          <p:bldP spid="33" grpId="0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8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554061" y="408944"/>
            <a:ext cx="50838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教学方法设计</a:t>
            </a:r>
          </a:p>
        </p:txBody>
      </p:sp>
      <p:sp>
        <p:nvSpPr>
          <p:cNvPr id="35" name="Rounded Rectangle 4">
            <a:extLst>
              <a:ext uri="{FF2B5EF4-FFF2-40B4-BE49-F238E27FC236}">
                <a16:creationId xmlns:a16="http://schemas.microsoft.com/office/drawing/2014/main" id="{9572FD61-7CBB-4555-B4C9-189B52F11E4A}"/>
              </a:ext>
            </a:extLst>
          </p:cNvPr>
          <p:cNvSpPr/>
          <p:nvPr/>
        </p:nvSpPr>
        <p:spPr>
          <a:xfrm>
            <a:off x="3813466" y="3994090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47DC1DBD-E721-49B9-BA56-776F30BF36C2}"/>
              </a:ext>
            </a:extLst>
          </p:cNvPr>
          <p:cNvSpPr/>
          <p:nvPr/>
        </p:nvSpPr>
        <p:spPr>
          <a:xfrm>
            <a:off x="1287648" y="3994090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Rounded Rectangle 6">
            <a:extLst>
              <a:ext uri="{FF2B5EF4-FFF2-40B4-BE49-F238E27FC236}">
                <a16:creationId xmlns:a16="http://schemas.microsoft.com/office/drawing/2014/main" id="{EBBED1C9-8577-48AC-95F4-33B2BE966317}"/>
              </a:ext>
            </a:extLst>
          </p:cNvPr>
          <p:cNvSpPr/>
          <p:nvPr/>
        </p:nvSpPr>
        <p:spPr>
          <a:xfrm>
            <a:off x="6336063" y="3994090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8" name="Rounded Rectangle 7">
            <a:extLst>
              <a:ext uri="{FF2B5EF4-FFF2-40B4-BE49-F238E27FC236}">
                <a16:creationId xmlns:a16="http://schemas.microsoft.com/office/drawing/2014/main" id="{E8315747-4931-4467-8E2C-BBA9C2DC33EA}"/>
              </a:ext>
            </a:extLst>
          </p:cNvPr>
          <p:cNvSpPr/>
          <p:nvPr/>
        </p:nvSpPr>
        <p:spPr>
          <a:xfrm>
            <a:off x="8858660" y="3994090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TextBox 12">
            <a:extLst>
              <a:ext uri="{FF2B5EF4-FFF2-40B4-BE49-F238E27FC236}">
                <a16:creationId xmlns:a16="http://schemas.microsoft.com/office/drawing/2014/main" id="{FE3AD229-7CDC-4D85-8066-4B9BBAA262F1}"/>
              </a:ext>
            </a:extLst>
          </p:cNvPr>
          <p:cNvSpPr txBox="1"/>
          <p:nvPr/>
        </p:nvSpPr>
        <p:spPr>
          <a:xfrm>
            <a:off x="1557211" y="4658402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  <a:cs typeface="+mn-ea"/>
                <a:sym typeface="+mn-lt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13">
            <a:extLst>
              <a:ext uri="{FF2B5EF4-FFF2-40B4-BE49-F238E27FC236}">
                <a16:creationId xmlns:a16="http://schemas.microsoft.com/office/drawing/2014/main" id="{C81467BA-2D68-48AD-8514-9DAE6F947C81}"/>
              </a:ext>
            </a:extLst>
          </p:cNvPr>
          <p:cNvSpPr txBox="1"/>
          <p:nvPr/>
        </p:nvSpPr>
        <p:spPr>
          <a:xfrm>
            <a:off x="4081469" y="4658402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  <a:cs typeface="+mn-ea"/>
                <a:sym typeface="+mn-lt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14">
            <a:extLst>
              <a:ext uri="{FF2B5EF4-FFF2-40B4-BE49-F238E27FC236}">
                <a16:creationId xmlns:a16="http://schemas.microsoft.com/office/drawing/2014/main" id="{C79A5657-B70D-4754-B953-9F40482A6F5F}"/>
              </a:ext>
            </a:extLst>
          </p:cNvPr>
          <p:cNvSpPr txBox="1"/>
          <p:nvPr/>
        </p:nvSpPr>
        <p:spPr>
          <a:xfrm>
            <a:off x="6625149" y="4657289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  <a:cs typeface="+mn-ea"/>
                <a:sym typeface="+mn-lt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15">
            <a:extLst>
              <a:ext uri="{FF2B5EF4-FFF2-40B4-BE49-F238E27FC236}">
                <a16:creationId xmlns:a16="http://schemas.microsoft.com/office/drawing/2014/main" id="{6518B3D1-CDC3-48BE-907E-CF93E82FB914}"/>
              </a:ext>
            </a:extLst>
          </p:cNvPr>
          <p:cNvSpPr txBox="1"/>
          <p:nvPr/>
        </p:nvSpPr>
        <p:spPr>
          <a:xfrm>
            <a:off x="9128223" y="4657289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  <a:cs typeface="+mn-ea"/>
                <a:sym typeface="+mn-lt"/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3" name="Straight Connector 16">
            <a:extLst>
              <a:ext uri="{FF2B5EF4-FFF2-40B4-BE49-F238E27FC236}">
                <a16:creationId xmlns:a16="http://schemas.microsoft.com/office/drawing/2014/main" id="{AC15B383-8336-454D-9AD0-F613E0406CF8}"/>
              </a:ext>
            </a:extLst>
          </p:cNvPr>
          <p:cNvCxnSpPr/>
          <p:nvPr/>
        </p:nvCxnSpPr>
        <p:spPr>
          <a:xfrm flipH="1">
            <a:off x="2655083" y="2511879"/>
            <a:ext cx="2830467" cy="959697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17">
            <a:extLst>
              <a:ext uri="{FF2B5EF4-FFF2-40B4-BE49-F238E27FC236}">
                <a16:creationId xmlns:a16="http://schemas.microsoft.com/office/drawing/2014/main" id="{C323C47F-1165-48AE-AB6A-F42C351E0838}"/>
              </a:ext>
            </a:extLst>
          </p:cNvPr>
          <p:cNvCxnSpPr/>
          <p:nvPr/>
        </p:nvCxnSpPr>
        <p:spPr>
          <a:xfrm>
            <a:off x="6625149" y="2537776"/>
            <a:ext cx="2830467" cy="959697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18">
            <a:extLst>
              <a:ext uri="{FF2B5EF4-FFF2-40B4-BE49-F238E27FC236}">
                <a16:creationId xmlns:a16="http://schemas.microsoft.com/office/drawing/2014/main" id="{CCA7E11F-5BC7-4F62-AFB6-E541DD3A82C3}"/>
              </a:ext>
            </a:extLst>
          </p:cNvPr>
          <p:cNvCxnSpPr/>
          <p:nvPr/>
        </p:nvCxnSpPr>
        <p:spPr>
          <a:xfrm flipH="1">
            <a:off x="5215231" y="2819182"/>
            <a:ext cx="540637" cy="579194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19">
            <a:extLst>
              <a:ext uri="{FF2B5EF4-FFF2-40B4-BE49-F238E27FC236}">
                <a16:creationId xmlns:a16="http://schemas.microsoft.com/office/drawing/2014/main" id="{019563C0-7F17-40ED-B98A-091A7EAD3C17}"/>
              </a:ext>
            </a:extLst>
          </p:cNvPr>
          <p:cNvCxnSpPr/>
          <p:nvPr/>
        </p:nvCxnSpPr>
        <p:spPr>
          <a:xfrm>
            <a:off x="6427921" y="2825532"/>
            <a:ext cx="540637" cy="579194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7" name="Group 26">
            <a:extLst>
              <a:ext uri="{FF2B5EF4-FFF2-40B4-BE49-F238E27FC236}">
                <a16:creationId xmlns:a16="http://schemas.microsoft.com/office/drawing/2014/main" id="{1A250E49-EFB3-4B59-AA80-E3C1601BD8A6}"/>
              </a:ext>
            </a:extLst>
          </p:cNvPr>
          <p:cNvGrpSpPr/>
          <p:nvPr/>
        </p:nvGrpSpPr>
        <p:grpSpPr>
          <a:xfrm>
            <a:off x="1828756" y="3497473"/>
            <a:ext cx="995966" cy="993236"/>
            <a:chOff x="1829606" y="3817694"/>
            <a:chExt cx="995966" cy="993236"/>
          </a:xfrm>
        </p:grpSpPr>
        <p:sp>
          <p:nvSpPr>
            <p:cNvPr id="48" name="Oval 19">
              <a:extLst>
                <a:ext uri="{FF2B5EF4-FFF2-40B4-BE49-F238E27FC236}">
                  <a16:creationId xmlns:a16="http://schemas.microsoft.com/office/drawing/2014/main" id="{0615DDE0-4798-4629-9A4F-6AC092FD0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606" y="3817694"/>
              <a:ext cx="995966" cy="993236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28">
              <a:extLst>
                <a:ext uri="{FF2B5EF4-FFF2-40B4-BE49-F238E27FC236}">
                  <a16:creationId xmlns:a16="http://schemas.microsoft.com/office/drawing/2014/main" id="{B0355432-DCCE-4DD7-A30F-2C176EF57F8A}"/>
                </a:ext>
              </a:extLst>
            </p:cNvPr>
            <p:cNvGrpSpPr/>
            <p:nvPr/>
          </p:nvGrpSpPr>
          <p:grpSpPr>
            <a:xfrm>
              <a:off x="2101662" y="4089162"/>
              <a:ext cx="451851" cy="449859"/>
              <a:chOff x="-365126" y="-2462213"/>
              <a:chExt cx="4321176" cy="4302126"/>
            </a:xfrm>
            <a:solidFill>
              <a:schemeClr val="bg1"/>
            </a:solidFill>
          </p:grpSpPr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id="{E166AF58-E3A7-4C29-BCB4-A4E811484C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65126" y="-2058988"/>
                <a:ext cx="3937000" cy="3898901"/>
              </a:xfrm>
              <a:custGeom>
                <a:avLst/>
                <a:gdLst>
                  <a:gd name="T0" fmla="*/ 744 w 1047"/>
                  <a:gd name="T1" fmla="*/ 26 h 1037"/>
                  <a:gd name="T2" fmla="*/ 681 w 1047"/>
                  <a:gd name="T3" fmla="*/ 0 h 1037"/>
                  <a:gd name="T4" fmla="*/ 618 w 1047"/>
                  <a:gd name="T5" fmla="*/ 26 h 1037"/>
                  <a:gd name="T6" fmla="*/ 568 w 1047"/>
                  <a:gd name="T7" fmla="*/ 77 h 1037"/>
                  <a:gd name="T8" fmla="*/ 541 w 1047"/>
                  <a:gd name="T9" fmla="*/ 140 h 1037"/>
                  <a:gd name="T10" fmla="*/ 555 w 1047"/>
                  <a:gd name="T11" fmla="*/ 187 h 1037"/>
                  <a:gd name="T12" fmla="*/ 69 w 1047"/>
                  <a:gd name="T13" fmla="*/ 382 h 1037"/>
                  <a:gd name="T14" fmla="*/ 7 w 1047"/>
                  <a:gd name="T15" fmla="*/ 460 h 1037"/>
                  <a:gd name="T16" fmla="*/ 37 w 1047"/>
                  <a:gd name="T17" fmla="*/ 556 h 1037"/>
                  <a:gd name="T18" fmla="*/ 491 w 1047"/>
                  <a:gd name="T19" fmla="*/ 1006 h 1037"/>
                  <a:gd name="T20" fmla="*/ 565 w 1047"/>
                  <a:gd name="T21" fmla="*/ 1037 h 1037"/>
                  <a:gd name="T22" fmla="*/ 567 w 1047"/>
                  <a:gd name="T23" fmla="*/ 1037 h 1037"/>
                  <a:gd name="T24" fmla="*/ 589 w 1047"/>
                  <a:gd name="T25" fmla="*/ 1035 h 1037"/>
                  <a:gd name="T26" fmla="*/ 667 w 1047"/>
                  <a:gd name="T27" fmla="*/ 969 h 1037"/>
                  <a:gd name="T28" fmla="*/ 858 w 1047"/>
                  <a:gd name="T29" fmla="*/ 491 h 1037"/>
                  <a:gd name="T30" fmla="*/ 907 w 1047"/>
                  <a:gd name="T31" fmla="*/ 506 h 1037"/>
                  <a:gd name="T32" fmla="*/ 970 w 1047"/>
                  <a:gd name="T33" fmla="*/ 480 h 1037"/>
                  <a:gd name="T34" fmla="*/ 1020 w 1047"/>
                  <a:gd name="T35" fmla="*/ 429 h 1037"/>
                  <a:gd name="T36" fmla="*/ 1047 w 1047"/>
                  <a:gd name="T37" fmla="*/ 366 h 1037"/>
                  <a:gd name="T38" fmla="*/ 1021 w 1047"/>
                  <a:gd name="T39" fmla="*/ 303 h 1037"/>
                  <a:gd name="T40" fmla="*/ 744 w 1047"/>
                  <a:gd name="T41" fmla="*/ 26 h 1037"/>
                  <a:gd name="T42" fmla="*/ 601 w 1047"/>
                  <a:gd name="T43" fmla="*/ 943 h 1037"/>
                  <a:gd name="T44" fmla="*/ 575 w 1047"/>
                  <a:gd name="T45" fmla="*/ 965 h 1037"/>
                  <a:gd name="T46" fmla="*/ 566 w 1047"/>
                  <a:gd name="T47" fmla="*/ 966 h 1037"/>
                  <a:gd name="T48" fmla="*/ 542 w 1047"/>
                  <a:gd name="T49" fmla="*/ 955 h 1037"/>
                  <a:gd name="T50" fmla="*/ 87 w 1047"/>
                  <a:gd name="T51" fmla="*/ 505 h 1037"/>
                  <a:gd name="T52" fmla="*/ 77 w 1047"/>
                  <a:gd name="T53" fmla="*/ 473 h 1037"/>
                  <a:gd name="T54" fmla="*/ 98 w 1047"/>
                  <a:gd name="T55" fmla="*/ 447 h 1037"/>
                  <a:gd name="T56" fmla="*/ 320 w 1047"/>
                  <a:gd name="T57" fmla="*/ 358 h 1037"/>
                  <a:gd name="T58" fmla="*/ 770 w 1047"/>
                  <a:gd name="T59" fmla="*/ 520 h 1037"/>
                  <a:gd name="T60" fmla="*/ 601 w 1047"/>
                  <a:gd name="T61" fmla="*/ 943 h 1037"/>
                  <a:gd name="T62" fmla="*/ 970 w 1047"/>
                  <a:gd name="T63" fmla="*/ 378 h 1037"/>
                  <a:gd name="T64" fmla="*/ 919 w 1047"/>
                  <a:gd name="T65" fmla="*/ 429 h 1037"/>
                  <a:gd name="T66" fmla="*/ 894 w 1047"/>
                  <a:gd name="T67" fmla="*/ 429 h 1037"/>
                  <a:gd name="T68" fmla="*/ 831 w 1047"/>
                  <a:gd name="T69" fmla="*/ 366 h 1037"/>
                  <a:gd name="T70" fmla="*/ 780 w 1047"/>
                  <a:gd name="T71" fmla="*/ 494 h 1037"/>
                  <a:gd name="T72" fmla="*/ 784 w 1047"/>
                  <a:gd name="T73" fmla="*/ 483 h 1037"/>
                  <a:gd name="T74" fmla="*/ 468 w 1047"/>
                  <a:gd name="T75" fmla="*/ 350 h 1037"/>
                  <a:gd name="T76" fmla="*/ 376 w 1047"/>
                  <a:gd name="T77" fmla="*/ 336 h 1037"/>
                  <a:gd name="T78" fmla="*/ 679 w 1047"/>
                  <a:gd name="T79" fmla="*/ 214 h 1037"/>
                  <a:gd name="T80" fmla="*/ 618 w 1047"/>
                  <a:gd name="T81" fmla="*/ 153 h 1037"/>
                  <a:gd name="T82" fmla="*/ 618 w 1047"/>
                  <a:gd name="T83" fmla="*/ 128 h 1037"/>
                  <a:gd name="T84" fmla="*/ 669 w 1047"/>
                  <a:gd name="T85" fmla="*/ 77 h 1037"/>
                  <a:gd name="T86" fmla="*/ 694 w 1047"/>
                  <a:gd name="T87" fmla="*/ 77 h 1037"/>
                  <a:gd name="T88" fmla="*/ 970 w 1047"/>
                  <a:gd name="T89" fmla="*/ 353 h 1037"/>
                  <a:gd name="T90" fmla="*/ 970 w 1047"/>
                  <a:gd name="T91" fmla="*/ 378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7" h="1037">
                    <a:moveTo>
                      <a:pt x="744" y="26"/>
                    </a:moveTo>
                    <a:cubicBezTo>
                      <a:pt x="727" y="10"/>
                      <a:pt x="705" y="0"/>
                      <a:pt x="681" y="0"/>
                    </a:cubicBezTo>
                    <a:cubicBezTo>
                      <a:pt x="657" y="0"/>
                      <a:pt x="635" y="10"/>
                      <a:pt x="618" y="26"/>
                    </a:cubicBezTo>
                    <a:cubicBezTo>
                      <a:pt x="568" y="77"/>
                      <a:pt x="568" y="77"/>
                      <a:pt x="568" y="77"/>
                    </a:cubicBezTo>
                    <a:cubicBezTo>
                      <a:pt x="551" y="94"/>
                      <a:pt x="541" y="116"/>
                      <a:pt x="541" y="140"/>
                    </a:cubicBezTo>
                    <a:cubicBezTo>
                      <a:pt x="541" y="157"/>
                      <a:pt x="546" y="173"/>
                      <a:pt x="555" y="187"/>
                    </a:cubicBezTo>
                    <a:cubicBezTo>
                      <a:pt x="69" y="382"/>
                      <a:pt x="69" y="382"/>
                      <a:pt x="69" y="382"/>
                    </a:cubicBezTo>
                    <a:cubicBezTo>
                      <a:pt x="37" y="396"/>
                      <a:pt x="13" y="425"/>
                      <a:pt x="7" y="460"/>
                    </a:cubicBezTo>
                    <a:cubicBezTo>
                      <a:pt x="0" y="495"/>
                      <a:pt x="11" y="531"/>
                      <a:pt x="37" y="556"/>
                    </a:cubicBezTo>
                    <a:cubicBezTo>
                      <a:pt x="491" y="1006"/>
                      <a:pt x="491" y="1006"/>
                      <a:pt x="491" y="1006"/>
                    </a:cubicBezTo>
                    <a:cubicBezTo>
                      <a:pt x="511" y="1025"/>
                      <a:pt x="537" y="1036"/>
                      <a:pt x="565" y="1037"/>
                    </a:cubicBezTo>
                    <a:cubicBezTo>
                      <a:pt x="565" y="1037"/>
                      <a:pt x="567" y="1037"/>
                      <a:pt x="567" y="1037"/>
                    </a:cubicBezTo>
                    <a:cubicBezTo>
                      <a:pt x="575" y="1037"/>
                      <a:pt x="582" y="1036"/>
                      <a:pt x="589" y="1035"/>
                    </a:cubicBezTo>
                    <a:cubicBezTo>
                      <a:pt x="625" y="1027"/>
                      <a:pt x="654" y="1003"/>
                      <a:pt x="667" y="969"/>
                    </a:cubicBezTo>
                    <a:cubicBezTo>
                      <a:pt x="858" y="491"/>
                      <a:pt x="858" y="491"/>
                      <a:pt x="858" y="491"/>
                    </a:cubicBezTo>
                    <a:cubicBezTo>
                      <a:pt x="872" y="501"/>
                      <a:pt x="889" y="506"/>
                      <a:pt x="907" y="506"/>
                    </a:cubicBezTo>
                    <a:cubicBezTo>
                      <a:pt x="931" y="506"/>
                      <a:pt x="953" y="496"/>
                      <a:pt x="970" y="480"/>
                    </a:cubicBezTo>
                    <a:cubicBezTo>
                      <a:pt x="1020" y="429"/>
                      <a:pt x="1020" y="429"/>
                      <a:pt x="1020" y="429"/>
                    </a:cubicBezTo>
                    <a:cubicBezTo>
                      <a:pt x="1037" y="412"/>
                      <a:pt x="1047" y="390"/>
                      <a:pt x="1047" y="366"/>
                    </a:cubicBezTo>
                    <a:cubicBezTo>
                      <a:pt x="1047" y="342"/>
                      <a:pt x="1037" y="319"/>
                      <a:pt x="1021" y="303"/>
                    </a:cubicBezTo>
                    <a:lnTo>
                      <a:pt x="744" y="26"/>
                    </a:lnTo>
                    <a:close/>
                    <a:moveTo>
                      <a:pt x="601" y="943"/>
                    </a:moveTo>
                    <a:cubicBezTo>
                      <a:pt x="596" y="954"/>
                      <a:pt x="586" y="962"/>
                      <a:pt x="575" y="965"/>
                    </a:cubicBezTo>
                    <a:cubicBezTo>
                      <a:pt x="572" y="965"/>
                      <a:pt x="569" y="966"/>
                      <a:pt x="566" y="966"/>
                    </a:cubicBezTo>
                    <a:cubicBezTo>
                      <a:pt x="557" y="965"/>
                      <a:pt x="549" y="962"/>
                      <a:pt x="542" y="955"/>
                    </a:cubicBezTo>
                    <a:cubicBezTo>
                      <a:pt x="87" y="505"/>
                      <a:pt x="87" y="505"/>
                      <a:pt x="87" y="505"/>
                    </a:cubicBezTo>
                    <a:cubicBezTo>
                      <a:pt x="79" y="497"/>
                      <a:pt x="75" y="485"/>
                      <a:pt x="77" y="473"/>
                    </a:cubicBezTo>
                    <a:cubicBezTo>
                      <a:pt x="79" y="462"/>
                      <a:pt x="87" y="452"/>
                      <a:pt x="98" y="447"/>
                    </a:cubicBezTo>
                    <a:cubicBezTo>
                      <a:pt x="320" y="358"/>
                      <a:pt x="320" y="358"/>
                      <a:pt x="320" y="358"/>
                    </a:cubicBezTo>
                    <a:cubicBezTo>
                      <a:pt x="470" y="408"/>
                      <a:pt x="620" y="360"/>
                      <a:pt x="770" y="520"/>
                    </a:cubicBezTo>
                    <a:lnTo>
                      <a:pt x="601" y="943"/>
                    </a:lnTo>
                    <a:close/>
                    <a:moveTo>
                      <a:pt x="970" y="378"/>
                    </a:moveTo>
                    <a:cubicBezTo>
                      <a:pt x="919" y="429"/>
                      <a:pt x="919" y="429"/>
                      <a:pt x="919" y="429"/>
                    </a:cubicBezTo>
                    <a:cubicBezTo>
                      <a:pt x="912" y="436"/>
                      <a:pt x="901" y="436"/>
                      <a:pt x="894" y="429"/>
                    </a:cubicBezTo>
                    <a:cubicBezTo>
                      <a:pt x="831" y="366"/>
                      <a:pt x="831" y="366"/>
                      <a:pt x="831" y="366"/>
                    </a:cubicBezTo>
                    <a:cubicBezTo>
                      <a:pt x="780" y="494"/>
                      <a:pt x="780" y="494"/>
                      <a:pt x="780" y="494"/>
                    </a:cubicBezTo>
                    <a:cubicBezTo>
                      <a:pt x="784" y="483"/>
                      <a:pt x="784" y="483"/>
                      <a:pt x="784" y="483"/>
                    </a:cubicBezTo>
                    <a:cubicBezTo>
                      <a:pt x="676" y="376"/>
                      <a:pt x="567" y="362"/>
                      <a:pt x="468" y="350"/>
                    </a:cubicBezTo>
                    <a:cubicBezTo>
                      <a:pt x="437" y="346"/>
                      <a:pt x="406" y="342"/>
                      <a:pt x="376" y="336"/>
                    </a:cubicBezTo>
                    <a:cubicBezTo>
                      <a:pt x="679" y="214"/>
                      <a:pt x="679" y="214"/>
                      <a:pt x="679" y="214"/>
                    </a:cubicBezTo>
                    <a:cubicBezTo>
                      <a:pt x="618" y="153"/>
                      <a:pt x="618" y="153"/>
                      <a:pt x="618" y="153"/>
                    </a:cubicBezTo>
                    <a:cubicBezTo>
                      <a:pt x="611" y="146"/>
                      <a:pt x="611" y="135"/>
                      <a:pt x="618" y="128"/>
                    </a:cubicBezTo>
                    <a:cubicBezTo>
                      <a:pt x="669" y="77"/>
                      <a:pt x="669" y="77"/>
                      <a:pt x="669" y="77"/>
                    </a:cubicBezTo>
                    <a:cubicBezTo>
                      <a:pt x="676" y="70"/>
                      <a:pt x="687" y="70"/>
                      <a:pt x="694" y="77"/>
                    </a:cubicBezTo>
                    <a:cubicBezTo>
                      <a:pt x="970" y="353"/>
                      <a:pt x="970" y="353"/>
                      <a:pt x="970" y="353"/>
                    </a:cubicBezTo>
                    <a:cubicBezTo>
                      <a:pt x="977" y="360"/>
                      <a:pt x="977" y="372"/>
                      <a:pt x="970" y="3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1" name="Freeform 6">
                <a:extLst>
                  <a:ext uri="{FF2B5EF4-FFF2-40B4-BE49-F238E27FC236}">
                    <a16:creationId xmlns:a16="http://schemas.microsoft.com/office/drawing/2014/main" id="{0F08E2A8-1420-4FE3-8F21-BC707A79A3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6700" y="-311150"/>
                <a:ext cx="669925" cy="673100"/>
              </a:xfrm>
              <a:custGeom>
                <a:avLst/>
                <a:gdLst>
                  <a:gd name="T0" fmla="*/ 89 w 178"/>
                  <a:gd name="T1" fmla="*/ 179 h 179"/>
                  <a:gd name="T2" fmla="*/ 178 w 178"/>
                  <a:gd name="T3" fmla="*/ 89 h 179"/>
                  <a:gd name="T4" fmla="*/ 89 w 178"/>
                  <a:gd name="T5" fmla="*/ 0 h 179"/>
                  <a:gd name="T6" fmla="*/ 0 w 178"/>
                  <a:gd name="T7" fmla="*/ 89 h 179"/>
                  <a:gd name="T8" fmla="*/ 89 w 178"/>
                  <a:gd name="T9" fmla="*/ 179 h 179"/>
                  <a:gd name="T10" fmla="*/ 89 w 178"/>
                  <a:gd name="T11" fmla="*/ 36 h 179"/>
                  <a:gd name="T12" fmla="*/ 143 w 178"/>
                  <a:gd name="T13" fmla="*/ 89 h 179"/>
                  <a:gd name="T14" fmla="*/ 89 w 178"/>
                  <a:gd name="T15" fmla="*/ 143 h 179"/>
                  <a:gd name="T16" fmla="*/ 35 w 178"/>
                  <a:gd name="T17" fmla="*/ 89 h 179"/>
                  <a:gd name="T18" fmla="*/ 89 w 178"/>
                  <a:gd name="T19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9">
                    <a:moveTo>
                      <a:pt x="89" y="179"/>
                    </a:moveTo>
                    <a:cubicBezTo>
                      <a:pt x="138" y="179"/>
                      <a:pt x="178" y="139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89" y="179"/>
                    </a:cubicBezTo>
                    <a:close/>
                    <a:moveTo>
                      <a:pt x="89" y="36"/>
                    </a:move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89" y="143"/>
                    </a:cubicBezTo>
                    <a:cubicBezTo>
                      <a:pt x="59" y="143"/>
                      <a:pt x="35" y="119"/>
                      <a:pt x="35" y="89"/>
                    </a:cubicBezTo>
                    <a:cubicBezTo>
                      <a:pt x="35" y="60"/>
                      <a:pt x="59" y="36"/>
                      <a:pt x="8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2" name="Freeform 7">
                <a:extLst>
                  <a:ext uri="{FF2B5EF4-FFF2-40B4-BE49-F238E27FC236}">
                    <a16:creationId xmlns:a16="http://schemas.microsoft.com/office/drawing/2014/main" id="{5AF77985-0B6C-4188-93E0-F6D91DC80E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2950" y="-2462213"/>
                <a:ext cx="673100" cy="673100"/>
              </a:xfrm>
              <a:custGeom>
                <a:avLst/>
                <a:gdLst>
                  <a:gd name="T0" fmla="*/ 90 w 179"/>
                  <a:gd name="T1" fmla="*/ 0 h 179"/>
                  <a:gd name="T2" fmla="*/ 0 w 179"/>
                  <a:gd name="T3" fmla="*/ 89 h 179"/>
                  <a:gd name="T4" fmla="*/ 90 w 179"/>
                  <a:gd name="T5" fmla="*/ 179 h 179"/>
                  <a:gd name="T6" fmla="*/ 179 w 179"/>
                  <a:gd name="T7" fmla="*/ 89 h 179"/>
                  <a:gd name="T8" fmla="*/ 90 w 179"/>
                  <a:gd name="T9" fmla="*/ 0 h 179"/>
                  <a:gd name="T10" fmla="*/ 90 w 179"/>
                  <a:gd name="T11" fmla="*/ 143 h 179"/>
                  <a:gd name="T12" fmla="*/ 36 w 179"/>
                  <a:gd name="T13" fmla="*/ 89 h 179"/>
                  <a:gd name="T14" fmla="*/ 90 w 179"/>
                  <a:gd name="T15" fmla="*/ 36 h 179"/>
                  <a:gd name="T16" fmla="*/ 143 w 179"/>
                  <a:gd name="T17" fmla="*/ 89 h 179"/>
                  <a:gd name="T18" fmla="*/ 90 w 179"/>
                  <a:gd name="T19" fmla="*/ 14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  <a:moveTo>
                      <a:pt x="90" y="143"/>
                    </a:moveTo>
                    <a:cubicBezTo>
                      <a:pt x="60" y="143"/>
                      <a:pt x="36" y="119"/>
                      <a:pt x="36" y="89"/>
                    </a:cubicBezTo>
                    <a:cubicBezTo>
                      <a:pt x="36" y="60"/>
                      <a:pt x="60" y="36"/>
                      <a:pt x="90" y="36"/>
                    </a:cubicBez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9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3" name="Freeform 8">
                <a:extLst>
                  <a:ext uri="{FF2B5EF4-FFF2-40B4-BE49-F238E27FC236}">
                    <a16:creationId xmlns:a16="http://schemas.microsoft.com/office/drawing/2014/main" id="{E4CB0CC8-FAAA-45CD-9A80-17DB8EF580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662" y="-446088"/>
                <a:ext cx="538163" cy="536575"/>
              </a:xfrm>
              <a:custGeom>
                <a:avLst/>
                <a:gdLst>
                  <a:gd name="T0" fmla="*/ 0 w 143"/>
                  <a:gd name="T1" fmla="*/ 72 h 143"/>
                  <a:gd name="T2" fmla="*/ 72 w 143"/>
                  <a:gd name="T3" fmla="*/ 143 h 143"/>
                  <a:gd name="T4" fmla="*/ 143 w 143"/>
                  <a:gd name="T5" fmla="*/ 72 h 143"/>
                  <a:gd name="T6" fmla="*/ 72 w 143"/>
                  <a:gd name="T7" fmla="*/ 0 h 143"/>
                  <a:gd name="T8" fmla="*/ 0 w 143"/>
                  <a:gd name="T9" fmla="*/ 72 h 143"/>
                  <a:gd name="T10" fmla="*/ 72 w 143"/>
                  <a:gd name="T11" fmla="*/ 36 h 143"/>
                  <a:gd name="T12" fmla="*/ 107 w 143"/>
                  <a:gd name="T13" fmla="*/ 72 h 143"/>
                  <a:gd name="T14" fmla="*/ 72 w 143"/>
                  <a:gd name="T15" fmla="*/ 108 h 143"/>
                  <a:gd name="T16" fmla="*/ 36 w 143"/>
                  <a:gd name="T17" fmla="*/ 72 h 143"/>
                  <a:gd name="T18" fmla="*/ 72 w 143"/>
                  <a:gd name="T19" fmla="*/ 3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43">
                    <a:moveTo>
                      <a:pt x="0" y="72"/>
                    </a:moveTo>
                    <a:cubicBezTo>
                      <a:pt x="0" y="111"/>
                      <a:pt x="32" y="143"/>
                      <a:pt x="72" y="143"/>
                    </a:cubicBezTo>
                    <a:cubicBezTo>
                      <a:pt x="111" y="143"/>
                      <a:pt x="143" y="111"/>
                      <a:pt x="143" y="72"/>
                    </a:cubicBezTo>
                    <a:cubicBezTo>
                      <a:pt x="143" y="32"/>
                      <a:pt x="111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lose/>
                    <a:moveTo>
                      <a:pt x="72" y="36"/>
                    </a:moveTo>
                    <a:cubicBezTo>
                      <a:pt x="91" y="36"/>
                      <a:pt x="107" y="52"/>
                      <a:pt x="107" y="72"/>
                    </a:cubicBezTo>
                    <a:cubicBezTo>
                      <a:pt x="107" y="92"/>
                      <a:pt x="91" y="108"/>
                      <a:pt x="72" y="108"/>
                    </a:cubicBezTo>
                    <a:cubicBezTo>
                      <a:pt x="52" y="108"/>
                      <a:pt x="36" y="92"/>
                      <a:pt x="36" y="72"/>
                    </a:cubicBezTo>
                    <a:cubicBezTo>
                      <a:pt x="36" y="52"/>
                      <a:pt x="52" y="36"/>
                      <a:pt x="7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4" name="Oval 9">
                <a:extLst>
                  <a:ext uri="{FF2B5EF4-FFF2-40B4-BE49-F238E27FC236}">
                    <a16:creationId xmlns:a16="http://schemas.microsoft.com/office/drawing/2014/main" id="{5C6F4EAD-F695-42EB-BD81-612DF96052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825" y="496888"/>
                <a:ext cx="269875" cy="266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5" name="Oval 10">
                <a:extLst>
                  <a:ext uri="{FF2B5EF4-FFF2-40B4-BE49-F238E27FC236}">
                    <a16:creationId xmlns:a16="http://schemas.microsoft.com/office/drawing/2014/main" id="{A8CE62A0-E595-40C4-A8BF-770ADC115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887" y="-1522413"/>
                <a:ext cx="269875" cy="2714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Group 35">
            <a:extLst>
              <a:ext uri="{FF2B5EF4-FFF2-40B4-BE49-F238E27FC236}">
                <a16:creationId xmlns:a16="http://schemas.microsoft.com/office/drawing/2014/main" id="{C216B1A6-EBF1-4E0E-ADB9-51C150F4F4EE}"/>
              </a:ext>
            </a:extLst>
          </p:cNvPr>
          <p:cNvGrpSpPr/>
          <p:nvPr/>
        </p:nvGrpSpPr>
        <p:grpSpPr>
          <a:xfrm>
            <a:off x="4353014" y="3497473"/>
            <a:ext cx="995966" cy="993236"/>
            <a:chOff x="4353864" y="3817694"/>
            <a:chExt cx="995966" cy="993236"/>
          </a:xfrm>
        </p:grpSpPr>
        <p:sp>
          <p:nvSpPr>
            <p:cNvPr id="57" name="Oval 19">
              <a:extLst>
                <a:ext uri="{FF2B5EF4-FFF2-40B4-BE49-F238E27FC236}">
                  <a16:creationId xmlns:a16="http://schemas.microsoft.com/office/drawing/2014/main" id="{25B5B0E7-9F0A-442F-9E19-38F4E349A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864" y="3817694"/>
              <a:ext cx="995966" cy="99323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8" name="Group 37">
              <a:extLst>
                <a:ext uri="{FF2B5EF4-FFF2-40B4-BE49-F238E27FC236}">
                  <a16:creationId xmlns:a16="http://schemas.microsoft.com/office/drawing/2014/main" id="{B3A433DE-F561-4646-A7C0-7EFDAEC482D7}"/>
                </a:ext>
              </a:extLst>
            </p:cNvPr>
            <p:cNvGrpSpPr/>
            <p:nvPr/>
          </p:nvGrpSpPr>
          <p:grpSpPr>
            <a:xfrm>
              <a:off x="4679625" y="4077785"/>
              <a:ext cx="344442" cy="500499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59" name="Freeform 39">
                <a:extLst>
                  <a:ext uri="{FF2B5EF4-FFF2-40B4-BE49-F238E27FC236}">
                    <a16:creationId xmlns:a16="http://schemas.microsoft.com/office/drawing/2014/main" id="{A33BD5CC-02C2-4097-8E80-E7B714D694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0" name="Freeform 40">
                <a:extLst>
                  <a:ext uri="{FF2B5EF4-FFF2-40B4-BE49-F238E27FC236}">
                    <a16:creationId xmlns:a16="http://schemas.microsoft.com/office/drawing/2014/main" id="{4D5ADC08-DFED-4ADA-ABE6-81B9EB9D9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Group 40">
            <a:extLst>
              <a:ext uri="{FF2B5EF4-FFF2-40B4-BE49-F238E27FC236}">
                <a16:creationId xmlns:a16="http://schemas.microsoft.com/office/drawing/2014/main" id="{8C6F1ED4-1CC3-4671-9594-C2FB6F003E52}"/>
              </a:ext>
            </a:extLst>
          </p:cNvPr>
          <p:cNvGrpSpPr/>
          <p:nvPr/>
        </p:nvGrpSpPr>
        <p:grpSpPr>
          <a:xfrm>
            <a:off x="6877272" y="3497473"/>
            <a:ext cx="995966" cy="993236"/>
            <a:chOff x="6878122" y="3817694"/>
            <a:chExt cx="995966" cy="993236"/>
          </a:xfrm>
        </p:grpSpPr>
        <p:sp>
          <p:nvSpPr>
            <p:cNvPr id="62" name="Oval 19">
              <a:extLst>
                <a:ext uri="{FF2B5EF4-FFF2-40B4-BE49-F238E27FC236}">
                  <a16:creationId xmlns:a16="http://schemas.microsoft.com/office/drawing/2014/main" id="{8D33E577-4551-474A-8180-F67B48456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8122" y="3817694"/>
              <a:ext cx="995966" cy="99323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AU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63" name="Group 42">
              <a:extLst>
                <a:ext uri="{FF2B5EF4-FFF2-40B4-BE49-F238E27FC236}">
                  <a16:creationId xmlns:a16="http://schemas.microsoft.com/office/drawing/2014/main" id="{E08210BD-2D91-4406-A033-81D57C03E799}"/>
                </a:ext>
              </a:extLst>
            </p:cNvPr>
            <p:cNvGrpSpPr/>
            <p:nvPr/>
          </p:nvGrpSpPr>
          <p:grpSpPr>
            <a:xfrm>
              <a:off x="7214471" y="4179013"/>
              <a:ext cx="362109" cy="340542"/>
              <a:chOff x="-1587" y="-3175"/>
              <a:chExt cx="506412" cy="476250"/>
            </a:xfrm>
            <a:solidFill>
              <a:schemeClr val="bg1"/>
            </a:solidFill>
          </p:grpSpPr>
          <p:sp>
            <p:nvSpPr>
              <p:cNvPr id="64" name="Oval 14">
                <a:extLst>
                  <a:ext uri="{FF2B5EF4-FFF2-40B4-BE49-F238E27FC236}">
                    <a16:creationId xmlns:a16="http://schemas.microsoft.com/office/drawing/2014/main" id="{D679C6C2-A407-4D8F-BBCF-46D80568B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475" y="257175"/>
                <a:ext cx="60325" cy="619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5" name="Freeform 15">
                <a:extLst>
                  <a:ext uri="{FF2B5EF4-FFF2-40B4-BE49-F238E27FC236}">
                    <a16:creationId xmlns:a16="http://schemas.microsoft.com/office/drawing/2014/main" id="{2CEAFCCC-F952-4B31-9C1D-6AB1BEDB7F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7" y="-3175"/>
                <a:ext cx="506412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Group 46">
            <a:extLst>
              <a:ext uri="{FF2B5EF4-FFF2-40B4-BE49-F238E27FC236}">
                <a16:creationId xmlns:a16="http://schemas.microsoft.com/office/drawing/2014/main" id="{6A3FA141-A8D7-4454-AD5C-249B7E36A1D9}"/>
              </a:ext>
            </a:extLst>
          </p:cNvPr>
          <p:cNvGrpSpPr/>
          <p:nvPr/>
        </p:nvGrpSpPr>
        <p:grpSpPr>
          <a:xfrm>
            <a:off x="5598017" y="1690397"/>
            <a:ext cx="995966" cy="993236"/>
            <a:chOff x="5598867" y="2010618"/>
            <a:chExt cx="995966" cy="993236"/>
          </a:xfrm>
        </p:grpSpPr>
        <p:sp>
          <p:nvSpPr>
            <p:cNvPr id="67" name="Oval 19">
              <a:extLst>
                <a:ext uri="{FF2B5EF4-FFF2-40B4-BE49-F238E27FC236}">
                  <a16:creationId xmlns:a16="http://schemas.microsoft.com/office/drawing/2014/main" id="{142D3D1E-92B8-4A0C-8C73-758D9DE3F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8867" y="2010618"/>
              <a:ext cx="995966" cy="99323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Shape 214">
              <a:extLst>
                <a:ext uri="{FF2B5EF4-FFF2-40B4-BE49-F238E27FC236}">
                  <a16:creationId xmlns:a16="http://schemas.microsoft.com/office/drawing/2014/main" id="{846171C3-5076-4A75-81EA-3F503D212BAF}"/>
                </a:ext>
              </a:extLst>
            </p:cNvPr>
            <p:cNvSpPr/>
            <p:nvPr/>
          </p:nvSpPr>
          <p:spPr>
            <a:xfrm>
              <a:off x="5898973" y="2310231"/>
              <a:ext cx="394053" cy="394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3" extrusionOk="0">
                  <a:moveTo>
                    <a:pt x="2579" y="8408"/>
                  </a:moveTo>
                  <a:cubicBezTo>
                    <a:pt x="2579" y="5192"/>
                    <a:pt x="5174" y="2587"/>
                    <a:pt x="8377" y="2587"/>
                  </a:cubicBezTo>
                  <a:cubicBezTo>
                    <a:pt x="11581" y="2587"/>
                    <a:pt x="14435" y="5451"/>
                    <a:pt x="14435" y="8668"/>
                  </a:cubicBezTo>
                  <a:cubicBezTo>
                    <a:pt x="14435" y="11882"/>
                    <a:pt x="11838" y="14489"/>
                    <a:pt x="8636" y="14489"/>
                  </a:cubicBezTo>
                  <a:cubicBezTo>
                    <a:pt x="5432" y="14488"/>
                    <a:pt x="2579" y="11622"/>
                    <a:pt x="2579" y="8408"/>
                  </a:cubicBezTo>
                  <a:close/>
                  <a:moveTo>
                    <a:pt x="20915" y="18167"/>
                  </a:moveTo>
                  <a:lnTo>
                    <a:pt x="15797" y="13031"/>
                  </a:lnTo>
                  <a:cubicBezTo>
                    <a:pt x="16569" y="11760"/>
                    <a:pt x="17014" y="10265"/>
                    <a:pt x="17014" y="8668"/>
                  </a:cubicBezTo>
                  <a:cubicBezTo>
                    <a:pt x="17014" y="4023"/>
                    <a:pt x="13004" y="0"/>
                    <a:pt x="8377" y="0"/>
                  </a:cubicBezTo>
                  <a:cubicBezTo>
                    <a:pt x="3750" y="-1"/>
                    <a:pt x="0" y="3764"/>
                    <a:pt x="0" y="8408"/>
                  </a:cubicBezTo>
                  <a:cubicBezTo>
                    <a:pt x="0" y="13051"/>
                    <a:pt x="4010" y="17076"/>
                    <a:pt x="8636" y="17076"/>
                  </a:cubicBezTo>
                  <a:cubicBezTo>
                    <a:pt x="10175" y="17076"/>
                    <a:pt x="11615" y="16655"/>
                    <a:pt x="12854" y="15928"/>
                  </a:cubicBezTo>
                  <a:lnTo>
                    <a:pt x="17998" y="21095"/>
                  </a:lnTo>
                  <a:cubicBezTo>
                    <a:pt x="18502" y="21599"/>
                    <a:pt x="19318" y="21599"/>
                    <a:pt x="19821" y="21095"/>
                  </a:cubicBezTo>
                  <a:lnTo>
                    <a:pt x="21098" y="19813"/>
                  </a:lnTo>
                  <a:cubicBezTo>
                    <a:pt x="21600" y="19309"/>
                    <a:pt x="21417" y="18671"/>
                    <a:pt x="20915" y="1816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lnSpc>
                  <a:spcPct val="100000"/>
                </a:lnSpc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9" name="Group 50">
            <a:extLst>
              <a:ext uri="{FF2B5EF4-FFF2-40B4-BE49-F238E27FC236}">
                <a16:creationId xmlns:a16="http://schemas.microsoft.com/office/drawing/2014/main" id="{4B44C10F-F7F3-4FA7-93C4-602CC419EE9D}"/>
              </a:ext>
            </a:extLst>
          </p:cNvPr>
          <p:cNvGrpSpPr/>
          <p:nvPr/>
        </p:nvGrpSpPr>
        <p:grpSpPr>
          <a:xfrm>
            <a:off x="9401530" y="3497473"/>
            <a:ext cx="995966" cy="993236"/>
            <a:chOff x="9402380" y="3817694"/>
            <a:chExt cx="995966" cy="993236"/>
          </a:xfrm>
        </p:grpSpPr>
        <p:sp>
          <p:nvSpPr>
            <p:cNvPr id="70" name="Oval 19">
              <a:extLst>
                <a:ext uri="{FF2B5EF4-FFF2-40B4-BE49-F238E27FC236}">
                  <a16:creationId xmlns:a16="http://schemas.microsoft.com/office/drawing/2014/main" id="{53A987B6-F761-4A11-B2A0-BBDD55DCAC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380" y="3817694"/>
              <a:ext cx="995966" cy="993236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Group 47">
              <a:extLst>
                <a:ext uri="{FF2B5EF4-FFF2-40B4-BE49-F238E27FC236}">
                  <a16:creationId xmlns:a16="http://schemas.microsoft.com/office/drawing/2014/main" id="{6EF0C8B9-42E1-4994-83D6-411C675DBCC3}"/>
                </a:ext>
              </a:extLst>
            </p:cNvPr>
            <p:cNvGrpSpPr/>
            <p:nvPr/>
          </p:nvGrpSpPr>
          <p:grpSpPr>
            <a:xfrm>
              <a:off x="9688760" y="4118242"/>
              <a:ext cx="419680" cy="391700"/>
              <a:chOff x="1511296" y="1234210"/>
              <a:chExt cx="256867" cy="239742"/>
            </a:xfrm>
            <a:solidFill>
              <a:schemeClr val="bg1"/>
            </a:solidFill>
          </p:grpSpPr>
          <p:sp>
            <p:nvSpPr>
              <p:cNvPr id="72" name="Freeform 76">
                <a:extLst>
                  <a:ext uri="{FF2B5EF4-FFF2-40B4-BE49-F238E27FC236}">
                    <a16:creationId xmlns:a16="http://schemas.microsoft.com/office/drawing/2014/main" id="{7F90F704-ACED-4349-A067-F0D10604A5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43231" y="1266144"/>
                <a:ext cx="191609" cy="127739"/>
              </a:xfrm>
              <a:custGeom>
                <a:avLst/>
                <a:gdLst>
                  <a:gd name="T0" fmla="*/ 168 w 175"/>
                  <a:gd name="T1" fmla="*/ 0 h 117"/>
                  <a:gd name="T2" fmla="*/ 7 w 175"/>
                  <a:gd name="T3" fmla="*/ 0 h 117"/>
                  <a:gd name="T4" fmla="*/ 0 w 175"/>
                  <a:gd name="T5" fmla="*/ 8 h 117"/>
                  <a:gd name="T6" fmla="*/ 0 w 175"/>
                  <a:gd name="T7" fmla="*/ 110 h 117"/>
                  <a:gd name="T8" fmla="*/ 7 w 175"/>
                  <a:gd name="T9" fmla="*/ 117 h 117"/>
                  <a:gd name="T10" fmla="*/ 168 w 175"/>
                  <a:gd name="T11" fmla="*/ 117 h 117"/>
                  <a:gd name="T12" fmla="*/ 175 w 175"/>
                  <a:gd name="T13" fmla="*/ 110 h 117"/>
                  <a:gd name="T14" fmla="*/ 175 w 175"/>
                  <a:gd name="T15" fmla="*/ 8 h 117"/>
                  <a:gd name="T16" fmla="*/ 168 w 175"/>
                  <a:gd name="T17" fmla="*/ 0 h 117"/>
                  <a:gd name="T18" fmla="*/ 168 w 175"/>
                  <a:gd name="T19" fmla="*/ 110 h 117"/>
                  <a:gd name="T20" fmla="*/ 7 w 175"/>
                  <a:gd name="T21" fmla="*/ 110 h 117"/>
                  <a:gd name="T22" fmla="*/ 7 w 175"/>
                  <a:gd name="T23" fmla="*/ 8 h 117"/>
                  <a:gd name="T24" fmla="*/ 168 w 175"/>
                  <a:gd name="T25" fmla="*/ 8 h 117"/>
                  <a:gd name="T26" fmla="*/ 168 w 175"/>
                  <a:gd name="T27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5" h="117">
                    <a:moveTo>
                      <a:pt x="16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4"/>
                      <a:pt x="3" y="117"/>
                      <a:pt x="7" y="117"/>
                    </a:cubicBezTo>
                    <a:cubicBezTo>
                      <a:pt x="168" y="117"/>
                      <a:pt x="168" y="117"/>
                      <a:pt x="168" y="117"/>
                    </a:cubicBezTo>
                    <a:cubicBezTo>
                      <a:pt x="172" y="117"/>
                      <a:pt x="175" y="114"/>
                      <a:pt x="175" y="110"/>
                    </a:cubicBezTo>
                    <a:cubicBezTo>
                      <a:pt x="175" y="8"/>
                      <a:pt x="175" y="8"/>
                      <a:pt x="175" y="8"/>
                    </a:cubicBezTo>
                    <a:cubicBezTo>
                      <a:pt x="175" y="3"/>
                      <a:pt x="172" y="0"/>
                      <a:pt x="168" y="0"/>
                    </a:cubicBezTo>
                    <a:close/>
                    <a:moveTo>
                      <a:pt x="168" y="110"/>
                    </a:moveTo>
                    <a:cubicBezTo>
                      <a:pt x="7" y="110"/>
                      <a:pt x="7" y="110"/>
                      <a:pt x="7" y="1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68" y="8"/>
                      <a:pt x="168" y="8"/>
                      <a:pt x="168" y="8"/>
                    </a:cubicBezTo>
                    <a:lnTo>
                      <a:pt x="168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3" name="Freeform 77">
                <a:extLst>
                  <a:ext uri="{FF2B5EF4-FFF2-40B4-BE49-F238E27FC236}">
                    <a16:creationId xmlns:a16="http://schemas.microsoft.com/office/drawing/2014/main" id="{034250B3-CC65-4D1F-87ED-3B946ACE61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1296" y="1234210"/>
                <a:ext cx="256867" cy="239742"/>
              </a:xfrm>
              <a:custGeom>
                <a:avLst/>
                <a:gdLst>
                  <a:gd name="T0" fmla="*/ 212 w 234"/>
                  <a:gd name="T1" fmla="*/ 0 h 219"/>
                  <a:gd name="T2" fmla="*/ 22 w 234"/>
                  <a:gd name="T3" fmla="*/ 0 h 219"/>
                  <a:gd name="T4" fmla="*/ 0 w 234"/>
                  <a:gd name="T5" fmla="*/ 22 h 219"/>
                  <a:gd name="T6" fmla="*/ 0 w 234"/>
                  <a:gd name="T7" fmla="*/ 168 h 219"/>
                  <a:gd name="T8" fmla="*/ 22 w 234"/>
                  <a:gd name="T9" fmla="*/ 190 h 219"/>
                  <a:gd name="T10" fmla="*/ 95 w 234"/>
                  <a:gd name="T11" fmla="*/ 190 h 219"/>
                  <a:gd name="T12" fmla="*/ 95 w 234"/>
                  <a:gd name="T13" fmla="*/ 199 h 219"/>
                  <a:gd name="T14" fmla="*/ 49 w 234"/>
                  <a:gd name="T15" fmla="*/ 205 h 219"/>
                  <a:gd name="T16" fmla="*/ 44 w 234"/>
                  <a:gd name="T17" fmla="*/ 212 h 219"/>
                  <a:gd name="T18" fmla="*/ 51 w 234"/>
                  <a:gd name="T19" fmla="*/ 219 h 219"/>
                  <a:gd name="T20" fmla="*/ 182 w 234"/>
                  <a:gd name="T21" fmla="*/ 219 h 219"/>
                  <a:gd name="T22" fmla="*/ 190 w 234"/>
                  <a:gd name="T23" fmla="*/ 212 h 219"/>
                  <a:gd name="T24" fmla="*/ 184 w 234"/>
                  <a:gd name="T25" fmla="*/ 205 h 219"/>
                  <a:gd name="T26" fmla="*/ 139 w 234"/>
                  <a:gd name="T27" fmla="*/ 199 h 219"/>
                  <a:gd name="T28" fmla="*/ 139 w 234"/>
                  <a:gd name="T29" fmla="*/ 190 h 219"/>
                  <a:gd name="T30" fmla="*/ 212 w 234"/>
                  <a:gd name="T31" fmla="*/ 190 h 219"/>
                  <a:gd name="T32" fmla="*/ 234 w 234"/>
                  <a:gd name="T33" fmla="*/ 168 h 219"/>
                  <a:gd name="T34" fmla="*/ 234 w 234"/>
                  <a:gd name="T35" fmla="*/ 22 h 219"/>
                  <a:gd name="T36" fmla="*/ 212 w 234"/>
                  <a:gd name="T37" fmla="*/ 0 h 219"/>
                  <a:gd name="T38" fmla="*/ 219 w 234"/>
                  <a:gd name="T39" fmla="*/ 168 h 219"/>
                  <a:gd name="T40" fmla="*/ 212 w 234"/>
                  <a:gd name="T41" fmla="*/ 175 h 219"/>
                  <a:gd name="T42" fmla="*/ 146 w 234"/>
                  <a:gd name="T43" fmla="*/ 175 h 219"/>
                  <a:gd name="T44" fmla="*/ 88 w 234"/>
                  <a:gd name="T45" fmla="*/ 175 h 219"/>
                  <a:gd name="T46" fmla="*/ 22 w 234"/>
                  <a:gd name="T47" fmla="*/ 175 h 219"/>
                  <a:gd name="T48" fmla="*/ 14 w 234"/>
                  <a:gd name="T49" fmla="*/ 168 h 219"/>
                  <a:gd name="T50" fmla="*/ 14 w 234"/>
                  <a:gd name="T51" fmla="*/ 22 h 219"/>
                  <a:gd name="T52" fmla="*/ 22 w 234"/>
                  <a:gd name="T53" fmla="*/ 15 h 219"/>
                  <a:gd name="T54" fmla="*/ 212 w 234"/>
                  <a:gd name="T55" fmla="*/ 15 h 219"/>
                  <a:gd name="T56" fmla="*/ 219 w 234"/>
                  <a:gd name="T57" fmla="*/ 22 h 219"/>
                  <a:gd name="T58" fmla="*/ 219 w 234"/>
                  <a:gd name="T59" fmla="*/ 16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4" h="219">
                    <a:moveTo>
                      <a:pt x="21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0"/>
                      <a:pt x="10" y="190"/>
                      <a:pt x="22" y="190"/>
                    </a:cubicBezTo>
                    <a:cubicBezTo>
                      <a:pt x="95" y="190"/>
                      <a:pt x="95" y="190"/>
                      <a:pt x="95" y="190"/>
                    </a:cubicBezTo>
                    <a:cubicBezTo>
                      <a:pt x="95" y="199"/>
                      <a:pt x="95" y="199"/>
                      <a:pt x="95" y="199"/>
                    </a:cubicBezTo>
                    <a:cubicBezTo>
                      <a:pt x="49" y="205"/>
                      <a:pt x="49" y="205"/>
                      <a:pt x="49" y="205"/>
                    </a:cubicBezTo>
                    <a:cubicBezTo>
                      <a:pt x="46" y="206"/>
                      <a:pt x="44" y="208"/>
                      <a:pt x="44" y="212"/>
                    </a:cubicBezTo>
                    <a:cubicBezTo>
                      <a:pt x="44" y="216"/>
                      <a:pt x="47" y="219"/>
                      <a:pt x="51" y="219"/>
                    </a:cubicBezTo>
                    <a:cubicBezTo>
                      <a:pt x="182" y="219"/>
                      <a:pt x="182" y="219"/>
                      <a:pt x="182" y="219"/>
                    </a:cubicBezTo>
                    <a:cubicBezTo>
                      <a:pt x="186" y="219"/>
                      <a:pt x="190" y="216"/>
                      <a:pt x="190" y="212"/>
                    </a:cubicBezTo>
                    <a:cubicBezTo>
                      <a:pt x="190" y="208"/>
                      <a:pt x="187" y="206"/>
                      <a:pt x="184" y="205"/>
                    </a:cubicBezTo>
                    <a:cubicBezTo>
                      <a:pt x="139" y="199"/>
                      <a:pt x="139" y="199"/>
                      <a:pt x="139" y="199"/>
                    </a:cubicBezTo>
                    <a:cubicBezTo>
                      <a:pt x="139" y="190"/>
                      <a:pt x="139" y="190"/>
                      <a:pt x="139" y="190"/>
                    </a:cubicBezTo>
                    <a:cubicBezTo>
                      <a:pt x="212" y="190"/>
                      <a:pt x="212" y="190"/>
                      <a:pt x="212" y="190"/>
                    </a:cubicBezTo>
                    <a:cubicBezTo>
                      <a:pt x="224" y="190"/>
                      <a:pt x="234" y="180"/>
                      <a:pt x="234" y="168"/>
                    </a:cubicBezTo>
                    <a:cubicBezTo>
                      <a:pt x="234" y="22"/>
                      <a:pt x="234" y="22"/>
                      <a:pt x="234" y="22"/>
                    </a:cubicBezTo>
                    <a:cubicBezTo>
                      <a:pt x="234" y="10"/>
                      <a:pt x="224" y="0"/>
                      <a:pt x="212" y="0"/>
                    </a:cubicBezTo>
                    <a:close/>
                    <a:moveTo>
                      <a:pt x="219" y="168"/>
                    </a:moveTo>
                    <a:cubicBezTo>
                      <a:pt x="219" y="172"/>
                      <a:pt x="216" y="175"/>
                      <a:pt x="212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88" y="175"/>
                      <a:pt x="88" y="175"/>
                      <a:pt x="88" y="175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8" y="175"/>
                      <a:pt x="14" y="172"/>
                      <a:pt x="14" y="16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18"/>
                      <a:pt x="18" y="15"/>
                      <a:pt x="22" y="15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6" y="15"/>
                      <a:pt x="219" y="18"/>
                      <a:pt x="219" y="22"/>
                    </a:cubicBezTo>
                    <a:lnTo>
                      <a:pt x="219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sp>
        <p:nvSpPr>
          <p:cNvPr id="74" name="Rectangle 7">
            <a:extLst>
              <a:ext uri="{FF2B5EF4-FFF2-40B4-BE49-F238E27FC236}">
                <a16:creationId xmlns:a16="http://schemas.microsoft.com/office/drawing/2014/main" id="{489D8631-90A8-4551-AFC3-6F9EC783160C}"/>
              </a:ext>
            </a:extLst>
          </p:cNvPr>
          <p:cNvSpPr/>
          <p:nvPr/>
        </p:nvSpPr>
        <p:spPr>
          <a:xfrm>
            <a:off x="1238224" y="1505872"/>
            <a:ext cx="3060237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spc="300" dirty="0">
                <a:cs typeface="+mn-ea"/>
                <a:sym typeface="+mn-lt"/>
              </a:rPr>
              <a:t>输入你的标题</a:t>
            </a:r>
            <a:endParaRPr lang="en-US" altLang="zh-CN" b="1" spc="300" dirty="0">
              <a:cs typeface="+mn-ea"/>
              <a:sym typeface="+mn-lt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spc="3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altLang="zh-CN" sz="1200" spc="3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7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912605" y="420551"/>
            <a:ext cx="43639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课堂教学设计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6BDC9C55-563F-419D-9CF6-2DBE935AD140}"/>
              </a:ext>
            </a:extLst>
          </p:cNvPr>
          <p:cNvSpPr txBox="1">
            <a:spLocks/>
          </p:cNvSpPr>
          <p:nvPr/>
        </p:nvSpPr>
        <p:spPr>
          <a:xfrm>
            <a:off x="963948" y="2460356"/>
            <a:ext cx="2518051" cy="940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en-US" altLang="zh-CN" sz="8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AU" sz="8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29AC81ED-FF21-48AF-8EA1-2564D2A77320}"/>
              </a:ext>
            </a:extLst>
          </p:cNvPr>
          <p:cNvSpPr txBox="1">
            <a:spLocks/>
          </p:cNvSpPr>
          <p:nvPr/>
        </p:nvSpPr>
        <p:spPr>
          <a:xfrm>
            <a:off x="1397884" y="2154882"/>
            <a:ext cx="2947383" cy="2921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spc="300" dirty="0">
                <a:cs typeface="+mn-ea"/>
                <a:sym typeface="+mn-lt"/>
              </a:rPr>
              <a:t>输入你的标题</a:t>
            </a:r>
            <a:endParaRPr lang="en-GB" b="1" spc="300" dirty="0">
              <a:cs typeface="+mn-ea"/>
              <a:sym typeface="+mn-lt"/>
            </a:endParaRP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DEF1C1D9-5F77-4B98-9196-D18418DBEE5E}"/>
              </a:ext>
            </a:extLst>
          </p:cNvPr>
          <p:cNvSpPr txBox="1">
            <a:spLocks/>
          </p:cNvSpPr>
          <p:nvPr/>
        </p:nvSpPr>
        <p:spPr>
          <a:xfrm>
            <a:off x="963948" y="4382174"/>
            <a:ext cx="2518051" cy="940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8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AU" sz="8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09F35342-AB13-443B-8DAF-2549127D190F}"/>
              </a:ext>
            </a:extLst>
          </p:cNvPr>
          <p:cNvSpPr txBox="1">
            <a:spLocks/>
          </p:cNvSpPr>
          <p:nvPr/>
        </p:nvSpPr>
        <p:spPr>
          <a:xfrm>
            <a:off x="1393120" y="4076700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b="1" spc="300" dirty="0">
                <a:cs typeface="+mn-ea"/>
                <a:sym typeface="+mn-lt"/>
              </a:rPr>
              <a:t>输入你的标题</a:t>
            </a:r>
            <a:endParaRPr lang="en-GB" b="1" spc="300" dirty="0">
              <a:cs typeface="+mn-ea"/>
              <a:sym typeface="+mn-lt"/>
            </a:endParaRPr>
          </a:p>
        </p:txBody>
      </p:sp>
      <p:sp>
        <p:nvSpPr>
          <p:cNvPr id="20" name="Content Placeholder 11">
            <a:extLst>
              <a:ext uri="{FF2B5EF4-FFF2-40B4-BE49-F238E27FC236}">
                <a16:creationId xmlns:a16="http://schemas.microsoft.com/office/drawing/2014/main" id="{FB817038-C623-4622-8990-94C7B267DDA4}"/>
              </a:ext>
            </a:extLst>
          </p:cNvPr>
          <p:cNvSpPr txBox="1">
            <a:spLocks/>
          </p:cNvSpPr>
          <p:nvPr/>
        </p:nvSpPr>
        <p:spPr>
          <a:xfrm>
            <a:off x="7736678" y="2154882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zh-CN" altLang="en-US" b="1" spc="300" dirty="0">
                <a:cs typeface="+mn-ea"/>
                <a:sym typeface="+mn-lt"/>
              </a:rPr>
              <a:t>输入你的标题</a:t>
            </a:r>
            <a:endParaRPr lang="en-GB" b="1" spc="300" dirty="0">
              <a:cs typeface="+mn-ea"/>
              <a:sym typeface="+mn-lt"/>
            </a:endParaRP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A57F0181-EDDF-44CA-96B0-3F2259EA6110}"/>
              </a:ext>
            </a:extLst>
          </p:cNvPr>
          <p:cNvSpPr txBox="1">
            <a:spLocks/>
          </p:cNvSpPr>
          <p:nvPr/>
        </p:nvSpPr>
        <p:spPr>
          <a:xfrm>
            <a:off x="8712838" y="4382174"/>
            <a:ext cx="2518051" cy="11322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9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Content Placeholder 11">
            <a:extLst>
              <a:ext uri="{FF2B5EF4-FFF2-40B4-BE49-F238E27FC236}">
                <a16:creationId xmlns:a16="http://schemas.microsoft.com/office/drawing/2014/main" id="{CD69E115-BEF5-47A0-8728-DADEF26C9511}"/>
              </a:ext>
            </a:extLst>
          </p:cNvPr>
          <p:cNvSpPr txBox="1">
            <a:spLocks/>
          </p:cNvSpPr>
          <p:nvPr/>
        </p:nvSpPr>
        <p:spPr>
          <a:xfrm>
            <a:off x="7752555" y="4076700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b="1" spc="300" dirty="0">
                <a:cs typeface="+mn-ea"/>
                <a:sym typeface="+mn-lt"/>
              </a:rPr>
              <a:t>输入你的标题</a:t>
            </a:r>
            <a:endParaRPr lang="en-GB" b="1" spc="300" dirty="0">
              <a:cs typeface="+mn-ea"/>
              <a:sym typeface="+mn-lt"/>
            </a:endParaRPr>
          </a:p>
        </p:txBody>
      </p:sp>
      <p:sp>
        <p:nvSpPr>
          <p:cNvPr id="23" name="Shape 214">
            <a:extLst>
              <a:ext uri="{FF2B5EF4-FFF2-40B4-BE49-F238E27FC236}">
                <a16:creationId xmlns:a16="http://schemas.microsoft.com/office/drawing/2014/main" id="{7F4477B6-0025-413E-B523-9C1795F8B89F}"/>
              </a:ext>
            </a:extLst>
          </p:cNvPr>
          <p:cNvSpPr/>
          <p:nvPr/>
        </p:nvSpPr>
        <p:spPr>
          <a:xfrm>
            <a:off x="979297" y="2105518"/>
            <a:ext cx="258390" cy="25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3" extrusionOk="0">
                <a:moveTo>
                  <a:pt x="2579" y="8408"/>
                </a:moveTo>
                <a:cubicBezTo>
                  <a:pt x="2579" y="5192"/>
                  <a:pt x="5174" y="2587"/>
                  <a:pt x="8377" y="2587"/>
                </a:cubicBezTo>
                <a:cubicBezTo>
                  <a:pt x="11581" y="2587"/>
                  <a:pt x="14435" y="5451"/>
                  <a:pt x="14435" y="8668"/>
                </a:cubicBezTo>
                <a:cubicBezTo>
                  <a:pt x="14435" y="11882"/>
                  <a:pt x="11838" y="14489"/>
                  <a:pt x="8636" y="14489"/>
                </a:cubicBezTo>
                <a:cubicBezTo>
                  <a:pt x="5432" y="14488"/>
                  <a:pt x="2579" y="11622"/>
                  <a:pt x="2579" y="8408"/>
                </a:cubicBezTo>
                <a:close/>
                <a:moveTo>
                  <a:pt x="20915" y="18167"/>
                </a:moveTo>
                <a:lnTo>
                  <a:pt x="15797" y="13031"/>
                </a:lnTo>
                <a:cubicBezTo>
                  <a:pt x="16569" y="11760"/>
                  <a:pt x="17014" y="10265"/>
                  <a:pt x="17014" y="8668"/>
                </a:cubicBezTo>
                <a:cubicBezTo>
                  <a:pt x="17014" y="4023"/>
                  <a:pt x="13004" y="0"/>
                  <a:pt x="8377" y="0"/>
                </a:cubicBezTo>
                <a:cubicBezTo>
                  <a:pt x="3750" y="-1"/>
                  <a:pt x="0" y="3764"/>
                  <a:pt x="0" y="8408"/>
                </a:cubicBezTo>
                <a:cubicBezTo>
                  <a:pt x="0" y="13051"/>
                  <a:pt x="4010" y="17076"/>
                  <a:pt x="8636" y="17076"/>
                </a:cubicBezTo>
                <a:cubicBezTo>
                  <a:pt x="10175" y="17076"/>
                  <a:pt x="11615" y="16655"/>
                  <a:pt x="12854" y="15928"/>
                </a:cubicBezTo>
                <a:lnTo>
                  <a:pt x="17998" y="21095"/>
                </a:lnTo>
                <a:cubicBezTo>
                  <a:pt x="18502" y="21599"/>
                  <a:pt x="19318" y="21599"/>
                  <a:pt x="19821" y="21095"/>
                </a:cubicBezTo>
                <a:lnTo>
                  <a:pt x="21098" y="19813"/>
                </a:lnTo>
                <a:cubicBezTo>
                  <a:pt x="21600" y="19309"/>
                  <a:pt x="21417" y="18671"/>
                  <a:pt x="20915" y="181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4" name="Shape 215">
            <a:extLst>
              <a:ext uri="{FF2B5EF4-FFF2-40B4-BE49-F238E27FC236}">
                <a16:creationId xmlns:a16="http://schemas.microsoft.com/office/drawing/2014/main" id="{0FD8CA11-84B6-4B1F-BCFD-476970774485}"/>
              </a:ext>
            </a:extLst>
          </p:cNvPr>
          <p:cNvSpPr/>
          <p:nvPr/>
        </p:nvSpPr>
        <p:spPr>
          <a:xfrm>
            <a:off x="993586" y="4027782"/>
            <a:ext cx="225710" cy="236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5" name="Shape 216">
            <a:extLst>
              <a:ext uri="{FF2B5EF4-FFF2-40B4-BE49-F238E27FC236}">
                <a16:creationId xmlns:a16="http://schemas.microsoft.com/office/drawing/2014/main" id="{2CF61E61-DDC3-4BF3-AF5B-B3B458E0D4FE}"/>
              </a:ext>
            </a:extLst>
          </p:cNvPr>
          <p:cNvSpPr/>
          <p:nvPr/>
        </p:nvSpPr>
        <p:spPr>
          <a:xfrm>
            <a:off x="10935991" y="2077270"/>
            <a:ext cx="261559" cy="261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13200"/>
                </a:moveTo>
                <a:lnTo>
                  <a:pt x="2400" y="13200"/>
                </a:lnTo>
                <a:lnTo>
                  <a:pt x="2400" y="10800"/>
                </a:lnTo>
                <a:lnTo>
                  <a:pt x="19200" y="10800"/>
                </a:lnTo>
                <a:cubicBezTo>
                  <a:pt x="19200" y="10800"/>
                  <a:pt x="19200" y="13200"/>
                  <a:pt x="19200" y="13200"/>
                </a:cubicBezTo>
                <a:close/>
                <a:moveTo>
                  <a:pt x="17400" y="19200"/>
                </a:moveTo>
                <a:cubicBezTo>
                  <a:pt x="16406" y="19200"/>
                  <a:pt x="15600" y="18393"/>
                  <a:pt x="15600" y="17400"/>
                </a:cubicBezTo>
                <a:cubicBezTo>
                  <a:pt x="15600" y="16406"/>
                  <a:pt x="16406" y="15600"/>
                  <a:pt x="17400" y="15600"/>
                </a:cubicBezTo>
                <a:cubicBezTo>
                  <a:pt x="18394" y="15600"/>
                  <a:pt x="19200" y="16406"/>
                  <a:pt x="19200" y="17400"/>
                </a:cubicBezTo>
                <a:cubicBezTo>
                  <a:pt x="19200" y="18393"/>
                  <a:pt x="18394" y="19200"/>
                  <a:pt x="17400" y="19200"/>
                </a:cubicBezTo>
                <a:close/>
                <a:moveTo>
                  <a:pt x="19200" y="8400"/>
                </a:moveTo>
                <a:lnTo>
                  <a:pt x="4825" y="8400"/>
                </a:lnTo>
                <a:lnTo>
                  <a:pt x="15594" y="2082"/>
                </a:lnTo>
                <a:lnTo>
                  <a:pt x="14400" y="0"/>
                </a:lnTo>
                <a:lnTo>
                  <a:pt x="883" y="7885"/>
                </a:lnTo>
                <a:cubicBezTo>
                  <a:pt x="336" y="8204"/>
                  <a:pt x="0" y="8789"/>
                  <a:pt x="0" y="9422"/>
                </a:cubicBezTo>
                <a:lnTo>
                  <a:pt x="0" y="19200"/>
                </a:lnTo>
                <a:cubicBezTo>
                  <a:pt x="0" y="20526"/>
                  <a:pt x="1074" y="21600"/>
                  <a:pt x="2400" y="21600"/>
                </a:cubicBezTo>
                <a:lnTo>
                  <a:pt x="19200" y="21600"/>
                </a:lnTo>
                <a:cubicBezTo>
                  <a:pt x="20526" y="21600"/>
                  <a:pt x="21600" y="20526"/>
                  <a:pt x="21600" y="19200"/>
                </a:cubicBezTo>
                <a:lnTo>
                  <a:pt x="21600" y="10800"/>
                </a:lnTo>
                <a:cubicBezTo>
                  <a:pt x="21600" y="9474"/>
                  <a:pt x="20526" y="8400"/>
                  <a:pt x="19200" y="84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6" name="Shape 217">
            <a:extLst>
              <a:ext uri="{FF2B5EF4-FFF2-40B4-BE49-F238E27FC236}">
                <a16:creationId xmlns:a16="http://schemas.microsoft.com/office/drawing/2014/main" id="{BA41E0A6-248D-4B1F-A1FE-FF29C7FD76D1}"/>
              </a:ext>
            </a:extLst>
          </p:cNvPr>
          <p:cNvSpPr/>
          <p:nvPr/>
        </p:nvSpPr>
        <p:spPr>
          <a:xfrm>
            <a:off x="10943899" y="4057651"/>
            <a:ext cx="286990" cy="191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7" h="21600" extrusionOk="0">
                <a:moveTo>
                  <a:pt x="20330" y="6280"/>
                </a:moveTo>
                <a:cubicBezTo>
                  <a:pt x="19690" y="6801"/>
                  <a:pt x="11804" y="13208"/>
                  <a:pt x="11411" y="13529"/>
                </a:cubicBezTo>
                <a:cubicBezTo>
                  <a:pt x="11019" y="13849"/>
                  <a:pt x="10744" y="13887"/>
                  <a:pt x="10365" y="13887"/>
                </a:cubicBezTo>
                <a:cubicBezTo>
                  <a:pt x="9987" y="13887"/>
                  <a:pt x="9712" y="13849"/>
                  <a:pt x="9320" y="13529"/>
                </a:cubicBezTo>
                <a:cubicBezTo>
                  <a:pt x="8927" y="13208"/>
                  <a:pt x="1086" y="6798"/>
                  <a:pt x="446" y="6278"/>
                </a:cubicBezTo>
                <a:cubicBezTo>
                  <a:pt x="-5" y="5911"/>
                  <a:pt x="0" y="6341"/>
                  <a:pt x="0" y="6673"/>
                </a:cubicBezTo>
                <a:cubicBezTo>
                  <a:pt x="0" y="7004"/>
                  <a:pt x="0" y="19800"/>
                  <a:pt x="0" y="19800"/>
                </a:cubicBezTo>
                <a:cubicBezTo>
                  <a:pt x="0" y="20556"/>
                  <a:pt x="653" y="21600"/>
                  <a:pt x="1154" y="21600"/>
                </a:cubicBezTo>
                <a:lnTo>
                  <a:pt x="19623" y="21600"/>
                </a:lnTo>
                <a:cubicBezTo>
                  <a:pt x="20124" y="21600"/>
                  <a:pt x="20777" y="20556"/>
                  <a:pt x="20777" y="19800"/>
                </a:cubicBezTo>
                <a:cubicBezTo>
                  <a:pt x="20777" y="19800"/>
                  <a:pt x="20777" y="7006"/>
                  <a:pt x="20777" y="6674"/>
                </a:cubicBezTo>
                <a:cubicBezTo>
                  <a:pt x="20777" y="6343"/>
                  <a:pt x="20782" y="5913"/>
                  <a:pt x="20330" y="6280"/>
                </a:cubicBezTo>
                <a:close/>
                <a:moveTo>
                  <a:pt x="663" y="2315"/>
                </a:moveTo>
                <a:cubicBezTo>
                  <a:pt x="1226" y="2786"/>
                  <a:pt x="9029" y="9324"/>
                  <a:pt x="9320" y="9567"/>
                </a:cubicBezTo>
                <a:cubicBezTo>
                  <a:pt x="9610" y="9810"/>
                  <a:pt x="9987" y="9925"/>
                  <a:pt x="10365" y="9925"/>
                </a:cubicBezTo>
                <a:cubicBezTo>
                  <a:pt x="10744" y="9925"/>
                  <a:pt x="11120" y="9810"/>
                  <a:pt x="11411" y="9567"/>
                </a:cubicBezTo>
                <a:cubicBezTo>
                  <a:pt x="11702" y="9324"/>
                  <a:pt x="19505" y="2786"/>
                  <a:pt x="20068" y="2315"/>
                </a:cubicBezTo>
                <a:cubicBezTo>
                  <a:pt x="20633" y="1841"/>
                  <a:pt x="21166" y="0"/>
                  <a:pt x="20131" y="0"/>
                </a:cubicBezTo>
                <a:lnTo>
                  <a:pt x="602" y="0"/>
                </a:lnTo>
                <a:cubicBezTo>
                  <a:pt x="-434" y="0"/>
                  <a:pt x="99" y="1841"/>
                  <a:pt x="663" y="231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651BAA00-4D2E-4F21-B330-EB06112ACAFB}"/>
              </a:ext>
            </a:extLst>
          </p:cNvPr>
          <p:cNvSpPr txBox="1">
            <a:spLocks/>
          </p:cNvSpPr>
          <p:nvPr/>
        </p:nvSpPr>
        <p:spPr>
          <a:xfrm>
            <a:off x="8715675" y="2447053"/>
            <a:ext cx="2518051" cy="11322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9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16">
            <a:extLst>
              <a:ext uri="{FF2B5EF4-FFF2-40B4-BE49-F238E27FC236}">
                <a16:creationId xmlns:a16="http://schemas.microsoft.com/office/drawing/2014/main" id="{8FF06F18-564D-44C8-A19E-947CF76EB4E9}"/>
              </a:ext>
            </a:extLst>
          </p:cNvPr>
          <p:cNvGrpSpPr/>
          <p:nvPr/>
        </p:nvGrpSpPr>
        <p:grpSpPr>
          <a:xfrm>
            <a:off x="4036220" y="1532323"/>
            <a:ext cx="4119560" cy="4093942"/>
            <a:chOff x="4036220" y="1625394"/>
            <a:chExt cx="4119560" cy="4093942"/>
          </a:xfrm>
        </p:grpSpPr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9FD78615-6D91-4014-AF68-F0E3BB882D65}"/>
                </a:ext>
              </a:extLst>
            </p:cNvPr>
            <p:cNvSpPr/>
            <p:nvPr/>
          </p:nvSpPr>
          <p:spPr>
            <a:xfrm rot="18900000">
              <a:off x="4036220" y="2242508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B89BC6B2-60A9-4550-88BB-9EEE6FF4B4B4}"/>
                </a:ext>
              </a:extLst>
            </p:cNvPr>
            <p:cNvSpPr/>
            <p:nvPr/>
          </p:nvSpPr>
          <p:spPr>
            <a:xfrm rot="21590568">
              <a:off x="4133199" y="2869885"/>
              <a:ext cx="1537190" cy="388383"/>
            </a:xfrm>
            <a:custGeom>
              <a:avLst/>
              <a:gdLst>
                <a:gd name="connsiteX0" fmla="*/ 0 w 961178"/>
                <a:gd name="connsiteY0" fmla="*/ 0 h 242849"/>
                <a:gd name="connsiteX1" fmla="*/ 961178 w 961178"/>
                <a:gd name="connsiteY1" fmla="*/ 0 h 242849"/>
                <a:gd name="connsiteX2" fmla="*/ 961178 w 961178"/>
                <a:gd name="connsiteY2" fmla="*/ 242849 h 242849"/>
                <a:gd name="connsiteX3" fmla="*/ 241521 w 961178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178" h="242849">
                  <a:moveTo>
                    <a:pt x="0" y="0"/>
                  </a:moveTo>
                  <a:lnTo>
                    <a:pt x="961178" y="0"/>
                  </a:lnTo>
                  <a:lnTo>
                    <a:pt x="961178" y="242849"/>
                  </a:lnTo>
                  <a:lnTo>
                    <a:pt x="241521" y="2428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52CFA7D3-EC42-4E2A-AE70-30243482C94B}"/>
                </a:ext>
              </a:extLst>
            </p:cNvPr>
            <p:cNvSpPr/>
            <p:nvPr/>
          </p:nvSpPr>
          <p:spPr>
            <a:xfrm rot="2700000" flipH="1">
              <a:off x="6538875" y="2239655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68C2E7BD-72F5-40D9-AB06-0A21F59D0719}"/>
                </a:ext>
              </a:extLst>
            </p:cNvPr>
            <p:cNvSpPr/>
            <p:nvPr/>
          </p:nvSpPr>
          <p:spPr>
            <a:xfrm rot="9432" flipH="1">
              <a:off x="6076489" y="2866421"/>
              <a:ext cx="1982313" cy="388383"/>
            </a:xfrm>
            <a:custGeom>
              <a:avLst/>
              <a:gdLst>
                <a:gd name="connsiteX0" fmla="*/ 961178 w 1239505"/>
                <a:gd name="connsiteY0" fmla="*/ 0 h 242849"/>
                <a:gd name="connsiteX1" fmla="*/ 0 w 1239505"/>
                <a:gd name="connsiteY1" fmla="*/ 0 h 242849"/>
                <a:gd name="connsiteX2" fmla="*/ 241521 w 1239505"/>
                <a:gd name="connsiteY2" fmla="*/ 242849 h 242849"/>
                <a:gd name="connsiteX3" fmla="*/ 961178 w 1239505"/>
                <a:gd name="connsiteY3" fmla="*/ 242849 h 242849"/>
                <a:gd name="connsiteX4" fmla="*/ 961178 w 1239505"/>
                <a:gd name="connsiteY4" fmla="*/ 240299 h 242849"/>
                <a:gd name="connsiteX5" fmla="*/ 1238850 w 1239505"/>
                <a:gd name="connsiteY5" fmla="*/ 241061 h 242849"/>
                <a:gd name="connsiteX6" fmla="*/ 1239505 w 1239505"/>
                <a:gd name="connsiteY6" fmla="*/ 2342 h 242849"/>
                <a:gd name="connsiteX7" fmla="*/ 961178 w 1239505"/>
                <a:gd name="connsiteY7" fmla="*/ 1578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9505" h="242849">
                  <a:moveTo>
                    <a:pt x="961178" y="0"/>
                  </a:moveTo>
                  <a:lnTo>
                    <a:pt x="0" y="0"/>
                  </a:lnTo>
                  <a:lnTo>
                    <a:pt x="241521" y="242849"/>
                  </a:lnTo>
                  <a:lnTo>
                    <a:pt x="961178" y="242849"/>
                  </a:lnTo>
                  <a:lnTo>
                    <a:pt x="961178" y="240299"/>
                  </a:lnTo>
                  <a:lnTo>
                    <a:pt x="1238850" y="241061"/>
                  </a:lnTo>
                  <a:lnTo>
                    <a:pt x="1239505" y="2342"/>
                  </a:lnTo>
                  <a:lnTo>
                    <a:pt x="961178" y="157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C9BF1742-A81F-42F0-B479-3C9C8F5593F9}"/>
                </a:ext>
              </a:extLst>
            </p:cNvPr>
            <p:cNvSpPr/>
            <p:nvPr/>
          </p:nvSpPr>
          <p:spPr>
            <a:xfrm rot="18900000" flipH="1" flipV="1">
              <a:off x="6538875" y="4716459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394F75A0-FD1C-4E55-B0BF-65D54AEA907E}"/>
                </a:ext>
              </a:extLst>
            </p:cNvPr>
            <p:cNvSpPr/>
            <p:nvPr/>
          </p:nvSpPr>
          <p:spPr>
            <a:xfrm rot="5390568" flipH="1" flipV="1">
              <a:off x="5741906" y="4464368"/>
              <a:ext cx="1945033" cy="391095"/>
            </a:xfrm>
            <a:custGeom>
              <a:avLst/>
              <a:gdLst>
                <a:gd name="connsiteX0" fmla="*/ 1216195 w 1216195"/>
                <a:gd name="connsiteY0" fmla="*/ 5826 h 244545"/>
                <a:gd name="connsiteX1" fmla="*/ 1215541 w 1216195"/>
                <a:gd name="connsiteY1" fmla="*/ 244545 h 244545"/>
                <a:gd name="connsiteX2" fmla="*/ 597386 w 1216195"/>
                <a:gd name="connsiteY2" fmla="*/ 242849 h 244545"/>
                <a:gd name="connsiteX3" fmla="*/ 0 w 1216195"/>
                <a:gd name="connsiteY3" fmla="*/ 242849 h 244545"/>
                <a:gd name="connsiteX4" fmla="*/ 0 w 1216195"/>
                <a:gd name="connsiteY4" fmla="*/ 240814 h 244545"/>
                <a:gd name="connsiteX5" fmla="*/ 242139 w 1216195"/>
                <a:gd name="connsiteY5" fmla="*/ 0 h 244545"/>
                <a:gd name="connsiteX6" fmla="*/ 964420 w 1216195"/>
                <a:gd name="connsiteY6" fmla="*/ 0 h 244545"/>
                <a:gd name="connsiteX7" fmla="*/ 964420 w 1216195"/>
                <a:gd name="connsiteY7" fmla="*/ 5135 h 24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6195" h="244545">
                  <a:moveTo>
                    <a:pt x="1216195" y="5826"/>
                  </a:moveTo>
                  <a:lnTo>
                    <a:pt x="1215541" y="244545"/>
                  </a:lnTo>
                  <a:lnTo>
                    <a:pt x="597386" y="242849"/>
                  </a:lnTo>
                  <a:lnTo>
                    <a:pt x="0" y="242849"/>
                  </a:lnTo>
                  <a:lnTo>
                    <a:pt x="0" y="240814"/>
                  </a:lnTo>
                  <a:lnTo>
                    <a:pt x="242139" y="0"/>
                  </a:lnTo>
                  <a:lnTo>
                    <a:pt x="964420" y="0"/>
                  </a:lnTo>
                  <a:lnTo>
                    <a:pt x="964420" y="51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7CEC67B1-7601-47CA-A8FC-5DF06DE1809B}"/>
                </a:ext>
              </a:extLst>
            </p:cNvPr>
            <p:cNvSpPr/>
            <p:nvPr/>
          </p:nvSpPr>
          <p:spPr>
            <a:xfrm rot="2700000" flipV="1">
              <a:off x="4033241" y="4716692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6" name="Freeform 24">
              <a:extLst>
                <a:ext uri="{FF2B5EF4-FFF2-40B4-BE49-F238E27FC236}">
                  <a16:creationId xmlns:a16="http://schemas.microsoft.com/office/drawing/2014/main" id="{72E3039A-69FB-4957-88AC-CB86F9F500DF}"/>
                </a:ext>
              </a:extLst>
            </p:cNvPr>
            <p:cNvSpPr/>
            <p:nvPr/>
          </p:nvSpPr>
          <p:spPr>
            <a:xfrm>
              <a:off x="5282075" y="1715441"/>
              <a:ext cx="392613" cy="1989072"/>
            </a:xfrm>
            <a:custGeom>
              <a:avLst/>
              <a:gdLst>
                <a:gd name="connsiteX0" fmla="*/ 2035 w 245494"/>
                <a:gd name="connsiteY0" fmla="*/ 0 h 1243732"/>
                <a:gd name="connsiteX1" fmla="*/ 243512 w 245494"/>
                <a:gd name="connsiteY1" fmla="*/ 241477 h 1243732"/>
                <a:gd name="connsiteX2" fmla="*/ 245494 w 245494"/>
                <a:gd name="connsiteY2" fmla="*/ 963756 h 1243732"/>
                <a:gd name="connsiteX3" fmla="*/ 241621 w 245494"/>
                <a:gd name="connsiteY3" fmla="*/ 963766 h 1243732"/>
                <a:gd name="connsiteX4" fmla="*/ 241621 w 245494"/>
                <a:gd name="connsiteY4" fmla="*/ 1243732 h 1243732"/>
                <a:gd name="connsiteX5" fmla="*/ 2901 w 245494"/>
                <a:gd name="connsiteY5" fmla="*/ 1243732 h 1243732"/>
                <a:gd name="connsiteX6" fmla="*/ 2901 w 245494"/>
                <a:gd name="connsiteY6" fmla="*/ 964422 h 1243732"/>
                <a:gd name="connsiteX7" fmla="*/ 2646 w 245494"/>
                <a:gd name="connsiteY7" fmla="*/ 964422 h 1243732"/>
                <a:gd name="connsiteX8" fmla="*/ 0 w 245494"/>
                <a:gd name="connsiteY8" fmla="*/ 5 h 12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43732">
                  <a:moveTo>
                    <a:pt x="2035" y="0"/>
                  </a:moveTo>
                  <a:lnTo>
                    <a:pt x="243512" y="241477"/>
                  </a:lnTo>
                  <a:lnTo>
                    <a:pt x="245494" y="963756"/>
                  </a:lnTo>
                  <a:lnTo>
                    <a:pt x="241621" y="963766"/>
                  </a:lnTo>
                  <a:lnTo>
                    <a:pt x="241621" y="1243732"/>
                  </a:lnTo>
                  <a:lnTo>
                    <a:pt x="2901" y="1243732"/>
                  </a:lnTo>
                  <a:lnTo>
                    <a:pt x="2901" y="964422"/>
                  </a:lnTo>
                  <a:lnTo>
                    <a:pt x="2646" y="964422"/>
                  </a:lnTo>
                  <a:lnTo>
                    <a:pt x="0" y="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7" name="Freeform 25">
              <a:extLst>
                <a:ext uri="{FF2B5EF4-FFF2-40B4-BE49-F238E27FC236}">
                  <a16:creationId xmlns:a16="http://schemas.microsoft.com/office/drawing/2014/main" id="{C73AEC5A-C263-49F5-A16D-2A51A58D8747}"/>
                </a:ext>
              </a:extLst>
            </p:cNvPr>
            <p:cNvSpPr/>
            <p:nvPr/>
          </p:nvSpPr>
          <p:spPr>
            <a:xfrm>
              <a:off x="5279095" y="3704107"/>
              <a:ext cx="392613" cy="1928036"/>
            </a:xfrm>
            <a:custGeom>
              <a:avLst/>
              <a:gdLst>
                <a:gd name="connsiteX0" fmla="*/ 4764 w 245494"/>
                <a:gd name="connsiteY0" fmla="*/ 0 h 1205567"/>
                <a:gd name="connsiteX1" fmla="*/ 243484 w 245494"/>
                <a:gd name="connsiteY1" fmla="*/ 0 h 1205567"/>
                <a:gd name="connsiteX2" fmla="*/ 243484 w 245494"/>
                <a:gd name="connsiteY2" fmla="*/ 241806 h 1205567"/>
                <a:gd name="connsiteX3" fmla="*/ 245494 w 245494"/>
                <a:gd name="connsiteY3" fmla="*/ 241812 h 1205567"/>
                <a:gd name="connsiteX4" fmla="*/ 243512 w 245494"/>
                <a:gd name="connsiteY4" fmla="*/ 964090 h 1205567"/>
                <a:gd name="connsiteX5" fmla="*/ 2035 w 245494"/>
                <a:gd name="connsiteY5" fmla="*/ 1205567 h 1205567"/>
                <a:gd name="connsiteX6" fmla="*/ 0 w 245494"/>
                <a:gd name="connsiteY6" fmla="*/ 1205562 h 1205567"/>
                <a:gd name="connsiteX7" fmla="*/ 2646 w 245494"/>
                <a:gd name="connsiteY7" fmla="*/ 241145 h 1205567"/>
                <a:gd name="connsiteX8" fmla="*/ 4764 w 245494"/>
                <a:gd name="connsiteY8" fmla="*/ 241151 h 120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05567">
                  <a:moveTo>
                    <a:pt x="4764" y="0"/>
                  </a:moveTo>
                  <a:lnTo>
                    <a:pt x="243484" y="0"/>
                  </a:lnTo>
                  <a:lnTo>
                    <a:pt x="243484" y="241806"/>
                  </a:lnTo>
                  <a:lnTo>
                    <a:pt x="245494" y="241812"/>
                  </a:lnTo>
                  <a:lnTo>
                    <a:pt x="243512" y="964090"/>
                  </a:lnTo>
                  <a:lnTo>
                    <a:pt x="2035" y="1205567"/>
                  </a:lnTo>
                  <a:lnTo>
                    <a:pt x="0" y="1205562"/>
                  </a:lnTo>
                  <a:lnTo>
                    <a:pt x="2646" y="241145"/>
                  </a:lnTo>
                  <a:lnTo>
                    <a:pt x="4764" y="2411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8" name="Rectangle 26">
              <a:extLst>
                <a:ext uri="{FF2B5EF4-FFF2-40B4-BE49-F238E27FC236}">
                  <a16:creationId xmlns:a16="http://schemas.microsoft.com/office/drawing/2014/main" id="{02DAD129-BE07-4B23-8D24-36F12DC2002F}"/>
                </a:ext>
              </a:extLst>
            </p:cNvPr>
            <p:cNvSpPr/>
            <p:nvPr/>
          </p:nvSpPr>
          <p:spPr>
            <a:xfrm rot="16200000">
              <a:off x="5300892" y="2463573"/>
              <a:ext cx="381779" cy="11899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39" name="Freeform 27">
              <a:extLst>
                <a:ext uri="{FF2B5EF4-FFF2-40B4-BE49-F238E27FC236}">
                  <a16:creationId xmlns:a16="http://schemas.microsoft.com/office/drawing/2014/main" id="{198E26A9-47AC-4F83-8BC2-90BDBF0700E1}"/>
                </a:ext>
              </a:extLst>
            </p:cNvPr>
            <p:cNvSpPr/>
            <p:nvPr/>
          </p:nvSpPr>
          <p:spPr>
            <a:xfrm rot="16200000">
              <a:off x="6880870" y="3301111"/>
              <a:ext cx="391540" cy="1965384"/>
            </a:xfrm>
            <a:custGeom>
              <a:avLst/>
              <a:gdLst>
                <a:gd name="connsiteX0" fmla="*/ 244823 w 244823"/>
                <a:gd name="connsiteY0" fmla="*/ 986734 h 1228920"/>
                <a:gd name="connsiteX1" fmla="*/ 2637 w 244823"/>
                <a:gd name="connsiteY1" fmla="*/ 1228920 h 1228920"/>
                <a:gd name="connsiteX2" fmla="*/ 0 w 244823"/>
                <a:gd name="connsiteY2" fmla="*/ 267746 h 1228920"/>
                <a:gd name="connsiteX3" fmla="*/ 2077 w 244823"/>
                <a:gd name="connsiteY3" fmla="*/ 267740 h 1228920"/>
                <a:gd name="connsiteX4" fmla="*/ 2077 w 244823"/>
                <a:gd name="connsiteY4" fmla="*/ 0 h 1228920"/>
                <a:gd name="connsiteX5" fmla="*/ 240797 w 244823"/>
                <a:gd name="connsiteY5" fmla="*/ 0 h 1228920"/>
                <a:gd name="connsiteX6" fmla="*/ 240797 w 244823"/>
                <a:gd name="connsiteY6" fmla="*/ 267086 h 1228920"/>
                <a:gd name="connsiteX7" fmla="*/ 242848 w 244823"/>
                <a:gd name="connsiteY7" fmla="*/ 267080 h 122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823" h="1228920">
                  <a:moveTo>
                    <a:pt x="244823" y="986734"/>
                  </a:moveTo>
                  <a:lnTo>
                    <a:pt x="2637" y="1228920"/>
                  </a:lnTo>
                  <a:lnTo>
                    <a:pt x="0" y="267746"/>
                  </a:lnTo>
                  <a:lnTo>
                    <a:pt x="2077" y="267740"/>
                  </a:lnTo>
                  <a:lnTo>
                    <a:pt x="2077" y="0"/>
                  </a:lnTo>
                  <a:lnTo>
                    <a:pt x="240797" y="0"/>
                  </a:lnTo>
                  <a:lnTo>
                    <a:pt x="240797" y="267086"/>
                  </a:lnTo>
                  <a:lnTo>
                    <a:pt x="242848" y="2670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0" name="Freeform 28">
              <a:extLst>
                <a:ext uri="{FF2B5EF4-FFF2-40B4-BE49-F238E27FC236}">
                  <a16:creationId xmlns:a16="http://schemas.microsoft.com/office/drawing/2014/main" id="{B130E3AD-2A04-4CAF-94BB-5AE8E7A31F8C}"/>
                </a:ext>
              </a:extLst>
            </p:cNvPr>
            <p:cNvSpPr/>
            <p:nvPr/>
          </p:nvSpPr>
          <p:spPr>
            <a:xfrm rot="5400000">
              <a:off x="4917568" y="3300388"/>
              <a:ext cx="391540" cy="1967294"/>
            </a:xfrm>
            <a:custGeom>
              <a:avLst/>
              <a:gdLst>
                <a:gd name="connsiteX0" fmla="*/ 0 w 244823"/>
                <a:gd name="connsiteY0" fmla="*/ 987928 h 1230114"/>
                <a:gd name="connsiteX1" fmla="*/ 1975 w 244823"/>
                <a:gd name="connsiteY1" fmla="*/ 268274 h 1230114"/>
                <a:gd name="connsiteX2" fmla="*/ 5761 w 244823"/>
                <a:gd name="connsiteY2" fmla="*/ 268284 h 1230114"/>
                <a:gd name="connsiteX3" fmla="*/ 5761 w 244823"/>
                <a:gd name="connsiteY3" fmla="*/ 0 h 1230114"/>
                <a:gd name="connsiteX4" fmla="*/ 244481 w 244823"/>
                <a:gd name="connsiteY4" fmla="*/ 0 h 1230114"/>
                <a:gd name="connsiteX5" fmla="*/ 244481 w 244823"/>
                <a:gd name="connsiteY5" fmla="*/ 268939 h 1230114"/>
                <a:gd name="connsiteX6" fmla="*/ 244823 w 244823"/>
                <a:gd name="connsiteY6" fmla="*/ 268940 h 1230114"/>
                <a:gd name="connsiteX7" fmla="*/ 244481 w 244823"/>
                <a:gd name="connsiteY7" fmla="*/ 393597 h 1230114"/>
                <a:gd name="connsiteX8" fmla="*/ 244481 w 244823"/>
                <a:gd name="connsiteY8" fmla="*/ 744038 h 1230114"/>
                <a:gd name="connsiteX9" fmla="*/ 243520 w 244823"/>
                <a:gd name="connsiteY9" fmla="*/ 744038 h 1230114"/>
                <a:gd name="connsiteX10" fmla="*/ 242186 w 244823"/>
                <a:gd name="connsiteY10" fmla="*/ 1230114 h 123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823" h="1230114">
                  <a:moveTo>
                    <a:pt x="0" y="987928"/>
                  </a:moveTo>
                  <a:lnTo>
                    <a:pt x="1975" y="268274"/>
                  </a:lnTo>
                  <a:lnTo>
                    <a:pt x="5761" y="268284"/>
                  </a:lnTo>
                  <a:lnTo>
                    <a:pt x="5761" y="0"/>
                  </a:lnTo>
                  <a:lnTo>
                    <a:pt x="244481" y="0"/>
                  </a:lnTo>
                  <a:lnTo>
                    <a:pt x="244481" y="268939"/>
                  </a:lnTo>
                  <a:lnTo>
                    <a:pt x="244823" y="268940"/>
                  </a:lnTo>
                  <a:lnTo>
                    <a:pt x="244481" y="393597"/>
                  </a:lnTo>
                  <a:lnTo>
                    <a:pt x="244481" y="744038"/>
                  </a:lnTo>
                  <a:lnTo>
                    <a:pt x="243520" y="744038"/>
                  </a:lnTo>
                  <a:lnTo>
                    <a:pt x="242186" y="12301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1" name="Freeform 29">
              <a:extLst>
                <a:ext uri="{FF2B5EF4-FFF2-40B4-BE49-F238E27FC236}">
                  <a16:creationId xmlns:a16="http://schemas.microsoft.com/office/drawing/2014/main" id="{9B69CC5D-DC61-4C17-9908-026E526D9195}"/>
                </a:ext>
              </a:extLst>
            </p:cNvPr>
            <p:cNvSpPr/>
            <p:nvPr/>
          </p:nvSpPr>
          <p:spPr>
            <a:xfrm>
              <a:off x="6517312" y="1712588"/>
              <a:ext cx="392613" cy="1982707"/>
            </a:xfrm>
            <a:custGeom>
              <a:avLst/>
              <a:gdLst>
                <a:gd name="connsiteX0" fmla="*/ 243459 w 245494"/>
                <a:gd name="connsiteY0" fmla="*/ 0 h 1239752"/>
                <a:gd name="connsiteX1" fmla="*/ 245494 w 245494"/>
                <a:gd name="connsiteY1" fmla="*/ 5 h 1239752"/>
                <a:gd name="connsiteX2" fmla="*/ 244134 w 245494"/>
                <a:gd name="connsiteY2" fmla="*/ 495714 h 1239752"/>
                <a:gd name="connsiteX3" fmla="*/ 244161 w 245494"/>
                <a:gd name="connsiteY3" fmla="*/ 495714 h 1239752"/>
                <a:gd name="connsiteX4" fmla="*/ 244161 w 245494"/>
                <a:gd name="connsiteY4" fmla="*/ 1239752 h 1239752"/>
                <a:gd name="connsiteX5" fmla="*/ 5441 w 245494"/>
                <a:gd name="connsiteY5" fmla="*/ 1239752 h 1239752"/>
                <a:gd name="connsiteX6" fmla="*/ 5441 w 245494"/>
                <a:gd name="connsiteY6" fmla="*/ 963771 h 1239752"/>
                <a:gd name="connsiteX7" fmla="*/ 0 w 245494"/>
                <a:gd name="connsiteY7" fmla="*/ 963756 h 1239752"/>
                <a:gd name="connsiteX8" fmla="*/ 1982 w 245494"/>
                <a:gd name="connsiteY8" fmla="*/ 241477 h 12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39752">
                  <a:moveTo>
                    <a:pt x="243459" y="0"/>
                  </a:moveTo>
                  <a:lnTo>
                    <a:pt x="245494" y="5"/>
                  </a:lnTo>
                  <a:lnTo>
                    <a:pt x="244134" y="495714"/>
                  </a:lnTo>
                  <a:lnTo>
                    <a:pt x="244161" y="495714"/>
                  </a:lnTo>
                  <a:lnTo>
                    <a:pt x="244161" y="1239752"/>
                  </a:lnTo>
                  <a:lnTo>
                    <a:pt x="5441" y="1239752"/>
                  </a:lnTo>
                  <a:lnTo>
                    <a:pt x="5441" y="963771"/>
                  </a:lnTo>
                  <a:lnTo>
                    <a:pt x="0" y="963756"/>
                  </a:lnTo>
                  <a:lnTo>
                    <a:pt x="1982" y="24147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2" name="Freeform 30">
              <a:extLst>
                <a:ext uri="{FF2B5EF4-FFF2-40B4-BE49-F238E27FC236}">
                  <a16:creationId xmlns:a16="http://schemas.microsoft.com/office/drawing/2014/main" id="{1515ED48-0AE0-4C57-A8AB-D7EA4E1935F9}"/>
                </a:ext>
              </a:extLst>
            </p:cNvPr>
            <p:cNvSpPr/>
            <p:nvPr/>
          </p:nvSpPr>
          <p:spPr>
            <a:xfrm>
              <a:off x="5866459" y="2831525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3" name="Freeform 31">
              <a:extLst>
                <a:ext uri="{FF2B5EF4-FFF2-40B4-BE49-F238E27FC236}">
                  <a16:creationId xmlns:a16="http://schemas.microsoft.com/office/drawing/2014/main" id="{A8230254-9AF5-49CE-9291-0AE9E5AE3C02}"/>
                </a:ext>
              </a:extLst>
            </p:cNvPr>
            <p:cNvSpPr/>
            <p:nvPr/>
          </p:nvSpPr>
          <p:spPr>
            <a:xfrm>
              <a:off x="6093132" y="28316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4" name="Freeform 32">
              <a:extLst>
                <a:ext uri="{FF2B5EF4-FFF2-40B4-BE49-F238E27FC236}">
                  <a16:creationId xmlns:a16="http://schemas.microsoft.com/office/drawing/2014/main" id="{D88ED48A-7F2E-4A9B-889A-7397F7FB4B43}"/>
                </a:ext>
              </a:extLst>
            </p:cNvPr>
            <p:cNvSpPr/>
            <p:nvPr/>
          </p:nvSpPr>
          <p:spPr>
            <a:xfrm rot="5400000">
              <a:off x="5360809" y="3373068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5" name="Freeform 33">
              <a:extLst>
                <a:ext uri="{FF2B5EF4-FFF2-40B4-BE49-F238E27FC236}">
                  <a16:creationId xmlns:a16="http://schemas.microsoft.com/office/drawing/2014/main" id="{F055BB04-316B-4E11-924E-8480C8C2B893}"/>
                </a:ext>
              </a:extLst>
            </p:cNvPr>
            <p:cNvSpPr/>
            <p:nvPr/>
          </p:nvSpPr>
          <p:spPr>
            <a:xfrm rot="5400000">
              <a:off x="5360693" y="35997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6" name="Freeform 34">
              <a:extLst>
                <a:ext uri="{FF2B5EF4-FFF2-40B4-BE49-F238E27FC236}">
                  <a16:creationId xmlns:a16="http://schemas.microsoft.com/office/drawing/2014/main" id="{C2A89572-BA6A-4B0F-BCF7-260F2671B722}"/>
                </a:ext>
              </a:extLst>
            </p:cNvPr>
            <p:cNvSpPr/>
            <p:nvPr/>
          </p:nvSpPr>
          <p:spPr>
            <a:xfrm rot="5400000">
              <a:off x="6608632" y="3360157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7" name="Freeform 35">
              <a:extLst>
                <a:ext uri="{FF2B5EF4-FFF2-40B4-BE49-F238E27FC236}">
                  <a16:creationId xmlns:a16="http://schemas.microsoft.com/office/drawing/2014/main" id="{A6FA5532-8771-48BE-A22B-622BF2922290}"/>
                </a:ext>
              </a:extLst>
            </p:cNvPr>
            <p:cNvSpPr/>
            <p:nvPr/>
          </p:nvSpPr>
          <p:spPr>
            <a:xfrm rot="5400000">
              <a:off x="6608516" y="3586830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8" name="Freeform 36">
              <a:extLst>
                <a:ext uri="{FF2B5EF4-FFF2-40B4-BE49-F238E27FC236}">
                  <a16:creationId xmlns:a16="http://schemas.microsoft.com/office/drawing/2014/main" id="{61169E24-B718-4CEB-A6AE-9975EF1C2137}"/>
                </a:ext>
              </a:extLst>
            </p:cNvPr>
            <p:cNvSpPr/>
            <p:nvPr/>
          </p:nvSpPr>
          <p:spPr>
            <a:xfrm>
              <a:off x="5869327" y="4051813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  <p:sp>
          <p:nvSpPr>
            <p:cNvPr id="49" name="Freeform 37">
              <a:extLst>
                <a:ext uri="{FF2B5EF4-FFF2-40B4-BE49-F238E27FC236}">
                  <a16:creationId xmlns:a16="http://schemas.microsoft.com/office/drawing/2014/main" id="{865A74E7-9FD1-42EC-92FB-1901D6DCB485}"/>
                </a:ext>
              </a:extLst>
            </p:cNvPr>
            <p:cNvSpPr/>
            <p:nvPr/>
          </p:nvSpPr>
          <p:spPr>
            <a:xfrm>
              <a:off x="6096000" y="4051929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cs typeface="+mn-ea"/>
                <a:sym typeface="+mn-lt"/>
              </a:endParaRPr>
            </a:p>
          </p:txBody>
        </p:sp>
      </p:grpSp>
      <p:sp>
        <p:nvSpPr>
          <p:cNvPr id="50" name="Oval 38">
            <a:extLst>
              <a:ext uri="{FF2B5EF4-FFF2-40B4-BE49-F238E27FC236}">
                <a16:creationId xmlns:a16="http://schemas.microsoft.com/office/drawing/2014/main" id="{70377674-F391-4D0E-8E5F-E0ED0E5FCC5B}"/>
              </a:ext>
            </a:extLst>
          </p:cNvPr>
          <p:cNvSpPr/>
          <p:nvPr/>
        </p:nvSpPr>
        <p:spPr>
          <a:xfrm>
            <a:off x="7341062" y="1805433"/>
            <a:ext cx="591048" cy="591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51" name="Oval 39">
            <a:extLst>
              <a:ext uri="{FF2B5EF4-FFF2-40B4-BE49-F238E27FC236}">
                <a16:creationId xmlns:a16="http://schemas.microsoft.com/office/drawing/2014/main" id="{F8E868AA-D4C5-46D5-B200-3A7C862B1D10}"/>
              </a:ext>
            </a:extLst>
          </p:cNvPr>
          <p:cNvSpPr/>
          <p:nvPr/>
        </p:nvSpPr>
        <p:spPr>
          <a:xfrm>
            <a:off x="7341062" y="4770427"/>
            <a:ext cx="591048" cy="591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52" name="Oval 40">
            <a:extLst>
              <a:ext uri="{FF2B5EF4-FFF2-40B4-BE49-F238E27FC236}">
                <a16:creationId xmlns:a16="http://schemas.microsoft.com/office/drawing/2014/main" id="{119360E6-13F0-4D24-A85B-06ADE8830465}"/>
              </a:ext>
            </a:extLst>
          </p:cNvPr>
          <p:cNvSpPr/>
          <p:nvPr/>
        </p:nvSpPr>
        <p:spPr>
          <a:xfrm>
            <a:off x="4250645" y="4770427"/>
            <a:ext cx="591048" cy="591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53" name="Oval 41">
            <a:extLst>
              <a:ext uri="{FF2B5EF4-FFF2-40B4-BE49-F238E27FC236}">
                <a16:creationId xmlns:a16="http://schemas.microsoft.com/office/drawing/2014/main" id="{6A6A4F16-A6AD-409D-BE35-3124C0199F53}"/>
              </a:ext>
            </a:extLst>
          </p:cNvPr>
          <p:cNvSpPr/>
          <p:nvPr/>
        </p:nvSpPr>
        <p:spPr>
          <a:xfrm>
            <a:off x="4250645" y="1805433"/>
            <a:ext cx="591048" cy="591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cs typeface="+mn-ea"/>
              <a:sym typeface="+mn-lt"/>
            </a:endParaRPr>
          </a:p>
        </p:txBody>
      </p:sp>
      <p:sp>
        <p:nvSpPr>
          <p:cNvPr id="54" name="AutoShape 66">
            <a:extLst>
              <a:ext uri="{FF2B5EF4-FFF2-40B4-BE49-F238E27FC236}">
                <a16:creationId xmlns:a16="http://schemas.microsoft.com/office/drawing/2014/main" id="{BAAE6C92-D547-4810-A323-773EBA71F996}"/>
              </a:ext>
            </a:extLst>
          </p:cNvPr>
          <p:cNvSpPr>
            <a:spLocks noChangeAspect="1"/>
          </p:cNvSpPr>
          <p:nvPr/>
        </p:nvSpPr>
        <p:spPr bwMode="auto">
          <a:xfrm>
            <a:off x="5858180" y="3351228"/>
            <a:ext cx="501860" cy="501991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58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build="p"/>
      <p:bldP spid="17" grpId="0" build="p"/>
      <p:bldP spid="18" grpId="0" build="p"/>
      <p:bldP spid="20" grpId="0" build="p"/>
      <p:bldP spid="21" grpId="0" build="p"/>
      <p:bldP spid="22" grpId="0" build="p"/>
      <p:bldP spid="23" grpId="0" animBg="1"/>
      <p:bldP spid="24" grpId="0" animBg="1"/>
      <p:bldP spid="25" grpId="0" animBg="1"/>
      <p:bldP spid="26" grpId="0" animBg="1"/>
      <p:bldP spid="27" grpId="0" build="p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851463" y="377280"/>
            <a:ext cx="45730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教学手段和资源</a:t>
            </a:r>
          </a:p>
        </p:txBody>
      </p:sp>
      <p:sp>
        <p:nvSpPr>
          <p:cNvPr id="67" name="Freeform 85">
            <a:extLst>
              <a:ext uri="{FF2B5EF4-FFF2-40B4-BE49-F238E27FC236}">
                <a16:creationId xmlns:a16="http://schemas.microsoft.com/office/drawing/2014/main" id="{E1CCDC7D-7C9E-494A-8F43-86892B271164}"/>
              </a:ext>
            </a:extLst>
          </p:cNvPr>
          <p:cNvSpPr/>
          <p:nvPr/>
        </p:nvSpPr>
        <p:spPr>
          <a:xfrm>
            <a:off x="3851463" y="2004373"/>
            <a:ext cx="6763870" cy="3859306"/>
          </a:xfrm>
          <a:custGeom>
            <a:avLst/>
            <a:gdLst>
              <a:gd name="connsiteX0" fmla="*/ 0 w 6763870"/>
              <a:gd name="connsiteY0" fmla="*/ 3442447 h 3859306"/>
              <a:gd name="connsiteX1" fmla="*/ 3213847 w 6763870"/>
              <a:gd name="connsiteY1" fmla="*/ 3859306 h 3859306"/>
              <a:gd name="connsiteX2" fmla="*/ 5150223 w 6763870"/>
              <a:gd name="connsiteY2" fmla="*/ 699247 h 3859306"/>
              <a:gd name="connsiteX3" fmla="*/ 3213847 w 6763870"/>
              <a:gd name="connsiteY3" fmla="*/ 3845859 h 3859306"/>
              <a:gd name="connsiteX4" fmla="*/ 2985247 w 6763870"/>
              <a:gd name="connsiteY4" fmla="*/ 2649071 h 3859306"/>
              <a:gd name="connsiteX5" fmla="*/ 1532964 w 6763870"/>
              <a:gd name="connsiteY5" fmla="*/ 793376 h 3859306"/>
              <a:gd name="connsiteX6" fmla="*/ 2998694 w 6763870"/>
              <a:gd name="connsiteY6" fmla="*/ 2675965 h 3859306"/>
              <a:gd name="connsiteX7" fmla="*/ 376517 w 6763870"/>
              <a:gd name="connsiteY7" fmla="*/ 1855694 h 3859306"/>
              <a:gd name="connsiteX8" fmla="*/ 2985247 w 6763870"/>
              <a:gd name="connsiteY8" fmla="*/ 2689412 h 3859306"/>
              <a:gd name="connsiteX9" fmla="*/ 2702859 w 6763870"/>
              <a:gd name="connsiteY9" fmla="*/ 0 h 3859306"/>
              <a:gd name="connsiteX10" fmla="*/ 2971800 w 6763870"/>
              <a:gd name="connsiteY10" fmla="*/ 2635624 h 3859306"/>
              <a:gd name="connsiteX11" fmla="*/ 6750423 w 6763870"/>
              <a:gd name="connsiteY11" fmla="*/ 2366682 h 3859306"/>
              <a:gd name="connsiteX12" fmla="*/ 3240741 w 6763870"/>
              <a:gd name="connsiteY12" fmla="*/ 2635624 h 3859306"/>
              <a:gd name="connsiteX13" fmla="*/ 3926541 w 6763870"/>
              <a:gd name="connsiteY13" fmla="*/ 0 h 3859306"/>
              <a:gd name="connsiteX14" fmla="*/ 3240741 w 6763870"/>
              <a:gd name="connsiteY14" fmla="*/ 2649071 h 3859306"/>
              <a:gd name="connsiteX15" fmla="*/ 6279776 w 6763870"/>
              <a:gd name="connsiteY15" fmla="*/ 1452282 h 3859306"/>
              <a:gd name="connsiteX16" fmla="*/ 3523129 w 6763870"/>
              <a:gd name="connsiteY16" fmla="*/ 2528047 h 3859306"/>
              <a:gd name="connsiteX17" fmla="*/ 6763870 w 6763870"/>
              <a:gd name="connsiteY17" fmla="*/ 3482788 h 3859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63870" h="3859306">
                <a:moveTo>
                  <a:pt x="0" y="3442447"/>
                </a:moveTo>
                <a:lnTo>
                  <a:pt x="3213847" y="3859306"/>
                </a:lnTo>
                <a:lnTo>
                  <a:pt x="5150223" y="699247"/>
                </a:lnTo>
                <a:lnTo>
                  <a:pt x="3213847" y="3845859"/>
                </a:lnTo>
                <a:lnTo>
                  <a:pt x="2985247" y="2649071"/>
                </a:lnTo>
                <a:lnTo>
                  <a:pt x="1532964" y="793376"/>
                </a:lnTo>
                <a:lnTo>
                  <a:pt x="2998694" y="2675965"/>
                </a:lnTo>
                <a:lnTo>
                  <a:pt x="376517" y="1855694"/>
                </a:lnTo>
                <a:lnTo>
                  <a:pt x="2985247" y="2689412"/>
                </a:lnTo>
                <a:lnTo>
                  <a:pt x="2702859" y="0"/>
                </a:lnTo>
                <a:lnTo>
                  <a:pt x="2971800" y="2635624"/>
                </a:lnTo>
                <a:lnTo>
                  <a:pt x="6750423" y="2366682"/>
                </a:lnTo>
                <a:lnTo>
                  <a:pt x="3240741" y="2635624"/>
                </a:lnTo>
                <a:lnTo>
                  <a:pt x="3926541" y="0"/>
                </a:lnTo>
                <a:lnTo>
                  <a:pt x="3240741" y="2649071"/>
                </a:lnTo>
                <a:lnTo>
                  <a:pt x="6279776" y="1452282"/>
                </a:lnTo>
                <a:lnTo>
                  <a:pt x="3523129" y="2528047"/>
                </a:lnTo>
                <a:lnTo>
                  <a:pt x="6763870" y="3482788"/>
                </a:lnTo>
              </a:path>
            </a:pathLst>
          </a:custGeom>
          <a:noFill/>
          <a:ln w="25400">
            <a:solidFill>
              <a:schemeClr val="tx1">
                <a:alpha val="1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8" name="Teardrop 84">
            <a:extLst>
              <a:ext uri="{FF2B5EF4-FFF2-40B4-BE49-F238E27FC236}">
                <a16:creationId xmlns:a16="http://schemas.microsoft.com/office/drawing/2014/main" id="{5921051A-CEC6-47EA-899F-87A1DA05AA69}"/>
              </a:ext>
            </a:extLst>
          </p:cNvPr>
          <p:cNvSpPr/>
          <p:nvPr/>
        </p:nvSpPr>
        <p:spPr>
          <a:xfrm rot="9900000">
            <a:off x="8343436" y="1774515"/>
            <a:ext cx="1474164" cy="1474164"/>
          </a:xfrm>
          <a:prstGeom prst="teardrop">
            <a:avLst/>
          </a:prstGeom>
          <a:solidFill>
            <a:schemeClr val="bg1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70" name="Group 5">
            <a:extLst>
              <a:ext uri="{FF2B5EF4-FFF2-40B4-BE49-F238E27FC236}">
                <a16:creationId xmlns:a16="http://schemas.microsoft.com/office/drawing/2014/main" id="{82CD8CC5-D22B-4F91-8E8D-6661C11D3274}"/>
              </a:ext>
            </a:extLst>
          </p:cNvPr>
          <p:cNvGrpSpPr/>
          <p:nvPr/>
        </p:nvGrpSpPr>
        <p:grpSpPr>
          <a:xfrm>
            <a:off x="6030499" y="2951664"/>
            <a:ext cx="3334556" cy="3732286"/>
            <a:chOff x="3540563" y="4058708"/>
            <a:chExt cx="1629784" cy="1824175"/>
          </a:xfrm>
        </p:grpSpPr>
        <p:grpSp>
          <p:nvGrpSpPr>
            <p:cNvPr id="71" name="Group 6">
              <a:extLst>
                <a:ext uri="{FF2B5EF4-FFF2-40B4-BE49-F238E27FC236}">
                  <a16:creationId xmlns:a16="http://schemas.microsoft.com/office/drawing/2014/main" id="{472DEC30-55E3-4524-A608-94BAE0C669AF}"/>
                </a:ext>
              </a:extLst>
            </p:cNvPr>
            <p:cNvGrpSpPr/>
            <p:nvPr/>
          </p:nvGrpSpPr>
          <p:grpSpPr>
            <a:xfrm>
              <a:off x="3540563" y="4058708"/>
              <a:ext cx="1066679" cy="1783147"/>
              <a:chOff x="3540563" y="4058708"/>
              <a:chExt cx="1066679" cy="1783147"/>
            </a:xfrm>
          </p:grpSpPr>
          <p:sp>
            <p:nvSpPr>
              <p:cNvPr id="88" name="Shape 6">
                <a:extLst>
                  <a:ext uri="{FF2B5EF4-FFF2-40B4-BE49-F238E27FC236}">
                    <a16:creationId xmlns:a16="http://schemas.microsoft.com/office/drawing/2014/main" id="{898930F9-38CD-4E1B-8152-8097F8651404}"/>
                  </a:ext>
                </a:extLst>
              </p:cNvPr>
              <p:cNvSpPr/>
              <p:nvPr/>
            </p:nvSpPr>
            <p:spPr>
              <a:xfrm>
                <a:off x="3540563" y="4567134"/>
                <a:ext cx="1066679" cy="1274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39" y="17822"/>
                    </a:moveTo>
                    <a:lnTo>
                      <a:pt x="18865" y="0"/>
                    </a:lnTo>
                    <a:lnTo>
                      <a:pt x="13751" y="279"/>
                    </a:lnTo>
                    <a:lnTo>
                      <a:pt x="5114" y="750"/>
                    </a:lnTo>
                    <a:lnTo>
                      <a:pt x="0" y="1029"/>
                    </a:lnTo>
                    <a:lnTo>
                      <a:pt x="710" y="18926"/>
                    </a:lnTo>
                    <a:lnTo>
                      <a:pt x="462" y="21600"/>
                    </a:lnTo>
                    <a:lnTo>
                      <a:pt x="6712" y="21259"/>
                    </a:lnTo>
                    <a:lnTo>
                      <a:pt x="15349" y="20788"/>
                    </a:lnTo>
                    <a:lnTo>
                      <a:pt x="21600" y="20446"/>
                    </a:lnTo>
                    <a:cubicBezTo>
                      <a:pt x="21600" y="20446"/>
                      <a:pt x="20939" y="17822"/>
                      <a:pt x="20939" y="1782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Shape 7">
                <a:extLst>
                  <a:ext uri="{FF2B5EF4-FFF2-40B4-BE49-F238E27FC236}">
                    <a16:creationId xmlns:a16="http://schemas.microsoft.com/office/drawing/2014/main" id="{C8A109A5-1A61-46E3-B147-FBD825A74B50}"/>
                  </a:ext>
                </a:extLst>
              </p:cNvPr>
              <p:cNvSpPr/>
              <p:nvPr/>
            </p:nvSpPr>
            <p:spPr>
              <a:xfrm>
                <a:off x="3562704" y="5610245"/>
                <a:ext cx="1043879" cy="230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6387" y="19714"/>
                    </a:lnTo>
                    <a:lnTo>
                      <a:pt x="15213" y="17109"/>
                    </a:lnTo>
                    <a:lnTo>
                      <a:pt x="21600" y="15223"/>
                    </a:lnTo>
                    <a:lnTo>
                      <a:pt x="20925" y="719"/>
                    </a:lnTo>
                    <a:lnTo>
                      <a:pt x="20909" y="0"/>
                    </a:lnTo>
                    <a:lnTo>
                      <a:pt x="248" y="6099"/>
                    </a:lnTo>
                    <a:lnTo>
                      <a:pt x="254" y="6820"/>
                    </a:lnTo>
                    <a:cubicBezTo>
                      <a:pt x="254" y="682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Shape 8">
                <a:extLst>
                  <a:ext uri="{FF2B5EF4-FFF2-40B4-BE49-F238E27FC236}">
                    <a16:creationId xmlns:a16="http://schemas.microsoft.com/office/drawing/2014/main" id="{A139A285-6A5B-4AF2-8479-B023A9247673}"/>
                  </a:ext>
                </a:extLst>
              </p:cNvPr>
              <p:cNvSpPr/>
              <p:nvPr/>
            </p:nvSpPr>
            <p:spPr>
              <a:xfrm>
                <a:off x="3540563" y="4567134"/>
                <a:ext cx="939863" cy="145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07" y="2441"/>
                    </a:moveTo>
                    <a:lnTo>
                      <a:pt x="5804" y="6562"/>
                    </a:lnTo>
                    <a:lnTo>
                      <a:pt x="0" y="9002"/>
                    </a:lnTo>
                    <a:lnTo>
                      <a:pt x="65" y="21600"/>
                    </a:lnTo>
                    <a:lnTo>
                      <a:pt x="21600" y="12545"/>
                    </a:lnTo>
                    <a:lnTo>
                      <a:pt x="21411" y="0"/>
                    </a:lnTo>
                    <a:cubicBezTo>
                      <a:pt x="21411" y="0"/>
                      <a:pt x="15607" y="2441"/>
                      <a:pt x="15607" y="244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Shape 9">
                <a:extLst>
                  <a:ext uri="{FF2B5EF4-FFF2-40B4-BE49-F238E27FC236}">
                    <a16:creationId xmlns:a16="http://schemas.microsoft.com/office/drawing/2014/main" id="{E0EB9A04-6478-4772-B5F4-EF8A55CF4115}"/>
                  </a:ext>
                </a:extLst>
              </p:cNvPr>
              <p:cNvSpPr/>
              <p:nvPr/>
            </p:nvSpPr>
            <p:spPr>
              <a:xfrm>
                <a:off x="4209728" y="4596656"/>
                <a:ext cx="62244" cy="62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89" h="20898" extrusionOk="0">
                    <a:moveTo>
                      <a:pt x="20867" y="9773"/>
                    </a:moveTo>
                    <a:cubicBezTo>
                      <a:pt x="20487" y="4014"/>
                      <a:pt x="15516" y="-350"/>
                      <a:pt x="9757" y="23"/>
                    </a:cubicBezTo>
                    <a:cubicBezTo>
                      <a:pt x="4002" y="396"/>
                      <a:pt x="-356" y="5364"/>
                      <a:pt x="23" y="11121"/>
                    </a:cubicBezTo>
                    <a:cubicBezTo>
                      <a:pt x="401" y="16882"/>
                      <a:pt x="5374" y="21250"/>
                      <a:pt x="11129" y="20876"/>
                    </a:cubicBezTo>
                    <a:cubicBezTo>
                      <a:pt x="16888" y="20504"/>
                      <a:pt x="21244" y="15532"/>
                      <a:pt x="20867" y="9773"/>
                    </a:cubicBezTo>
                    <a:close/>
                  </a:path>
                </a:pathLst>
              </a:custGeom>
              <a:solidFill>
                <a:srgbClr val="FEFEFE">
                  <a:alpha val="2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Shape 10">
                <a:extLst>
                  <a:ext uri="{FF2B5EF4-FFF2-40B4-BE49-F238E27FC236}">
                    <a16:creationId xmlns:a16="http://schemas.microsoft.com/office/drawing/2014/main" id="{A06EDF8B-FDC8-49F9-ACFD-4D5906F24B01}"/>
                  </a:ext>
                </a:extLst>
              </p:cNvPr>
              <p:cNvSpPr/>
              <p:nvPr/>
            </p:nvSpPr>
            <p:spPr>
              <a:xfrm>
                <a:off x="4222029" y="4608957"/>
                <a:ext cx="37541" cy="378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4" h="20901" extrusionOk="0">
                    <a:moveTo>
                      <a:pt x="20872" y="9775"/>
                    </a:moveTo>
                    <a:cubicBezTo>
                      <a:pt x="20489" y="4019"/>
                      <a:pt x="15521" y="-347"/>
                      <a:pt x="9763" y="22"/>
                    </a:cubicBezTo>
                    <a:cubicBezTo>
                      <a:pt x="4003" y="399"/>
                      <a:pt x="-352" y="5369"/>
                      <a:pt x="23" y="11126"/>
                    </a:cubicBezTo>
                    <a:cubicBezTo>
                      <a:pt x="406" y="16885"/>
                      <a:pt x="5372" y="21253"/>
                      <a:pt x="11135" y="20879"/>
                    </a:cubicBezTo>
                    <a:cubicBezTo>
                      <a:pt x="16888" y="20508"/>
                      <a:pt x="21248" y="15535"/>
                      <a:pt x="20872" y="9775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Shape 11">
                <a:extLst>
                  <a:ext uri="{FF2B5EF4-FFF2-40B4-BE49-F238E27FC236}">
                    <a16:creationId xmlns:a16="http://schemas.microsoft.com/office/drawing/2014/main" id="{EBAB3F42-4025-4122-BE80-0F2B25B5351E}"/>
                  </a:ext>
                </a:extLst>
              </p:cNvPr>
              <p:cNvSpPr/>
              <p:nvPr/>
            </p:nvSpPr>
            <p:spPr>
              <a:xfrm>
                <a:off x="3734916" y="4626178"/>
                <a:ext cx="62258" cy="62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2" h="20899" extrusionOk="0">
                    <a:moveTo>
                      <a:pt x="20869" y="9774"/>
                    </a:moveTo>
                    <a:cubicBezTo>
                      <a:pt x="20491" y="4014"/>
                      <a:pt x="15516" y="-351"/>
                      <a:pt x="9764" y="22"/>
                    </a:cubicBezTo>
                    <a:cubicBezTo>
                      <a:pt x="4006" y="395"/>
                      <a:pt x="-354" y="5365"/>
                      <a:pt x="22" y="11123"/>
                    </a:cubicBezTo>
                    <a:cubicBezTo>
                      <a:pt x="402" y="16882"/>
                      <a:pt x="5377" y="21249"/>
                      <a:pt x="11132" y="20877"/>
                    </a:cubicBezTo>
                    <a:cubicBezTo>
                      <a:pt x="16886" y="20505"/>
                      <a:pt x="21246" y="15533"/>
                      <a:pt x="20869" y="9774"/>
                    </a:cubicBezTo>
                    <a:close/>
                  </a:path>
                </a:pathLst>
              </a:custGeom>
              <a:solidFill>
                <a:srgbClr val="FEFEFE">
                  <a:alpha val="2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Shape 12">
                <a:extLst>
                  <a:ext uri="{FF2B5EF4-FFF2-40B4-BE49-F238E27FC236}">
                    <a16:creationId xmlns:a16="http://schemas.microsoft.com/office/drawing/2014/main" id="{FA1E5FB2-B253-4DCD-96B0-84FF367BE235}"/>
                  </a:ext>
                </a:extLst>
              </p:cNvPr>
              <p:cNvSpPr/>
              <p:nvPr/>
            </p:nvSpPr>
            <p:spPr>
              <a:xfrm>
                <a:off x="3747217" y="4638479"/>
                <a:ext cx="37552" cy="37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89" h="20901" extrusionOk="0">
                    <a:moveTo>
                      <a:pt x="20866" y="9776"/>
                    </a:moveTo>
                    <a:cubicBezTo>
                      <a:pt x="20493" y="4017"/>
                      <a:pt x="15519" y="-350"/>
                      <a:pt x="9763" y="23"/>
                    </a:cubicBezTo>
                    <a:cubicBezTo>
                      <a:pt x="4005" y="397"/>
                      <a:pt x="-355" y="5367"/>
                      <a:pt x="23" y="11126"/>
                    </a:cubicBezTo>
                    <a:cubicBezTo>
                      <a:pt x="401" y="16884"/>
                      <a:pt x="5378" y="21250"/>
                      <a:pt x="11134" y="20879"/>
                    </a:cubicBezTo>
                    <a:cubicBezTo>
                      <a:pt x="16888" y="20506"/>
                      <a:pt x="21245" y="15535"/>
                      <a:pt x="20866" y="9776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Shape 13">
                <a:extLst>
                  <a:ext uri="{FF2B5EF4-FFF2-40B4-BE49-F238E27FC236}">
                    <a16:creationId xmlns:a16="http://schemas.microsoft.com/office/drawing/2014/main" id="{84935A5D-EDE8-48C4-A4E5-E6A76E4C0780}"/>
                  </a:ext>
                </a:extLst>
              </p:cNvPr>
              <p:cNvSpPr/>
              <p:nvPr/>
            </p:nvSpPr>
            <p:spPr>
              <a:xfrm>
                <a:off x="3754929" y="4058708"/>
                <a:ext cx="498785" cy="6021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3" h="20797" extrusionOk="0">
                    <a:moveTo>
                      <a:pt x="21224" y="19395"/>
                    </a:moveTo>
                    <a:cubicBezTo>
                      <a:pt x="20059" y="12956"/>
                      <a:pt x="20553" y="603"/>
                      <a:pt x="10187" y="17"/>
                    </a:cubicBezTo>
                    <a:cubicBezTo>
                      <a:pt x="675" y="-520"/>
                      <a:pt x="94" y="11823"/>
                      <a:pt x="179" y="17472"/>
                    </a:cubicBezTo>
                    <a:cubicBezTo>
                      <a:pt x="193" y="18361"/>
                      <a:pt x="377" y="19269"/>
                      <a:pt x="39" y="20125"/>
                    </a:cubicBezTo>
                    <a:cubicBezTo>
                      <a:pt x="-242" y="20834"/>
                      <a:pt x="1072" y="21080"/>
                      <a:pt x="1349" y="20380"/>
                    </a:cubicBezTo>
                    <a:cubicBezTo>
                      <a:pt x="1950" y="18860"/>
                      <a:pt x="1486" y="16825"/>
                      <a:pt x="1531" y="15205"/>
                    </a:cubicBezTo>
                    <a:cubicBezTo>
                      <a:pt x="1583" y="13388"/>
                      <a:pt x="1763" y="11577"/>
                      <a:pt x="2111" y="9786"/>
                    </a:cubicBezTo>
                    <a:cubicBezTo>
                      <a:pt x="2764" y="6433"/>
                      <a:pt x="4251" y="2129"/>
                      <a:pt x="8577" y="1272"/>
                    </a:cubicBezTo>
                    <a:cubicBezTo>
                      <a:pt x="13612" y="274"/>
                      <a:pt x="16600" y="4319"/>
                      <a:pt x="17829" y="7905"/>
                    </a:cubicBezTo>
                    <a:cubicBezTo>
                      <a:pt x="19117" y="11665"/>
                      <a:pt x="19189" y="15605"/>
                      <a:pt x="19886" y="19451"/>
                    </a:cubicBezTo>
                    <a:cubicBezTo>
                      <a:pt x="20019" y="20188"/>
                      <a:pt x="21358" y="20139"/>
                      <a:pt x="21224" y="19395"/>
                    </a:cubicBezTo>
                    <a:cubicBezTo>
                      <a:pt x="21224" y="19395"/>
                      <a:pt x="21224" y="19395"/>
                      <a:pt x="21224" y="19395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2" name="Shape 14">
              <a:extLst>
                <a:ext uri="{FF2B5EF4-FFF2-40B4-BE49-F238E27FC236}">
                  <a16:creationId xmlns:a16="http://schemas.microsoft.com/office/drawing/2014/main" id="{295DC8D1-FECC-49CB-B1F2-A34E1CA6B202}"/>
                </a:ext>
              </a:extLst>
            </p:cNvPr>
            <p:cNvSpPr/>
            <p:nvPr/>
          </p:nvSpPr>
          <p:spPr>
            <a:xfrm>
              <a:off x="4753425" y="5253521"/>
              <a:ext cx="416922" cy="528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1" h="21268" extrusionOk="0">
                  <a:moveTo>
                    <a:pt x="21080" y="16418"/>
                  </a:moveTo>
                  <a:cubicBezTo>
                    <a:pt x="21390" y="17086"/>
                    <a:pt x="20958" y="17826"/>
                    <a:pt x="20115" y="18072"/>
                  </a:cubicBezTo>
                  <a:lnTo>
                    <a:pt x="9409" y="21189"/>
                  </a:lnTo>
                  <a:cubicBezTo>
                    <a:pt x="8565" y="21434"/>
                    <a:pt x="7631" y="21091"/>
                    <a:pt x="7321" y="20423"/>
                  </a:cubicBezTo>
                  <a:lnTo>
                    <a:pt x="100" y="4851"/>
                  </a:lnTo>
                  <a:cubicBezTo>
                    <a:pt x="-210" y="4183"/>
                    <a:pt x="223" y="3442"/>
                    <a:pt x="1066" y="3196"/>
                  </a:cubicBezTo>
                  <a:lnTo>
                    <a:pt x="11771" y="80"/>
                  </a:lnTo>
                  <a:cubicBezTo>
                    <a:pt x="12615" y="-166"/>
                    <a:pt x="13550" y="177"/>
                    <a:pt x="13860" y="845"/>
                  </a:cubicBezTo>
                  <a:cubicBezTo>
                    <a:pt x="13860" y="845"/>
                    <a:pt x="21080" y="16418"/>
                    <a:pt x="21080" y="16418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3" name="Shape 15">
              <a:extLst>
                <a:ext uri="{FF2B5EF4-FFF2-40B4-BE49-F238E27FC236}">
                  <a16:creationId xmlns:a16="http://schemas.microsoft.com/office/drawing/2014/main" id="{D77D48E7-AA18-430D-ABFD-EDB51289E765}"/>
                </a:ext>
              </a:extLst>
            </p:cNvPr>
            <p:cNvSpPr/>
            <p:nvPr/>
          </p:nvSpPr>
          <p:spPr>
            <a:xfrm>
              <a:off x="4861672" y="5312565"/>
              <a:ext cx="79933" cy="80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1" h="19081" extrusionOk="0">
                  <a:moveTo>
                    <a:pt x="17077" y="3853"/>
                  </a:moveTo>
                  <a:cubicBezTo>
                    <a:pt x="13760" y="-377"/>
                    <a:pt x="7721" y="-1259"/>
                    <a:pt x="3588" y="1881"/>
                  </a:cubicBezTo>
                  <a:cubicBezTo>
                    <a:pt x="-544" y="5025"/>
                    <a:pt x="-1204" y="11001"/>
                    <a:pt x="2112" y="15228"/>
                  </a:cubicBezTo>
                  <a:cubicBezTo>
                    <a:pt x="5432" y="19458"/>
                    <a:pt x="11472" y="20341"/>
                    <a:pt x="15606" y="17200"/>
                  </a:cubicBezTo>
                  <a:cubicBezTo>
                    <a:pt x="19734" y="14055"/>
                    <a:pt x="20396" y="8081"/>
                    <a:pt x="17077" y="385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4" name="Shape 16">
              <a:extLst>
                <a:ext uri="{FF2B5EF4-FFF2-40B4-BE49-F238E27FC236}">
                  <a16:creationId xmlns:a16="http://schemas.microsoft.com/office/drawing/2014/main" id="{3984F400-8AF8-43C3-B8F7-A54050D800C5}"/>
                </a:ext>
              </a:extLst>
            </p:cNvPr>
            <p:cNvSpPr/>
            <p:nvPr/>
          </p:nvSpPr>
          <p:spPr>
            <a:xfrm>
              <a:off x="4876433" y="5327326"/>
              <a:ext cx="48224" cy="48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6" h="19075" extrusionOk="0">
                  <a:moveTo>
                    <a:pt x="17082" y="3854"/>
                  </a:moveTo>
                  <a:cubicBezTo>
                    <a:pt x="13764" y="-373"/>
                    <a:pt x="7723" y="-1263"/>
                    <a:pt x="3590" y="1880"/>
                  </a:cubicBezTo>
                  <a:cubicBezTo>
                    <a:pt x="-545" y="5024"/>
                    <a:pt x="-1202" y="10996"/>
                    <a:pt x="2111" y="15220"/>
                  </a:cubicBezTo>
                  <a:cubicBezTo>
                    <a:pt x="5437" y="19450"/>
                    <a:pt x="11473" y="20337"/>
                    <a:pt x="15610" y="17189"/>
                  </a:cubicBezTo>
                  <a:cubicBezTo>
                    <a:pt x="19744" y="14053"/>
                    <a:pt x="20398" y="8080"/>
                    <a:pt x="17082" y="385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 10">
              <a:extLst>
                <a:ext uri="{FF2B5EF4-FFF2-40B4-BE49-F238E27FC236}">
                  <a16:creationId xmlns:a16="http://schemas.microsoft.com/office/drawing/2014/main" id="{721B12D2-86B2-42EE-A038-67A746AFDE3E}"/>
                </a:ext>
              </a:extLst>
            </p:cNvPr>
            <p:cNvSpPr/>
            <p:nvPr/>
          </p:nvSpPr>
          <p:spPr>
            <a:xfrm>
              <a:off x="4824770" y="5396210"/>
              <a:ext cx="301205" cy="315583"/>
            </a:xfrm>
            <a:custGeom>
              <a:avLst/>
              <a:gdLst>
                <a:gd name="connsiteX0" fmla="*/ 296591 w 301205"/>
                <a:gd name="connsiteY0" fmla="*/ 223875 h 315583"/>
                <a:gd name="connsiteX1" fmla="*/ 301205 w 301205"/>
                <a:gd name="connsiteY1" fmla="*/ 236438 h 315583"/>
                <a:gd name="connsiteX2" fmla="*/ 85800 w 301205"/>
                <a:gd name="connsiteY2" fmla="*/ 315583 h 315583"/>
                <a:gd name="connsiteX3" fmla="*/ 81185 w 301205"/>
                <a:gd name="connsiteY3" fmla="*/ 303020 h 315583"/>
                <a:gd name="connsiteX4" fmla="*/ 90999 w 301205"/>
                <a:gd name="connsiteY4" fmla="*/ 192603 h 315583"/>
                <a:gd name="connsiteX5" fmla="*/ 103578 w 301205"/>
                <a:gd name="connsiteY5" fmla="*/ 203876 h 315583"/>
                <a:gd name="connsiteX6" fmla="*/ 93095 w 301205"/>
                <a:gd name="connsiteY6" fmla="*/ 229798 h 315583"/>
                <a:gd name="connsiteX7" fmla="*/ 93060 w 301205"/>
                <a:gd name="connsiteY7" fmla="*/ 230091 h 315583"/>
                <a:gd name="connsiteX8" fmla="*/ 113141 w 301205"/>
                <a:gd name="connsiteY8" fmla="*/ 242297 h 315583"/>
                <a:gd name="connsiteX9" fmla="*/ 88589 w 301205"/>
                <a:gd name="connsiteY9" fmla="*/ 280988 h 315583"/>
                <a:gd name="connsiteX10" fmla="*/ 64255 w 301205"/>
                <a:gd name="connsiteY10" fmla="*/ 283858 h 315583"/>
                <a:gd name="connsiteX11" fmla="*/ 64555 w 301205"/>
                <a:gd name="connsiteY11" fmla="*/ 268160 h 315583"/>
                <a:gd name="connsiteX12" fmla="*/ 83547 w 301205"/>
                <a:gd name="connsiteY12" fmla="*/ 266143 h 315583"/>
                <a:gd name="connsiteX13" fmla="*/ 94951 w 301205"/>
                <a:gd name="connsiteY13" fmla="*/ 249130 h 315583"/>
                <a:gd name="connsiteX14" fmla="*/ 74941 w 301205"/>
                <a:gd name="connsiteY14" fmla="*/ 244607 h 315583"/>
                <a:gd name="connsiteX15" fmla="*/ 71906 w 301205"/>
                <a:gd name="connsiteY15" fmla="*/ 245727 h 315583"/>
                <a:gd name="connsiteX16" fmla="*/ 69534 w 301205"/>
                <a:gd name="connsiteY16" fmla="*/ 231420 h 315583"/>
                <a:gd name="connsiteX17" fmla="*/ 72335 w 301205"/>
                <a:gd name="connsiteY17" fmla="*/ 230389 h 315583"/>
                <a:gd name="connsiteX18" fmla="*/ 86051 w 301205"/>
                <a:gd name="connsiteY18" fmla="*/ 213620 h 315583"/>
                <a:gd name="connsiteX19" fmla="*/ 73771 w 301205"/>
                <a:gd name="connsiteY19" fmla="*/ 210265 h 315583"/>
                <a:gd name="connsiteX20" fmla="*/ 58920 w 301205"/>
                <a:gd name="connsiteY20" fmla="*/ 220142 h 315583"/>
                <a:gd name="connsiteX21" fmla="*/ 51663 w 301205"/>
                <a:gd name="connsiteY21" fmla="*/ 207910 h 315583"/>
                <a:gd name="connsiteX22" fmla="*/ 71940 w 301205"/>
                <a:gd name="connsiteY22" fmla="*/ 194385 h 315583"/>
                <a:gd name="connsiteX23" fmla="*/ 90999 w 301205"/>
                <a:gd name="connsiteY23" fmla="*/ 192603 h 315583"/>
                <a:gd name="connsiteX24" fmla="*/ 146063 w 301205"/>
                <a:gd name="connsiteY24" fmla="*/ 181215 h 315583"/>
                <a:gd name="connsiteX25" fmla="*/ 142881 w 301205"/>
                <a:gd name="connsiteY25" fmla="*/ 227778 h 315583"/>
                <a:gd name="connsiteX26" fmla="*/ 155922 w 301205"/>
                <a:gd name="connsiteY26" fmla="*/ 238855 h 315583"/>
                <a:gd name="connsiteX27" fmla="*/ 158392 w 301205"/>
                <a:gd name="connsiteY27" fmla="*/ 191860 h 315583"/>
                <a:gd name="connsiteX28" fmla="*/ 146063 w 301205"/>
                <a:gd name="connsiteY28" fmla="*/ 181215 h 315583"/>
                <a:gd name="connsiteX29" fmla="*/ 266208 w 301205"/>
                <a:gd name="connsiteY29" fmla="*/ 170678 h 315583"/>
                <a:gd name="connsiteX30" fmla="*/ 262843 w 301205"/>
                <a:gd name="connsiteY30" fmla="*/ 194951 h 315583"/>
                <a:gd name="connsiteX31" fmla="*/ 271841 w 301205"/>
                <a:gd name="connsiteY31" fmla="*/ 201032 h 315583"/>
                <a:gd name="connsiteX32" fmla="*/ 274942 w 301205"/>
                <a:gd name="connsiteY32" fmla="*/ 176438 h 315583"/>
                <a:gd name="connsiteX33" fmla="*/ 266208 w 301205"/>
                <a:gd name="connsiteY33" fmla="*/ 170678 h 315583"/>
                <a:gd name="connsiteX34" fmla="*/ 142916 w 301205"/>
                <a:gd name="connsiteY34" fmla="*/ 166635 h 315583"/>
                <a:gd name="connsiteX35" fmla="*/ 175598 w 301205"/>
                <a:gd name="connsiteY35" fmla="*/ 185397 h 315583"/>
                <a:gd name="connsiteX36" fmla="*/ 158825 w 301205"/>
                <a:gd name="connsiteY36" fmla="*/ 253518 h 315583"/>
                <a:gd name="connsiteX37" fmla="*/ 125523 w 301205"/>
                <a:gd name="connsiteY37" fmla="*/ 233466 h 315583"/>
                <a:gd name="connsiteX38" fmla="*/ 142916 w 301205"/>
                <a:gd name="connsiteY38" fmla="*/ 166635 h 315583"/>
                <a:gd name="connsiteX39" fmla="*/ 264202 w 301205"/>
                <a:gd name="connsiteY39" fmla="*/ 159962 h 315583"/>
                <a:gd name="connsiteX40" fmla="*/ 288362 w 301205"/>
                <a:gd name="connsiteY40" fmla="*/ 171640 h 315583"/>
                <a:gd name="connsiteX41" fmla="*/ 274084 w 301205"/>
                <a:gd name="connsiteY41" fmla="*/ 211659 h 315583"/>
                <a:gd name="connsiteX42" fmla="*/ 249339 w 301205"/>
                <a:gd name="connsiteY42" fmla="*/ 199501 h 315583"/>
                <a:gd name="connsiteX43" fmla="*/ 264202 w 301205"/>
                <a:gd name="connsiteY43" fmla="*/ 159962 h 315583"/>
                <a:gd name="connsiteX44" fmla="*/ 203740 w 301205"/>
                <a:gd name="connsiteY44" fmla="*/ 156502 h 315583"/>
                <a:gd name="connsiteX45" fmla="*/ 200339 w 301205"/>
                <a:gd name="connsiteY45" fmla="*/ 180671 h 315583"/>
                <a:gd name="connsiteX46" fmla="*/ 209331 w 301205"/>
                <a:gd name="connsiteY46" fmla="*/ 186747 h 315583"/>
                <a:gd name="connsiteX47" fmla="*/ 212474 w 301205"/>
                <a:gd name="connsiteY47" fmla="*/ 162272 h 315583"/>
                <a:gd name="connsiteX48" fmla="*/ 203740 w 301205"/>
                <a:gd name="connsiteY48" fmla="*/ 156502 h 315583"/>
                <a:gd name="connsiteX49" fmla="*/ 201734 w 301205"/>
                <a:gd name="connsiteY49" fmla="*/ 145791 h 315583"/>
                <a:gd name="connsiteX50" fmla="*/ 225894 w 301205"/>
                <a:gd name="connsiteY50" fmla="*/ 157479 h 315583"/>
                <a:gd name="connsiteX51" fmla="*/ 211700 w 301205"/>
                <a:gd name="connsiteY51" fmla="*/ 197325 h 315583"/>
                <a:gd name="connsiteX52" fmla="*/ 186824 w 301205"/>
                <a:gd name="connsiteY52" fmla="*/ 185221 h 315583"/>
                <a:gd name="connsiteX53" fmla="*/ 201734 w 301205"/>
                <a:gd name="connsiteY53" fmla="*/ 145791 h 315583"/>
                <a:gd name="connsiteX54" fmla="*/ 257047 w 301205"/>
                <a:gd name="connsiteY54" fmla="*/ 125469 h 315583"/>
                <a:gd name="connsiteX55" fmla="*/ 228469 w 301205"/>
                <a:gd name="connsiteY55" fmla="*/ 228696 h 315583"/>
                <a:gd name="connsiteX56" fmla="*/ 218018 w 301205"/>
                <a:gd name="connsiteY56" fmla="*/ 232532 h 315583"/>
                <a:gd name="connsiteX57" fmla="*/ 246717 w 301205"/>
                <a:gd name="connsiteY57" fmla="*/ 129266 h 315583"/>
                <a:gd name="connsiteX58" fmla="*/ 65368 w 301205"/>
                <a:gd name="connsiteY58" fmla="*/ 103616 h 315583"/>
                <a:gd name="connsiteX59" fmla="*/ 65271 w 301205"/>
                <a:gd name="connsiteY59" fmla="*/ 117702 h 315583"/>
                <a:gd name="connsiteX60" fmla="*/ 51125 w 301205"/>
                <a:gd name="connsiteY60" fmla="*/ 119386 h 315583"/>
                <a:gd name="connsiteX61" fmla="*/ 43286 w 301205"/>
                <a:gd name="connsiteY61" fmla="*/ 130585 h 315583"/>
                <a:gd name="connsiteX62" fmla="*/ 57010 w 301205"/>
                <a:gd name="connsiteY62" fmla="*/ 136673 h 315583"/>
                <a:gd name="connsiteX63" fmla="*/ 77597 w 301205"/>
                <a:gd name="connsiteY63" fmla="*/ 149962 h 315583"/>
                <a:gd name="connsiteX64" fmla="*/ 57923 w 301205"/>
                <a:gd name="connsiteY64" fmla="*/ 183797 h 315583"/>
                <a:gd name="connsiteX65" fmla="*/ 36169 w 301205"/>
                <a:gd name="connsiteY65" fmla="*/ 186164 h 315583"/>
                <a:gd name="connsiteX66" fmla="*/ 36657 w 301205"/>
                <a:gd name="connsiteY66" fmla="*/ 172164 h 315583"/>
                <a:gd name="connsiteX67" fmla="*/ 54699 w 301205"/>
                <a:gd name="connsiteY67" fmla="*/ 170574 h 315583"/>
                <a:gd name="connsiteX68" fmla="*/ 62754 w 301205"/>
                <a:gd name="connsiteY68" fmla="*/ 158359 h 315583"/>
                <a:gd name="connsiteX69" fmla="*/ 49760 w 301205"/>
                <a:gd name="connsiteY69" fmla="*/ 151994 h 315583"/>
                <a:gd name="connsiteX70" fmla="*/ 28507 w 301205"/>
                <a:gd name="connsiteY70" fmla="*/ 138834 h 315583"/>
                <a:gd name="connsiteX71" fmla="*/ 47662 w 301205"/>
                <a:gd name="connsiteY71" fmla="*/ 106132 h 315583"/>
                <a:gd name="connsiteX72" fmla="*/ 65368 w 301205"/>
                <a:gd name="connsiteY72" fmla="*/ 103616 h 315583"/>
                <a:gd name="connsiteX73" fmla="*/ 105881 w 301205"/>
                <a:gd name="connsiteY73" fmla="*/ 99571 h 315583"/>
                <a:gd name="connsiteX74" fmla="*/ 105675 w 301205"/>
                <a:gd name="connsiteY74" fmla="*/ 99649 h 315583"/>
                <a:gd name="connsiteX75" fmla="*/ 105106 w 301205"/>
                <a:gd name="connsiteY75" fmla="*/ 115328 h 315583"/>
                <a:gd name="connsiteX76" fmla="*/ 103688 w 301205"/>
                <a:gd name="connsiteY76" fmla="*/ 132832 h 315583"/>
                <a:gd name="connsiteX77" fmla="*/ 118760 w 301205"/>
                <a:gd name="connsiteY77" fmla="*/ 127295 h 315583"/>
                <a:gd name="connsiteX78" fmla="*/ 111917 w 301205"/>
                <a:gd name="connsiteY78" fmla="*/ 112825 h 315583"/>
                <a:gd name="connsiteX79" fmla="*/ 105881 w 301205"/>
                <a:gd name="connsiteY79" fmla="*/ 99571 h 315583"/>
                <a:gd name="connsiteX80" fmla="*/ 113505 w 301205"/>
                <a:gd name="connsiteY80" fmla="*/ 83646 h 315583"/>
                <a:gd name="connsiteX81" fmla="*/ 147231 w 301205"/>
                <a:gd name="connsiteY81" fmla="*/ 150229 h 315583"/>
                <a:gd name="connsiteX82" fmla="*/ 131636 w 301205"/>
                <a:gd name="connsiteY82" fmla="*/ 155968 h 315583"/>
                <a:gd name="connsiteX83" fmla="*/ 123551 w 301205"/>
                <a:gd name="connsiteY83" fmla="*/ 138422 h 315583"/>
                <a:gd name="connsiteX84" fmla="*/ 103524 w 301205"/>
                <a:gd name="connsiteY84" fmla="*/ 145785 h 315583"/>
                <a:gd name="connsiteX85" fmla="*/ 101905 w 301205"/>
                <a:gd name="connsiteY85" fmla="*/ 166892 h 315583"/>
                <a:gd name="connsiteX86" fmla="*/ 86106 w 301205"/>
                <a:gd name="connsiteY86" fmla="*/ 172693 h 315583"/>
                <a:gd name="connsiteX87" fmla="*/ 94406 w 301205"/>
                <a:gd name="connsiteY87" fmla="*/ 90662 h 315583"/>
                <a:gd name="connsiteX88" fmla="*/ 157547 w 301205"/>
                <a:gd name="connsiteY88" fmla="*/ 66425 h 315583"/>
                <a:gd name="connsiteX89" fmla="*/ 167603 w 301205"/>
                <a:gd name="connsiteY89" fmla="*/ 126944 h 315583"/>
                <a:gd name="connsiteX90" fmla="*/ 194334 w 301205"/>
                <a:gd name="connsiteY90" fmla="*/ 117112 h 315583"/>
                <a:gd name="connsiteX91" fmla="*/ 196637 w 301205"/>
                <a:gd name="connsiteY91" fmla="*/ 131035 h 315583"/>
                <a:gd name="connsiteX92" fmla="*/ 155035 w 301205"/>
                <a:gd name="connsiteY92" fmla="*/ 146323 h 315583"/>
                <a:gd name="connsiteX93" fmla="*/ 142689 w 301205"/>
                <a:gd name="connsiteY93" fmla="*/ 71884 h 315583"/>
                <a:gd name="connsiteX94" fmla="*/ 233088 w 301205"/>
                <a:gd name="connsiteY94" fmla="*/ 39363 h 315583"/>
                <a:gd name="connsiteX95" fmla="*/ 235277 w 301205"/>
                <a:gd name="connsiteY95" fmla="*/ 52972 h 315583"/>
                <a:gd name="connsiteX96" fmla="*/ 209052 w 301205"/>
                <a:gd name="connsiteY96" fmla="*/ 62609 h 315583"/>
                <a:gd name="connsiteX97" fmla="*/ 211620 w 301205"/>
                <a:gd name="connsiteY97" fmla="*/ 78532 h 315583"/>
                <a:gd name="connsiteX98" fmla="*/ 236397 w 301205"/>
                <a:gd name="connsiteY98" fmla="*/ 69434 h 315583"/>
                <a:gd name="connsiteX99" fmla="*/ 238611 w 301205"/>
                <a:gd name="connsiteY99" fmla="*/ 82795 h 315583"/>
                <a:gd name="connsiteX100" fmla="*/ 213829 w 301205"/>
                <a:gd name="connsiteY100" fmla="*/ 91897 h 315583"/>
                <a:gd name="connsiteX101" fmla="*/ 216818 w 301205"/>
                <a:gd name="connsiteY101" fmla="*/ 109902 h 315583"/>
                <a:gd name="connsiteX102" fmla="*/ 244593 w 301205"/>
                <a:gd name="connsiteY102" fmla="*/ 99701 h 315583"/>
                <a:gd name="connsiteX103" fmla="*/ 246873 w 301205"/>
                <a:gd name="connsiteY103" fmla="*/ 113273 h 315583"/>
                <a:gd name="connsiteX104" fmla="*/ 204238 w 301205"/>
                <a:gd name="connsiteY104" fmla="*/ 128931 h 315583"/>
                <a:gd name="connsiteX105" fmla="*/ 191893 w 301205"/>
                <a:gd name="connsiteY105" fmla="*/ 54498 h 315583"/>
                <a:gd name="connsiteX106" fmla="*/ 215406 w 301205"/>
                <a:gd name="connsiteY106" fmla="*/ 0 h 315583"/>
                <a:gd name="connsiteX107" fmla="*/ 220020 w 301205"/>
                <a:gd name="connsiteY107" fmla="*/ 12562 h 315583"/>
                <a:gd name="connsiteX108" fmla="*/ 4614 w 301205"/>
                <a:gd name="connsiteY108" fmla="*/ 91700 h 315583"/>
                <a:gd name="connsiteX109" fmla="*/ 0 w 301205"/>
                <a:gd name="connsiteY109" fmla="*/ 79142 h 31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01205" h="315583">
                  <a:moveTo>
                    <a:pt x="296591" y="223875"/>
                  </a:moveTo>
                  <a:cubicBezTo>
                    <a:pt x="296591" y="223875"/>
                    <a:pt x="301205" y="236438"/>
                    <a:pt x="301205" y="236438"/>
                  </a:cubicBezTo>
                  <a:lnTo>
                    <a:pt x="85800" y="315583"/>
                  </a:lnTo>
                  <a:lnTo>
                    <a:pt x="81185" y="303020"/>
                  </a:lnTo>
                  <a:close/>
                  <a:moveTo>
                    <a:pt x="90999" y="192603"/>
                  </a:moveTo>
                  <a:cubicBezTo>
                    <a:pt x="96676" y="194018"/>
                    <a:pt x="101273" y="197609"/>
                    <a:pt x="103578" y="203876"/>
                  </a:cubicBezTo>
                  <a:cubicBezTo>
                    <a:pt x="107148" y="213598"/>
                    <a:pt x="102004" y="223630"/>
                    <a:pt x="93095" y="229798"/>
                  </a:cubicBezTo>
                  <a:lnTo>
                    <a:pt x="93060" y="230091"/>
                  </a:lnTo>
                  <a:cubicBezTo>
                    <a:pt x="101957" y="228754"/>
                    <a:pt x="109843" y="233308"/>
                    <a:pt x="113141" y="242297"/>
                  </a:cubicBezTo>
                  <a:cubicBezTo>
                    <a:pt x="119256" y="258954"/>
                    <a:pt x="105856" y="274647"/>
                    <a:pt x="88589" y="280988"/>
                  </a:cubicBezTo>
                  <a:cubicBezTo>
                    <a:pt x="78493" y="284702"/>
                    <a:pt x="68846" y="285484"/>
                    <a:pt x="64255" y="283858"/>
                  </a:cubicBezTo>
                  <a:cubicBezTo>
                    <a:pt x="64255" y="283858"/>
                    <a:pt x="64555" y="268160"/>
                    <a:pt x="64555" y="268160"/>
                  </a:cubicBezTo>
                  <a:cubicBezTo>
                    <a:pt x="68342" y="268698"/>
                    <a:pt x="75649" y="269053"/>
                    <a:pt x="83547" y="266143"/>
                  </a:cubicBezTo>
                  <a:cubicBezTo>
                    <a:pt x="93276" y="262580"/>
                    <a:pt x="97269" y="255448"/>
                    <a:pt x="94951" y="249130"/>
                  </a:cubicBezTo>
                  <a:cubicBezTo>
                    <a:pt x="92356" y="242074"/>
                    <a:pt x="85228" y="240688"/>
                    <a:pt x="74941" y="244607"/>
                  </a:cubicBezTo>
                  <a:lnTo>
                    <a:pt x="71906" y="245727"/>
                  </a:lnTo>
                  <a:lnTo>
                    <a:pt x="69534" y="231420"/>
                  </a:lnTo>
                  <a:lnTo>
                    <a:pt x="72335" y="230389"/>
                  </a:lnTo>
                  <a:cubicBezTo>
                    <a:pt x="80483" y="227399"/>
                    <a:pt x="88642" y="220671"/>
                    <a:pt x="86051" y="213620"/>
                  </a:cubicBezTo>
                  <a:cubicBezTo>
                    <a:pt x="84577" y="209612"/>
                    <a:pt x="80590" y="207764"/>
                    <a:pt x="73771" y="210265"/>
                  </a:cubicBezTo>
                  <a:cubicBezTo>
                    <a:pt x="67084" y="212722"/>
                    <a:pt x="61802" y="216735"/>
                    <a:pt x="58920" y="220142"/>
                  </a:cubicBezTo>
                  <a:lnTo>
                    <a:pt x="51663" y="207910"/>
                  </a:lnTo>
                  <a:cubicBezTo>
                    <a:pt x="56335" y="202605"/>
                    <a:pt x="63920" y="197331"/>
                    <a:pt x="71940" y="194385"/>
                  </a:cubicBezTo>
                  <a:cubicBezTo>
                    <a:pt x="78565" y="191948"/>
                    <a:pt x="85323" y="191187"/>
                    <a:pt x="90999" y="192603"/>
                  </a:cubicBezTo>
                  <a:close/>
                  <a:moveTo>
                    <a:pt x="146063" y="181215"/>
                  </a:moveTo>
                  <a:cubicBezTo>
                    <a:pt x="134269" y="185544"/>
                    <a:pt x="138637" y="216228"/>
                    <a:pt x="142881" y="227778"/>
                  </a:cubicBezTo>
                  <a:cubicBezTo>
                    <a:pt x="145029" y="233613"/>
                    <a:pt x="148998" y="241399"/>
                    <a:pt x="155922" y="238855"/>
                  </a:cubicBezTo>
                  <a:cubicBezTo>
                    <a:pt x="167960" y="234439"/>
                    <a:pt x="162232" y="202318"/>
                    <a:pt x="158392" y="191860"/>
                  </a:cubicBezTo>
                  <a:cubicBezTo>
                    <a:pt x="156463" y="186636"/>
                    <a:pt x="152743" y="178759"/>
                    <a:pt x="146063" y="181215"/>
                  </a:cubicBezTo>
                  <a:close/>
                  <a:moveTo>
                    <a:pt x="266208" y="170678"/>
                  </a:moveTo>
                  <a:cubicBezTo>
                    <a:pt x="259147" y="173275"/>
                    <a:pt x="260116" y="187541"/>
                    <a:pt x="262843" y="194951"/>
                  </a:cubicBezTo>
                  <a:cubicBezTo>
                    <a:pt x="264586" y="199699"/>
                    <a:pt x="267708" y="202559"/>
                    <a:pt x="271841" y="201032"/>
                  </a:cubicBezTo>
                  <a:cubicBezTo>
                    <a:pt x="279012" y="198400"/>
                    <a:pt x="277485" y="183367"/>
                    <a:pt x="274942" y="176438"/>
                  </a:cubicBezTo>
                  <a:cubicBezTo>
                    <a:pt x="273420" y="172294"/>
                    <a:pt x="270467" y="169117"/>
                    <a:pt x="266208" y="170678"/>
                  </a:cubicBezTo>
                  <a:close/>
                  <a:moveTo>
                    <a:pt x="142916" y="166635"/>
                  </a:moveTo>
                  <a:cubicBezTo>
                    <a:pt x="159923" y="160387"/>
                    <a:pt x="170427" y="171299"/>
                    <a:pt x="175598" y="185397"/>
                  </a:cubicBezTo>
                  <a:cubicBezTo>
                    <a:pt x="184679" y="210076"/>
                    <a:pt x="183752" y="244364"/>
                    <a:pt x="158825" y="253518"/>
                  </a:cubicBezTo>
                  <a:cubicBezTo>
                    <a:pt x="142413" y="259545"/>
                    <a:pt x="131327" y="249271"/>
                    <a:pt x="125523" y="233466"/>
                  </a:cubicBezTo>
                  <a:cubicBezTo>
                    <a:pt x="116361" y="208547"/>
                    <a:pt x="118594" y="175573"/>
                    <a:pt x="142916" y="166635"/>
                  </a:cubicBezTo>
                  <a:close/>
                  <a:moveTo>
                    <a:pt x="264202" y="159962"/>
                  </a:moveTo>
                  <a:cubicBezTo>
                    <a:pt x="275263" y="155902"/>
                    <a:pt x="284519" y="161191"/>
                    <a:pt x="288362" y="171640"/>
                  </a:cubicBezTo>
                  <a:cubicBezTo>
                    <a:pt x="294743" y="189032"/>
                    <a:pt x="288557" y="206346"/>
                    <a:pt x="274084" y="211659"/>
                  </a:cubicBezTo>
                  <a:cubicBezTo>
                    <a:pt x="263749" y="215451"/>
                    <a:pt x="253672" y="211298"/>
                    <a:pt x="249339" y="199501"/>
                  </a:cubicBezTo>
                  <a:cubicBezTo>
                    <a:pt x="243574" y="183818"/>
                    <a:pt x="248644" y="165672"/>
                    <a:pt x="264202" y="159962"/>
                  </a:cubicBezTo>
                  <a:close/>
                  <a:moveTo>
                    <a:pt x="203740" y="156502"/>
                  </a:moveTo>
                  <a:cubicBezTo>
                    <a:pt x="196690" y="159109"/>
                    <a:pt x="197611" y="173251"/>
                    <a:pt x="200339" y="180671"/>
                  </a:cubicBezTo>
                  <a:cubicBezTo>
                    <a:pt x="202034" y="185290"/>
                    <a:pt x="205203" y="188264"/>
                    <a:pt x="209331" y="186747"/>
                  </a:cubicBezTo>
                  <a:cubicBezTo>
                    <a:pt x="216496" y="184115"/>
                    <a:pt x="215022" y="169201"/>
                    <a:pt x="212474" y="162272"/>
                  </a:cubicBezTo>
                  <a:cubicBezTo>
                    <a:pt x="210958" y="158133"/>
                    <a:pt x="208004" y="154946"/>
                    <a:pt x="203740" y="156502"/>
                  </a:cubicBezTo>
                  <a:close/>
                  <a:moveTo>
                    <a:pt x="201734" y="145791"/>
                  </a:moveTo>
                  <a:cubicBezTo>
                    <a:pt x="212806" y="141731"/>
                    <a:pt x="222051" y="147020"/>
                    <a:pt x="225894" y="157479"/>
                  </a:cubicBezTo>
                  <a:cubicBezTo>
                    <a:pt x="232281" y="174857"/>
                    <a:pt x="226042" y="192061"/>
                    <a:pt x="211700" y="197325"/>
                  </a:cubicBezTo>
                  <a:cubicBezTo>
                    <a:pt x="201244" y="201161"/>
                    <a:pt x="191162" y="197003"/>
                    <a:pt x="186824" y="185221"/>
                  </a:cubicBezTo>
                  <a:cubicBezTo>
                    <a:pt x="181022" y="169409"/>
                    <a:pt x="186181" y="151511"/>
                    <a:pt x="201734" y="145791"/>
                  </a:cubicBezTo>
                  <a:close/>
                  <a:moveTo>
                    <a:pt x="257047" y="125469"/>
                  </a:moveTo>
                  <a:lnTo>
                    <a:pt x="228469" y="228696"/>
                  </a:lnTo>
                  <a:cubicBezTo>
                    <a:pt x="228469" y="228696"/>
                    <a:pt x="218018" y="232532"/>
                    <a:pt x="218018" y="232532"/>
                  </a:cubicBezTo>
                  <a:lnTo>
                    <a:pt x="246717" y="129266"/>
                  </a:lnTo>
                  <a:close/>
                  <a:moveTo>
                    <a:pt x="65368" y="103616"/>
                  </a:moveTo>
                  <a:lnTo>
                    <a:pt x="65271" y="117702"/>
                  </a:lnTo>
                  <a:cubicBezTo>
                    <a:pt x="62543" y="117296"/>
                    <a:pt x="56872" y="117159"/>
                    <a:pt x="51125" y="119386"/>
                  </a:cubicBezTo>
                  <a:cubicBezTo>
                    <a:pt x="44207" y="121930"/>
                    <a:pt x="41885" y="126764"/>
                    <a:pt x="43286" y="130585"/>
                  </a:cubicBezTo>
                  <a:cubicBezTo>
                    <a:pt x="44768" y="134618"/>
                    <a:pt x="49907" y="135532"/>
                    <a:pt x="57010" y="136673"/>
                  </a:cubicBezTo>
                  <a:cubicBezTo>
                    <a:pt x="67111" y="138009"/>
                    <a:pt x="74567" y="141710"/>
                    <a:pt x="77597" y="149962"/>
                  </a:cubicBezTo>
                  <a:cubicBezTo>
                    <a:pt x="83291" y="165459"/>
                    <a:pt x="73401" y="178103"/>
                    <a:pt x="57923" y="183797"/>
                  </a:cubicBezTo>
                  <a:cubicBezTo>
                    <a:pt x="48223" y="187368"/>
                    <a:pt x="40386" y="187423"/>
                    <a:pt x="36169" y="186164"/>
                  </a:cubicBezTo>
                  <a:cubicBezTo>
                    <a:pt x="36169" y="186164"/>
                    <a:pt x="36657" y="172164"/>
                    <a:pt x="36657" y="172164"/>
                  </a:cubicBezTo>
                  <a:cubicBezTo>
                    <a:pt x="41696" y="173117"/>
                    <a:pt x="48306" y="172930"/>
                    <a:pt x="54699" y="170574"/>
                  </a:cubicBezTo>
                  <a:cubicBezTo>
                    <a:pt x="60482" y="168448"/>
                    <a:pt x="64761" y="163830"/>
                    <a:pt x="62754" y="158359"/>
                  </a:cubicBezTo>
                  <a:cubicBezTo>
                    <a:pt x="61309" y="154440"/>
                    <a:pt x="57363" y="152951"/>
                    <a:pt x="49760" y="151994"/>
                  </a:cubicBezTo>
                  <a:cubicBezTo>
                    <a:pt x="40842" y="150708"/>
                    <a:pt x="31848" y="147915"/>
                    <a:pt x="28507" y="138834"/>
                  </a:cubicBezTo>
                  <a:cubicBezTo>
                    <a:pt x="23355" y="124794"/>
                    <a:pt x="32487" y="111712"/>
                    <a:pt x="47662" y="106132"/>
                  </a:cubicBezTo>
                  <a:cubicBezTo>
                    <a:pt x="56134" y="103022"/>
                    <a:pt x="61764" y="103057"/>
                    <a:pt x="65368" y="103616"/>
                  </a:cubicBezTo>
                  <a:close/>
                  <a:moveTo>
                    <a:pt x="105881" y="99571"/>
                  </a:moveTo>
                  <a:lnTo>
                    <a:pt x="105675" y="99649"/>
                  </a:lnTo>
                  <a:cubicBezTo>
                    <a:pt x="105465" y="104526"/>
                    <a:pt x="105477" y="110615"/>
                    <a:pt x="105106" y="115328"/>
                  </a:cubicBezTo>
                  <a:lnTo>
                    <a:pt x="103688" y="132832"/>
                  </a:lnTo>
                  <a:cubicBezTo>
                    <a:pt x="103688" y="132832"/>
                    <a:pt x="118760" y="127295"/>
                    <a:pt x="118760" y="127295"/>
                  </a:cubicBezTo>
                  <a:lnTo>
                    <a:pt x="111917" y="112825"/>
                  </a:lnTo>
                  <a:cubicBezTo>
                    <a:pt x="110205" y="109115"/>
                    <a:pt x="107746" y="103690"/>
                    <a:pt x="105881" y="99571"/>
                  </a:cubicBezTo>
                  <a:close/>
                  <a:moveTo>
                    <a:pt x="113505" y="83646"/>
                  </a:moveTo>
                  <a:lnTo>
                    <a:pt x="147231" y="150229"/>
                  </a:lnTo>
                  <a:lnTo>
                    <a:pt x="131636" y="155968"/>
                  </a:lnTo>
                  <a:lnTo>
                    <a:pt x="123551" y="138422"/>
                  </a:lnTo>
                  <a:cubicBezTo>
                    <a:pt x="123551" y="138422"/>
                    <a:pt x="103524" y="145785"/>
                    <a:pt x="103524" y="145785"/>
                  </a:cubicBezTo>
                  <a:lnTo>
                    <a:pt x="101905" y="166892"/>
                  </a:lnTo>
                  <a:lnTo>
                    <a:pt x="86106" y="172693"/>
                  </a:lnTo>
                  <a:lnTo>
                    <a:pt x="94406" y="90662"/>
                  </a:lnTo>
                  <a:close/>
                  <a:moveTo>
                    <a:pt x="157547" y="66425"/>
                  </a:moveTo>
                  <a:lnTo>
                    <a:pt x="167603" y="126944"/>
                  </a:lnTo>
                  <a:lnTo>
                    <a:pt x="194334" y="117112"/>
                  </a:lnTo>
                  <a:lnTo>
                    <a:pt x="196637" y="131035"/>
                  </a:lnTo>
                  <a:lnTo>
                    <a:pt x="155035" y="146323"/>
                  </a:lnTo>
                  <a:cubicBezTo>
                    <a:pt x="155035" y="146323"/>
                    <a:pt x="142689" y="71884"/>
                    <a:pt x="142689" y="71884"/>
                  </a:cubicBezTo>
                  <a:close/>
                  <a:moveTo>
                    <a:pt x="233088" y="39363"/>
                  </a:moveTo>
                  <a:lnTo>
                    <a:pt x="235277" y="52972"/>
                  </a:lnTo>
                  <a:lnTo>
                    <a:pt x="209052" y="62609"/>
                  </a:lnTo>
                  <a:lnTo>
                    <a:pt x="211620" y="78532"/>
                  </a:lnTo>
                  <a:lnTo>
                    <a:pt x="236397" y="69434"/>
                  </a:lnTo>
                  <a:cubicBezTo>
                    <a:pt x="236397" y="69434"/>
                    <a:pt x="238611" y="82795"/>
                    <a:pt x="238611" y="82795"/>
                  </a:cubicBezTo>
                  <a:lnTo>
                    <a:pt x="213829" y="91897"/>
                  </a:lnTo>
                  <a:lnTo>
                    <a:pt x="216818" y="109902"/>
                  </a:lnTo>
                  <a:lnTo>
                    <a:pt x="244593" y="99701"/>
                  </a:lnTo>
                  <a:lnTo>
                    <a:pt x="246873" y="113273"/>
                  </a:lnTo>
                  <a:lnTo>
                    <a:pt x="204238" y="128931"/>
                  </a:lnTo>
                  <a:lnTo>
                    <a:pt x="191893" y="54498"/>
                  </a:lnTo>
                  <a:close/>
                  <a:moveTo>
                    <a:pt x="215406" y="0"/>
                  </a:moveTo>
                  <a:cubicBezTo>
                    <a:pt x="215406" y="0"/>
                    <a:pt x="220020" y="12562"/>
                    <a:pt x="220020" y="12562"/>
                  </a:cubicBezTo>
                  <a:lnTo>
                    <a:pt x="4614" y="91700"/>
                  </a:lnTo>
                  <a:lnTo>
                    <a:pt x="0" y="7914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 11">
              <a:extLst>
                <a:ext uri="{FF2B5EF4-FFF2-40B4-BE49-F238E27FC236}">
                  <a16:creationId xmlns:a16="http://schemas.microsoft.com/office/drawing/2014/main" id="{4CBD13BC-0250-4544-BDDF-226492700CA6}"/>
                </a:ext>
              </a:extLst>
            </p:cNvPr>
            <p:cNvSpPr/>
            <p:nvPr/>
          </p:nvSpPr>
          <p:spPr>
            <a:xfrm>
              <a:off x="4706680" y="5115743"/>
              <a:ext cx="220031" cy="259037"/>
            </a:xfrm>
            <a:custGeom>
              <a:avLst/>
              <a:gdLst>
                <a:gd name="connsiteX0" fmla="*/ 47184 w 220031"/>
                <a:gd name="connsiteY0" fmla="*/ 661 h 259037"/>
                <a:gd name="connsiteX1" fmla="*/ 132936 w 220031"/>
                <a:gd name="connsiteY1" fmla="*/ 114464 h 259037"/>
                <a:gd name="connsiteX2" fmla="*/ 154248 w 220031"/>
                <a:gd name="connsiteY2" fmla="*/ 155627 h 259037"/>
                <a:gd name="connsiteX3" fmla="*/ 156219 w 220031"/>
                <a:gd name="connsiteY3" fmla="*/ 155040 h 259037"/>
                <a:gd name="connsiteX4" fmla="*/ 184247 w 220031"/>
                <a:gd name="connsiteY4" fmla="*/ 172247 h 259037"/>
                <a:gd name="connsiteX5" fmla="*/ 169118 w 220031"/>
                <a:gd name="connsiteY5" fmla="*/ 177508 h 259037"/>
                <a:gd name="connsiteX6" fmla="*/ 163774 w 220031"/>
                <a:gd name="connsiteY6" fmla="*/ 170601 h 259037"/>
                <a:gd name="connsiteX7" fmla="*/ 162016 w 220031"/>
                <a:gd name="connsiteY7" fmla="*/ 170503 h 259037"/>
                <a:gd name="connsiteX8" fmla="*/ 184602 w 220031"/>
                <a:gd name="connsiteY8" fmla="*/ 204136 h 259037"/>
                <a:gd name="connsiteX9" fmla="*/ 213984 w 220031"/>
                <a:gd name="connsiteY9" fmla="*/ 221113 h 259037"/>
                <a:gd name="connsiteX10" fmla="*/ 218950 w 220031"/>
                <a:gd name="connsiteY10" fmla="*/ 241117 h 259037"/>
                <a:gd name="connsiteX11" fmla="*/ 178819 w 220031"/>
                <a:gd name="connsiteY11" fmla="*/ 216523 h 259037"/>
                <a:gd name="connsiteX12" fmla="*/ 149134 w 220031"/>
                <a:gd name="connsiteY12" fmla="*/ 169784 h 259037"/>
                <a:gd name="connsiteX13" fmla="*/ 146095 w 220031"/>
                <a:gd name="connsiteY13" fmla="*/ 169615 h 259037"/>
                <a:gd name="connsiteX14" fmla="*/ 139119 w 220031"/>
                <a:gd name="connsiteY14" fmla="*/ 176471 h 259037"/>
                <a:gd name="connsiteX15" fmla="*/ 148642 w 220031"/>
                <a:gd name="connsiteY15" fmla="*/ 185365 h 259037"/>
                <a:gd name="connsiteX16" fmla="*/ 184810 w 220031"/>
                <a:gd name="connsiteY16" fmla="*/ 259037 h 259037"/>
                <a:gd name="connsiteX17" fmla="*/ 171000 w 220031"/>
                <a:gd name="connsiteY17" fmla="*/ 244561 h 259037"/>
                <a:gd name="connsiteX18" fmla="*/ 136469 w 220031"/>
                <a:gd name="connsiteY18" fmla="*/ 194503 h 259037"/>
                <a:gd name="connsiteX19" fmla="*/ 130425 w 220031"/>
                <a:gd name="connsiteY19" fmla="*/ 188882 h 259037"/>
                <a:gd name="connsiteX20" fmla="*/ 129652 w 220031"/>
                <a:gd name="connsiteY20" fmla="*/ 191979 h 259037"/>
                <a:gd name="connsiteX21" fmla="*/ 122416 w 220031"/>
                <a:gd name="connsiteY21" fmla="*/ 195268 h 259037"/>
                <a:gd name="connsiteX22" fmla="*/ 120690 w 220031"/>
                <a:gd name="connsiteY22" fmla="*/ 184250 h 259037"/>
                <a:gd name="connsiteX23" fmla="*/ 121926 w 220031"/>
                <a:gd name="connsiteY23" fmla="*/ 180977 h 259037"/>
                <a:gd name="connsiteX24" fmla="*/ 89604 w 220031"/>
                <a:gd name="connsiteY24" fmla="*/ 150917 h 259037"/>
                <a:gd name="connsiteX25" fmla="*/ 9193 w 220031"/>
                <a:gd name="connsiteY25" fmla="*/ 71571 h 259037"/>
                <a:gd name="connsiteX26" fmla="*/ 2618 w 220031"/>
                <a:gd name="connsiteY26" fmla="*/ 32106 h 259037"/>
                <a:gd name="connsiteX27" fmla="*/ 17089 w 220031"/>
                <a:gd name="connsiteY27" fmla="*/ 53153 h 259037"/>
                <a:gd name="connsiteX28" fmla="*/ 118278 w 220031"/>
                <a:gd name="connsiteY28" fmla="*/ 157771 h 259037"/>
                <a:gd name="connsiteX29" fmla="*/ 129999 w 220031"/>
                <a:gd name="connsiteY29" fmla="*/ 168222 h 259037"/>
                <a:gd name="connsiteX30" fmla="*/ 138202 w 220031"/>
                <a:gd name="connsiteY30" fmla="*/ 160405 h 259037"/>
                <a:gd name="connsiteX31" fmla="*/ 142385 w 220031"/>
                <a:gd name="connsiteY31" fmla="*/ 159160 h 259037"/>
                <a:gd name="connsiteX32" fmla="*/ 140599 w 220031"/>
                <a:gd name="connsiteY32" fmla="*/ 156347 h 259037"/>
                <a:gd name="connsiteX33" fmla="*/ 83455 w 220031"/>
                <a:gd name="connsiteY33" fmla="*/ 46417 h 259037"/>
                <a:gd name="connsiteX34" fmla="*/ 40703 w 220031"/>
                <a:gd name="connsiteY34" fmla="*/ 21418 h 259037"/>
                <a:gd name="connsiteX35" fmla="*/ 29524 w 220031"/>
                <a:gd name="connsiteY35" fmla="*/ 3005 h 259037"/>
                <a:gd name="connsiteX36" fmla="*/ 47184 w 220031"/>
                <a:gd name="connsiteY36" fmla="*/ 661 h 2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0031" h="259037">
                  <a:moveTo>
                    <a:pt x="47184" y="661"/>
                  </a:moveTo>
                  <a:cubicBezTo>
                    <a:pt x="76796" y="7336"/>
                    <a:pt x="106986" y="63307"/>
                    <a:pt x="132936" y="114464"/>
                  </a:cubicBezTo>
                  <a:lnTo>
                    <a:pt x="154248" y="155627"/>
                  </a:lnTo>
                  <a:lnTo>
                    <a:pt x="156219" y="155040"/>
                  </a:lnTo>
                  <a:cubicBezTo>
                    <a:pt x="172776" y="155965"/>
                    <a:pt x="184247" y="172247"/>
                    <a:pt x="184247" y="172247"/>
                  </a:cubicBezTo>
                  <a:lnTo>
                    <a:pt x="169118" y="177508"/>
                  </a:lnTo>
                  <a:cubicBezTo>
                    <a:pt x="169118" y="177508"/>
                    <a:pt x="167474" y="173561"/>
                    <a:pt x="163774" y="170601"/>
                  </a:cubicBezTo>
                  <a:lnTo>
                    <a:pt x="162016" y="170503"/>
                  </a:lnTo>
                  <a:lnTo>
                    <a:pt x="184602" y="204136"/>
                  </a:lnTo>
                  <a:cubicBezTo>
                    <a:pt x="204200" y="227183"/>
                    <a:pt x="213984" y="221113"/>
                    <a:pt x="213984" y="221113"/>
                  </a:cubicBezTo>
                  <a:cubicBezTo>
                    <a:pt x="223484" y="231374"/>
                    <a:pt x="218950" y="241117"/>
                    <a:pt x="218950" y="241117"/>
                  </a:cubicBezTo>
                  <a:cubicBezTo>
                    <a:pt x="205631" y="242104"/>
                    <a:pt x="192065" y="232278"/>
                    <a:pt x="178819" y="216523"/>
                  </a:cubicBezTo>
                  <a:lnTo>
                    <a:pt x="149134" y="169784"/>
                  </a:lnTo>
                  <a:lnTo>
                    <a:pt x="146095" y="169615"/>
                  </a:lnTo>
                  <a:lnTo>
                    <a:pt x="139119" y="176471"/>
                  </a:lnTo>
                  <a:lnTo>
                    <a:pt x="148642" y="185365"/>
                  </a:lnTo>
                  <a:cubicBezTo>
                    <a:pt x="171662" y="208393"/>
                    <a:pt x="194681" y="259037"/>
                    <a:pt x="184810" y="259037"/>
                  </a:cubicBezTo>
                  <a:cubicBezTo>
                    <a:pt x="174949" y="259037"/>
                    <a:pt x="171000" y="244561"/>
                    <a:pt x="171000" y="244561"/>
                  </a:cubicBezTo>
                  <a:cubicBezTo>
                    <a:pt x="162943" y="226474"/>
                    <a:pt x="150734" y="209949"/>
                    <a:pt x="136469" y="194503"/>
                  </a:cubicBezTo>
                  <a:lnTo>
                    <a:pt x="130425" y="188882"/>
                  </a:lnTo>
                  <a:lnTo>
                    <a:pt x="129652" y="191979"/>
                  </a:lnTo>
                  <a:lnTo>
                    <a:pt x="122416" y="195268"/>
                  </a:lnTo>
                  <a:cubicBezTo>
                    <a:pt x="122416" y="195268"/>
                    <a:pt x="119949" y="190828"/>
                    <a:pt x="120690" y="184250"/>
                  </a:cubicBezTo>
                  <a:lnTo>
                    <a:pt x="121926" y="180977"/>
                  </a:lnTo>
                  <a:lnTo>
                    <a:pt x="89604" y="150917"/>
                  </a:lnTo>
                  <a:cubicBezTo>
                    <a:pt x="57045" y="123373"/>
                    <a:pt x="24651" y="98212"/>
                    <a:pt x="9193" y="71571"/>
                  </a:cubicBezTo>
                  <a:cubicBezTo>
                    <a:pt x="-6461" y="44590"/>
                    <a:pt x="2618" y="32106"/>
                    <a:pt x="2618" y="32106"/>
                  </a:cubicBezTo>
                  <a:cubicBezTo>
                    <a:pt x="6557" y="30135"/>
                    <a:pt x="17089" y="53153"/>
                    <a:pt x="17089" y="53153"/>
                  </a:cubicBezTo>
                  <a:cubicBezTo>
                    <a:pt x="16594" y="67952"/>
                    <a:pt x="77886" y="121974"/>
                    <a:pt x="118278" y="157771"/>
                  </a:cubicBezTo>
                  <a:lnTo>
                    <a:pt x="129999" y="168222"/>
                  </a:lnTo>
                  <a:lnTo>
                    <a:pt x="138202" y="160405"/>
                  </a:lnTo>
                  <a:lnTo>
                    <a:pt x="142385" y="159160"/>
                  </a:lnTo>
                  <a:lnTo>
                    <a:pt x="140599" y="156347"/>
                  </a:lnTo>
                  <a:cubicBezTo>
                    <a:pt x="116510" y="110878"/>
                    <a:pt x="95955" y="61216"/>
                    <a:pt x="83455" y="46417"/>
                  </a:cubicBezTo>
                  <a:cubicBezTo>
                    <a:pt x="58465" y="16818"/>
                    <a:pt x="40703" y="21418"/>
                    <a:pt x="40703" y="21418"/>
                  </a:cubicBezTo>
                  <a:lnTo>
                    <a:pt x="29524" y="3005"/>
                  </a:lnTo>
                  <a:cubicBezTo>
                    <a:pt x="35362" y="-37"/>
                    <a:pt x="41261" y="-674"/>
                    <a:pt x="47184" y="661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7" name="Shape 29">
              <a:extLst>
                <a:ext uri="{FF2B5EF4-FFF2-40B4-BE49-F238E27FC236}">
                  <a16:creationId xmlns:a16="http://schemas.microsoft.com/office/drawing/2014/main" id="{89134010-9019-4126-9C6C-B1125721799D}"/>
                </a:ext>
              </a:extLst>
            </p:cNvPr>
            <p:cNvSpPr/>
            <p:nvPr/>
          </p:nvSpPr>
          <p:spPr>
            <a:xfrm>
              <a:off x="4229410" y="5150194"/>
              <a:ext cx="555537" cy="724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7" y="17789"/>
                  </a:moveTo>
                  <a:lnTo>
                    <a:pt x="21600" y="42"/>
                  </a:lnTo>
                  <a:lnTo>
                    <a:pt x="0" y="0"/>
                  </a:lnTo>
                  <a:lnTo>
                    <a:pt x="8" y="18125"/>
                  </a:lnTo>
                  <a:lnTo>
                    <a:pt x="48" y="18124"/>
                  </a:lnTo>
                  <a:cubicBezTo>
                    <a:pt x="483" y="20065"/>
                    <a:pt x="5127" y="21594"/>
                    <a:pt x="10804" y="21600"/>
                  </a:cubicBezTo>
                  <a:cubicBezTo>
                    <a:pt x="16768" y="21593"/>
                    <a:pt x="21598" y="19907"/>
                    <a:pt x="21598" y="17827"/>
                  </a:cubicBezTo>
                  <a:cubicBezTo>
                    <a:pt x="21598" y="17814"/>
                    <a:pt x="21595" y="17802"/>
                    <a:pt x="21595" y="17789"/>
                  </a:cubicBezTo>
                  <a:cubicBezTo>
                    <a:pt x="21595" y="17789"/>
                    <a:pt x="21597" y="17789"/>
                    <a:pt x="21597" y="1778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 13">
              <a:extLst>
                <a:ext uri="{FF2B5EF4-FFF2-40B4-BE49-F238E27FC236}">
                  <a16:creationId xmlns:a16="http://schemas.microsoft.com/office/drawing/2014/main" id="{AB69A9DD-1DEB-46B2-A158-5B547310C8F2}"/>
                </a:ext>
              </a:extLst>
            </p:cNvPr>
            <p:cNvSpPr/>
            <p:nvPr/>
          </p:nvSpPr>
          <p:spPr>
            <a:xfrm>
              <a:off x="4229410" y="5238760"/>
              <a:ext cx="555461" cy="569274"/>
            </a:xfrm>
            <a:custGeom>
              <a:avLst/>
              <a:gdLst>
                <a:gd name="connsiteX0" fmla="*/ 0 w 555461"/>
                <a:gd name="connsiteY0" fmla="*/ 457590 h 569274"/>
                <a:gd name="connsiteX1" fmla="*/ 46494 w 555461"/>
                <a:gd name="connsiteY1" fmla="*/ 502010 h 569274"/>
                <a:gd name="connsiteX2" fmla="*/ 97746 w 555461"/>
                <a:gd name="connsiteY2" fmla="*/ 526783 h 569274"/>
                <a:gd name="connsiteX3" fmla="*/ 149023 w 555461"/>
                <a:gd name="connsiteY3" fmla="*/ 542263 h 569274"/>
                <a:gd name="connsiteX4" fmla="*/ 200301 w 555461"/>
                <a:gd name="connsiteY4" fmla="*/ 551725 h 569274"/>
                <a:gd name="connsiteX5" fmla="*/ 251578 w 555461"/>
                <a:gd name="connsiteY5" fmla="*/ 556281 h 569274"/>
                <a:gd name="connsiteX6" fmla="*/ 277808 w 555461"/>
                <a:gd name="connsiteY6" fmla="*/ 556901 h 569274"/>
                <a:gd name="connsiteX7" fmla="*/ 302855 w 555461"/>
                <a:gd name="connsiteY7" fmla="*/ 556322 h 569274"/>
                <a:gd name="connsiteX8" fmla="*/ 354132 w 555461"/>
                <a:gd name="connsiteY8" fmla="*/ 551865 h 569274"/>
                <a:gd name="connsiteX9" fmla="*/ 405384 w 555461"/>
                <a:gd name="connsiteY9" fmla="*/ 542573 h 569274"/>
                <a:gd name="connsiteX10" fmla="*/ 456661 w 555461"/>
                <a:gd name="connsiteY10" fmla="*/ 527227 h 569274"/>
                <a:gd name="connsiteX11" fmla="*/ 507938 w 555461"/>
                <a:gd name="connsiteY11" fmla="*/ 502740 h 569274"/>
                <a:gd name="connsiteX12" fmla="*/ 555461 w 555461"/>
                <a:gd name="connsiteY12" fmla="*/ 457895 h 569274"/>
                <a:gd name="connsiteX13" fmla="*/ 555461 w 555461"/>
                <a:gd name="connsiteY13" fmla="*/ 470796 h 569274"/>
                <a:gd name="connsiteX14" fmla="*/ 555410 w 555461"/>
                <a:gd name="connsiteY14" fmla="*/ 470863 h 569274"/>
                <a:gd name="connsiteX15" fmla="*/ 555410 w 555461"/>
                <a:gd name="connsiteY15" fmla="*/ 462947 h 569274"/>
                <a:gd name="connsiteX16" fmla="*/ 504827 w 555461"/>
                <a:gd name="connsiteY16" fmla="*/ 517238 h 569274"/>
                <a:gd name="connsiteX17" fmla="*/ 454244 w 555461"/>
                <a:gd name="connsiteY17" fmla="*/ 541115 h 569274"/>
                <a:gd name="connsiteX18" fmla="*/ 403661 w 555461"/>
                <a:gd name="connsiteY18" fmla="*/ 555774 h 569274"/>
                <a:gd name="connsiteX19" fmla="*/ 353078 w 555461"/>
                <a:gd name="connsiteY19" fmla="*/ 564600 h 569274"/>
                <a:gd name="connsiteX20" fmla="*/ 302521 w 555461"/>
                <a:gd name="connsiteY20" fmla="*/ 568757 h 569274"/>
                <a:gd name="connsiteX21" fmla="*/ 277808 w 555461"/>
                <a:gd name="connsiteY21" fmla="*/ 569274 h 569274"/>
                <a:gd name="connsiteX22" fmla="*/ 251938 w 555461"/>
                <a:gd name="connsiteY22" fmla="*/ 568716 h 569274"/>
                <a:gd name="connsiteX23" fmla="*/ 201355 w 555461"/>
                <a:gd name="connsiteY23" fmla="*/ 564440 h 569274"/>
                <a:gd name="connsiteX24" fmla="*/ 150772 w 555461"/>
                <a:gd name="connsiteY24" fmla="*/ 555500 h 569274"/>
                <a:gd name="connsiteX25" fmla="*/ 100189 w 555461"/>
                <a:gd name="connsiteY25" fmla="*/ 540655 h 569274"/>
                <a:gd name="connsiteX26" fmla="*/ 49632 w 555461"/>
                <a:gd name="connsiteY26" fmla="*/ 516498 h 569274"/>
                <a:gd name="connsiteX27" fmla="*/ 232 w 555461"/>
                <a:gd name="connsiteY27" fmla="*/ 462947 h 569274"/>
                <a:gd name="connsiteX28" fmla="*/ 232 w 555461"/>
                <a:gd name="connsiteY28" fmla="*/ 470873 h 569274"/>
                <a:gd name="connsiteX29" fmla="*/ 0 w 555461"/>
                <a:gd name="connsiteY29" fmla="*/ 470465 h 569274"/>
                <a:gd name="connsiteX30" fmla="*/ 0 w 555461"/>
                <a:gd name="connsiteY30" fmla="*/ 381325 h 569274"/>
                <a:gd name="connsiteX31" fmla="*/ 46494 w 555461"/>
                <a:gd name="connsiteY31" fmla="*/ 425745 h 569274"/>
                <a:gd name="connsiteX32" fmla="*/ 97746 w 555461"/>
                <a:gd name="connsiteY32" fmla="*/ 450518 h 569274"/>
                <a:gd name="connsiteX33" fmla="*/ 149023 w 555461"/>
                <a:gd name="connsiteY33" fmla="*/ 465998 h 569274"/>
                <a:gd name="connsiteX34" fmla="*/ 200301 w 555461"/>
                <a:gd name="connsiteY34" fmla="*/ 475460 h 569274"/>
                <a:gd name="connsiteX35" fmla="*/ 251578 w 555461"/>
                <a:gd name="connsiteY35" fmla="*/ 480016 h 569274"/>
                <a:gd name="connsiteX36" fmla="*/ 277808 w 555461"/>
                <a:gd name="connsiteY36" fmla="*/ 480636 h 569274"/>
                <a:gd name="connsiteX37" fmla="*/ 302855 w 555461"/>
                <a:gd name="connsiteY37" fmla="*/ 480057 h 569274"/>
                <a:gd name="connsiteX38" fmla="*/ 354132 w 555461"/>
                <a:gd name="connsiteY38" fmla="*/ 475600 h 569274"/>
                <a:gd name="connsiteX39" fmla="*/ 405384 w 555461"/>
                <a:gd name="connsiteY39" fmla="*/ 466308 h 569274"/>
                <a:gd name="connsiteX40" fmla="*/ 456661 w 555461"/>
                <a:gd name="connsiteY40" fmla="*/ 450967 h 569274"/>
                <a:gd name="connsiteX41" fmla="*/ 507938 w 555461"/>
                <a:gd name="connsiteY41" fmla="*/ 426475 h 569274"/>
                <a:gd name="connsiteX42" fmla="*/ 555461 w 555461"/>
                <a:gd name="connsiteY42" fmla="*/ 381630 h 569274"/>
                <a:gd name="connsiteX43" fmla="*/ 555461 w 555461"/>
                <a:gd name="connsiteY43" fmla="*/ 394531 h 569274"/>
                <a:gd name="connsiteX44" fmla="*/ 555410 w 555461"/>
                <a:gd name="connsiteY44" fmla="*/ 394598 h 569274"/>
                <a:gd name="connsiteX45" fmla="*/ 555410 w 555461"/>
                <a:gd name="connsiteY45" fmla="*/ 386682 h 569274"/>
                <a:gd name="connsiteX46" fmla="*/ 504827 w 555461"/>
                <a:gd name="connsiteY46" fmla="*/ 440973 h 569274"/>
                <a:gd name="connsiteX47" fmla="*/ 454244 w 555461"/>
                <a:gd name="connsiteY47" fmla="*/ 464850 h 569274"/>
                <a:gd name="connsiteX48" fmla="*/ 403661 w 555461"/>
                <a:gd name="connsiteY48" fmla="*/ 479509 h 569274"/>
                <a:gd name="connsiteX49" fmla="*/ 353078 w 555461"/>
                <a:gd name="connsiteY49" fmla="*/ 488335 h 569274"/>
                <a:gd name="connsiteX50" fmla="*/ 302521 w 555461"/>
                <a:gd name="connsiteY50" fmla="*/ 492492 h 569274"/>
                <a:gd name="connsiteX51" fmla="*/ 277808 w 555461"/>
                <a:gd name="connsiteY51" fmla="*/ 493009 h 569274"/>
                <a:gd name="connsiteX52" fmla="*/ 251938 w 555461"/>
                <a:gd name="connsiteY52" fmla="*/ 492451 h 569274"/>
                <a:gd name="connsiteX53" fmla="*/ 201355 w 555461"/>
                <a:gd name="connsiteY53" fmla="*/ 488175 h 569274"/>
                <a:gd name="connsiteX54" fmla="*/ 150772 w 555461"/>
                <a:gd name="connsiteY54" fmla="*/ 479235 h 569274"/>
                <a:gd name="connsiteX55" fmla="*/ 100189 w 555461"/>
                <a:gd name="connsiteY55" fmla="*/ 464390 h 569274"/>
                <a:gd name="connsiteX56" fmla="*/ 49632 w 555461"/>
                <a:gd name="connsiteY56" fmla="*/ 440233 h 569274"/>
                <a:gd name="connsiteX57" fmla="*/ 232 w 555461"/>
                <a:gd name="connsiteY57" fmla="*/ 386682 h 569274"/>
                <a:gd name="connsiteX58" fmla="*/ 232 w 555461"/>
                <a:gd name="connsiteY58" fmla="*/ 394608 h 569274"/>
                <a:gd name="connsiteX59" fmla="*/ 0 w 555461"/>
                <a:gd name="connsiteY59" fmla="*/ 394200 h 569274"/>
                <a:gd name="connsiteX60" fmla="*/ 0 w 555461"/>
                <a:gd name="connsiteY60" fmla="*/ 305060 h 569274"/>
                <a:gd name="connsiteX61" fmla="*/ 46494 w 555461"/>
                <a:gd name="connsiteY61" fmla="*/ 349480 h 569274"/>
                <a:gd name="connsiteX62" fmla="*/ 97746 w 555461"/>
                <a:gd name="connsiteY62" fmla="*/ 374253 h 569274"/>
                <a:gd name="connsiteX63" fmla="*/ 149023 w 555461"/>
                <a:gd name="connsiteY63" fmla="*/ 389733 h 569274"/>
                <a:gd name="connsiteX64" fmla="*/ 200301 w 555461"/>
                <a:gd name="connsiteY64" fmla="*/ 399195 h 569274"/>
                <a:gd name="connsiteX65" fmla="*/ 251578 w 555461"/>
                <a:gd name="connsiteY65" fmla="*/ 403751 h 569274"/>
                <a:gd name="connsiteX66" fmla="*/ 277808 w 555461"/>
                <a:gd name="connsiteY66" fmla="*/ 404371 h 569274"/>
                <a:gd name="connsiteX67" fmla="*/ 302855 w 555461"/>
                <a:gd name="connsiteY67" fmla="*/ 403792 h 569274"/>
                <a:gd name="connsiteX68" fmla="*/ 354132 w 555461"/>
                <a:gd name="connsiteY68" fmla="*/ 399335 h 569274"/>
                <a:gd name="connsiteX69" fmla="*/ 405384 w 555461"/>
                <a:gd name="connsiteY69" fmla="*/ 390043 h 569274"/>
                <a:gd name="connsiteX70" fmla="*/ 456661 w 555461"/>
                <a:gd name="connsiteY70" fmla="*/ 374697 h 569274"/>
                <a:gd name="connsiteX71" fmla="*/ 507938 w 555461"/>
                <a:gd name="connsiteY71" fmla="*/ 350210 h 569274"/>
                <a:gd name="connsiteX72" fmla="*/ 555461 w 555461"/>
                <a:gd name="connsiteY72" fmla="*/ 305365 h 569274"/>
                <a:gd name="connsiteX73" fmla="*/ 555461 w 555461"/>
                <a:gd name="connsiteY73" fmla="*/ 318266 h 569274"/>
                <a:gd name="connsiteX74" fmla="*/ 555410 w 555461"/>
                <a:gd name="connsiteY74" fmla="*/ 318333 h 569274"/>
                <a:gd name="connsiteX75" fmla="*/ 555410 w 555461"/>
                <a:gd name="connsiteY75" fmla="*/ 310417 h 569274"/>
                <a:gd name="connsiteX76" fmla="*/ 504827 w 555461"/>
                <a:gd name="connsiteY76" fmla="*/ 364708 h 569274"/>
                <a:gd name="connsiteX77" fmla="*/ 454244 w 555461"/>
                <a:gd name="connsiteY77" fmla="*/ 388585 h 569274"/>
                <a:gd name="connsiteX78" fmla="*/ 403661 w 555461"/>
                <a:gd name="connsiteY78" fmla="*/ 403244 h 569274"/>
                <a:gd name="connsiteX79" fmla="*/ 353078 w 555461"/>
                <a:gd name="connsiteY79" fmla="*/ 412070 h 569274"/>
                <a:gd name="connsiteX80" fmla="*/ 302521 w 555461"/>
                <a:gd name="connsiteY80" fmla="*/ 416227 h 569274"/>
                <a:gd name="connsiteX81" fmla="*/ 277808 w 555461"/>
                <a:gd name="connsiteY81" fmla="*/ 416744 h 569274"/>
                <a:gd name="connsiteX82" fmla="*/ 251938 w 555461"/>
                <a:gd name="connsiteY82" fmla="*/ 416186 h 569274"/>
                <a:gd name="connsiteX83" fmla="*/ 201355 w 555461"/>
                <a:gd name="connsiteY83" fmla="*/ 411910 h 569274"/>
                <a:gd name="connsiteX84" fmla="*/ 150772 w 555461"/>
                <a:gd name="connsiteY84" fmla="*/ 402970 h 569274"/>
                <a:gd name="connsiteX85" fmla="*/ 100189 w 555461"/>
                <a:gd name="connsiteY85" fmla="*/ 388125 h 569274"/>
                <a:gd name="connsiteX86" fmla="*/ 49632 w 555461"/>
                <a:gd name="connsiteY86" fmla="*/ 363968 h 569274"/>
                <a:gd name="connsiteX87" fmla="*/ 232 w 555461"/>
                <a:gd name="connsiteY87" fmla="*/ 310417 h 569274"/>
                <a:gd name="connsiteX88" fmla="*/ 232 w 555461"/>
                <a:gd name="connsiteY88" fmla="*/ 318343 h 569274"/>
                <a:gd name="connsiteX89" fmla="*/ 0 w 555461"/>
                <a:gd name="connsiteY89" fmla="*/ 317935 h 569274"/>
                <a:gd name="connsiteX90" fmla="*/ 0 w 555461"/>
                <a:gd name="connsiteY90" fmla="*/ 228795 h 569274"/>
                <a:gd name="connsiteX91" fmla="*/ 46494 w 555461"/>
                <a:gd name="connsiteY91" fmla="*/ 273215 h 569274"/>
                <a:gd name="connsiteX92" fmla="*/ 97746 w 555461"/>
                <a:gd name="connsiteY92" fmla="*/ 297988 h 569274"/>
                <a:gd name="connsiteX93" fmla="*/ 149023 w 555461"/>
                <a:gd name="connsiteY93" fmla="*/ 313468 h 569274"/>
                <a:gd name="connsiteX94" fmla="*/ 200301 w 555461"/>
                <a:gd name="connsiteY94" fmla="*/ 322930 h 569274"/>
                <a:gd name="connsiteX95" fmla="*/ 251578 w 555461"/>
                <a:gd name="connsiteY95" fmla="*/ 327486 h 569274"/>
                <a:gd name="connsiteX96" fmla="*/ 277808 w 555461"/>
                <a:gd name="connsiteY96" fmla="*/ 328106 h 569274"/>
                <a:gd name="connsiteX97" fmla="*/ 302855 w 555461"/>
                <a:gd name="connsiteY97" fmla="*/ 327527 h 569274"/>
                <a:gd name="connsiteX98" fmla="*/ 354132 w 555461"/>
                <a:gd name="connsiteY98" fmla="*/ 323070 h 569274"/>
                <a:gd name="connsiteX99" fmla="*/ 405384 w 555461"/>
                <a:gd name="connsiteY99" fmla="*/ 313778 h 569274"/>
                <a:gd name="connsiteX100" fmla="*/ 456661 w 555461"/>
                <a:gd name="connsiteY100" fmla="*/ 298437 h 569274"/>
                <a:gd name="connsiteX101" fmla="*/ 507938 w 555461"/>
                <a:gd name="connsiteY101" fmla="*/ 273945 h 569274"/>
                <a:gd name="connsiteX102" fmla="*/ 555461 w 555461"/>
                <a:gd name="connsiteY102" fmla="*/ 229100 h 569274"/>
                <a:gd name="connsiteX103" fmla="*/ 555461 w 555461"/>
                <a:gd name="connsiteY103" fmla="*/ 242001 h 569274"/>
                <a:gd name="connsiteX104" fmla="*/ 555410 w 555461"/>
                <a:gd name="connsiteY104" fmla="*/ 242068 h 569274"/>
                <a:gd name="connsiteX105" fmla="*/ 555410 w 555461"/>
                <a:gd name="connsiteY105" fmla="*/ 234152 h 569274"/>
                <a:gd name="connsiteX106" fmla="*/ 504827 w 555461"/>
                <a:gd name="connsiteY106" fmla="*/ 288443 h 569274"/>
                <a:gd name="connsiteX107" fmla="*/ 454244 w 555461"/>
                <a:gd name="connsiteY107" fmla="*/ 312320 h 569274"/>
                <a:gd name="connsiteX108" fmla="*/ 403661 w 555461"/>
                <a:gd name="connsiteY108" fmla="*/ 326979 h 569274"/>
                <a:gd name="connsiteX109" fmla="*/ 353078 w 555461"/>
                <a:gd name="connsiteY109" fmla="*/ 335805 h 569274"/>
                <a:gd name="connsiteX110" fmla="*/ 302521 w 555461"/>
                <a:gd name="connsiteY110" fmla="*/ 339962 h 569274"/>
                <a:gd name="connsiteX111" fmla="*/ 277808 w 555461"/>
                <a:gd name="connsiteY111" fmla="*/ 340479 h 569274"/>
                <a:gd name="connsiteX112" fmla="*/ 251938 w 555461"/>
                <a:gd name="connsiteY112" fmla="*/ 339921 h 569274"/>
                <a:gd name="connsiteX113" fmla="*/ 201355 w 555461"/>
                <a:gd name="connsiteY113" fmla="*/ 335645 h 569274"/>
                <a:gd name="connsiteX114" fmla="*/ 150772 w 555461"/>
                <a:gd name="connsiteY114" fmla="*/ 326705 h 569274"/>
                <a:gd name="connsiteX115" fmla="*/ 100189 w 555461"/>
                <a:gd name="connsiteY115" fmla="*/ 311860 h 569274"/>
                <a:gd name="connsiteX116" fmla="*/ 49632 w 555461"/>
                <a:gd name="connsiteY116" fmla="*/ 287703 h 569274"/>
                <a:gd name="connsiteX117" fmla="*/ 232 w 555461"/>
                <a:gd name="connsiteY117" fmla="*/ 234152 h 569274"/>
                <a:gd name="connsiteX118" fmla="*/ 232 w 555461"/>
                <a:gd name="connsiteY118" fmla="*/ 242078 h 569274"/>
                <a:gd name="connsiteX119" fmla="*/ 0 w 555461"/>
                <a:gd name="connsiteY119" fmla="*/ 241670 h 569274"/>
                <a:gd name="connsiteX120" fmla="*/ 0 w 555461"/>
                <a:gd name="connsiteY120" fmla="*/ 152530 h 569274"/>
                <a:gd name="connsiteX121" fmla="*/ 46494 w 555461"/>
                <a:gd name="connsiteY121" fmla="*/ 196950 h 569274"/>
                <a:gd name="connsiteX122" fmla="*/ 97746 w 555461"/>
                <a:gd name="connsiteY122" fmla="*/ 221723 h 569274"/>
                <a:gd name="connsiteX123" fmla="*/ 149023 w 555461"/>
                <a:gd name="connsiteY123" fmla="*/ 237203 h 569274"/>
                <a:gd name="connsiteX124" fmla="*/ 200301 w 555461"/>
                <a:gd name="connsiteY124" fmla="*/ 246665 h 569274"/>
                <a:gd name="connsiteX125" fmla="*/ 251578 w 555461"/>
                <a:gd name="connsiteY125" fmla="*/ 251221 h 569274"/>
                <a:gd name="connsiteX126" fmla="*/ 277808 w 555461"/>
                <a:gd name="connsiteY126" fmla="*/ 251841 h 569274"/>
                <a:gd name="connsiteX127" fmla="*/ 302855 w 555461"/>
                <a:gd name="connsiteY127" fmla="*/ 251262 h 569274"/>
                <a:gd name="connsiteX128" fmla="*/ 354132 w 555461"/>
                <a:gd name="connsiteY128" fmla="*/ 246805 h 569274"/>
                <a:gd name="connsiteX129" fmla="*/ 405384 w 555461"/>
                <a:gd name="connsiteY129" fmla="*/ 237513 h 569274"/>
                <a:gd name="connsiteX130" fmla="*/ 456661 w 555461"/>
                <a:gd name="connsiteY130" fmla="*/ 222167 h 569274"/>
                <a:gd name="connsiteX131" fmla="*/ 507938 w 555461"/>
                <a:gd name="connsiteY131" fmla="*/ 197680 h 569274"/>
                <a:gd name="connsiteX132" fmla="*/ 555461 w 555461"/>
                <a:gd name="connsiteY132" fmla="*/ 152835 h 569274"/>
                <a:gd name="connsiteX133" fmla="*/ 555461 w 555461"/>
                <a:gd name="connsiteY133" fmla="*/ 165736 h 569274"/>
                <a:gd name="connsiteX134" fmla="*/ 555410 w 555461"/>
                <a:gd name="connsiteY134" fmla="*/ 165803 h 569274"/>
                <a:gd name="connsiteX135" fmla="*/ 555410 w 555461"/>
                <a:gd name="connsiteY135" fmla="*/ 157887 h 569274"/>
                <a:gd name="connsiteX136" fmla="*/ 504827 w 555461"/>
                <a:gd name="connsiteY136" fmla="*/ 212178 h 569274"/>
                <a:gd name="connsiteX137" fmla="*/ 454244 w 555461"/>
                <a:gd name="connsiteY137" fmla="*/ 236055 h 569274"/>
                <a:gd name="connsiteX138" fmla="*/ 403661 w 555461"/>
                <a:gd name="connsiteY138" fmla="*/ 250714 h 569274"/>
                <a:gd name="connsiteX139" fmla="*/ 353078 w 555461"/>
                <a:gd name="connsiteY139" fmla="*/ 259540 h 569274"/>
                <a:gd name="connsiteX140" fmla="*/ 302521 w 555461"/>
                <a:gd name="connsiteY140" fmla="*/ 263697 h 569274"/>
                <a:gd name="connsiteX141" fmla="*/ 277808 w 555461"/>
                <a:gd name="connsiteY141" fmla="*/ 264214 h 569274"/>
                <a:gd name="connsiteX142" fmla="*/ 251938 w 555461"/>
                <a:gd name="connsiteY142" fmla="*/ 263656 h 569274"/>
                <a:gd name="connsiteX143" fmla="*/ 201355 w 555461"/>
                <a:gd name="connsiteY143" fmla="*/ 259380 h 569274"/>
                <a:gd name="connsiteX144" fmla="*/ 150772 w 555461"/>
                <a:gd name="connsiteY144" fmla="*/ 250440 h 569274"/>
                <a:gd name="connsiteX145" fmla="*/ 100189 w 555461"/>
                <a:gd name="connsiteY145" fmla="*/ 235595 h 569274"/>
                <a:gd name="connsiteX146" fmla="*/ 49632 w 555461"/>
                <a:gd name="connsiteY146" fmla="*/ 211438 h 569274"/>
                <a:gd name="connsiteX147" fmla="*/ 232 w 555461"/>
                <a:gd name="connsiteY147" fmla="*/ 157887 h 569274"/>
                <a:gd name="connsiteX148" fmla="*/ 232 w 555461"/>
                <a:gd name="connsiteY148" fmla="*/ 165813 h 569274"/>
                <a:gd name="connsiteX149" fmla="*/ 0 w 555461"/>
                <a:gd name="connsiteY149" fmla="*/ 165405 h 569274"/>
                <a:gd name="connsiteX150" fmla="*/ 0 w 555461"/>
                <a:gd name="connsiteY150" fmla="*/ 76265 h 569274"/>
                <a:gd name="connsiteX151" fmla="*/ 46494 w 555461"/>
                <a:gd name="connsiteY151" fmla="*/ 120685 h 569274"/>
                <a:gd name="connsiteX152" fmla="*/ 97746 w 555461"/>
                <a:gd name="connsiteY152" fmla="*/ 145458 h 569274"/>
                <a:gd name="connsiteX153" fmla="*/ 149023 w 555461"/>
                <a:gd name="connsiteY153" fmla="*/ 160938 h 569274"/>
                <a:gd name="connsiteX154" fmla="*/ 200301 w 555461"/>
                <a:gd name="connsiteY154" fmla="*/ 170400 h 569274"/>
                <a:gd name="connsiteX155" fmla="*/ 251578 w 555461"/>
                <a:gd name="connsiteY155" fmla="*/ 174956 h 569274"/>
                <a:gd name="connsiteX156" fmla="*/ 277808 w 555461"/>
                <a:gd name="connsiteY156" fmla="*/ 175576 h 569274"/>
                <a:gd name="connsiteX157" fmla="*/ 302855 w 555461"/>
                <a:gd name="connsiteY157" fmla="*/ 174997 h 569274"/>
                <a:gd name="connsiteX158" fmla="*/ 354132 w 555461"/>
                <a:gd name="connsiteY158" fmla="*/ 170540 h 569274"/>
                <a:gd name="connsiteX159" fmla="*/ 405384 w 555461"/>
                <a:gd name="connsiteY159" fmla="*/ 161248 h 569274"/>
                <a:gd name="connsiteX160" fmla="*/ 456661 w 555461"/>
                <a:gd name="connsiteY160" fmla="*/ 145902 h 569274"/>
                <a:gd name="connsiteX161" fmla="*/ 507938 w 555461"/>
                <a:gd name="connsiteY161" fmla="*/ 121415 h 569274"/>
                <a:gd name="connsiteX162" fmla="*/ 555461 w 555461"/>
                <a:gd name="connsiteY162" fmla="*/ 76570 h 569274"/>
                <a:gd name="connsiteX163" fmla="*/ 555461 w 555461"/>
                <a:gd name="connsiteY163" fmla="*/ 89471 h 569274"/>
                <a:gd name="connsiteX164" fmla="*/ 555410 w 555461"/>
                <a:gd name="connsiteY164" fmla="*/ 89538 h 569274"/>
                <a:gd name="connsiteX165" fmla="*/ 555410 w 555461"/>
                <a:gd name="connsiteY165" fmla="*/ 81622 h 569274"/>
                <a:gd name="connsiteX166" fmla="*/ 504827 w 555461"/>
                <a:gd name="connsiteY166" fmla="*/ 135913 h 569274"/>
                <a:gd name="connsiteX167" fmla="*/ 454244 w 555461"/>
                <a:gd name="connsiteY167" fmla="*/ 159790 h 569274"/>
                <a:gd name="connsiteX168" fmla="*/ 403661 w 555461"/>
                <a:gd name="connsiteY168" fmla="*/ 174449 h 569274"/>
                <a:gd name="connsiteX169" fmla="*/ 353078 w 555461"/>
                <a:gd name="connsiteY169" fmla="*/ 183275 h 569274"/>
                <a:gd name="connsiteX170" fmla="*/ 302521 w 555461"/>
                <a:gd name="connsiteY170" fmla="*/ 187432 h 569274"/>
                <a:gd name="connsiteX171" fmla="*/ 277808 w 555461"/>
                <a:gd name="connsiteY171" fmla="*/ 187949 h 569274"/>
                <a:gd name="connsiteX172" fmla="*/ 251938 w 555461"/>
                <a:gd name="connsiteY172" fmla="*/ 187391 h 569274"/>
                <a:gd name="connsiteX173" fmla="*/ 201355 w 555461"/>
                <a:gd name="connsiteY173" fmla="*/ 183115 h 569274"/>
                <a:gd name="connsiteX174" fmla="*/ 150772 w 555461"/>
                <a:gd name="connsiteY174" fmla="*/ 174175 h 569274"/>
                <a:gd name="connsiteX175" fmla="*/ 100189 w 555461"/>
                <a:gd name="connsiteY175" fmla="*/ 159330 h 569274"/>
                <a:gd name="connsiteX176" fmla="*/ 49632 w 555461"/>
                <a:gd name="connsiteY176" fmla="*/ 135173 h 569274"/>
                <a:gd name="connsiteX177" fmla="*/ 232 w 555461"/>
                <a:gd name="connsiteY177" fmla="*/ 81622 h 569274"/>
                <a:gd name="connsiteX178" fmla="*/ 232 w 555461"/>
                <a:gd name="connsiteY178" fmla="*/ 89548 h 569274"/>
                <a:gd name="connsiteX179" fmla="*/ 0 w 555461"/>
                <a:gd name="connsiteY179" fmla="*/ 89140 h 569274"/>
                <a:gd name="connsiteX180" fmla="*/ 0 w 555461"/>
                <a:gd name="connsiteY180" fmla="*/ 0 h 569274"/>
                <a:gd name="connsiteX181" fmla="*/ 46494 w 555461"/>
                <a:gd name="connsiteY181" fmla="*/ 44420 h 569274"/>
                <a:gd name="connsiteX182" fmla="*/ 97746 w 555461"/>
                <a:gd name="connsiteY182" fmla="*/ 69193 h 569274"/>
                <a:gd name="connsiteX183" fmla="*/ 149023 w 555461"/>
                <a:gd name="connsiteY183" fmla="*/ 84673 h 569274"/>
                <a:gd name="connsiteX184" fmla="*/ 200301 w 555461"/>
                <a:gd name="connsiteY184" fmla="*/ 94135 h 569274"/>
                <a:gd name="connsiteX185" fmla="*/ 251578 w 555461"/>
                <a:gd name="connsiteY185" fmla="*/ 98691 h 569274"/>
                <a:gd name="connsiteX186" fmla="*/ 277808 w 555461"/>
                <a:gd name="connsiteY186" fmla="*/ 99311 h 569274"/>
                <a:gd name="connsiteX187" fmla="*/ 302855 w 555461"/>
                <a:gd name="connsiteY187" fmla="*/ 98732 h 569274"/>
                <a:gd name="connsiteX188" fmla="*/ 354132 w 555461"/>
                <a:gd name="connsiteY188" fmla="*/ 94275 h 569274"/>
                <a:gd name="connsiteX189" fmla="*/ 405384 w 555461"/>
                <a:gd name="connsiteY189" fmla="*/ 84983 h 569274"/>
                <a:gd name="connsiteX190" fmla="*/ 456661 w 555461"/>
                <a:gd name="connsiteY190" fmla="*/ 69637 h 569274"/>
                <a:gd name="connsiteX191" fmla="*/ 507938 w 555461"/>
                <a:gd name="connsiteY191" fmla="*/ 45150 h 569274"/>
                <a:gd name="connsiteX192" fmla="*/ 555461 w 555461"/>
                <a:gd name="connsiteY192" fmla="*/ 305 h 569274"/>
                <a:gd name="connsiteX193" fmla="*/ 555461 w 555461"/>
                <a:gd name="connsiteY193" fmla="*/ 13206 h 569274"/>
                <a:gd name="connsiteX194" fmla="*/ 555410 w 555461"/>
                <a:gd name="connsiteY194" fmla="*/ 13273 h 569274"/>
                <a:gd name="connsiteX195" fmla="*/ 555410 w 555461"/>
                <a:gd name="connsiteY195" fmla="*/ 5357 h 569274"/>
                <a:gd name="connsiteX196" fmla="*/ 504827 w 555461"/>
                <a:gd name="connsiteY196" fmla="*/ 59648 h 569274"/>
                <a:gd name="connsiteX197" fmla="*/ 454244 w 555461"/>
                <a:gd name="connsiteY197" fmla="*/ 83525 h 569274"/>
                <a:gd name="connsiteX198" fmla="*/ 403661 w 555461"/>
                <a:gd name="connsiteY198" fmla="*/ 98184 h 569274"/>
                <a:gd name="connsiteX199" fmla="*/ 353078 w 555461"/>
                <a:gd name="connsiteY199" fmla="*/ 107010 h 569274"/>
                <a:gd name="connsiteX200" fmla="*/ 302521 w 555461"/>
                <a:gd name="connsiteY200" fmla="*/ 111167 h 569274"/>
                <a:gd name="connsiteX201" fmla="*/ 277808 w 555461"/>
                <a:gd name="connsiteY201" fmla="*/ 111684 h 569274"/>
                <a:gd name="connsiteX202" fmla="*/ 251938 w 555461"/>
                <a:gd name="connsiteY202" fmla="*/ 111126 h 569274"/>
                <a:gd name="connsiteX203" fmla="*/ 201355 w 555461"/>
                <a:gd name="connsiteY203" fmla="*/ 106850 h 569274"/>
                <a:gd name="connsiteX204" fmla="*/ 150772 w 555461"/>
                <a:gd name="connsiteY204" fmla="*/ 97910 h 569274"/>
                <a:gd name="connsiteX205" fmla="*/ 100189 w 555461"/>
                <a:gd name="connsiteY205" fmla="*/ 83065 h 569274"/>
                <a:gd name="connsiteX206" fmla="*/ 49632 w 555461"/>
                <a:gd name="connsiteY206" fmla="*/ 58908 h 569274"/>
                <a:gd name="connsiteX207" fmla="*/ 232 w 555461"/>
                <a:gd name="connsiteY207" fmla="*/ 5357 h 569274"/>
                <a:gd name="connsiteX208" fmla="*/ 232 w 555461"/>
                <a:gd name="connsiteY208" fmla="*/ 13283 h 569274"/>
                <a:gd name="connsiteX209" fmla="*/ 0 w 555461"/>
                <a:gd name="connsiteY209" fmla="*/ 12875 h 56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555461" h="569274">
                  <a:moveTo>
                    <a:pt x="0" y="457590"/>
                  </a:moveTo>
                  <a:cubicBezTo>
                    <a:pt x="9155" y="473655"/>
                    <a:pt x="25176" y="488717"/>
                    <a:pt x="46494" y="502010"/>
                  </a:cubicBezTo>
                  <a:cubicBezTo>
                    <a:pt x="61204" y="511209"/>
                    <a:pt x="78459" y="519534"/>
                    <a:pt x="97746" y="526783"/>
                  </a:cubicBezTo>
                  <a:cubicBezTo>
                    <a:pt x="113561" y="532724"/>
                    <a:pt x="130765" y="537941"/>
                    <a:pt x="149023" y="542263"/>
                  </a:cubicBezTo>
                  <a:cubicBezTo>
                    <a:pt x="165327" y="546136"/>
                    <a:pt x="182454" y="549326"/>
                    <a:pt x="200301" y="551725"/>
                  </a:cubicBezTo>
                  <a:cubicBezTo>
                    <a:pt x="216861" y="553933"/>
                    <a:pt x="233988" y="555479"/>
                    <a:pt x="251578" y="556281"/>
                  </a:cubicBezTo>
                  <a:cubicBezTo>
                    <a:pt x="260244" y="556663"/>
                    <a:pt x="268987" y="556865"/>
                    <a:pt x="277808" y="556901"/>
                  </a:cubicBezTo>
                  <a:cubicBezTo>
                    <a:pt x="286243" y="556865"/>
                    <a:pt x="294600" y="556684"/>
                    <a:pt x="302855" y="556322"/>
                  </a:cubicBezTo>
                  <a:cubicBezTo>
                    <a:pt x="320419" y="555572"/>
                    <a:pt x="337571" y="554078"/>
                    <a:pt x="354132" y="551865"/>
                  </a:cubicBezTo>
                  <a:cubicBezTo>
                    <a:pt x="371953" y="549538"/>
                    <a:pt x="389106" y="546384"/>
                    <a:pt x="405384" y="542573"/>
                  </a:cubicBezTo>
                  <a:cubicBezTo>
                    <a:pt x="423668" y="538266"/>
                    <a:pt x="440846" y="533122"/>
                    <a:pt x="456661" y="527227"/>
                  </a:cubicBezTo>
                  <a:cubicBezTo>
                    <a:pt x="475948" y="520076"/>
                    <a:pt x="493178" y="511829"/>
                    <a:pt x="507938" y="502740"/>
                  </a:cubicBezTo>
                  <a:cubicBezTo>
                    <a:pt x="529720" y="489348"/>
                    <a:pt x="546075" y="474152"/>
                    <a:pt x="555461" y="457895"/>
                  </a:cubicBezTo>
                  <a:lnTo>
                    <a:pt x="555461" y="470796"/>
                  </a:lnTo>
                  <a:cubicBezTo>
                    <a:pt x="555436" y="470822"/>
                    <a:pt x="555436" y="470842"/>
                    <a:pt x="555410" y="470863"/>
                  </a:cubicBezTo>
                  <a:cubicBezTo>
                    <a:pt x="555410" y="467973"/>
                    <a:pt x="555410" y="465274"/>
                    <a:pt x="555410" y="462947"/>
                  </a:cubicBezTo>
                  <a:cubicBezTo>
                    <a:pt x="548209" y="483019"/>
                    <a:pt x="530440" y="501499"/>
                    <a:pt x="504827" y="517238"/>
                  </a:cubicBezTo>
                  <a:cubicBezTo>
                    <a:pt x="490349" y="526152"/>
                    <a:pt x="473325" y="534177"/>
                    <a:pt x="454244" y="541115"/>
                  </a:cubicBezTo>
                  <a:cubicBezTo>
                    <a:pt x="438660" y="546751"/>
                    <a:pt x="421739" y="551679"/>
                    <a:pt x="403661" y="555774"/>
                  </a:cubicBezTo>
                  <a:cubicBezTo>
                    <a:pt x="387614" y="559398"/>
                    <a:pt x="370719" y="562387"/>
                    <a:pt x="353078" y="564600"/>
                  </a:cubicBezTo>
                  <a:cubicBezTo>
                    <a:pt x="336774" y="566642"/>
                    <a:pt x="319879" y="568044"/>
                    <a:pt x="302521" y="568757"/>
                  </a:cubicBezTo>
                  <a:cubicBezTo>
                    <a:pt x="294369" y="569083"/>
                    <a:pt x="286140" y="569274"/>
                    <a:pt x="277808" y="569274"/>
                  </a:cubicBezTo>
                  <a:cubicBezTo>
                    <a:pt x="269090" y="569248"/>
                    <a:pt x="260450" y="569067"/>
                    <a:pt x="251938" y="568716"/>
                  </a:cubicBezTo>
                  <a:cubicBezTo>
                    <a:pt x="234580" y="567971"/>
                    <a:pt x="217659" y="566534"/>
                    <a:pt x="201355" y="564440"/>
                  </a:cubicBezTo>
                  <a:cubicBezTo>
                    <a:pt x="183714" y="562196"/>
                    <a:pt x="166819" y="559171"/>
                    <a:pt x="150772" y="555500"/>
                  </a:cubicBezTo>
                  <a:cubicBezTo>
                    <a:pt x="132694" y="551374"/>
                    <a:pt x="115773" y="546374"/>
                    <a:pt x="100189" y="540655"/>
                  </a:cubicBezTo>
                  <a:cubicBezTo>
                    <a:pt x="81082" y="533634"/>
                    <a:pt x="64058" y="525500"/>
                    <a:pt x="49632" y="516498"/>
                  </a:cubicBezTo>
                  <a:cubicBezTo>
                    <a:pt x="24636" y="500909"/>
                    <a:pt x="7304" y="482709"/>
                    <a:pt x="232" y="462947"/>
                  </a:cubicBezTo>
                  <a:cubicBezTo>
                    <a:pt x="232" y="465274"/>
                    <a:pt x="232" y="467978"/>
                    <a:pt x="232" y="470873"/>
                  </a:cubicBezTo>
                  <a:cubicBezTo>
                    <a:pt x="155" y="470739"/>
                    <a:pt x="77" y="470605"/>
                    <a:pt x="0" y="470465"/>
                  </a:cubicBezTo>
                  <a:close/>
                  <a:moveTo>
                    <a:pt x="0" y="381325"/>
                  </a:moveTo>
                  <a:cubicBezTo>
                    <a:pt x="9155" y="397390"/>
                    <a:pt x="25176" y="412452"/>
                    <a:pt x="46494" y="425745"/>
                  </a:cubicBezTo>
                  <a:cubicBezTo>
                    <a:pt x="61204" y="434944"/>
                    <a:pt x="78459" y="443269"/>
                    <a:pt x="97746" y="450518"/>
                  </a:cubicBezTo>
                  <a:cubicBezTo>
                    <a:pt x="113561" y="456459"/>
                    <a:pt x="130765" y="461676"/>
                    <a:pt x="149023" y="465998"/>
                  </a:cubicBezTo>
                  <a:cubicBezTo>
                    <a:pt x="165327" y="469871"/>
                    <a:pt x="182454" y="473061"/>
                    <a:pt x="200301" y="475460"/>
                  </a:cubicBezTo>
                  <a:cubicBezTo>
                    <a:pt x="216861" y="477668"/>
                    <a:pt x="233988" y="479219"/>
                    <a:pt x="251578" y="480016"/>
                  </a:cubicBezTo>
                  <a:cubicBezTo>
                    <a:pt x="260244" y="480398"/>
                    <a:pt x="268987" y="480600"/>
                    <a:pt x="277808" y="480636"/>
                  </a:cubicBezTo>
                  <a:cubicBezTo>
                    <a:pt x="286243" y="480600"/>
                    <a:pt x="294600" y="480419"/>
                    <a:pt x="302855" y="480057"/>
                  </a:cubicBezTo>
                  <a:cubicBezTo>
                    <a:pt x="320419" y="479307"/>
                    <a:pt x="337571" y="477813"/>
                    <a:pt x="354132" y="475600"/>
                  </a:cubicBezTo>
                  <a:cubicBezTo>
                    <a:pt x="371953" y="473273"/>
                    <a:pt x="389106" y="470119"/>
                    <a:pt x="405384" y="466308"/>
                  </a:cubicBezTo>
                  <a:cubicBezTo>
                    <a:pt x="423668" y="462001"/>
                    <a:pt x="440846" y="456857"/>
                    <a:pt x="456661" y="450967"/>
                  </a:cubicBezTo>
                  <a:cubicBezTo>
                    <a:pt x="475948" y="443811"/>
                    <a:pt x="493178" y="435564"/>
                    <a:pt x="507938" y="426475"/>
                  </a:cubicBezTo>
                  <a:cubicBezTo>
                    <a:pt x="529720" y="413083"/>
                    <a:pt x="546075" y="397887"/>
                    <a:pt x="555461" y="381630"/>
                  </a:cubicBezTo>
                  <a:lnTo>
                    <a:pt x="555461" y="394531"/>
                  </a:lnTo>
                  <a:cubicBezTo>
                    <a:pt x="555436" y="394557"/>
                    <a:pt x="555436" y="394577"/>
                    <a:pt x="555410" y="394598"/>
                  </a:cubicBezTo>
                  <a:cubicBezTo>
                    <a:pt x="555410" y="391708"/>
                    <a:pt x="555410" y="389009"/>
                    <a:pt x="555410" y="386682"/>
                  </a:cubicBezTo>
                  <a:cubicBezTo>
                    <a:pt x="548209" y="406754"/>
                    <a:pt x="530440" y="425234"/>
                    <a:pt x="504827" y="440973"/>
                  </a:cubicBezTo>
                  <a:cubicBezTo>
                    <a:pt x="490349" y="449887"/>
                    <a:pt x="473325" y="457912"/>
                    <a:pt x="454244" y="464850"/>
                  </a:cubicBezTo>
                  <a:cubicBezTo>
                    <a:pt x="438660" y="470491"/>
                    <a:pt x="421739" y="475414"/>
                    <a:pt x="403661" y="479509"/>
                  </a:cubicBezTo>
                  <a:cubicBezTo>
                    <a:pt x="387614" y="483133"/>
                    <a:pt x="370719" y="486122"/>
                    <a:pt x="353078" y="488335"/>
                  </a:cubicBezTo>
                  <a:cubicBezTo>
                    <a:pt x="336774" y="490377"/>
                    <a:pt x="319879" y="491779"/>
                    <a:pt x="302521" y="492492"/>
                  </a:cubicBezTo>
                  <a:cubicBezTo>
                    <a:pt x="294369" y="492818"/>
                    <a:pt x="286140" y="493009"/>
                    <a:pt x="277808" y="493009"/>
                  </a:cubicBezTo>
                  <a:cubicBezTo>
                    <a:pt x="269090" y="492983"/>
                    <a:pt x="260450" y="492802"/>
                    <a:pt x="251938" y="492451"/>
                  </a:cubicBezTo>
                  <a:cubicBezTo>
                    <a:pt x="234580" y="491706"/>
                    <a:pt x="217659" y="490269"/>
                    <a:pt x="201355" y="488175"/>
                  </a:cubicBezTo>
                  <a:cubicBezTo>
                    <a:pt x="183714" y="485931"/>
                    <a:pt x="166819" y="482906"/>
                    <a:pt x="150772" y="479235"/>
                  </a:cubicBezTo>
                  <a:cubicBezTo>
                    <a:pt x="132694" y="475109"/>
                    <a:pt x="115773" y="470109"/>
                    <a:pt x="100189" y="464390"/>
                  </a:cubicBezTo>
                  <a:cubicBezTo>
                    <a:pt x="81082" y="457369"/>
                    <a:pt x="64058" y="449235"/>
                    <a:pt x="49632" y="440233"/>
                  </a:cubicBezTo>
                  <a:cubicBezTo>
                    <a:pt x="24636" y="424644"/>
                    <a:pt x="7304" y="406444"/>
                    <a:pt x="232" y="386682"/>
                  </a:cubicBezTo>
                  <a:cubicBezTo>
                    <a:pt x="232" y="389009"/>
                    <a:pt x="232" y="391713"/>
                    <a:pt x="232" y="394608"/>
                  </a:cubicBezTo>
                  <a:cubicBezTo>
                    <a:pt x="155" y="394474"/>
                    <a:pt x="77" y="394340"/>
                    <a:pt x="0" y="394200"/>
                  </a:cubicBezTo>
                  <a:close/>
                  <a:moveTo>
                    <a:pt x="0" y="305060"/>
                  </a:moveTo>
                  <a:cubicBezTo>
                    <a:pt x="9155" y="321125"/>
                    <a:pt x="25176" y="336187"/>
                    <a:pt x="46494" y="349480"/>
                  </a:cubicBezTo>
                  <a:cubicBezTo>
                    <a:pt x="61204" y="358679"/>
                    <a:pt x="78459" y="367004"/>
                    <a:pt x="97746" y="374253"/>
                  </a:cubicBezTo>
                  <a:cubicBezTo>
                    <a:pt x="113561" y="380194"/>
                    <a:pt x="130765" y="385411"/>
                    <a:pt x="149023" y="389733"/>
                  </a:cubicBezTo>
                  <a:cubicBezTo>
                    <a:pt x="165327" y="393606"/>
                    <a:pt x="182454" y="396796"/>
                    <a:pt x="200301" y="399195"/>
                  </a:cubicBezTo>
                  <a:cubicBezTo>
                    <a:pt x="216861" y="401403"/>
                    <a:pt x="233988" y="402949"/>
                    <a:pt x="251578" y="403751"/>
                  </a:cubicBezTo>
                  <a:cubicBezTo>
                    <a:pt x="260244" y="404133"/>
                    <a:pt x="268987" y="404335"/>
                    <a:pt x="277808" y="404371"/>
                  </a:cubicBezTo>
                  <a:cubicBezTo>
                    <a:pt x="286243" y="404335"/>
                    <a:pt x="294600" y="404154"/>
                    <a:pt x="302855" y="403792"/>
                  </a:cubicBezTo>
                  <a:cubicBezTo>
                    <a:pt x="320419" y="403042"/>
                    <a:pt x="337571" y="401548"/>
                    <a:pt x="354132" y="399335"/>
                  </a:cubicBezTo>
                  <a:cubicBezTo>
                    <a:pt x="371953" y="397008"/>
                    <a:pt x="389106" y="393854"/>
                    <a:pt x="405384" y="390043"/>
                  </a:cubicBezTo>
                  <a:cubicBezTo>
                    <a:pt x="423668" y="385736"/>
                    <a:pt x="440846" y="380592"/>
                    <a:pt x="456661" y="374697"/>
                  </a:cubicBezTo>
                  <a:cubicBezTo>
                    <a:pt x="475948" y="367546"/>
                    <a:pt x="493178" y="359299"/>
                    <a:pt x="507938" y="350210"/>
                  </a:cubicBezTo>
                  <a:cubicBezTo>
                    <a:pt x="529720" y="336818"/>
                    <a:pt x="546075" y="321622"/>
                    <a:pt x="555461" y="305365"/>
                  </a:cubicBezTo>
                  <a:lnTo>
                    <a:pt x="555461" y="318266"/>
                  </a:lnTo>
                  <a:cubicBezTo>
                    <a:pt x="555436" y="318292"/>
                    <a:pt x="555436" y="318312"/>
                    <a:pt x="555410" y="318333"/>
                  </a:cubicBezTo>
                  <a:cubicBezTo>
                    <a:pt x="555410" y="315443"/>
                    <a:pt x="555410" y="312744"/>
                    <a:pt x="555410" y="310417"/>
                  </a:cubicBezTo>
                  <a:cubicBezTo>
                    <a:pt x="548209" y="330489"/>
                    <a:pt x="530440" y="348969"/>
                    <a:pt x="504827" y="364708"/>
                  </a:cubicBezTo>
                  <a:cubicBezTo>
                    <a:pt x="490349" y="373622"/>
                    <a:pt x="473325" y="381647"/>
                    <a:pt x="454244" y="388585"/>
                  </a:cubicBezTo>
                  <a:cubicBezTo>
                    <a:pt x="438660" y="394221"/>
                    <a:pt x="421739" y="399149"/>
                    <a:pt x="403661" y="403244"/>
                  </a:cubicBezTo>
                  <a:cubicBezTo>
                    <a:pt x="387614" y="406868"/>
                    <a:pt x="370719" y="409857"/>
                    <a:pt x="353078" y="412070"/>
                  </a:cubicBezTo>
                  <a:cubicBezTo>
                    <a:pt x="336774" y="414112"/>
                    <a:pt x="319879" y="415514"/>
                    <a:pt x="302521" y="416227"/>
                  </a:cubicBezTo>
                  <a:cubicBezTo>
                    <a:pt x="294369" y="416553"/>
                    <a:pt x="286140" y="416744"/>
                    <a:pt x="277808" y="416744"/>
                  </a:cubicBezTo>
                  <a:cubicBezTo>
                    <a:pt x="269090" y="416718"/>
                    <a:pt x="260450" y="416537"/>
                    <a:pt x="251938" y="416186"/>
                  </a:cubicBezTo>
                  <a:cubicBezTo>
                    <a:pt x="234580" y="415441"/>
                    <a:pt x="217659" y="414004"/>
                    <a:pt x="201355" y="411910"/>
                  </a:cubicBezTo>
                  <a:cubicBezTo>
                    <a:pt x="183714" y="409666"/>
                    <a:pt x="166819" y="406641"/>
                    <a:pt x="150772" y="402970"/>
                  </a:cubicBezTo>
                  <a:cubicBezTo>
                    <a:pt x="132694" y="398844"/>
                    <a:pt x="115773" y="393844"/>
                    <a:pt x="100189" y="388125"/>
                  </a:cubicBezTo>
                  <a:cubicBezTo>
                    <a:pt x="81082" y="381104"/>
                    <a:pt x="64058" y="372970"/>
                    <a:pt x="49632" y="363968"/>
                  </a:cubicBezTo>
                  <a:cubicBezTo>
                    <a:pt x="24636" y="348379"/>
                    <a:pt x="7304" y="330179"/>
                    <a:pt x="232" y="310417"/>
                  </a:cubicBezTo>
                  <a:cubicBezTo>
                    <a:pt x="232" y="312744"/>
                    <a:pt x="232" y="315448"/>
                    <a:pt x="232" y="318343"/>
                  </a:cubicBezTo>
                  <a:cubicBezTo>
                    <a:pt x="155" y="318209"/>
                    <a:pt x="77" y="318075"/>
                    <a:pt x="0" y="317935"/>
                  </a:cubicBezTo>
                  <a:close/>
                  <a:moveTo>
                    <a:pt x="0" y="228795"/>
                  </a:moveTo>
                  <a:cubicBezTo>
                    <a:pt x="9155" y="244860"/>
                    <a:pt x="25176" y="259922"/>
                    <a:pt x="46494" y="273215"/>
                  </a:cubicBezTo>
                  <a:cubicBezTo>
                    <a:pt x="61204" y="282414"/>
                    <a:pt x="78459" y="290739"/>
                    <a:pt x="97746" y="297988"/>
                  </a:cubicBezTo>
                  <a:cubicBezTo>
                    <a:pt x="113561" y="303929"/>
                    <a:pt x="130765" y="309146"/>
                    <a:pt x="149023" y="313468"/>
                  </a:cubicBezTo>
                  <a:cubicBezTo>
                    <a:pt x="165327" y="317341"/>
                    <a:pt x="182454" y="320531"/>
                    <a:pt x="200301" y="322930"/>
                  </a:cubicBezTo>
                  <a:cubicBezTo>
                    <a:pt x="216861" y="325138"/>
                    <a:pt x="233988" y="326689"/>
                    <a:pt x="251578" y="327486"/>
                  </a:cubicBezTo>
                  <a:cubicBezTo>
                    <a:pt x="260244" y="327868"/>
                    <a:pt x="268987" y="328070"/>
                    <a:pt x="277808" y="328106"/>
                  </a:cubicBezTo>
                  <a:cubicBezTo>
                    <a:pt x="286243" y="328070"/>
                    <a:pt x="294600" y="327889"/>
                    <a:pt x="302855" y="327527"/>
                  </a:cubicBezTo>
                  <a:cubicBezTo>
                    <a:pt x="320419" y="326777"/>
                    <a:pt x="337571" y="325283"/>
                    <a:pt x="354132" y="323070"/>
                  </a:cubicBezTo>
                  <a:cubicBezTo>
                    <a:pt x="371953" y="320743"/>
                    <a:pt x="389106" y="317589"/>
                    <a:pt x="405384" y="313778"/>
                  </a:cubicBezTo>
                  <a:cubicBezTo>
                    <a:pt x="423668" y="309471"/>
                    <a:pt x="440846" y="304327"/>
                    <a:pt x="456661" y="298437"/>
                  </a:cubicBezTo>
                  <a:cubicBezTo>
                    <a:pt x="475948" y="291281"/>
                    <a:pt x="493178" y="283034"/>
                    <a:pt x="507938" y="273945"/>
                  </a:cubicBezTo>
                  <a:cubicBezTo>
                    <a:pt x="529720" y="260553"/>
                    <a:pt x="546075" y="245357"/>
                    <a:pt x="555461" y="229100"/>
                  </a:cubicBezTo>
                  <a:lnTo>
                    <a:pt x="555461" y="242001"/>
                  </a:lnTo>
                  <a:cubicBezTo>
                    <a:pt x="555436" y="242027"/>
                    <a:pt x="555436" y="242047"/>
                    <a:pt x="555410" y="242068"/>
                  </a:cubicBezTo>
                  <a:cubicBezTo>
                    <a:pt x="555410" y="239178"/>
                    <a:pt x="555410" y="236479"/>
                    <a:pt x="555410" y="234152"/>
                  </a:cubicBezTo>
                  <a:cubicBezTo>
                    <a:pt x="548209" y="254224"/>
                    <a:pt x="530440" y="272704"/>
                    <a:pt x="504827" y="288443"/>
                  </a:cubicBezTo>
                  <a:cubicBezTo>
                    <a:pt x="490349" y="297357"/>
                    <a:pt x="473325" y="305382"/>
                    <a:pt x="454244" y="312320"/>
                  </a:cubicBezTo>
                  <a:cubicBezTo>
                    <a:pt x="438660" y="317961"/>
                    <a:pt x="421739" y="322884"/>
                    <a:pt x="403661" y="326979"/>
                  </a:cubicBezTo>
                  <a:cubicBezTo>
                    <a:pt x="387614" y="330603"/>
                    <a:pt x="370719" y="333592"/>
                    <a:pt x="353078" y="335805"/>
                  </a:cubicBezTo>
                  <a:cubicBezTo>
                    <a:pt x="336774" y="337847"/>
                    <a:pt x="319879" y="339249"/>
                    <a:pt x="302521" y="339962"/>
                  </a:cubicBezTo>
                  <a:cubicBezTo>
                    <a:pt x="294369" y="340288"/>
                    <a:pt x="286140" y="340479"/>
                    <a:pt x="277808" y="340479"/>
                  </a:cubicBezTo>
                  <a:cubicBezTo>
                    <a:pt x="269090" y="340453"/>
                    <a:pt x="260450" y="340272"/>
                    <a:pt x="251938" y="339921"/>
                  </a:cubicBezTo>
                  <a:cubicBezTo>
                    <a:pt x="234580" y="339176"/>
                    <a:pt x="217659" y="337739"/>
                    <a:pt x="201355" y="335645"/>
                  </a:cubicBezTo>
                  <a:cubicBezTo>
                    <a:pt x="183714" y="333401"/>
                    <a:pt x="166819" y="330376"/>
                    <a:pt x="150772" y="326705"/>
                  </a:cubicBezTo>
                  <a:cubicBezTo>
                    <a:pt x="132694" y="322579"/>
                    <a:pt x="115773" y="317579"/>
                    <a:pt x="100189" y="311860"/>
                  </a:cubicBezTo>
                  <a:cubicBezTo>
                    <a:pt x="81082" y="304839"/>
                    <a:pt x="64058" y="296705"/>
                    <a:pt x="49632" y="287703"/>
                  </a:cubicBezTo>
                  <a:cubicBezTo>
                    <a:pt x="24636" y="272114"/>
                    <a:pt x="7304" y="253914"/>
                    <a:pt x="232" y="234152"/>
                  </a:cubicBezTo>
                  <a:cubicBezTo>
                    <a:pt x="232" y="236479"/>
                    <a:pt x="232" y="239183"/>
                    <a:pt x="232" y="242078"/>
                  </a:cubicBezTo>
                  <a:cubicBezTo>
                    <a:pt x="155" y="241944"/>
                    <a:pt x="77" y="241810"/>
                    <a:pt x="0" y="241670"/>
                  </a:cubicBezTo>
                  <a:close/>
                  <a:moveTo>
                    <a:pt x="0" y="152530"/>
                  </a:moveTo>
                  <a:cubicBezTo>
                    <a:pt x="9155" y="168595"/>
                    <a:pt x="25176" y="183657"/>
                    <a:pt x="46494" y="196950"/>
                  </a:cubicBezTo>
                  <a:cubicBezTo>
                    <a:pt x="61204" y="206149"/>
                    <a:pt x="78459" y="214474"/>
                    <a:pt x="97746" y="221723"/>
                  </a:cubicBezTo>
                  <a:cubicBezTo>
                    <a:pt x="113561" y="227664"/>
                    <a:pt x="130765" y="232881"/>
                    <a:pt x="149023" y="237203"/>
                  </a:cubicBezTo>
                  <a:cubicBezTo>
                    <a:pt x="165327" y="241076"/>
                    <a:pt x="182454" y="244266"/>
                    <a:pt x="200301" y="246665"/>
                  </a:cubicBezTo>
                  <a:cubicBezTo>
                    <a:pt x="216861" y="248873"/>
                    <a:pt x="233988" y="250419"/>
                    <a:pt x="251578" y="251221"/>
                  </a:cubicBezTo>
                  <a:cubicBezTo>
                    <a:pt x="260244" y="251603"/>
                    <a:pt x="268987" y="251805"/>
                    <a:pt x="277808" y="251841"/>
                  </a:cubicBezTo>
                  <a:cubicBezTo>
                    <a:pt x="286243" y="251805"/>
                    <a:pt x="294600" y="251619"/>
                    <a:pt x="302855" y="251262"/>
                  </a:cubicBezTo>
                  <a:cubicBezTo>
                    <a:pt x="320419" y="250512"/>
                    <a:pt x="337571" y="249018"/>
                    <a:pt x="354132" y="246805"/>
                  </a:cubicBezTo>
                  <a:cubicBezTo>
                    <a:pt x="371953" y="244478"/>
                    <a:pt x="389106" y="241324"/>
                    <a:pt x="405384" y="237513"/>
                  </a:cubicBezTo>
                  <a:cubicBezTo>
                    <a:pt x="423668" y="233206"/>
                    <a:pt x="440846" y="228062"/>
                    <a:pt x="456661" y="222167"/>
                  </a:cubicBezTo>
                  <a:cubicBezTo>
                    <a:pt x="475948" y="215016"/>
                    <a:pt x="493178" y="206769"/>
                    <a:pt x="507938" y="197680"/>
                  </a:cubicBezTo>
                  <a:cubicBezTo>
                    <a:pt x="529720" y="184288"/>
                    <a:pt x="546075" y="169092"/>
                    <a:pt x="555461" y="152835"/>
                  </a:cubicBezTo>
                  <a:lnTo>
                    <a:pt x="555461" y="165736"/>
                  </a:lnTo>
                  <a:cubicBezTo>
                    <a:pt x="555436" y="165762"/>
                    <a:pt x="555436" y="165782"/>
                    <a:pt x="555410" y="165803"/>
                  </a:cubicBezTo>
                  <a:cubicBezTo>
                    <a:pt x="555410" y="162913"/>
                    <a:pt x="555410" y="160214"/>
                    <a:pt x="555410" y="157887"/>
                  </a:cubicBezTo>
                  <a:cubicBezTo>
                    <a:pt x="548209" y="177959"/>
                    <a:pt x="530440" y="196439"/>
                    <a:pt x="504827" y="212178"/>
                  </a:cubicBezTo>
                  <a:cubicBezTo>
                    <a:pt x="490349" y="221092"/>
                    <a:pt x="473325" y="229117"/>
                    <a:pt x="454244" y="236055"/>
                  </a:cubicBezTo>
                  <a:cubicBezTo>
                    <a:pt x="438660" y="241691"/>
                    <a:pt x="421739" y="246619"/>
                    <a:pt x="403661" y="250714"/>
                  </a:cubicBezTo>
                  <a:cubicBezTo>
                    <a:pt x="387614" y="254338"/>
                    <a:pt x="370719" y="257327"/>
                    <a:pt x="353078" y="259540"/>
                  </a:cubicBezTo>
                  <a:cubicBezTo>
                    <a:pt x="336774" y="261582"/>
                    <a:pt x="319879" y="262984"/>
                    <a:pt x="302521" y="263697"/>
                  </a:cubicBezTo>
                  <a:cubicBezTo>
                    <a:pt x="294369" y="264023"/>
                    <a:pt x="286140" y="264214"/>
                    <a:pt x="277808" y="264214"/>
                  </a:cubicBezTo>
                  <a:cubicBezTo>
                    <a:pt x="269090" y="264188"/>
                    <a:pt x="260450" y="264007"/>
                    <a:pt x="251938" y="263656"/>
                  </a:cubicBezTo>
                  <a:cubicBezTo>
                    <a:pt x="234580" y="262911"/>
                    <a:pt x="217659" y="261474"/>
                    <a:pt x="201355" y="259380"/>
                  </a:cubicBezTo>
                  <a:cubicBezTo>
                    <a:pt x="183714" y="257136"/>
                    <a:pt x="166819" y="254111"/>
                    <a:pt x="150772" y="250440"/>
                  </a:cubicBezTo>
                  <a:cubicBezTo>
                    <a:pt x="132694" y="246314"/>
                    <a:pt x="115773" y="241314"/>
                    <a:pt x="100189" y="235595"/>
                  </a:cubicBezTo>
                  <a:cubicBezTo>
                    <a:pt x="81082" y="228574"/>
                    <a:pt x="64058" y="220440"/>
                    <a:pt x="49632" y="211438"/>
                  </a:cubicBezTo>
                  <a:cubicBezTo>
                    <a:pt x="24636" y="195849"/>
                    <a:pt x="7304" y="177649"/>
                    <a:pt x="232" y="157887"/>
                  </a:cubicBezTo>
                  <a:cubicBezTo>
                    <a:pt x="232" y="160214"/>
                    <a:pt x="232" y="162918"/>
                    <a:pt x="232" y="165813"/>
                  </a:cubicBezTo>
                  <a:cubicBezTo>
                    <a:pt x="155" y="165679"/>
                    <a:pt x="77" y="165545"/>
                    <a:pt x="0" y="165405"/>
                  </a:cubicBezTo>
                  <a:close/>
                  <a:moveTo>
                    <a:pt x="0" y="76265"/>
                  </a:moveTo>
                  <a:cubicBezTo>
                    <a:pt x="9155" y="92330"/>
                    <a:pt x="25176" y="107392"/>
                    <a:pt x="46494" y="120685"/>
                  </a:cubicBezTo>
                  <a:cubicBezTo>
                    <a:pt x="61204" y="129884"/>
                    <a:pt x="78459" y="138209"/>
                    <a:pt x="97746" y="145458"/>
                  </a:cubicBezTo>
                  <a:cubicBezTo>
                    <a:pt x="113561" y="151399"/>
                    <a:pt x="130765" y="156616"/>
                    <a:pt x="149023" y="160938"/>
                  </a:cubicBezTo>
                  <a:cubicBezTo>
                    <a:pt x="165327" y="164811"/>
                    <a:pt x="182454" y="168001"/>
                    <a:pt x="200301" y="170400"/>
                  </a:cubicBezTo>
                  <a:cubicBezTo>
                    <a:pt x="216861" y="172608"/>
                    <a:pt x="233988" y="174159"/>
                    <a:pt x="251578" y="174956"/>
                  </a:cubicBezTo>
                  <a:cubicBezTo>
                    <a:pt x="260244" y="175338"/>
                    <a:pt x="268987" y="175540"/>
                    <a:pt x="277808" y="175576"/>
                  </a:cubicBezTo>
                  <a:cubicBezTo>
                    <a:pt x="286243" y="175540"/>
                    <a:pt x="294600" y="175359"/>
                    <a:pt x="302855" y="174997"/>
                  </a:cubicBezTo>
                  <a:cubicBezTo>
                    <a:pt x="320419" y="174247"/>
                    <a:pt x="337571" y="172753"/>
                    <a:pt x="354132" y="170540"/>
                  </a:cubicBezTo>
                  <a:cubicBezTo>
                    <a:pt x="371953" y="168213"/>
                    <a:pt x="389106" y="165059"/>
                    <a:pt x="405384" y="161248"/>
                  </a:cubicBezTo>
                  <a:cubicBezTo>
                    <a:pt x="423668" y="156941"/>
                    <a:pt x="440846" y="151797"/>
                    <a:pt x="456661" y="145902"/>
                  </a:cubicBezTo>
                  <a:cubicBezTo>
                    <a:pt x="475948" y="138751"/>
                    <a:pt x="493178" y="130504"/>
                    <a:pt x="507938" y="121415"/>
                  </a:cubicBezTo>
                  <a:cubicBezTo>
                    <a:pt x="529720" y="108023"/>
                    <a:pt x="546075" y="92827"/>
                    <a:pt x="555461" y="76570"/>
                  </a:cubicBezTo>
                  <a:lnTo>
                    <a:pt x="555461" y="89471"/>
                  </a:lnTo>
                  <a:cubicBezTo>
                    <a:pt x="555436" y="89497"/>
                    <a:pt x="555436" y="89517"/>
                    <a:pt x="555410" y="89538"/>
                  </a:cubicBezTo>
                  <a:cubicBezTo>
                    <a:pt x="555410" y="86648"/>
                    <a:pt x="555410" y="83949"/>
                    <a:pt x="555410" y="81622"/>
                  </a:cubicBezTo>
                  <a:cubicBezTo>
                    <a:pt x="548209" y="101694"/>
                    <a:pt x="530440" y="120174"/>
                    <a:pt x="504827" y="135913"/>
                  </a:cubicBezTo>
                  <a:cubicBezTo>
                    <a:pt x="490349" y="144827"/>
                    <a:pt x="473325" y="152852"/>
                    <a:pt x="454244" y="159790"/>
                  </a:cubicBezTo>
                  <a:cubicBezTo>
                    <a:pt x="438660" y="165431"/>
                    <a:pt x="421739" y="170354"/>
                    <a:pt x="403661" y="174449"/>
                  </a:cubicBezTo>
                  <a:cubicBezTo>
                    <a:pt x="387614" y="178073"/>
                    <a:pt x="370719" y="181062"/>
                    <a:pt x="353078" y="183275"/>
                  </a:cubicBezTo>
                  <a:cubicBezTo>
                    <a:pt x="336774" y="185317"/>
                    <a:pt x="319879" y="186719"/>
                    <a:pt x="302521" y="187432"/>
                  </a:cubicBezTo>
                  <a:cubicBezTo>
                    <a:pt x="294369" y="187758"/>
                    <a:pt x="286140" y="187949"/>
                    <a:pt x="277808" y="187949"/>
                  </a:cubicBezTo>
                  <a:cubicBezTo>
                    <a:pt x="269090" y="187923"/>
                    <a:pt x="260450" y="187742"/>
                    <a:pt x="251938" y="187391"/>
                  </a:cubicBezTo>
                  <a:cubicBezTo>
                    <a:pt x="234580" y="186646"/>
                    <a:pt x="217659" y="185209"/>
                    <a:pt x="201355" y="183115"/>
                  </a:cubicBezTo>
                  <a:cubicBezTo>
                    <a:pt x="183714" y="180871"/>
                    <a:pt x="166819" y="177846"/>
                    <a:pt x="150772" y="174175"/>
                  </a:cubicBezTo>
                  <a:cubicBezTo>
                    <a:pt x="132694" y="170049"/>
                    <a:pt x="115773" y="165049"/>
                    <a:pt x="100189" y="159330"/>
                  </a:cubicBezTo>
                  <a:cubicBezTo>
                    <a:pt x="81082" y="152309"/>
                    <a:pt x="64058" y="144175"/>
                    <a:pt x="49632" y="135173"/>
                  </a:cubicBezTo>
                  <a:cubicBezTo>
                    <a:pt x="24636" y="119584"/>
                    <a:pt x="7304" y="101384"/>
                    <a:pt x="232" y="81622"/>
                  </a:cubicBezTo>
                  <a:cubicBezTo>
                    <a:pt x="232" y="83949"/>
                    <a:pt x="232" y="86653"/>
                    <a:pt x="232" y="89548"/>
                  </a:cubicBezTo>
                  <a:cubicBezTo>
                    <a:pt x="155" y="89414"/>
                    <a:pt x="77" y="89280"/>
                    <a:pt x="0" y="89140"/>
                  </a:cubicBezTo>
                  <a:close/>
                  <a:moveTo>
                    <a:pt x="0" y="0"/>
                  </a:moveTo>
                  <a:cubicBezTo>
                    <a:pt x="9155" y="16065"/>
                    <a:pt x="25176" y="31127"/>
                    <a:pt x="46494" y="44420"/>
                  </a:cubicBezTo>
                  <a:cubicBezTo>
                    <a:pt x="61204" y="53619"/>
                    <a:pt x="78459" y="61944"/>
                    <a:pt x="97746" y="69193"/>
                  </a:cubicBezTo>
                  <a:cubicBezTo>
                    <a:pt x="113561" y="75134"/>
                    <a:pt x="130765" y="80351"/>
                    <a:pt x="149023" y="84673"/>
                  </a:cubicBezTo>
                  <a:cubicBezTo>
                    <a:pt x="165327" y="88546"/>
                    <a:pt x="182454" y="91736"/>
                    <a:pt x="200301" y="94135"/>
                  </a:cubicBezTo>
                  <a:cubicBezTo>
                    <a:pt x="216861" y="96343"/>
                    <a:pt x="233988" y="97889"/>
                    <a:pt x="251578" y="98691"/>
                  </a:cubicBezTo>
                  <a:cubicBezTo>
                    <a:pt x="260244" y="99073"/>
                    <a:pt x="268987" y="99275"/>
                    <a:pt x="277808" y="99311"/>
                  </a:cubicBezTo>
                  <a:cubicBezTo>
                    <a:pt x="286243" y="99275"/>
                    <a:pt x="294600" y="99089"/>
                    <a:pt x="302855" y="98732"/>
                  </a:cubicBezTo>
                  <a:cubicBezTo>
                    <a:pt x="320419" y="97982"/>
                    <a:pt x="337571" y="96488"/>
                    <a:pt x="354132" y="94275"/>
                  </a:cubicBezTo>
                  <a:cubicBezTo>
                    <a:pt x="371953" y="91948"/>
                    <a:pt x="389106" y="88794"/>
                    <a:pt x="405384" y="84983"/>
                  </a:cubicBezTo>
                  <a:cubicBezTo>
                    <a:pt x="423668" y="80676"/>
                    <a:pt x="440846" y="75532"/>
                    <a:pt x="456661" y="69637"/>
                  </a:cubicBezTo>
                  <a:cubicBezTo>
                    <a:pt x="475948" y="62486"/>
                    <a:pt x="493178" y="54239"/>
                    <a:pt x="507938" y="45150"/>
                  </a:cubicBezTo>
                  <a:cubicBezTo>
                    <a:pt x="529720" y="31758"/>
                    <a:pt x="546075" y="16562"/>
                    <a:pt x="555461" y="305"/>
                  </a:cubicBezTo>
                  <a:lnTo>
                    <a:pt x="555461" y="13206"/>
                  </a:lnTo>
                  <a:cubicBezTo>
                    <a:pt x="555436" y="13232"/>
                    <a:pt x="555436" y="13252"/>
                    <a:pt x="555410" y="13273"/>
                  </a:cubicBezTo>
                  <a:cubicBezTo>
                    <a:pt x="555410" y="10383"/>
                    <a:pt x="555410" y="7684"/>
                    <a:pt x="555410" y="5357"/>
                  </a:cubicBezTo>
                  <a:cubicBezTo>
                    <a:pt x="548209" y="25429"/>
                    <a:pt x="530440" y="43909"/>
                    <a:pt x="504827" y="59648"/>
                  </a:cubicBezTo>
                  <a:cubicBezTo>
                    <a:pt x="490349" y="68562"/>
                    <a:pt x="473325" y="76587"/>
                    <a:pt x="454244" y="83525"/>
                  </a:cubicBezTo>
                  <a:cubicBezTo>
                    <a:pt x="438660" y="89161"/>
                    <a:pt x="421739" y="94089"/>
                    <a:pt x="403661" y="98184"/>
                  </a:cubicBezTo>
                  <a:cubicBezTo>
                    <a:pt x="387614" y="101808"/>
                    <a:pt x="370719" y="104797"/>
                    <a:pt x="353078" y="107010"/>
                  </a:cubicBezTo>
                  <a:cubicBezTo>
                    <a:pt x="336774" y="109052"/>
                    <a:pt x="319879" y="110454"/>
                    <a:pt x="302521" y="111167"/>
                  </a:cubicBezTo>
                  <a:cubicBezTo>
                    <a:pt x="294369" y="111493"/>
                    <a:pt x="286140" y="111684"/>
                    <a:pt x="277808" y="111684"/>
                  </a:cubicBezTo>
                  <a:cubicBezTo>
                    <a:pt x="269090" y="111658"/>
                    <a:pt x="260450" y="111477"/>
                    <a:pt x="251938" y="111126"/>
                  </a:cubicBezTo>
                  <a:cubicBezTo>
                    <a:pt x="234580" y="110381"/>
                    <a:pt x="217659" y="108944"/>
                    <a:pt x="201355" y="106850"/>
                  </a:cubicBezTo>
                  <a:cubicBezTo>
                    <a:pt x="183714" y="104606"/>
                    <a:pt x="166819" y="101581"/>
                    <a:pt x="150772" y="97910"/>
                  </a:cubicBezTo>
                  <a:cubicBezTo>
                    <a:pt x="132694" y="93784"/>
                    <a:pt x="115773" y="88784"/>
                    <a:pt x="100189" y="83065"/>
                  </a:cubicBezTo>
                  <a:cubicBezTo>
                    <a:pt x="81082" y="76044"/>
                    <a:pt x="64058" y="67910"/>
                    <a:pt x="49632" y="58908"/>
                  </a:cubicBezTo>
                  <a:cubicBezTo>
                    <a:pt x="24636" y="43319"/>
                    <a:pt x="7304" y="25119"/>
                    <a:pt x="232" y="5357"/>
                  </a:cubicBezTo>
                  <a:cubicBezTo>
                    <a:pt x="232" y="7684"/>
                    <a:pt x="232" y="10388"/>
                    <a:pt x="232" y="13283"/>
                  </a:cubicBezTo>
                  <a:cubicBezTo>
                    <a:pt x="155" y="13149"/>
                    <a:pt x="77" y="13015"/>
                    <a:pt x="0" y="1287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9" name="Shape 37">
              <a:extLst>
                <a:ext uri="{FF2B5EF4-FFF2-40B4-BE49-F238E27FC236}">
                  <a16:creationId xmlns:a16="http://schemas.microsoft.com/office/drawing/2014/main" id="{B96A1D82-4CF0-4779-AA7B-05DF78A11CD8}"/>
                </a:ext>
              </a:extLst>
            </p:cNvPr>
            <p:cNvSpPr/>
            <p:nvPr/>
          </p:nvSpPr>
          <p:spPr>
            <a:xfrm>
              <a:off x="4229410" y="5027185"/>
              <a:ext cx="555185" cy="253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1" y="17"/>
                    <a:pt x="0" y="4845"/>
                    <a:pt x="0" y="10799"/>
                  </a:cubicBezTo>
                  <a:cubicBezTo>
                    <a:pt x="0" y="16753"/>
                    <a:pt x="4831" y="21581"/>
                    <a:pt x="10800" y="21600"/>
                  </a:cubicBezTo>
                  <a:cubicBezTo>
                    <a:pt x="16767" y="21581"/>
                    <a:pt x="21600" y="16753"/>
                    <a:pt x="21600" y="10799"/>
                  </a:cubicBezTo>
                  <a:cubicBezTo>
                    <a:pt x="21600" y="4845"/>
                    <a:pt x="16767" y="17"/>
                    <a:pt x="1080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0" name="Shape 38">
              <a:extLst>
                <a:ext uri="{FF2B5EF4-FFF2-40B4-BE49-F238E27FC236}">
                  <a16:creationId xmlns:a16="http://schemas.microsoft.com/office/drawing/2014/main" id="{169F155F-44CA-4355-AD53-19416B9EA066}"/>
                </a:ext>
              </a:extLst>
            </p:cNvPr>
            <p:cNvSpPr/>
            <p:nvPr/>
          </p:nvSpPr>
          <p:spPr>
            <a:xfrm>
              <a:off x="4276153" y="5046867"/>
              <a:ext cx="462557" cy="188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2" y="17"/>
                    <a:pt x="0" y="4846"/>
                    <a:pt x="0" y="10800"/>
                  </a:cubicBezTo>
                  <a:cubicBezTo>
                    <a:pt x="0" y="16753"/>
                    <a:pt x="4832" y="21582"/>
                    <a:pt x="10800" y="21600"/>
                  </a:cubicBezTo>
                  <a:cubicBezTo>
                    <a:pt x="16768" y="21582"/>
                    <a:pt x="21600" y="16753"/>
                    <a:pt x="21600" y="10800"/>
                  </a:cubicBezTo>
                  <a:cubicBezTo>
                    <a:pt x="21600" y="4846"/>
                    <a:pt x="16768" y="17"/>
                    <a:pt x="10800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2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1" name="Shape 39">
              <a:extLst>
                <a:ext uri="{FF2B5EF4-FFF2-40B4-BE49-F238E27FC236}">
                  <a16:creationId xmlns:a16="http://schemas.microsoft.com/office/drawing/2014/main" id="{1FFA795B-2785-48EF-A662-02B4A36F4F65}"/>
                </a:ext>
              </a:extLst>
            </p:cNvPr>
            <p:cNvSpPr/>
            <p:nvPr/>
          </p:nvSpPr>
          <p:spPr>
            <a:xfrm>
              <a:off x="4276153" y="5046867"/>
              <a:ext cx="463632" cy="19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599"/>
                  </a:moveTo>
                  <a:cubicBezTo>
                    <a:pt x="5188" y="18583"/>
                    <a:pt x="1277" y="14476"/>
                    <a:pt x="1277" y="10800"/>
                  </a:cubicBezTo>
                  <a:cubicBezTo>
                    <a:pt x="1277" y="7123"/>
                    <a:pt x="5188" y="3017"/>
                    <a:pt x="10799" y="3001"/>
                  </a:cubicBezTo>
                  <a:cubicBezTo>
                    <a:pt x="16412" y="3017"/>
                    <a:pt x="20324" y="7123"/>
                    <a:pt x="20324" y="10800"/>
                  </a:cubicBezTo>
                  <a:cubicBezTo>
                    <a:pt x="20324" y="14476"/>
                    <a:pt x="16412" y="18583"/>
                    <a:pt x="10800" y="18599"/>
                  </a:cubicBezTo>
                  <a:close/>
                  <a:moveTo>
                    <a:pt x="10799" y="0"/>
                  </a:moveTo>
                  <a:cubicBezTo>
                    <a:pt x="5564" y="14"/>
                    <a:pt x="0" y="3805"/>
                    <a:pt x="0" y="10800"/>
                  </a:cubicBezTo>
                  <a:cubicBezTo>
                    <a:pt x="0" y="17795"/>
                    <a:pt x="5564" y="21585"/>
                    <a:pt x="10799" y="21600"/>
                  </a:cubicBezTo>
                  <a:lnTo>
                    <a:pt x="10801" y="21600"/>
                  </a:lnTo>
                  <a:cubicBezTo>
                    <a:pt x="16036" y="21585"/>
                    <a:pt x="21600" y="17795"/>
                    <a:pt x="21600" y="10800"/>
                  </a:cubicBezTo>
                  <a:cubicBezTo>
                    <a:pt x="21600" y="3805"/>
                    <a:pt x="16036" y="14"/>
                    <a:pt x="10799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2" name="Shape 40">
              <a:extLst>
                <a:ext uri="{FF2B5EF4-FFF2-40B4-BE49-F238E27FC236}">
                  <a16:creationId xmlns:a16="http://schemas.microsoft.com/office/drawing/2014/main" id="{B38545D6-A6F1-48EA-AB60-1904C8DAD151}"/>
                </a:ext>
              </a:extLst>
            </p:cNvPr>
            <p:cNvSpPr/>
            <p:nvPr/>
          </p:nvSpPr>
          <p:spPr>
            <a:xfrm>
              <a:off x="4428683" y="5098530"/>
              <a:ext cx="186857" cy="86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6" h="21478" extrusionOk="0">
                  <a:moveTo>
                    <a:pt x="19731" y="3278"/>
                  </a:moveTo>
                  <a:lnTo>
                    <a:pt x="20854" y="2149"/>
                  </a:lnTo>
                  <a:lnTo>
                    <a:pt x="18978" y="507"/>
                  </a:lnTo>
                  <a:lnTo>
                    <a:pt x="17855" y="1609"/>
                  </a:lnTo>
                  <a:cubicBezTo>
                    <a:pt x="16365" y="545"/>
                    <a:pt x="14996" y="14"/>
                    <a:pt x="13727" y="1"/>
                  </a:cubicBezTo>
                  <a:cubicBezTo>
                    <a:pt x="12459" y="-15"/>
                    <a:pt x="11276" y="489"/>
                    <a:pt x="10163" y="1520"/>
                  </a:cubicBezTo>
                  <a:cubicBezTo>
                    <a:pt x="9383" y="2241"/>
                    <a:pt x="8831" y="3039"/>
                    <a:pt x="8506" y="3921"/>
                  </a:cubicBezTo>
                  <a:cubicBezTo>
                    <a:pt x="8179" y="4813"/>
                    <a:pt x="8048" y="5637"/>
                    <a:pt x="8119" y="6392"/>
                  </a:cubicBezTo>
                  <a:cubicBezTo>
                    <a:pt x="8191" y="7156"/>
                    <a:pt x="8447" y="8509"/>
                    <a:pt x="8896" y="10492"/>
                  </a:cubicBezTo>
                  <a:cubicBezTo>
                    <a:pt x="9176" y="11703"/>
                    <a:pt x="9183" y="12582"/>
                    <a:pt x="8915" y="13113"/>
                  </a:cubicBezTo>
                  <a:cubicBezTo>
                    <a:pt x="8644" y="13646"/>
                    <a:pt x="8038" y="14385"/>
                    <a:pt x="7091" y="15337"/>
                  </a:cubicBezTo>
                  <a:cubicBezTo>
                    <a:pt x="6710" y="15716"/>
                    <a:pt x="6355" y="15933"/>
                    <a:pt x="6024" y="15982"/>
                  </a:cubicBezTo>
                  <a:cubicBezTo>
                    <a:pt x="5693" y="16029"/>
                    <a:pt x="5388" y="15906"/>
                    <a:pt x="5113" y="15608"/>
                  </a:cubicBezTo>
                  <a:cubicBezTo>
                    <a:pt x="4792" y="15261"/>
                    <a:pt x="4730" y="14905"/>
                    <a:pt x="4928" y="14537"/>
                  </a:cubicBezTo>
                  <a:cubicBezTo>
                    <a:pt x="5124" y="14175"/>
                    <a:pt x="5793" y="13433"/>
                    <a:pt x="6923" y="12326"/>
                  </a:cubicBezTo>
                  <a:lnTo>
                    <a:pt x="7937" y="11332"/>
                  </a:lnTo>
                  <a:lnTo>
                    <a:pt x="4022" y="7313"/>
                  </a:lnTo>
                  <a:lnTo>
                    <a:pt x="3217" y="8059"/>
                  </a:lnTo>
                  <a:cubicBezTo>
                    <a:pt x="1345" y="9790"/>
                    <a:pt x="385" y="11446"/>
                    <a:pt x="370" y="13012"/>
                  </a:cubicBezTo>
                  <a:cubicBezTo>
                    <a:pt x="353" y="14616"/>
                    <a:pt x="814" y="16079"/>
                    <a:pt x="1760" y="17387"/>
                  </a:cubicBezTo>
                  <a:lnTo>
                    <a:pt x="0" y="19114"/>
                  </a:lnTo>
                  <a:lnTo>
                    <a:pt x="1873" y="21271"/>
                  </a:lnTo>
                  <a:lnTo>
                    <a:pt x="3579" y="19551"/>
                  </a:lnTo>
                  <a:cubicBezTo>
                    <a:pt x="5228" y="20942"/>
                    <a:pt x="6885" y="21585"/>
                    <a:pt x="8523" y="21464"/>
                  </a:cubicBezTo>
                  <a:cubicBezTo>
                    <a:pt x="10159" y="21341"/>
                    <a:pt x="11738" y="20458"/>
                    <a:pt x="13241" y="18845"/>
                  </a:cubicBezTo>
                  <a:cubicBezTo>
                    <a:pt x="14163" y="17855"/>
                    <a:pt x="14783" y="16896"/>
                    <a:pt x="15108" y="15967"/>
                  </a:cubicBezTo>
                  <a:cubicBezTo>
                    <a:pt x="15429" y="15050"/>
                    <a:pt x="15550" y="14224"/>
                    <a:pt x="15473" y="13487"/>
                  </a:cubicBezTo>
                  <a:cubicBezTo>
                    <a:pt x="15396" y="12754"/>
                    <a:pt x="15115" y="11551"/>
                    <a:pt x="14640" y="9896"/>
                  </a:cubicBezTo>
                  <a:cubicBezTo>
                    <a:pt x="14100" y="7996"/>
                    <a:pt x="13831" y="6829"/>
                    <a:pt x="13820" y="6356"/>
                  </a:cubicBezTo>
                  <a:cubicBezTo>
                    <a:pt x="13805" y="5881"/>
                    <a:pt x="14091" y="5357"/>
                    <a:pt x="14679" y="4781"/>
                  </a:cubicBezTo>
                  <a:cubicBezTo>
                    <a:pt x="15029" y="4439"/>
                    <a:pt x="15350" y="4239"/>
                    <a:pt x="15647" y="4181"/>
                  </a:cubicBezTo>
                  <a:cubicBezTo>
                    <a:pt x="15944" y="4125"/>
                    <a:pt x="16216" y="4210"/>
                    <a:pt x="16465" y="4439"/>
                  </a:cubicBezTo>
                  <a:cubicBezTo>
                    <a:pt x="16774" y="4723"/>
                    <a:pt x="16876" y="5010"/>
                    <a:pt x="16771" y="5297"/>
                  </a:cubicBezTo>
                  <a:cubicBezTo>
                    <a:pt x="16665" y="5586"/>
                    <a:pt x="16285" y="6058"/>
                    <a:pt x="15625" y="6719"/>
                  </a:cubicBezTo>
                  <a:lnTo>
                    <a:pt x="15000" y="7346"/>
                  </a:lnTo>
                  <a:lnTo>
                    <a:pt x="19243" y="11370"/>
                  </a:lnTo>
                  <a:cubicBezTo>
                    <a:pt x="19589" y="11058"/>
                    <a:pt x="19839" y="10821"/>
                    <a:pt x="19993" y="10655"/>
                  </a:cubicBezTo>
                  <a:cubicBezTo>
                    <a:pt x="21089" y="9488"/>
                    <a:pt x="21600" y="8283"/>
                    <a:pt x="21542" y="7039"/>
                  </a:cubicBezTo>
                  <a:cubicBezTo>
                    <a:pt x="21485" y="5821"/>
                    <a:pt x="20877" y="4566"/>
                    <a:pt x="19731" y="3278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3" name="Shape 41">
              <a:extLst>
                <a:ext uri="{FF2B5EF4-FFF2-40B4-BE49-F238E27FC236}">
                  <a16:creationId xmlns:a16="http://schemas.microsoft.com/office/drawing/2014/main" id="{9A0E9C2A-FFBF-4087-89A0-2307EED42EE0}"/>
                </a:ext>
              </a:extLst>
            </p:cNvPr>
            <p:cNvSpPr/>
            <p:nvPr/>
          </p:nvSpPr>
          <p:spPr>
            <a:xfrm>
              <a:off x="3889906" y="5359308"/>
              <a:ext cx="523576" cy="523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9" h="19029" extrusionOk="0">
                  <a:moveTo>
                    <a:pt x="4012" y="17275"/>
                  </a:moveTo>
                  <a:cubicBezTo>
                    <a:pt x="-275" y="14236"/>
                    <a:pt x="-1286" y="8298"/>
                    <a:pt x="1753" y="4011"/>
                  </a:cubicBezTo>
                  <a:cubicBezTo>
                    <a:pt x="4793" y="-275"/>
                    <a:pt x="10731" y="-1286"/>
                    <a:pt x="15017" y="1753"/>
                  </a:cubicBezTo>
                  <a:cubicBezTo>
                    <a:pt x="19303" y="4792"/>
                    <a:pt x="20314" y="10731"/>
                    <a:pt x="17275" y="15017"/>
                  </a:cubicBezTo>
                  <a:cubicBezTo>
                    <a:pt x="14236" y="19303"/>
                    <a:pt x="8298" y="20314"/>
                    <a:pt x="4012" y="17275"/>
                  </a:cubicBezTo>
                  <a:close/>
                </a:path>
              </a:pathLst>
            </a:custGeom>
            <a:solidFill>
              <a:srgbClr val="010101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4" name="Shape 42">
              <a:extLst>
                <a:ext uri="{FF2B5EF4-FFF2-40B4-BE49-F238E27FC236}">
                  <a16:creationId xmlns:a16="http://schemas.microsoft.com/office/drawing/2014/main" id="{80BE7C81-D4A7-4BBE-A2BA-A2DED1E54516}"/>
                </a:ext>
              </a:extLst>
            </p:cNvPr>
            <p:cNvSpPr/>
            <p:nvPr/>
          </p:nvSpPr>
          <p:spPr>
            <a:xfrm>
              <a:off x="3850544" y="5351927"/>
              <a:ext cx="523576" cy="523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9" h="19029" extrusionOk="0">
                  <a:moveTo>
                    <a:pt x="4012" y="17275"/>
                  </a:moveTo>
                  <a:cubicBezTo>
                    <a:pt x="-275" y="14236"/>
                    <a:pt x="-1286" y="8298"/>
                    <a:pt x="1753" y="4011"/>
                  </a:cubicBezTo>
                  <a:cubicBezTo>
                    <a:pt x="4793" y="-275"/>
                    <a:pt x="10731" y="-1286"/>
                    <a:pt x="15017" y="1753"/>
                  </a:cubicBezTo>
                  <a:cubicBezTo>
                    <a:pt x="19303" y="4792"/>
                    <a:pt x="20314" y="10731"/>
                    <a:pt x="17275" y="15017"/>
                  </a:cubicBezTo>
                  <a:cubicBezTo>
                    <a:pt x="14236" y="19303"/>
                    <a:pt x="8298" y="20314"/>
                    <a:pt x="4012" y="1727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5" name="Shape 43">
              <a:extLst>
                <a:ext uri="{FF2B5EF4-FFF2-40B4-BE49-F238E27FC236}">
                  <a16:creationId xmlns:a16="http://schemas.microsoft.com/office/drawing/2014/main" id="{7F17E514-C034-4603-A031-3BF26FDC869E}"/>
                </a:ext>
              </a:extLst>
            </p:cNvPr>
            <p:cNvSpPr/>
            <p:nvPr/>
          </p:nvSpPr>
          <p:spPr>
            <a:xfrm>
              <a:off x="3934190" y="5435573"/>
              <a:ext cx="356472" cy="356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9" h="19029" extrusionOk="0">
                  <a:moveTo>
                    <a:pt x="4012" y="17275"/>
                  </a:moveTo>
                  <a:cubicBezTo>
                    <a:pt x="-274" y="14236"/>
                    <a:pt x="-1285" y="8298"/>
                    <a:pt x="1754" y="4012"/>
                  </a:cubicBezTo>
                  <a:cubicBezTo>
                    <a:pt x="4793" y="-274"/>
                    <a:pt x="10732" y="-1285"/>
                    <a:pt x="15018" y="1754"/>
                  </a:cubicBezTo>
                  <a:cubicBezTo>
                    <a:pt x="19304" y="4793"/>
                    <a:pt x="20315" y="10731"/>
                    <a:pt x="17276" y="15018"/>
                  </a:cubicBezTo>
                  <a:cubicBezTo>
                    <a:pt x="14237" y="19304"/>
                    <a:pt x="8298" y="20315"/>
                    <a:pt x="4012" y="17275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3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6" name="Shape 44">
              <a:extLst>
                <a:ext uri="{FF2B5EF4-FFF2-40B4-BE49-F238E27FC236}">
                  <a16:creationId xmlns:a16="http://schemas.microsoft.com/office/drawing/2014/main" id="{DFE3CEBE-2A17-4FB2-A18B-25724384BCC7}"/>
                </a:ext>
              </a:extLst>
            </p:cNvPr>
            <p:cNvSpPr/>
            <p:nvPr/>
          </p:nvSpPr>
          <p:spPr>
            <a:xfrm>
              <a:off x="3899747" y="5401131"/>
              <a:ext cx="423136" cy="423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30" h="19030" extrusionOk="0">
                  <a:moveTo>
                    <a:pt x="16053" y="14151"/>
                  </a:moveTo>
                  <a:cubicBezTo>
                    <a:pt x="13497" y="17756"/>
                    <a:pt x="8484" y="18610"/>
                    <a:pt x="4879" y="16053"/>
                  </a:cubicBezTo>
                  <a:cubicBezTo>
                    <a:pt x="1274" y="13497"/>
                    <a:pt x="420" y="8484"/>
                    <a:pt x="2977" y="4879"/>
                  </a:cubicBezTo>
                  <a:cubicBezTo>
                    <a:pt x="5533" y="1274"/>
                    <a:pt x="10546" y="420"/>
                    <a:pt x="14151" y="2977"/>
                  </a:cubicBezTo>
                  <a:cubicBezTo>
                    <a:pt x="17756" y="5533"/>
                    <a:pt x="18609" y="10546"/>
                    <a:pt x="16053" y="14151"/>
                  </a:cubicBezTo>
                  <a:close/>
                  <a:moveTo>
                    <a:pt x="15020" y="1750"/>
                  </a:moveTo>
                  <a:cubicBezTo>
                    <a:pt x="10739" y="-1285"/>
                    <a:pt x="4786" y="-271"/>
                    <a:pt x="1750" y="4010"/>
                  </a:cubicBezTo>
                  <a:cubicBezTo>
                    <a:pt x="-1285" y="8291"/>
                    <a:pt x="-272" y="14244"/>
                    <a:pt x="4010" y="17280"/>
                  </a:cubicBezTo>
                  <a:cubicBezTo>
                    <a:pt x="8291" y="20315"/>
                    <a:pt x="14244" y="19302"/>
                    <a:pt x="17279" y="15020"/>
                  </a:cubicBezTo>
                  <a:cubicBezTo>
                    <a:pt x="20315" y="10739"/>
                    <a:pt x="19301" y="4786"/>
                    <a:pt x="15020" y="175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7" name="Shape 45">
              <a:extLst>
                <a:ext uri="{FF2B5EF4-FFF2-40B4-BE49-F238E27FC236}">
                  <a16:creationId xmlns:a16="http://schemas.microsoft.com/office/drawing/2014/main" id="{D7159E5C-130A-4C34-912E-5771D1DA0A10}"/>
                </a:ext>
              </a:extLst>
            </p:cNvPr>
            <p:cNvSpPr/>
            <p:nvPr/>
          </p:nvSpPr>
          <p:spPr>
            <a:xfrm>
              <a:off x="3998154" y="5516758"/>
              <a:ext cx="226344" cy="192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08" extrusionOk="0">
                  <a:moveTo>
                    <a:pt x="21200" y="11726"/>
                  </a:moveTo>
                  <a:cubicBezTo>
                    <a:pt x="20987" y="10300"/>
                    <a:pt x="20244" y="9065"/>
                    <a:pt x="18972" y="8022"/>
                  </a:cubicBezTo>
                  <a:cubicBezTo>
                    <a:pt x="18094" y="7302"/>
                    <a:pt x="17185" y="6853"/>
                    <a:pt x="16247" y="6677"/>
                  </a:cubicBezTo>
                  <a:cubicBezTo>
                    <a:pt x="15311" y="6501"/>
                    <a:pt x="14484" y="6525"/>
                    <a:pt x="13770" y="6752"/>
                  </a:cubicBezTo>
                  <a:cubicBezTo>
                    <a:pt x="13056" y="6979"/>
                    <a:pt x="11830" y="7509"/>
                    <a:pt x="10093" y="8344"/>
                  </a:cubicBezTo>
                  <a:cubicBezTo>
                    <a:pt x="9054" y="8849"/>
                    <a:pt x="8282" y="9011"/>
                    <a:pt x="7777" y="8827"/>
                  </a:cubicBezTo>
                  <a:cubicBezTo>
                    <a:pt x="7272" y="8645"/>
                    <a:pt x="6540" y="8161"/>
                    <a:pt x="5585" y="7378"/>
                  </a:cubicBezTo>
                  <a:cubicBezTo>
                    <a:pt x="5205" y="7066"/>
                    <a:pt x="4969" y="6751"/>
                    <a:pt x="4874" y="6429"/>
                  </a:cubicBezTo>
                  <a:cubicBezTo>
                    <a:pt x="4781" y="6108"/>
                    <a:pt x="4836" y="5781"/>
                    <a:pt x="5041" y="5448"/>
                  </a:cubicBezTo>
                  <a:cubicBezTo>
                    <a:pt x="5279" y="5058"/>
                    <a:pt x="5569" y="4925"/>
                    <a:pt x="5909" y="5052"/>
                  </a:cubicBezTo>
                  <a:cubicBezTo>
                    <a:pt x="6250" y="5178"/>
                    <a:pt x="6992" y="5710"/>
                    <a:pt x="8137" y="6650"/>
                  </a:cubicBezTo>
                  <a:lnTo>
                    <a:pt x="9181" y="7505"/>
                  </a:lnTo>
                  <a:lnTo>
                    <a:pt x="12201" y="2580"/>
                  </a:lnTo>
                  <a:lnTo>
                    <a:pt x="11368" y="1897"/>
                  </a:lnTo>
                  <a:cubicBezTo>
                    <a:pt x="9471" y="340"/>
                    <a:pt x="7839" y="-258"/>
                    <a:pt x="6474" y="100"/>
                  </a:cubicBezTo>
                  <a:cubicBezTo>
                    <a:pt x="5108" y="458"/>
                    <a:pt x="3965" y="1250"/>
                    <a:pt x="3046" y="2475"/>
                  </a:cubicBezTo>
                  <a:lnTo>
                    <a:pt x="1390" y="1116"/>
                  </a:lnTo>
                  <a:lnTo>
                    <a:pt x="0" y="3384"/>
                  </a:lnTo>
                  <a:lnTo>
                    <a:pt x="1602" y="4699"/>
                  </a:lnTo>
                  <a:cubicBezTo>
                    <a:pt x="770" y="6556"/>
                    <a:pt x="527" y="8262"/>
                    <a:pt x="873" y="9817"/>
                  </a:cubicBezTo>
                  <a:cubicBezTo>
                    <a:pt x="1219" y="11371"/>
                    <a:pt x="2151" y="12771"/>
                    <a:pt x="3669" y="14016"/>
                  </a:cubicBezTo>
                  <a:cubicBezTo>
                    <a:pt x="4618" y="14793"/>
                    <a:pt x="5507" y="15287"/>
                    <a:pt x="6335" y="15496"/>
                  </a:cubicBezTo>
                  <a:cubicBezTo>
                    <a:pt x="7163" y="15704"/>
                    <a:pt x="7889" y="15724"/>
                    <a:pt x="8517" y="15554"/>
                  </a:cubicBezTo>
                  <a:cubicBezTo>
                    <a:pt x="9144" y="15384"/>
                    <a:pt x="10168" y="14941"/>
                    <a:pt x="11589" y="14225"/>
                  </a:cubicBezTo>
                  <a:cubicBezTo>
                    <a:pt x="13264" y="13388"/>
                    <a:pt x="14328" y="12928"/>
                    <a:pt x="14778" y="12847"/>
                  </a:cubicBezTo>
                  <a:cubicBezTo>
                    <a:pt x="15235" y="12757"/>
                    <a:pt x="15797" y="12986"/>
                    <a:pt x="16465" y="13534"/>
                  </a:cubicBezTo>
                  <a:cubicBezTo>
                    <a:pt x="16865" y="13862"/>
                    <a:pt x="17120" y="14183"/>
                    <a:pt x="17229" y="14498"/>
                  </a:cubicBezTo>
                  <a:cubicBezTo>
                    <a:pt x="17336" y="14812"/>
                    <a:pt x="17298" y="15119"/>
                    <a:pt x="17113" y="15421"/>
                  </a:cubicBezTo>
                  <a:cubicBezTo>
                    <a:pt x="16884" y="15795"/>
                    <a:pt x="16619" y="15943"/>
                    <a:pt x="16317" y="15867"/>
                  </a:cubicBezTo>
                  <a:cubicBezTo>
                    <a:pt x="16016" y="15790"/>
                    <a:pt x="15488" y="15445"/>
                    <a:pt x="14736" y="14827"/>
                  </a:cubicBezTo>
                  <a:lnTo>
                    <a:pt x="14030" y="14248"/>
                  </a:lnTo>
                  <a:lnTo>
                    <a:pt x="11010" y="19175"/>
                  </a:lnTo>
                  <a:cubicBezTo>
                    <a:pt x="11349" y="19501"/>
                    <a:pt x="11606" y="19736"/>
                    <a:pt x="11782" y="19880"/>
                  </a:cubicBezTo>
                  <a:cubicBezTo>
                    <a:pt x="13039" y="20911"/>
                    <a:pt x="14257" y="21342"/>
                    <a:pt x="15434" y="21170"/>
                  </a:cubicBezTo>
                  <a:cubicBezTo>
                    <a:pt x="16611" y="21000"/>
                    <a:pt x="17750" y="20224"/>
                    <a:pt x="18850" y="18843"/>
                  </a:cubicBezTo>
                  <a:lnTo>
                    <a:pt x="20210" y="19958"/>
                  </a:lnTo>
                  <a:lnTo>
                    <a:pt x="21600" y="17690"/>
                  </a:lnTo>
                  <a:lnTo>
                    <a:pt x="20240" y="16575"/>
                  </a:lnTo>
                  <a:cubicBezTo>
                    <a:pt x="21094" y="14769"/>
                    <a:pt x="21413" y="13154"/>
                    <a:pt x="21200" y="1172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96" name="Freeform 99">
            <a:extLst>
              <a:ext uri="{FF2B5EF4-FFF2-40B4-BE49-F238E27FC236}">
                <a16:creationId xmlns:a16="http://schemas.microsoft.com/office/drawing/2014/main" id="{552F0FEF-44AE-4E16-B32E-541A034D0504}"/>
              </a:ext>
            </a:extLst>
          </p:cNvPr>
          <p:cNvSpPr/>
          <p:nvPr/>
        </p:nvSpPr>
        <p:spPr>
          <a:xfrm>
            <a:off x="4470026" y="4092368"/>
            <a:ext cx="2887421" cy="1892336"/>
          </a:xfrm>
          <a:custGeom>
            <a:avLst/>
            <a:gdLst>
              <a:gd name="connsiteX0" fmla="*/ 946170 w 2887421"/>
              <a:gd name="connsiteY0" fmla="*/ 0 h 1892336"/>
              <a:gd name="connsiteX1" fmla="*/ 1817985 w 2887421"/>
              <a:gd name="connsiteY1" fmla="*/ 577877 h 1892336"/>
              <a:gd name="connsiteX2" fmla="*/ 1844364 w 2887421"/>
              <a:gd name="connsiteY2" fmla="*/ 662854 h 1892336"/>
              <a:gd name="connsiteX3" fmla="*/ 1844869 w 2887421"/>
              <a:gd name="connsiteY3" fmla="*/ 661226 h 1892336"/>
              <a:gd name="connsiteX4" fmla="*/ 2344825 w 2887421"/>
              <a:gd name="connsiteY4" fmla="*/ 329833 h 1892336"/>
              <a:gd name="connsiteX5" fmla="*/ 2887421 w 2887421"/>
              <a:gd name="connsiteY5" fmla="*/ 872428 h 1892336"/>
              <a:gd name="connsiteX6" fmla="*/ 2344825 w 2887421"/>
              <a:gd name="connsiteY6" fmla="*/ 1415023 h 1892336"/>
              <a:gd name="connsiteX7" fmla="*/ 1894896 w 2887421"/>
              <a:gd name="connsiteY7" fmla="*/ 1175798 h 1892336"/>
              <a:gd name="connsiteX8" fmla="*/ 1873218 w 2887421"/>
              <a:gd name="connsiteY8" fmla="*/ 1135859 h 1892336"/>
              <a:gd name="connsiteX9" fmla="*/ 1873117 w 2887421"/>
              <a:gd name="connsiteY9" fmla="*/ 1136854 h 1892336"/>
              <a:gd name="connsiteX10" fmla="*/ 946170 w 2887421"/>
              <a:gd name="connsiteY10" fmla="*/ 1892336 h 1892336"/>
              <a:gd name="connsiteX11" fmla="*/ 0 w 2887421"/>
              <a:gd name="connsiteY11" fmla="*/ 946168 h 1892336"/>
              <a:gd name="connsiteX12" fmla="*/ 946170 w 2887421"/>
              <a:gd name="connsiteY12" fmla="*/ 0 h 189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7421" h="1892336">
                <a:moveTo>
                  <a:pt x="946170" y="0"/>
                </a:moveTo>
                <a:cubicBezTo>
                  <a:pt x="1338086" y="0"/>
                  <a:pt x="1674349" y="238283"/>
                  <a:pt x="1817985" y="577877"/>
                </a:cubicBezTo>
                <a:lnTo>
                  <a:pt x="1844364" y="662854"/>
                </a:lnTo>
                <a:lnTo>
                  <a:pt x="1844869" y="661226"/>
                </a:lnTo>
                <a:cubicBezTo>
                  <a:pt x="1927240" y="466480"/>
                  <a:pt x="2120075" y="329833"/>
                  <a:pt x="2344825" y="329833"/>
                </a:cubicBezTo>
                <a:cubicBezTo>
                  <a:pt x="2644492" y="329833"/>
                  <a:pt x="2887421" y="572761"/>
                  <a:pt x="2887421" y="872428"/>
                </a:cubicBezTo>
                <a:cubicBezTo>
                  <a:pt x="2887421" y="1172095"/>
                  <a:pt x="2644492" y="1415023"/>
                  <a:pt x="2344825" y="1415023"/>
                </a:cubicBezTo>
                <a:cubicBezTo>
                  <a:pt x="2157533" y="1415023"/>
                  <a:pt x="1992405" y="1320129"/>
                  <a:pt x="1894896" y="1175798"/>
                </a:cubicBezTo>
                <a:lnTo>
                  <a:pt x="1873218" y="1135859"/>
                </a:lnTo>
                <a:lnTo>
                  <a:pt x="1873117" y="1136854"/>
                </a:lnTo>
                <a:cubicBezTo>
                  <a:pt x="1784890" y="1568007"/>
                  <a:pt x="1403405" y="1892336"/>
                  <a:pt x="946170" y="1892336"/>
                </a:cubicBezTo>
                <a:cubicBezTo>
                  <a:pt x="423615" y="1892336"/>
                  <a:pt x="0" y="1468722"/>
                  <a:pt x="0" y="946168"/>
                </a:cubicBezTo>
                <a:cubicBezTo>
                  <a:pt x="0" y="423614"/>
                  <a:pt x="423615" y="0"/>
                  <a:pt x="94617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7" name="Rectangle 31">
            <a:extLst>
              <a:ext uri="{FF2B5EF4-FFF2-40B4-BE49-F238E27FC236}">
                <a16:creationId xmlns:a16="http://schemas.microsoft.com/office/drawing/2014/main" id="{A01D9E40-4C31-4EF9-ADC9-71BAEAE51C8C}"/>
              </a:ext>
            </a:extLst>
          </p:cNvPr>
          <p:cNvSpPr/>
          <p:nvPr/>
        </p:nvSpPr>
        <p:spPr>
          <a:xfrm>
            <a:off x="6426880" y="4511253"/>
            <a:ext cx="761748" cy="7848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500" dirty="0">
                <a:solidFill>
                  <a:schemeClr val="tx2"/>
                </a:solidFill>
                <a:cs typeface="+mn-ea"/>
                <a:sym typeface="+mn-lt"/>
              </a:rPr>
              <a:t></a:t>
            </a:r>
          </a:p>
        </p:txBody>
      </p:sp>
      <p:grpSp>
        <p:nvGrpSpPr>
          <p:cNvPr id="98" name="Group 36">
            <a:extLst>
              <a:ext uri="{FF2B5EF4-FFF2-40B4-BE49-F238E27FC236}">
                <a16:creationId xmlns:a16="http://schemas.microsoft.com/office/drawing/2014/main" id="{F1BA5DBC-50D2-460D-B527-421470A588D6}"/>
              </a:ext>
            </a:extLst>
          </p:cNvPr>
          <p:cNvGrpSpPr/>
          <p:nvPr/>
        </p:nvGrpSpPr>
        <p:grpSpPr>
          <a:xfrm>
            <a:off x="10244435" y="5107960"/>
            <a:ext cx="760864" cy="788854"/>
            <a:chOff x="6947362" y="4451598"/>
            <a:chExt cx="527839" cy="547259"/>
          </a:xfrm>
        </p:grpSpPr>
        <p:sp>
          <p:nvSpPr>
            <p:cNvPr id="99" name="Oval 37">
              <a:extLst>
                <a:ext uri="{FF2B5EF4-FFF2-40B4-BE49-F238E27FC236}">
                  <a16:creationId xmlns:a16="http://schemas.microsoft.com/office/drawing/2014/main" id="{F3BE1C89-5B28-4EEC-AED5-CD42EB5AF9EF}"/>
                </a:ext>
              </a:extLst>
            </p:cNvPr>
            <p:cNvSpPr/>
            <p:nvPr/>
          </p:nvSpPr>
          <p:spPr>
            <a:xfrm>
              <a:off x="6947362" y="4451598"/>
              <a:ext cx="527839" cy="527839"/>
            </a:xfrm>
            <a:prstGeom prst="ellipse">
              <a:avLst/>
            </a:prstGeom>
            <a:solidFill>
              <a:schemeClr val="bg2"/>
            </a:solidFill>
            <a:ln w="190500" cmpd="thinThick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00" name="Group 38">
              <a:extLst>
                <a:ext uri="{FF2B5EF4-FFF2-40B4-BE49-F238E27FC236}">
                  <a16:creationId xmlns:a16="http://schemas.microsoft.com/office/drawing/2014/main" id="{18321232-F836-4356-A4CC-7E48A3C0F370}"/>
                </a:ext>
              </a:extLst>
            </p:cNvPr>
            <p:cNvGrpSpPr/>
            <p:nvPr/>
          </p:nvGrpSpPr>
          <p:grpSpPr>
            <a:xfrm>
              <a:off x="7029867" y="4465975"/>
              <a:ext cx="367842" cy="532882"/>
              <a:chOff x="936345" y="2532658"/>
              <a:chExt cx="566342" cy="820443"/>
            </a:xfrm>
          </p:grpSpPr>
          <p:sp>
            <p:nvSpPr>
              <p:cNvPr id="101" name="Shape 22">
                <a:extLst>
                  <a:ext uri="{FF2B5EF4-FFF2-40B4-BE49-F238E27FC236}">
                    <a16:creationId xmlns:a16="http://schemas.microsoft.com/office/drawing/2014/main" id="{82F757B2-A3B3-422D-A35E-95DAAAB86CDD}"/>
                  </a:ext>
                </a:extLst>
              </p:cNvPr>
              <p:cNvSpPr/>
              <p:nvPr/>
            </p:nvSpPr>
            <p:spPr>
              <a:xfrm>
                <a:off x="965568" y="3046127"/>
                <a:ext cx="508681" cy="228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090" extrusionOk="0">
                    <a:moveTo>
                      <a:pt x="21600" y="7412"/>
                    </a:moveTo>
                    <a:cubicBezTo>
                      <a:pt x="20146" y="2856"/>
                      <a:pt x="10800" y="0"/>
                      <a:pt x="10800" y="0"/>
                    </a:cubicBezTo>
                    <a:cubicBezTo>
                      <a:pt x="10800" y="0"/>
                      <a:pt x="1454" y="2856"/>
                      <a:pt x="0" y="7412"/>
                    </a:cubicBezTo>
                    <a:cubicBezTo>
                      <a:pt x="9478" y="21600"/>
                      <a:pt x="16811" y="16036"/>
                      <a:pt x="21600" y="7412"/>
                    </a:cubicBezTo>
                    <a:close/>
                  </a:path>
                </a:pathLst>
              </a:custGeom>
              <a:solidFill>
                <a:srgbClr val="F5D3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Shape 23">
                <a:extLst>
                  <a:ext uri="{FF2B5EF4-FFF2-40B4-BE49-F238E27FC236}">
                    <a16:creationId xmlns:a16="http://schemas.microsoft.com/office/drawing/2014/main" id="{FB249553-9E24-40EF-BB5D-30D89C3F08C3}"/>
                  </a:ext>
                </a:extLst>
              </p:cNvPr>
              <p:cNvSpPr/>
              <p:nvPr/>
            </p:nvSpPr>
            <p:spPr>
              <a:xfrm>
                <a:off x="1161772" y="2912542"/>
                <a:ext cx="119829" cy="2005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5D3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Shape 24">
                <a:extLst>
                  <a:ext uri="{FF2B5EF4-FFF2-40B4-BE49-F238E27FC236}">
                    <a16:creationId xmlns:a16="http://schemas.microsoft.com/office/drawing/2014/main" id="{264EBA98-D409-4378-A89A-1B295F2DCAA9}"/>
                  </a:ext>
                </a:extLst>
              </p:cNvPr>
              <p:cNvSpPr/>
              <p:nvPr/>
            </p:nvSpPr>
            <p:spPr>
              <a:xfrm>
                <a:off x="1161772" y="2912542"/>
                <a:ext cx="119829" cy="14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173"/>
                    </a:moveTo>
                    <a:cubicBezTo>
                      <a:pt x="19660" y="18891"/>
                      <a:pt x="11816" y="21600"/>
                      <a:pt x="6058" y="21600"/>
                    </a:cubicBezTo>
                    <a:cubicBezTo>
                      <a:pt x="3976" y="21600"/>
                      <a:pt x="1950" y="21304"/>
                      <a:pt x="0" y="20764"/>
                    </a:cubicBez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14173"/>
                      <a:pt x="21600" y="14173"/>
                    </a:cubicBezTo>
                    <a:close/>
                  </a:path>
                </a:pathLst>
              </a:custGeom>
              <a:solidFill>
                <a:srgbClr val="E4B99B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Shape 25">
                <a:extLst>
                  <a:ext uri="{FF2B5EF4-FFF2-40B4-BE49-F238E27FC236}">
                    <a16:creationId xmlns:a16="http://schemas.microsoft.com/office/drawing/2014/main" id="{2CAD253B-16DB-4E6D-BED0-9A0FCA1EA66F}"/>
                  </a:ext>
                </a:extLst>
              </p:cNvPr>
              <p:cNvSpPr/>
              <p:nvPr/>
            </p:nvSpPr>
            <p:spPr>
              <a:xfrm>
                <a:off x="1065757" y="2591101"/>
                <a:ext cx="308164" cy="4233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026"/>
                    </a:moveTo>
                    <a:cubicBezTo>
                      <a:pt x="0" y="3636"/>
                      <a:pt x="4835" y="0"/>
                      <a:pt x="10799" y="0"/>
                    </a:cubicBezTo>
                    <a:cubicBezTo>
                      <a:pt x="16764" y="0"/>
                      <a:pt x="21600" y="3636"/>
                      <a:pt x="21600" y="10026"/>
                    </a:cubicBezTo>
                    <a:cubicBezTo>
                      <a:pt x="21600" y="16417"/>
                      <a:pt x="16764" y="21600"/>
                      <a:pt x="10799" y="21600"/>
                    </a:cubicBezTo>
                    <a:cubicBezTo>
                      <a:pt x="4835" y="21600"/>
                      <a:pt x="0" y="16417"/>
                      <a:pt x="0" y="10026"/>
                    </a:cubicBezTo>
                    <a:close/>
                  </a:path>
                </a:pathLst>
              </a:custGeom>
              <a:solidFill>
                <a:srgbClr val="F5D3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Shape 26">
                <a:extLst>
                  <a:ext uri="{FF2B5EF4-FFF2-40B4-BE49-F238E27FC236}">
                    <a16:creationId xmlns:a16="http://schemas.microsoft.com/office/drawing/2014/main" id="{86193D3D-3FB0-4CFE-BB2C-DB184034158E}"/>
                  </a:ext>
                </a:extLst>
              </p:cNvPr>
              <p:cNvSpPr/>
              <p:nvPr/>
            </p:nvSpPr>
            <p:spPr>
              <a:xfrm>
                <a:off x="982266" y="2532658"/>
                <a:ext cx="462652" cy="4338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450" h="18044" extrusionOk="0">
                    <a:moveTo>
                      <a:pt x="9673" y="17635"/>
                    </a:moveTo>
                    <a:cubicBezTo>
                      <a:pt x="9673" y="17635"/>
                      <a:pt x="11748" y="15382"/>
                      <a:pt x="11287" y="12413"/>
                    </a:cubicBezTo>
                    <a:cubicBezTo>
                      <a:pt x="10826" y="9444"/>
                      <a:pt x="9673" y="8932"/>
                      <a:pt x="9673" y="7602"/>
                    </a:cubicBezTo>
                    <a:cubicBezTo>
                      <a:pt x="7751" y="10674"/>
                      <a:pt x="6060" y="12823"/>
                      <a:pt x="2986" y="11696"/>
                    </a:cubicBezTo>
                    <a:cubicBezTo>
                      <a:pt x="2063" y="12413"/>
                      <a:pt x="3216" y="16099"/>
                      <a:pt x="4600" y="18044"/>
                    </a:cubicBezTo>
                    <a:cubicBezTo>
                      <a:pt x="679" y="15178"/>
                      <a:pt x="-3856" y="4634"/>
                      <a:pt x="5599" y="539"/>
                    </a:cubicBezTo>
                    <a:cubicBezTo>
                      <a:pt x="15055" y="-3556"/>
                      <a:pt x="17744" y="17020"/>
                      <a:pt x="9673" y="17635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Shape 27">
                <a:extLst>
                  <a:ext uri="{FF2B5EF4-FFF2-40B4-BE49-F238E27FC236}">
                    <a16:creationId xmlns:a16="http://schemas.microsoft.com/office/drawing/2014/main" id="{408406AC-E2AB-45EB-B92D-7FF1DE1E2F55}"/>
                  </a:ext>
                </a:extLst>
              </p:cNvPr>
              <p:cNvSpPr/>
              <p:nvPr/>
            </p:nvSpPr>
            <p:spPr>
              <a:xfrm>
                <a:off x="1061582" y="2611974"/>
                <a:ext cx="323196" cy="190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6466"/>
                    </a:moveTo>
                    <a:cubicBezTo>
                      <a:pt x="5485" y="6466"/>
                      <a:pt x="1068" y="12999"/>
                      <a:pt x="171" y="21600"/>
                    </a:cubicBezTo>
                    <a:cubicBezTo>
                      <a:pt x="59" y="20551"/>
                      <a:pt x="0" y="19469"/>
                      <a:pt x="0" y="18366"/>
                    </a:cubicBezTo>
                    <a:cubicBezTo>
                      <a:pt x="0" y="8223"/>
                      <a:pt x="4835" y="0"/>
                      <a:pt x="10800" y="0"/>
                    </a:cubicBezTo>
                    <a:cubicBezTo>
                      <a:pt x="16764" y="0"/>
                      <a:pt x="21600" y="8223"/>
                      <a:pt x="21600" y="18366"/>
                    </a:cubicBezTo>
                    <a:cubicBezTo>
                      <a:pt x="21600" y="19469"/>
                      <a:pt x="21540" y="20551"/>
                      <a:pt x="21429" y="21600"/>
                    </a:cubicBezTo>
                    <a:cubicBezTo>
                      <a:pt x="20531" y="12999"/>
                      <a:pt x="16115" y="6466"/>
                      <a:pt x="10800" y="646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Shape 29">
                <a:extLst>
                  <a:ext uri="{FF2B5EF4-FFF2-40B4-BE49-F238E27FC236}">
                    <a16:creationId xmlns:a16="http://schemas.microsoft.com/office/drawing/2014/main" id="{A2C69EFE-9D77-4A57-ABB4-5482D940271C}"/>
                  </a:ext>
                </a:extLst>
              </p:cNvPr>
              <p:cNvSpPr/>
              <p:nvPr/>
            </p:nvSpPr>
            <p:spPr>
              <a:xfrm>
                <a:off x="936345" y="3092048"/>
                <a:ext cx="566342" cy="261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05" y="0"/>
                    </a:moveTo>
                    <a:cubicBezTo>
                      <a:pt x="16597" y="6191"/>
                      <a:pt x="13975" y="10729"/>
                      <a:pt x="10863" y="10729"/>
                    </a:cubicBezTo>
                    <a:cubicBezTo>
                      <a:pt x="7751" y="10729"/>
                      <a:pt x="5129" y="6191"/>
                      <a:pt x="4321" y="0"/>
                    </a:cubicBezTo>
                    <a:cubicBezTo>
                      <a:pt x="2857" y="1305"/>
                      <a:pt x="1604" y="2887"/>
                      <a:pt x="1163" y="4701"/>
                    </a:cubicBezTo>
                    <a:cubicBezTo>
                      <a:pt x="663" y="7453"/>
                      <a:pt x="283" y="10744"/>
                      <a:pt x="0" y="13703"/>
                    </a:cubicBezTo>
                    <a:cubicBezTo>
                      <a:pt x="2555" y="17877"/>
                      <a:pt x="5625" y="20648"/>
                      <a:pt x="8979" y="21393"/>
                    </a:cubicBezTo>
                    <a:cubicBezTo>
                      <a:pt x="8988" y="21395"/>
                      <a:pt x="8996" y="21397"/>
                      <a:pt x="9004" y="21399"/>
                    </a:cubicBezTo>
                    <a:cubicBezTo>
                      <a:pt x="9608" y="21531"/>
                      <a:pt x="10220" y="21600"/>
                      <a:pt x="10840" y="21600"/>
                    </a:cubicBezTo>
                    <a:cubicBezTo>
                      <a:pt x="11459" y="21600"/>
                      <a:pt x="12070" y="21531"/>
                      <a:pt x="12672" y="21399"/>
                    </a:cubicBezTo>
                    <a:cubicBezTo>
                      <a:pt x="12684" y="21397"/>
                      <a:pt x="12696" y="21393"/>
                      <a:pt x="12708" y="21391"/>
                    </a:cubicBezTo>
                    <a:cubicBezTo>
                      <a:pt x="16025" y="20651"/>
                      <a:pt x="19062" y="17932"/>
                      <a:pt x="21600" y="13834"/>
                    </a:cubicBezTo>
                    <a:cubicBezTo>
                      <a:pt x="21306" y="10949"/>
                      <a:pt x="20949" y="7675"/>
                      <a:pt x="20563" y="4701"/>
                    </a:cubicBezTo>
                    <a:cubicBezTo>
                      <a:pt x="20122" y="2887"/>
                      <a:pt x="18869" y="1305"/>
                      <a:pt x="1740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8" name="Group 46">
            <a:extLst>
              <a:ext uri="{FF2B5EF4-FFF2-40B4-BE49-F238E27FC236}">
                <a16:creationId xmlns:a16="http://schemas.microsoft.com/office/drawing/2014/main" id="{9373F6AC-7A35-4332-9BC0-A3B838339998}"/>
              </a:ext>
            </a:extLst>
          </p:cNvPr>
          <p:cNvGrpSpPr/>
          <p:nvPr/>
        </p:nvGrpSpPr>
        <p:grpSpPr>
          <a:xfrm>
            <a:off x="8640359" y="2071609"/>
            <a:ext cx="863978" cy="906370"/>
            <a:chOff x="6887244" y="1895592"/>
            <a:chExt cx="556949" cy="584279"/>
          </a:xfrm>
        </p:grpSpPr>
        <p:sp>
          <p:nvSpPr>
            <p:cNvPr id="109" name="Oval 47">
              <a:extLst>
                <a:ext uri="{FF2B5EF4-FFF2-40B4-BE49-F238E27FC236}">
                  <a16:creationId xmlns:a16="http://schemas.microsoft.com/office/drawing/2014/main" id="{9BE9DA10-595C-4605-BD7D-975143C77BBD}"/>
                </a:ext>
              </a:extLst>
            </p:cNvPr>
            <p:cNvSpPr/>
            <p:nvPr/>
          </p:nvSpPr>
          <p:spPr>
            <a:xfrm>
              <a:off x="6887244" y="1895592"/>
              <a:ext cx="556949" cy="556947"/>
            </a:xfrm>
            <a:prstGeom prst="ellipse">
              <a:avLst/>
            </a:prstGeom>
            <a:solidFill>
              <a:schemeClr val="accent3"/>
            </a:solidFill>
            <a:ln w="190500" cmpd="thinThick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10" name="Group 48">
              <a:extLst>
                <a:ext uri="{FF2B5EF4-FFF2-40B4-BE49-F238E27FC236}">
                  <a16:creationId xmlns:a16="http://schemas.microsoft.com/office/drawing/2014/main" id="{8E028404-33B8-4C97-9966-AEFD9B25A31A}"/>
                </a:ext>
              </a:extLst>
            </p:cNvPr>
            <p:cNvGrpSpPr/>
            <p:nvPr/>
          </p:nvGrpSpPr>
          <p:grpSpPr>
            <a:xfrm>
              <a:off x="6947741" y="2002332"/>
              <a:ext cx="449853" cy="477539"/>
              <a:chOff x="1608449" y="2950113"/>
              <a:chExt cx="586000" cy="622065"/>
            </a:xfrm>
          </p:grpSpPr>
          <p:sp>
            <p:nvSpPr>
              <p:cNvPr id="111" name="Shape 40">
                <a:extLst>
                  <a:ext uri="{FF2B5EF4-FFF2-40B4-BE49-F238E27FC236}">
                    <a16:creationId xmlns:a16="http://schemas.microsoft.com/office/drawing/2014/main" id="{F744B68C-2116-4A67-981F-72B9F263599D}"/>
                  </a:ext>
                </a:extLst>
              </p:cNvPr>
              <p:cNvSpPr/>
              <p:nvPr/>
            </p:nvSpPr>
            <p:spPr>
              <a:xfrm>
                <a:off x="1708639" y="3250680"/>
                <a:ext cx="380525" cy="256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67" h="21600" extrusionOk="0">
                    <a:moveTo>
                      <a:pt x="19569" y="14668"/>
                    </a:moveTo>
                    <a:cubicBezTo>
                      <a:pt x="18704" y="12014"/>
                      <a:pt x="14737" y="10022"/>
                      <a:pt x="12151" y="8974"/>
                    </a:cubicBezTo>
                    <a:lnTo>
                      <a:pt x="12151" y="0"/>
                    </a:lnTo>
                    <a:lnTo>
                      <a:pt x="7579" y="0"/>
                    </a:lnTo>
                    <a:lnTo>
                      <a:pt x="7579" y="8975"/>
                    </a:lnTo>
                    <a:cubicBezTo>
                      <a:pt x="4993" y="10022"/>
                      <a:pt x="1027" y="12014"/>
                      <a:pt x="162" y="14668"/>
                    </a:cubicBezTo>
                    <a:cubicBezTo>
                      <a:pt x="-1066" y="19718"/>
                      <a:pt x="5109" y="21402"/>
                      <a:pt x="5109" y="21402"/>
                    </a:cubicBezTo>
                    <a:lnTo>
                      <a:pt x="10107" y="21402"/>
                    </a:lnTo>
                    <a:lnTo>
                      <a:pt x="17666" y="21600"/>
                    </a:lnTo>
                    <a:cubicBezTo>
                      <a:pt x="17666" y="21600"/>
                      <a:pt x="20534" y="20229"/>
                      <a:pt x="19569" y="14668"/>
                    </a:cubicBezTo>
                    <a:close/>
                  </a:path>
                </a:pathLst>
              </a:custGeom>
              <a:solidFill>
                <a:srgbClr val="93737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Shape 41">
                <a:extLst>
                  <a:ext uri="{FF2B5EF4-FFF2-40B4-BE49-F238E27FC236}">
                    <a16:creationId xmlns:a16="http://schemas.microsoft.com/office/drawing/2014/main" id="{4480F2FD-AED1-43B5-BF69-C1063C366C14}"/>
                  </a:ext>
                </a:extLst>
              </p:cNvPr>
              <p:cNvSpPr/>
              <p:nvPr/>
            </p:nvSpPr>
            <p:spPr>
              <a:xfrm>
                <a:off x="1854749" y="3250680"/>
                <a:ext cx="88004" cy="104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174"/>
                    </a:moveTo>
                    <a:cubicBezTo>
                      <a:pt x="19660" y="18893"/>
                      <a:pt x="11820" y="21600"/>
                      <a:pt x="6061" y="21600"/>
                    </a:cubicBezTo>
                    <a:cubicBezTo>
                      <a:pt x="3976" y="21600"/>
                      <a:pt x="1950" y="21303"/>
                      <a:pt x="0" y="20764"/>
                    </a:cubicBez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14174"/>
                      <a:pt x="21600" y="14174"/>
                    </a:cubicBezTo>
                    <a:close/>
                  </a:path>
                </a:pathLst>
              </a:custGeom>
              <a:solidFill>
                <a:srgbClr val="80595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Shape 42">
                <a:extLst>
                  <a:ext uri="{FF2B5EF4-FFF2-40B4-BE49-F238E27FC236}">
                    <a16:creationId xmlns:a16="http://schemas.microsoft.com/office/drawing/2014/main" id="{888BD736-F1EA-4249-86B0-E48C2FFB1457}"/>
                  </a:ext>
                </a:extLst>
              </p:cNvPr>
              <p:cNvSpPr/>
              <p:nvPr/>
            </p:nvSpPr>
            <p:spPr>
              <a:xfrm>
                <a:off x="1754559" y="3012731"/>
                <a:ext cx="286708" cy="310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8" h="21600" extrusionOk="0">
                    <a:moveTo>
                      <a:pt x="18850" y="8239"/>
                    </a:moveTo>
                    <a:cubicBezTo>
                      <a:pt x="18847" y="8239"/>
                      <a:pt x="18844" y="8240"/>
                      <a:pt x="18842" y="8239"/>
                    </a:cubicBezTo>
                    <a:cubicBezTo>
                      <a:pt x="18202" y="2975"/>
                      <a:pt x="14780" y="0"/>
                      <a:pt x="10622" y="0"/>
                    </a:cubicBezTo>
                    <a:cubicBezTo>
                      <a:pt x="6462" y="0"/>
                      <a:pt x="3040" y="2976"/>
                      <a:pt x="2401" y="8241"/>
                    </a:cubicBezTo>
                    <a:cubicBezTo>
                      <a:pt x="2373" y="8242"/>
                      <a:pt x="2346" y="8236"/>
                      <a:pt x="2317" y="8239"/>
                    </a:cubicBezTo>
                    <a:cubicBezTo>
                      <a:pt x="804" y="8386"/>
                      <a:pt x="-217" y="9896"/>
                      <a:pt x="39" y="11613"/>
                    </a:cubicBezTo>
                    <a:cubicBezTo>
                      <a:pt x="274" y="13201"/>
                      <a:pt x="1518" y="14395"/>
                      <a:pt x="2903" y="14452"/>
                    </a:cubicBezTo>
                    <a:cubicBezTo>
                      <a:pt x="4158" y="18647"/>
                      <a:pt x="7140" y="21600"/>
                      <a:pt x="10622" y="21600"/>
                    </a:cubicBezTo>
                    <a:cubicBezTo>
                      <a:pt x="14104" y="21600"/>
                      <a:pt x="17086" y="18646"/>
                      <a:pt x="18340" y="14451"/>
                    </a:cubicBezTo>
                    <a:cubicBezTo>
                      <a:pt x="19693" y="14353"/>
                      <a:pt x="20897" y="13172"/>
                      <a:pt x="21128" y="11613"/>
                    </a:cubicBezTo>
                    <a:cubicBezTo>
                      <a:pt x="21383" y="9896"/>
                      <a:pt x="20363" y="8386"/>
                      <a:pt x="18850" y="8239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Shape 43">
                <a:extLst>
                  <a:ext uri="{FF2B5EF4-FFF2-40B4-BE49-F238E27FC236}">
                    <a16:creationId xmlns:a16="http://schemas.microsoft.com/office/drawing/2014/main" id="{B1D542FE-068B-4094-BFCF-A09748573E34}"/>
                  </a:ext>
                </a:extLst>
              </p:cNvPr>
              <p:cNvSpPr/>
              <p:nvPr/>
            </p:nvSpPr>
            <p:spPr>
              <a:xfrm>
                <a:off x="1687766" y="3388442"/>
                <a:ext cx="419407" cy="183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60" y="0"/>
                    </a:moveTo>
                    <a:cubicBezTo>
                      <a:pt x="16631" y="687"/>
                      <a:pt x="13923" y="1137"/>
                      <a:pt x="10856" y="1137"/>
                    </a:cubicBezTo>
                    <a:cubicBezTo>
                      <a:pt x="7788" y="1137"/>
                      <a:pt x="5079" y="687"/>
                      <a:pt x="3451" y="0"/>
                    </a:cubicBezTo>
                    <a:cubicBezTo>
                      <a:pt x="2410" y="1160"/>
                      <a:pt x="1577" y="2491"/>
                      <a:pt x="1235" y="3968"/>
                    </a:cubicBezTo>
                    <a:cubicBezTo>
                      <a:pt x="693" y="7110"/>
                      <a:pt x="286" y="10948"/>
                      <a:pt x="0" y="14242"/>
                    </a:cubicBezTo>
                    <a:cubicBezTo>
                      <a:pt x="3139" y="18879"/>
                      <a:pt x="6873" y="21600"/>
                      <a:pt x="10890" y="21600"/>
                    </a:cubicBezTo>
                    <a:cubicBezTo>
                      <a:pt x="14832" y="21600"/>
                      <a:pt x="18498" y="18970"/>
                      <a:pt x="21600" y="14492"/>
                    </a:cubicBezTo>
                    <a:cubicBezTo>
                      <a:pt x="21293" y="11266"/>
                      <a:pt x="20900" y="7412"/>
                      <a:pt x="20476" y="3968"/>
                    </a:cubicBezTo>
                    <a:cubicBezTo>
                      <a:pt x="20134" y="2491"/>
                      <a:pt x="19300" y="1160"/>
                      <a:pt x="1826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Shape 44">
                <a:extLst>
                  <a:ext uri="{FF2B5EF4-FFF2-40B4-BE49-F238E27FC236}">
                    <a16:creationId xmlns:a16="http://schemas.microsoft.com/office/drawing/2014/main" id="{15C34461-F10B-4444-82E6-92516FF3AE22}"/>
                  </a:ext>
                </a:extLst>
              </p:cNvPr>
              <p:cNvSpPr/>
              <p:nvPr/>
            </p:nvSpPr>
            <p:spPr>
              <a:xfrm>
                <a:off x="1608449" y="2950113"/>
                <a:ext cx="586000" cy="318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34" h="18851" extrusionOk="0">
                    <a:moveTo>
                      <a:pt x="17997" y="1188"/>
                    </a:moveTo>
                    <a:cubicBezTo>
                      <a:pt x="15981" y="-1545"/>
                      <a:pt x="14376" y="1023"/>
                      <a:pt x="13528" y="3037"/>
                    </a:cubicBezTo>
                    <a:cubicBezTo>
                      <a:pt x="12605" y="1894"/>
                      <a:pt x="11473" y="1212"/>
                      <a:pt x="10244" y="1212"/>
                    </a:cubicBezTo>
                    <a:cubicBezTo>
                      <a:pt x="9000" y="1212"/>
                      <a:pt x="7854" y="1911"/>
                      <a:pt x="6925" y="3080"/>
                    </a:cubicBezTo>
                    <a:cubicBezTo>
                      <a:pt x="6082" y="1059"/>
                      <a:pt x="4468" y="-1564"/>
                      <a:pt x="2439" y="1188"/>
                    </a:cubicBezTo>
                    <a:cubicBezTo>
                      <a:pt x="-582" y="5286"/>
                      <a:pt x="4595" y="17907"/>
                      <a:pt x="0" y="17109"/>
                    </a:cubicBezTo>
                    <a:cubicBezTo>
                      <a:pt x="1636" y="20036"/>
                      <a:pt x="3855" y="18430"/>
                      <a:pt x="4043" y="11991"/>
                    </a:cubicBezTo>
                    <a:cubicBezTo>
                      <a:pt x="4131" y="9005"/>
                      <a:pt x="4548" y="7906"/>
                      <a:pt x="4970" y="7575"/>
                    </a:cubicBezTo>
                    <a:cubicBezTo>
                      <a:pt x="4765" y="8565"/>
                      <a:pt x="4648" y="9626"/>
                      <a:pt x="4648" y="10736"/>
                    </a:cubicBezTo>
                    <a:cubicBezTo>
                      <a:pt x="4648" y="14173"/>
                      <a:pt x="5721" y="17176"/>
                      <a:pt x="7326" y="18851"/>
                    </a:cubicBezTo>
                    <a:cubicBezTo>
                      <a:pt x="7018" y="18011"/>
                      <a:pt x="6758" y="17058"/>
                      <a:pt x="6580" y="15991"/>
                    </a:cubicBezTo>
                    <a:cubicBezTo>
                      <a:pt x="5923" y="15942"/>
                      <a:pt x="5332" y="14924"/>
                      <a:pt x="5221" y="13570"/>
                    </a:cubicBezTo>
                    <a:cubicBezTo>
                      <a:pt x="5106" y="12185"/>
                      <a:pt x="5536" y="10971"/>
                      <a:pt x="6190" y="10736"/>
                    </a:cubicBezTo>
                    <a:lnTo>
                      <a:pt x="7638" y="10736"/>
                    </a:lnTo>
                    <a:lnTo>
                      <a:pt x="7983" y="8393"/>
                    </a:lnTo>
                    <a:lnTo>
                      <a:pt x="7983" y="10736"/>
                    </a:lnTo>
                    <a:lnTo>
                      <a:pt x="9421" y="10736"/>
                    </a:lnTo>
                    <a:lnTo>
                      <a:pt x="9818" y="7914"/>
                    </a:lnTo>
                    <a:lnTo>
                      <a:pt x="9818" y="10736"/>
                    </a:lnTo>
                    <a:lnTo>
                      <a:pt x="12084" y="10736"/>
                    </a:lnTo>
                    <a:lnTo>
                      <a:pt x="12084" y="7914"/>
                    </a:lnTo>
                    <a:lnTo>
                      <a:pt x="12296" y="10736"/>
                    </a:lnTo>
                    <a:lnTo>
                      <a:pt x="14261" y="10736"/>
                    </a:lnTo>
                    <a:cubicBezTo>
                      <a:pt x="14915" y="10971"/>
                      <a:pt x="15344" y="12185"/>
                      <a:pt x="15230" y="13570"/>
                    </a:cubicBezTo>
                    <a:cubicBezTo>
                      <a:pt x="15121" y="14899"/>
                      <a:pt x="14549" y="15907"/>
                      <a:pt x="13907" y="15990"/>
                    </a:cubicBezTo>
                    <a:cubicBezTo>
                      <a:pt x="13729" y="17057"/>
                      <a:pt x="13469" y="18010"/>
                      <a:pt x="13161" y="18851"/>
                    </a:cubicBezTo>
                    <a:cubicBezTo>
                      <a:pt x="14765" y="17176"/>
                      <a:pt x="15839" y="14173"/>
                      <a:pt x="15839" y="10736"/>
                    </a:cubicBezTo>
                    <a:cubicBezTo>
                      <a:pt x="15839" y="9643"/>
                      <a:pt x="15725" y="8598"/>
                      <a:pt x="15526" y="7621"/>
                    </a:cubicBezTo>
                    <a:cubicBezTo>
                      <a:pt x="15927" y="8009"/>
                      <a:pt x="16309" y="9149"/>
                      <a:pt x="16392" y="11991"/>
                    </a:cubicBezTo>
                    <a:cubicBezTo>
                      <a:pt x="16580" y="18430"/>
                      <a:pt x="18898" y="19796"/>
                      <a:pt x="20534" y="16870"/>
                    </a:cubicBezTo>
                    <a:cubicBezTo>
                      <a:pt x="15939" y="17668"/>
                      <a:pt x="21018" y="5286"/>
                      <a:pt x="17997" y="1188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Shape 45">
                <a:extLst>
                  <a:ext uri="{FF2B5EF4-FFF2-40B4-BE49-F238E27FC236}">
                    <a16:creationId xmlns:a16="http://schemas.microsoft.com/office/drawing/2014/main" id="{55A55E56-17A2-46DA-8AAB-D88451903891}"/>
                  </a:ext>
                </a:extLst>
              </p:cNvPr>
              <p:cNvSpPr/>
              <p:nvPr/>
            </p:nvSpPr>
            <p:spPr>
              <a:xfrm>
                <a:off x="1783782" y="3000208"/>
                <a:ext cx="237341" cy="111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6468"/>
                    </a:moveTo>
                    <a:cubicBezTo>
                      <a:pt x="5484" y="6468"/>
                      <a:pt x="1068" y="13001"/>
                      <a:pt x="169" y="21600"/>
                    </a:cubicBezTo>
                    <a:cubicBezTo>
                      <a:pt x="60" y="20550"/>
                      <a:pt x="0" y="19470"/>
                      <a:pt x="0" y="18366"/>
                    </a:cubicBezTo>
                    <a:cubicBezTo>
                      <a:pt x="0" y="8224"/>
                      <a:pt x="4834" y="0"/>
                      <a:pt x="10800" y="0"/>
                    </a:cubicBezTo>
                    <a:cubicBezTo>
                      <a:pt x="16765" y="0"/>
                      <a:pt x="21600" y="8224"/>
                      <a:pt x="21600" y="18366"/>
                    </a:cubicBezTo>
                    <a:cubicBezTo>
                      <a:pt x="21600" y="19470"/>
                      <a:pt x="21539" y="20550"/>
                      <a:pt x="21430" y="21600"/>
                    </a:cubicBezTo>
                    <a:cubicBezTo>
                      <a:pt x="20531" y="13001"/>
                      <a:pt x="16116" y="6468"/>
                      <a:pt x="10800" y="646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7" name="Group 55">
            <a:extLst>
              <a:ext uri="{FF2B5EF4-FFF2-40B4-BE49-F238E27FC236}">
                <a16:creationId xmlns:a16="http://schemas.microsoft.com/office/drawing/2014/main" id="{F340A3CC-AAB0-4DE9-A388-249A86392B16}"/>
              </a:ext>
            </a:extLst>
          </p:cNvPr>
          <p:cNvGrpSpPr/>
          <p:nvPr/>
        </p:nvGrpSpPr>
        <p:grpSpPr>
          <a:xfrm>
            <a:off x="3760962" y="3376594"/>
            <a:ext cx="859992" cy="859992"/>
            <a:chOff x="6871163" y="3105678"/>
            <a:chExt cx="670307" cy="670307"/>
          </a:xfrm>
        </p:grpSpPr>
        <p:sp>
          <p:nvSpPr>
            <p:cNvPr id="118" name="Oval 56">
              <a:extLst>
                <a:ext uri="{FF2B5EF4-FFF2-40B4-BE49-F238E27FC236}">
                  <a16:creationId xmlns:a16="http://schemas.microsoft.com/office/drawing/2014/main" id="{02C2C1A6-D63D-4EF0-A306-32B9E26E864F}"/>
                </a:ext>
              </a:extLst>
            </p:cNvPr>
            <p:cNvSpPr/>
            <p:nvPr/>
          </p:nvSpPr>
          <p:spPr>
            <a:xfrm>
              <a:off x="6871163" y="3105678"/>
              <a:ext cx="670307" cy="670307"/>
            </a:xfrm>
            <a:prstGeom prst="ellipse">
              <a:avLst/>
            </a:prstGeom>
            <a:solidFill>
              <a:schemeClr val="accent2"/>
            </a:solidFill>
            <a:ln w="190500" cmpd="thinThick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19" name="Group 57">
              <a:extLst>
                <a:ext uri="{FF2B5EF4-FFF2-40B4-BE49-F238E27FC236}">
                  <a16:creationId xmlns:a16="http://schemas.microsoft.com/office/drawing/2014/main" id="{FB7D018A-B177-4908-B991-36C60738BC43}"/>
                </a:ext>
              </a:extLst>
            </p:cNvPr>
            <p:cNvGrpSpPr/>
            <p:nvPr/>
          </p:nvGrpSpPr>
          <p:grpSpPr>
            <a:xfrm>
              <a:off x="7009276" y="3148066"/>
              <a:ext cx="410477" cy="564814"/>
              <a:chOff x="5913078" y="649720"/>
              <a:chExt cx="1998221" cy="2749543"/>
            </a:xfrm>
          </p:grpSpPr>
          <p:sp>
            <p:nvSpPr>
              <p:cNvPr id="120" name="Shape 6">
                <a:extLst>
                  <a:ext uri="{FF2B5EF4-FFF2-40B4-BE49-F238E27FC236}">
                    <a16:creationId xmlns:a16="http://schemas.microsoft.com/office/drawing/2014/main" id="{5C6C3F70-401D-4151-83B1-ADF7F368333C}"/>
                  </a:ext>
                </a:extLst>
              </p:cNvPr>
              <p:cNvSpPr/>
              <p:nvPr/>
            </p:nvSpPr>
            <p:spPr>
              <a:xfrm>
                <a:off x="6240898" y="2674738"/>
                <a:ext cx="1368128" cy="722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39" y="176"/>
                    </a:moveTo>
                    <a:cubicBezTo>
                      <a:pt x="17934" y="58"/>
                      <a:pt x="17809" y="0"/>
                      <a:pt x="17809" y="0"/>
                    </a:cubicBezTo>
                    <a:lnTo>
                      <a:pt x="3387" y="0"/>
                    </a:lnTo>
                    <a:lnTo>
                      <a:pt x="3387" y="0"/>
                    </a:lnTo>
                    <a:cubicBezTo>
                      <a:pt x="3387" y="3"/>
                      <a:pt x="1325" y="7496"/>
                      <a:pt x="0" y="21600"/>
                    </a:cubicBezTo>
                    <a:lnTo>
                      <a:pt x="662" y="21600"/>
                    </a:lnTo>
                    <a:lnTo>
                      <a:pt x="20534" y="21600"/>
                    </a:lnTo>
                    <a:lnTo>
                      <a:pt x="21600" y="21600"/>
                    </a:lnTo>
                    <a:cubicBezTo>
                      <a:pt x="20742" y="12930"/>
                      <a:pt x="19603" y="4707"/>
                      <a:pt x="18139" y="17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Shape 7">
                <a:extLst>
                  <a:ext uri="{FF2B5EF4-FFF2-40B4-BE49-F238E27FC236}">
                    <a16:creationId xmlns:a16="http://schemas.microsoft.com/office/drawing/2014/main" id="{84E60850-5B02-41A8-9173-505D94C18E6C}"/>
                  </a:ext>
                </a:extLst>
              </p:cNvPr>
              <p:cNvSpPr/>
              <p:nvPr/>
            </p:nvSpPr>
            <p:spPr>
              <a:xfrm>
                <a:off x="6108110" y="1126927"/>
                <a:ext cx="1622193" cy="1681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35" extrusionOk="0">
                    <a:moveTo>
                      <a:pt x="19749" y="8731"/>
                    </a:moveTo>
                    <a:lnTo>
                      <a:pt x="19749" y="7875"/>
                    </a:lnTo>
                    <a:cubicBezTo>
                      <a:pt x="19749" y="3526"/>
                      <a:pt x="15742" y="0"/>
                      <a:pt x="10800" y="0"/>
                    </a:cubicBezTo>
                    <a:lnTo>
                      <a:pt x="9808" y="194"/>
                    </a:lnTo>
                    <a:cubicBezTo>
                      <a:pt x="3703" y="-465"/>
                      <a:pt x="1851" y="3526"/>
                      <a:pt x="1851" y="7875"/>
                    </a:cubicBezTo>
                    <a:lnTo>
                      <a:pt x="1851" y="8731"/>
                    </a:lnTo>
                    <a:cubicBezTo>
                      <a:pt x="829" y="8731"/>
                      <a:pt x="0" y="9484"/>
                      <a:pt x="0" y="10413"/>
                    </a:cubicBezTo>
                    <a:lnTo>
                      <a:pt x="0" y="10574"/>
                    </a:lnTo>
                    <a:cubicBezTo>
                      <a:pt x="0" y="11503"/>
                      <a:pt x="829" y="12256"/>
                      <a:pt x="1851" y="12256"/>
                    </a:cubicBezTo>
                    <a:cubicBezTo>
                      <a:pt x="1910" y="12256"/>
                      <a:pt x="1967" y="12253"/>
                      <a:pt x="2024" y="12248"/>
                    </a:cubicBezTo>
                    <a:cubicBezTo>
                      <a:pt x="3039" y="15801"/>
                      <a:pt x="4947" y="17755"/>
                      <a:pt x="7932" y="18463"/>
                    </a:cubicBezTo>
                    <a:lnTo>
                      <a:pt x="7932" y="19465"/>
                    </a:lnTo>
                    <a:lnTo>
                      <a:pt x="11003" y="21135"/>
                    </a:lnTo>
                    <a:lnTo>
                      <a:pt x="14073" y="19465"/>
                    </a:lnTo>
                    <a:lnTo>
                      <a:pt x="14073" y="18337"/>
                    </a:lnTo>
                    <a:cubicBezTo>
                      <a:pt x="16825" y="17486"/>
                      <a:pt x="18522" y="15407"/>
                      <a:pt x="19550" y="12246"/>
                    </a:cubicBezTo>
                    <a:cubicBezTo>
                      <a:pt x="19616" y="12252"/>
                      <a:pt x="19682" y="12256"/>
                      <a:pt x="19749" y="12256"/>
                    </a:cubicBezTo>
                    <a:cubicBezTo>
                      <a:pt x="20771" y="12256"/>
                      <a:pt x="21600" y="11503"/>
                      <a:pt x="21600" y="10574"/>
                    </a:cubicBezTo>
                    <a:lnTo>
                      <a:pt x="21600" y="10413"/>
                    </a:lnTo>
                    <a:cubicBezTo>
                      <a:pt x="21600" y="9484"/>
                      <a:pt x="20771" y="8731"/>
                      <a:pt x="19749" y="8731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Shape 8">
                <a:extLst>
                  <a:ext uri="{FF2B5EF4-FFF2-40B4-BE49-F238E27FC236}">
                    <a16:creationId xmlns:a16="http://schemas.microsoft.com/office/drawing/2014/main" id="{32CB9608-FB3D-4989-915F-F5A9A3C94FCF}"/>
                  </a:ext>
                </a:extLst>
              </p:cNvPr>
              <p:cNvSpPr/>
              <p:nvPr/>
            </p:nvSpPr>
            <p:spPr>
              <a:xfrm>
                <a:off x="6124709" y="649720"/>
                <a:ext cx="1576720" cy="1219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3" y="13066"/>
                    </a:moveTo>
                    <a:cubicBezTo>
                      <a:pt x="17309" y="13096"/>
                      <a:pt x="17337" y="13130"/>
                      <a:pt x="17365" y="13164"/>
                    </a:cubicBezTo>
                    <a:cubicBezTo>
                      <a:pt x="17337" y="13130"/>
                      <a:pt x="17309" y="13096"/>
                      <a:pt x="17283" y="13066"/>
                    </a:cubicBezTo>
                    <a:close/>
                    <a:moveTo>
                      <a:pt x="17119" y="12872"/>
                    </a:moveTo>
                    <a:cubicBezTo>
                      <a:pt x="17154" y="12914"/>
                      <a:pt x="17192" y="12958"/>
                      <a:pt x="17238" y="13013"/>
                    </a:cubicBezTo>
                    <a:cubicBezTo>
                      <a:pt x="17192" y="12958"/>
                      <a:pt x="17154" y="12914"/>
                      <a:pt x="17119" y="12872"/>
                    </a:cubicBezTo>
                    <a:close/>
                    <a:moveTo>
                      <a:pt x="16954" y="12676"/>
                    </a:moveTo>
                    <a:cubicBezTo>
                      <a:pt x="16903" y="12616"/>
                      <a:pt x="16892" y="12602"/>
                      <a:pt x="16954" y="12676"/>
                    </a:cubicBezTo>
                    <a:cubicBezTo>
                      <a:pt x="16954" y="12676"/>
                      <a:pt x="16954" y="12676"/>
                      <a:pt x="16954" y="12676"/>
                    </a:cubicBezTo>
                    <a:close/>
                    <a:moveTo>
                      <a:pt x="20052" y="20766"/>
                    </a:moveTo>
                    <a:cubicBezTo>
                      <a:pt x="20481" y="20766"/>
                      <a:pt x="20875" y="20945"/>
                      <a:pt x="21193" y="21242"/>
                    </a:cubicBezTo>
                    <a:cubicBezTo>
                      <a:pt x="21458" y="20204"/>
                      <a:pt x="21600" y="19060"/>
                      <a:pt x="21600" y="17810"/>
                    </a:cubicBezTo>
                    <a:lnTo>
                      <a:pt x="21600" y="14587"/>
                    </a:lnTo>
                    <a:cubicBezTo>
                      <a:pt x="21600" y="8996"/>
                      <a:pt x="19841" y="4218"/>
                      <a:pt x="15523" y="2280"/>
                    </a:cubicBezTo>
                    <a:lnTo>
                      <a:pt x="15539" y="2282"/>
                    </a:lnTo>
                    <a:cubicBezTo>
                      <a:pt x="15925" y="1517"/>
                      <a:pt x="15539" y="677"/>
                      <a:pt x="15539" y="677"/>
                    </a:cubicBezTo>
                    <a:cubicBezTo>
                      <a:pt x="15471" y="1580"/>
                      <a:pt x="14383" y="1354"/>
                      <a:pt x="14383" y="1354"/>
                    </a:cubicBezTo>
                    <a:cubicBezTo>
                      <a:pt x="14646" y="935"/>
                      <a:pt x="14383" y="0"/>
                      <a:pt x="14383" y="0"/>
                    </a:cubicBezTo>
                    <a:cubicBezTo>
                      <a:pt x="13703" y="1241"/>
                      <a:pt x="9825" y="1354"/>
                      <a:pt x="9825" y="1354"/>
                    </a:cubicBezTo>
                    <a:lnTo>
                      <a:pt x="9984" y="1380"/>
                    </a:lnTo>
                    <a:cubicBezTo>
                      <a:pt x="2954" y="1791"/>
                      <a:pt x="0" y="7546"/>
                      <a:pt x="0" y="14587"/>
                    </a:cubicBezTo>
                    <a:lnTo>
                      <a:pt x="107" y="17417"/>
                    </a:lnTo>
                    <a:cubicBezTo>
                      <a:pt x="107" y="18782"/>
                      <a:pt x="277" y="20030"/>
                      <a:pt x="584" y="21163"/>
                    </a:cubicBezTo>
                    <a:cubicBezTo>
                      <a:pt x="886" y="20913"/>
                      <a:pt x="1249" y="20766"/>
                      <a:pt x="1639" y="20766"/>
                    </a:cubicBezTo>
                    <a:cubicBezTo>
                      <a:pt x="2165" y="20766"/>
                      <a:pt x="2641" y="21031"/>
                      <a:pt x="2985" y="21460"/>
                    </a:cubicBezTo>
                    <a:cubicBezTo>
                      <a:pt x="2788" y="19740"/>
                      <a:pt x="2370" y="15107"/>
                      <a:pt x="3305" y="13063"/>
                    </a:cubicBezTo>
                    <a:cubicBezTo>
                      <a:pt x="3774" y="12040"/>
                      <a:pt x="17444" y="18074"/>
                      <a:pt x="17427" y="13237"/>
                    </a:cubicBezTo>
                    <a:cubicBezTo>
                      <a:pt x="17413" y="13220"/>
                      <a:pt x="17404" y="13209"/>
                      <a:pt x="17390" y="13193"/>
                    </a:cubicBezTo>
                    <a:cubicBezTo>
                      <a:pt x="17412" y="13219"/>
                      <a:pt x="17427" y="13237"/>
                      <a:pt x="17427" y="13237"/>
                    </a:cubicBezTo>
                    <a:cubicBezTo>
                      <a:pt x="18849" y="14922"/>
                      <a:pt x="18440" y="16845"/>
                      <a:pt x="18603" y="21600"/>
                    </a:cubicBezTo>
                    <a:cubicBezTo>
                      <a:pt x="18953" y="21090"/>
                      <a:pt x="19472" y="20766"/>
                      <a:pt x="20052" y="2076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Shape 9">
                <a:extLst>
                  <a:ext uri="{FF2B5EF4-FFF2-40B4-BE49-F238E27FC236}">
                    <a16:creationId xmlns:a16="http://schemas.microsoft.com/office/drawing/2014/main" id="{961CB958-6284-4BD4-8124-814F33B46866}"/>
                  </a:ext>
                </a:extLst>
              </p:cNvPr>
              <p:cNvSpPr/>
              <p:nvPr/>
            </p:nvSpPr>
            <p:spPr>
              <a:xfrm>
                <a:off x="7390345" y="2683037"/>
                <a:ext cx="520954" cy="716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9383" y="15357"/>
                      <a:pt x="16262" y="8392"/>
                      <a:pt x="10895" y="4511"/>
                    </a:cubicBezTo>
                    <a:cubicBezTo>
                      <a:pt x="7108" y="1772"/>
                      <a:pt x="2002" y="442"/>
                      <a:pt x="0" y="0"/>
                    </a:cubicBezTo>
                    <a:cubicBezTo>
                      <a:pt x="3847" y="4568"/>
                      <a:pt x="6838" y="12859"/>
                      <a:pt x="9090" y="21600"/>
                    </a:cubicBezTo>
                    <a:cubicBezTo>
                      <a:pt x="909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Shape 10">
                <a:extLst>
                  <a:ext uri="{FF2B5EF4-FFF2-40B4-BE49-F238E27FC236}">
                    <a16:creationId xmlns:a16="http://schemas.microsoft.com/office/drawing/2014/main" id="{58AF5CB0-E90A-41AC-AF68-575B001E0AEF}"/>
                  </a:ext>
                </a:extLst>
              </p:cNvPr>
              <p:cNvSpPr/>
              <p:nvPr/>
            </p:nvSpPr>
            <p:spPr>
              <a:xfrm>
                <a:off x="5913078" y="2674738"/>
                <a:ext cx="541840" cy="722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0"/>
                    </a:lnTo>
                    <a:cubicBezTo>
                      <a:pt x="21600" y="0"/>
                      <a:pt x="14913" y="1202"/>
                      <a:pt x="10292" y="4650"/>
                    </a:cubicBezTo>
                    <a:cubicBezTo>
                      <a:pt x="5133" y="8500"/>
                      <a:pt x="2131" y="15408"/>
                      <a:pt x="0" y="21600"/>
                    </a:cubicBezTo>
                    <a:lnTo>
                      <a:pt x="13047" y="21600"/>
                    </a:lnTo>
                    <a:cubicBezTo>
                      <a:pt x="16394" y="7496"/>
                      <a:pt x="21598" y="3"/>
                      <a:pt x="21600" y="0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Shape 11">
                <a:extLst>
                  <a:ext uri="{FF2B5EF4-FFF2-40B4-BE49-F238E27FC236}">
                    <a16:creationId xmlns:a16="http://schemas.microsoft.com/office/drawing/2014/main" id="{767A075A-D5F1-4C09-B891-3AB97A5BDC00}"/>
                  </a:ext>
                </a:extLst>
              </p:cNvPr>
              <p:cNvSpPr/>
              <p:nvPr/>
            </p:nvSpPr>
            <p:spPr>
              <a:xfrm>
                <a:off x="6689058" y="2189232"/>
                <a:ext cx="505859" cy="1587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0" extrusionOk="0">
                    <a:moveTo>
                      <a:pt x="0" y="0"/>
                    </a:moveTo>
                    <a:cubicBezTo>
                      <a:pt x="0" y="0"/>
                      <a:pt x="347" y="593"/>
                      <a:pt x="955" y="1632"/>
                    </a:cubicBezTo>
                    <a:cubicBezTo>
                      <a:pt x="1247" y="2173"/>
                      <a:pt x="1631" y="2663"/>
                      <a:pt x="2030" y="3376"/>
                    </a:cubicBezTo>
                    <a:cubicBezTo>
                      <a:pt x="2456" y="3951"/>
                      <a:pt x="2909" y="4717"/>
                      <a:pt x="3424" y="5351"/>
                    </a:cubicBezTo>
                    <a:cubicBezTo>
                      <a:pt x="3928" y="6069"/>
                      <a:pt x="4476" y="6750"/>
                      <a:pt x="5057" y="7375"/>
                    </a:cubicBezTo>
                    <a:cubicBezTo>
                      <a:pt x="5623" y="8138"/>
                      <a:pt x="6253" y="8506"/>
                      <a:pt x="6868" y="9175"/>
                    </a:cubicBezTo>
                    <a:cubicBezTo>
                      <a:pt x="7508" y="9482"/>
                      <a:pt x="8142" y="10203"/>
                      <a:pt x="8807" y="10315"/>
                    </a:cubicBezTo>
                    <a:cubicBezTo>
                      <a:pt x="9136" y="10449"/>
                      <a:pt x="9467" y="10583"/>
                      <a:pt x="9799" y="10718"/>
                    </a:cubicBezTo>
                    <a:lnTo>
                      <a:pt x="10800" y="10737"/>
                    </a:lnTo>
                    <a:cubicBezTo>
                      <a:pt x="11470" y="10990"/>
                      <a:pt x="12129" y="10422"/>
                      <a:pt x="12790" y="10364"/>
                    </a:cubicBezTo>
                    <a:cubicBezTo>
                      <a:pt x="13447" y="10140"/>
                      <a:pt x="14080" y="9485"/>
                      <a:pt x="14717" y="9174"/>
                    </a:cubicBezTo>
                    <a:cubicBezTo>
                      <a:pt x="15340" y="8645"/>
                      <a:pt x="15932" y="7871"/>
                      <a:pt x="16519" y="7340"/>
                    </a:cubicBezTo>
                    <a:cubicBezTo>
                      <a:pt x="16819" y="7124"/>
                      <a:pt x="17088" y="6691"/>
                      <a:pt x="17354" y="6293"/>
                    </a:cubicBezTo>
                    <a:cubicBezTo>
                      <a:pt x="17624" y="5914"/>
                      <a:pt x="17885" y="5547"/>
                      <a:pt x="18135" y="5196"/>
                    </a:cubicBezTo>
                    <a:cubicBezTo>
                      <a:pt x="18641" y="4493"/>
                      <a:pt x="19138" y="3987"/>
                      <a:pt x="19530" y="3201"/>
                    </a:cubicBezTo>
                    <a:cubicBezTo>
                      <a:pt x="19930" y="2472"/>
                      <a:pt x="20302" y="1916"/>
                      <a:pt x="20607" y="1432"/>
                    </a:cubicBezTo>
                    <a:cubicBezTo>
                      <a:pt x="21219" y="476"/>
                      <a:pt x="21600" y="0"/>
                      <a:pt x="21600" y="0"/>
                    </a:cubicBezTo>
                    <a:cubicBezTo>
                      <a:pt x="21600" y="0"/>
                      <a:pt x="21387" y="1175"/>
                      <a:pt x="20960" y="3110"/>
                    </a:cubicBezTo>
                    <a:cubicBezTo>
                      <a:pt x="20745" y="4071"/>
                      <a:pt x="20485" y="5270"/>
                      <a:pt x="20162" y="6555"/>
                    </a:cubicBezTo>
                    <a:cubicBezTo>
                      <a:pt x="19860" y="7947"/>
                      <a:pt x="19444" y="9174"/>
                      <a:pt x="18983" y="10533"/>
                    </a:cubicBezTo>
                    <a:cubicBezTo>
                      <a:pt x="18511" y="11811"/>
                      <a:pt x="18036" y="13499"/>
                      <a:pt x="17426" y="14645"/>
                    </a:cubicBezTo>
                    <a:cubicBezTo>
                      <a:pt x="16821" y="15804"/>
                      <a:pt x="16188" y="17184"/>
                      <a:pt x="15484" y="18205"/>
                    </a:cubicBezTo>
                    <a:cubicBezTo>
                      <a:pt x="15121" y="18633"/>
                      <a:pt x="14753" y="19068"/>
                      <a:pt x="14380" y="19509"/>
                    </a:cubicBezTo>
                    <a:cubicBezTo>
                      <a:pt x="14003" y="19906"/>
                      <a:pt x="13628" y="20468"/>
                      <a:pt x="13225" y="20590"/>
                    </a:cubicBezTo>
                    <a:cubicBezTo>
                      <a:pt x="12428" y="20969"/>
                      <a:pt x="11614" y="21600"/>
                      <a:pt x="10792" y="21403"/>
                    </a:cubicBezTo>
                    <a:lnTo>
                      <a:pt x="9563" y="21254"/>
                    </a:lnTo>
                    <a:cubicBezTo>
                      <a:pt x="9160" y="21063"/>
                      <a:pt x="8761" y="20765"/>
                      <a:pt x="8365" y="20520"/>
                    </a:cubicBezTo>
                    <a:cubicBezTo>
                      <a:pt x="7967" y="20304"/>
                      <a:pt x="7579" y="19989"/>
                      <a:pt x="7209" y="19502"/>
                    </a:cubicBezTo>
                    <a:cubicBezTo>
                      <a:pt x="6835" y="19074"/>
                      <a:pt x="6468" y="18649"/>
                      <a:pt x="6111" y="18188"/>
                    </a:cubicBezTo>
                    <a:cubicBezTo>
                      <a:pt x="5423" y="17040"/>
                      <a:pt x="4745" y="16055"/>
                      <a:pt x="4169" y="14678"/>
                    </a:cubicBezTo>
                    <a:cubicBezTo>
                      <a:pt x="3880" y="14015"/>
                      <a:pt x="3599" y="13370"/>
                      <a:pt x="3327" y="12747"/>
                    </a:cubicBezTo>
                    <a:cubicBezTo>
                      <a:pt x="3072" y="12034"/>
                      <a:pt x="2827" y="11346"/>
                      <a:pt x="2591" y="10685"/>
                    </a:cubicBezTo>
                    <a:cubicBezTo>
                      <a:pt x="2118" y="9396"/>
                      <a:pt x="1746" y="7905"/>
                      <a:pt x="1402" y="6715"/>
                    </a:cubicBezTo>
                    <a:cubicBezTo>
                      <a:pt x="1074" y="5434"/>
                      <a:pt x="801" y="4297"/>
                      <a:pt x="597" y="3279"/>
                    </a:cubicBezTo>
                    <a:cubicBezTo>
                      <a:pt x="175" y="130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Shape 12">
                <a:extLst>
                  <a:ext uri="{FF2B5EF4-FFF2-40B4-BE49-F238E27FC236}">
                    <a16:creationId xmlns:a16="http://schemas.microsoft.com/office/drawing/2014/main" id="{AB4BE0C6-2572-4360-ACDB-C1B8DD55DF21}"/>
                  </a:ext>
                </a:extLst>
              </p:cNvPr>
              <p:cNvSpPr/>
              <p:nvPr/>
            </p:nvSpPr>
            <p:spPr>
              <a:xfrm>
                <a:off x="6701507" y="2807526"/>
                <a:ext cx="459395" cy="207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251" extrusionOk="0">
                    <a:moveTo>
                      <a:pt x="0" y="8530"/>
                    </a:moveTo>
                    <a:cubicBezTo>
                      <a:pt x="0" y="8530"/>
                      <a:pt x="10626" y="21600"/>
                      <a:pt x="21600" y="8231"/>
                    </a:cubicBezTo>
                    <a:lnTo>
                      <a:pt x="10820" y="0"/>
                    </a:lnTo>
                    <a:cubicBezTo>
                      <a:pt x="10820" y="0"/>
                      <a:pt x="0" y="8530"/>
                      <a:pt x="0" y="853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Shape 13">
                <a:extLst>
                  <a:ext uri="{FF2B5EF4-FFF2-40B4-BE49-F238E27FC236}">
                    <a16:creationId xmlns:a16="http://schemas.microsoft.com/office/drawing/2014/main" id="{DF5120EB-F726-4F57-9442-CE496618C9CE}"/>
                  </a:ext>
                </a:extLst>
              </p:cNvPr>
              <p:cNvSpPr/>
              <p:nvPr/>
            </p:nvSpPr>
            <p:spPr>
              <a:xfrm>
                <a:off x="6639263" y="2637391"/>
                <a:ext cx="589392" cy="335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0744" y="11005"/>
                    </a:lnTo>
                    <a:lnTo>
                      <a:pt x="0" y="112"/>
                    </a:lnTo>
                    <a:lnTo>
                      <a:pt x="0" y="21486"/>
                    </a:lnTo>
                    <a:lnTo>
                      <a:pt x="10743" y="11018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Shape 14">
                <a:extLst>
                  <a:ext uri="{FF2B5EF4-FFF2-40B4-BE49-F238E27FC236}">
                    <a16:creationId xmlns:a16="http://schemas.microsoft.com/office/drawing/2014/main" id="{181D8FF0-D2E1-4D0E-8A0B-21CD61C0E96E}"/>
                  </a:ext>
                </a:extLst>
              </p:cNvPr>
              <p:cNvSpPr/>
              <p:nvPr/>
            </p:nvSpPr>
            <p:spPr>
              <a:xfrm>
                <a:off x="6639263" y="2641541"/>
                <a:ext cx="62760" cy="36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Shape 15">
                <a:extLst>
                  <a:ext uri="{FF2B5EF4-FFF2-40B4-BE49-F238E27FC236}">
                    <a16:creationId xmlns:a16="http://schemas.microsoft.com/office/drawing/2014/main" id="{DB3501E4-D36D-4AA6-96D4-45497A4D23FE}"/>
                  </a:ext>
                </a:extLst>
              </p:cNvPr>
              <p:cNvSpPr/>
              <p:nvPr/>
            </p:nvSpPr>
            <p:spPr>
              <a:xfrm>
                <a:off x="7162115" y="2641541"/>
                <a:ext cx="62786" cy="36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Shape 16">
                <a:extLst>
                  <a:ext uri="{FF2B5EF4-FFF2-40B4-BE49-F238E27FC236}">
                    <a16:creationId xmlns:a16="http://schemas.microsoft.com/office/drawing/2014/main" id="{90BE7543-96CA-4720-B02A-8AE94A6AC218}"/>
                  </a:ext>
                </a:extLst>
              </p:cNvPr>
              <p:cNvSpPr/>
              <p:nvPr/>
            </p:nvSpPr>
            <p:spPr>
              <a:xfrm>
                <a:off x="6170355" y="1927805"/>
                <a:ext cx="48143" cy="862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6" h="21575" extrusionOk="0">
                    <a:moveTo>
                      <a:pt x="19111" y="17166"/>
                    </a:moveTo>
                    <a:cubicBezTo>
                      <a:pt x="18802" y="16593"/>
                      <a:pt x="18488" y="16001"/>
                      <a:pt x="18063" y="15456"/>
                    </a:cubicBezTo>
                    <a:cubicBezTo>
                      <a:pt x="17805" y="14870"/>
                      <a:pt x="17534" y="14299"/>
                      <a:pt x="17160" y="13771"/>
                    </a:cubicBezTo>
                    <a:cubicBezTo>
                      <a:pt x="16623" y="12674"/>
                      <a:pt x="16183" y="11707"/>
                      <a:pt x="15876" y="10781"/>
                    </a:cubicBezTo>
                    <a:cubicBezTo>
                      <a:pt x="15196" y="9018"/>
                      <a:pt x="14840" y="6840"/>
                      <a:pt x="14853" y="4447"/>
                    </a:cubicBezTo>
                    <a:cubicBezTo>
                      <a:pt x="14979" y="1779"/>
                      <a:pt x="15062" y="0"/>
                      <a:pt x="15062" y="0"/>
                    </a:cubicBezTo>
                    <a:cubicBezTo>
                      <a:pt x="15062" y="0"/>
                      <a:pt x="11042" y="59"/>
                      <a:pt x="6969" y="1968"/>
                    </a:cubicBezTo>
                    <a:cubicBezTo>
                      <a:pt x="4817" y="2864"/>
                      <a:pt x="2872" y="4295"/>
                      <a:pt x="1452" y="6117"/>
                    </a:cubicBezTo>
                    <a:cubicBezTo>
                      <a:pt x="866" y="7057"/>
                      <a:pt x="233" y="8057"/>
                      <a:pt x="143" y="9156"/>
                    </a:cubicBezTo>
                    <a:cubicBezTo>
                      <a:pt x="-174" y="10242"/>
                      <a:pt x="99" y="11359"/>
                      <a:pt x="365" y="12471"/>
                    </a:cubicBezTo>
                    <a:cubicBezTo>
                      <a:pt x="1144" y="14679"/>
                      <a:pt x="3083" y="16639"/>
                      <a:pt x="5396" y="18057"/>
                    </a:cubicBezTo>
                    <a:cubicBezTo>
                      <a:pt x="6603" y="18727"/>
                      <a:pt x="7850" y="19319"/>
                      <a:pt x="9050" y="19826"/>
                    </a:cubicBezTo>
                    <a:cubicBezTo>
                      <a:pt x="10338" y="20251"/>
                      <a:pt x="11644" y="20577"/>
                      <a:pt x="12832" y="20850"/>
                    </a:cubicBezTo>
                    <a:cubicBezTo>
                      <a:pt x="15113" y="21470"/>
                      <a:pt x="17445" y="21479"/>
                      <a:pt x="18944" y="21565"/>
                    </a:cubicBezTo>
                    <a:cubicBezTo>
                      <a:pt x="20498" y="21600"/>
                      <a:pt x="21426" y="21533"/>
                      <a:pt x="21426" y="21533"/>
                    </a:cubicBezTo>
                    <a:cubicBezTo>
                      <a:pt x="21426" y="21533"/>
                      <a:pt x="21239" y="20976"/>
                      <a:pt x="20842" y="20155"/>
                    </a:cubicBezTo>
                    <a:cubicBezTo>
                      <a:pt x="20496" y="19316"/>
                      <a:pt x="19693" y="18321"/>
                      <a:pt x="19111" y="17166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Shape 17">
                <a:extLst>
                  <a:ext uri="{FF2B5EF4-FFF2-40B4-BE49-F238E27FC236}">
                    <a16:creationId xmlns:a16="http://schemas.microsoft.com/office/drawing/2014/main" id="{0EF3DDC8-FEFC-4717-95CE-550711D0E380}"/>
                  </a:ext>
                </a:extLst>
              </p:cNvPr>
              <p:cNvSpPr/>
              <p:nvPr/>
            </p:nvSpPr>
            <p:spPr>
              <a:xfrm>
                <a:off x="7626874" y="1890458"/>
                <a:ext cx="48149" cy="86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6" h="21575" extrusionOk="0">
                    <a:moveTo>
                      <a:pt x="21061" y="9103"/>
                    </a:moveTo>
                    <a:cubicBezTo>
                      <a:pt x="20281" y="6896"/>
                      <a:pt x="18342" y="4935"/>
                      <a:pt x="16029" y="3518"/>
                    </a:cubicBezTo>
                    <a:cubicBezTo>
                      <a:pt x="14822" y="2848"/>
                      <a:pt x="13575" y="2256"/>
                      <a:pt x="12375" y="1749"/>
                    </a:cubicBezTo>
                    <a:cubicBezTo>
                      <a:pt x="11087" y="1324"/>
                      <a:pt x="9781" y="999"/>
                      <a:pt x="8594" y="725"/>
                    </a:cubicBezTo>
                    <a:cubicBezTo>
                      <a:pt x="6312" y="105"/>
                      <a:pt x="3980" y="96"/>
                      <a:pt x="2482" y="11"/>
                    </a:cubicBezTo>
                    <a:cubicBezTo>
                      <a:pt x="928" y="-25"/>
                      <a:pt x="0" y="42"/>
                      <a:pt x="0" y="42"/>
                    </a:cubicBezTo>
                    <a:cubicBezTo>
                      <a:pt x="0" y="42"/>
                      <a:pt x="187" y="599"/>
                      <a:pt x="584" y="1420"/>
                    </a:cubicBezTo>
                    <a:cubicBezTo>
                      <a:pt x="930" y="2259"/>
                      <a:pt x="1732" y="3254"/>
                      <a:pt x="2315" y="4408"/>
                    </a:cubicBezTo>
                    <a:cubicBezTo>
                      <a:pt x="2623" y="4981"/>
                      <a:pt x="2938" y="5574"/>
                      <a:pt x="3363" y="6119"/>
                    </a:cubicBezTo>
                    <a:cubicBezTo>
                      <a:pt x="3620" y="6705"/>
                      <a:pt x="3892" y="7276"/>
                      <a:pt x="4265" y="7804"/>
                    </a:cubicBezTo>
                    <a:cubicBezTo>
                      <a:pt x="4804" y="8901"/>
                      <a:pt x="5247" y="9869"/>
                      <a:pt x="5551" y="10794"/>
                    </a:cubicBezTo>
                    <a:cubicBezTo>
                      <a:pt x="6234" y="12558"/>
                      <a:pt x="6590" y="14736"/>
                      <a:pt x="6576" y="17129"/>
                    </a:cubicBezTo>
                    <a:cubicBezTo>
                      <a:pt x="6452" y="19796"/>
                      <a:pt x="6368" y="21575"/>
                      <a:pt x="6368" y="21575"/>
                    </a:cubicBezTo>
                    <a:cubicBezTo>
                      <a:pt x="6368" y="21575"/>
                      <a:pt x="10389" y="21516"/>
                      <a:pt x="14462" y="19607"/>
                    </a:cubicBezTo>
                    <a:cubicBezTo>
                      <a:pt x="16613" y="18711"/>
                      <a:pt x="18556" y="17279"/>
                      <a:pt x="19976" y="15457"/>
                    </a:cubicBezTo>
                    <a:cubicBezTo>
                      <a:pt x="20562" y="14517"/>
                      <a:pt x="21195" y="13517"/>
                      <a:pt x="21285" y="12418"/>
                    </a:cubicBezTo>
                    <a:cubicBezTo>
                      <a:pt x="21600" y="11332"/>
                      <a:pt x="21327" y="10215"/>
                      <a:pt x="21061" y="9103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Shape 18">
                <a:extLst>
                  <a:ext uri="{FF2B5EF4-FFF2-40B4-BE49-F238E27FC236}">
                    <a16:creationId xmlns:a16="http://schemas.microsoft.com/office/drawing/2014/main" id="{EB0232BC-D0A1-4091-9EB6-1A8AEC6BEA07}"/>
                  </a:ext>
                </a:extLst>
              </p:cNvPr>
              <p:cNvSpPr/>
              <p:nvPr/>
            </p:nvSpPr>
            <p:spPr>
              <a:xfrm>
                <a:off x="6373687" y="807406"/>
                <a:ext cx="784354" cy="518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6" y="20746"/>
                    </a:moveTo>
                    <a:cubicBezTo>
                      <a:pt x="877" y="12692"/>
                      <a:pt x="3587" y="5980"/>
                      <a:pt x="10282" y="4149"/>
                    </a:cubicBezTo>
                    <a:cubicBezTo>
                      <a:pt x="16206" y="2529"/>
                      <a:pt x="21600" y="0"/>
                      <a:pt x="21600" y="0"/>
                    </a:cubicBezTo>
                    <a:cubicBezTo>
                      <a:pt x="12115" y="2319"/>
                      <a:pt x="6217" y="3661"/>
                      <a:pt x="3268" y="7932"/>
                    </a:cubicBezTo>
                    <a:cubicBezTo>
                      <a:pt x="319" y="12203"/>
                      <a:pt x="239" y="20014"/>
                      <a:pt x="0" y="21600"/>
                    </a:cubicBezTo>
                    <a:cubicBezTo>
                      <a:pt x="558" y="21356"/>
                      <a:pt x="1036" y="20746"/>
                      <a:pt x="1036" y="20746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Shape 19">
                <a:extLst>
                  <a:ext uri="{FF2B5EF4-FFF2-40B4-BE49-F238E27FC236}">
                    <a16:creationId xmlns:a16="http://schemas.microsoft.com/office/drawing/2014/main" id="{4CB2E2D2-AFBB-4B94-A936-003C9D8C3FBF}"/>
                  </a:ext>
                </a:extLst>
              </p:cNvPr>
              <p:cNvSpPr/>
              <p:nvPr/>
            </p:nvSpPr>
            <p:spPr>
              <a:xfrm>
                <a:off x="6614365" y="1691276"/>
                <a:ext cx="202521" cy="226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Shape 20">
                <a:extLst>
                  <a:ext uri="{FF2B5EF4-FFF2-40B4-BE49-F238E27FC236}">
                    <a16:creationId xmlns:a16="http://schemas.microsoft.com/office/drawing/2014/main" id="{4EA9938E-CB27-4487-9AD6-1791E098ECD8}"/>
                  </a:ext>
                </a:extLst>
              </p:cNvPr>
              <p:cNvSpPr/>
              <p:nvPr/>
            </p:nvSpPr>
            <p:spPr>
              <a:xfrm>
                <a:off x="7037627" y="1691276"/>
                <a:ext cx="202521" cy="226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Shape 21">
                <a:extLst>
                  <a:ext uri="{FF2B5EF4-FFF2-40B4-BE49-F238E27FC236}">
                    <a16:creationId xmlns:a16="http://schemas.microsoft.com/office/drawing/2014/main" id="{C67822D1-8BA6-4073-8107-1E5D715D9319}"/>
                  </a:ext>
                </a:extLst>
              </p:cNvPr>
              <p:cNvSpPr/>
              <p:nvPr/>
            </p:nvSpPr>
            <p:spPr>
              <a:xfrm>
                <a:off x="6568719" y="911146"/>
                <a:ext cx="438088" cy="4117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81" h="21600" extrusionOk="0">
                    <a:moveTo>
                      <a:pt x="755" y="21600"/>
                    </a:moveTo>
                    <a:cubicBezTo>
                      <a:pt x="-236" y="13004"/>
                      <a:pt x="5313" y="4849"/>
                      <a:pt x="19581" y="0"/>
                    </a:cubicBezTo>
                    <a:cubicBezTo>
                      <a:pt x="2539" y="3747"/>
                      <a:pt x="-2019" y="11461"/>
                      <a:pt x="755" y="2160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36" name="Rectangle 78">
            <a:extLst>
              <a:ext uri="{FF2B5EF4-FFF2-40B4-BE49-F238E27FC236}">
                <a16:creationId xmlns:a16="http://schemas.microsoft.com/office/drawing/2014/main" id="{85128C20-A7CE-4E94-9506-B72DDEB1612D}"/>
              </a:ext>
            </a:extLst>
          </p:cNvPr>
          <p:cNvSpPr/>
          <p:nvPr/>
        </p:nvSpPr>
        <p:spPr>
          <a:xfrm>
            <a:off x="10057293" y="3823662"/>
            <a:ext cx="954107" cy="101566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6000" dirty="0">
                <a:solidFill>
                  <a:schemeClr val="accent5"/>
                </a:solidFill>
                <a:cs typeface="+mn-ea"/>
                <a:sym typeface="+mn-lt"/>
              </a:rPr>
              <a:t></a:t>
            </a:r>
          </a:p>
        </p:txBody>
      </p:sp>
      <p:sp>
        <p:nvSpPr>
          <p:cNvPr id="137" name="Teardrop 79">
            <a:extLst>
              <a:ext uri="{FF2B5EF4-FFF2-40B4-BE49-F238E27FC236}">
                <a16:creationId xmlns:a16="http://schemas.microsoft.com/office/drawing/2014/main" id="{10019374-8461-41BA-AE7B-A669E370657F}"/>
              </a:ext>
            </a:extLst>
          </p:cNvPr>
          <p:cNvSpPr/>
          <p:nvPr/>
        </p:nvSpPr>
        <p:spPr>
          <a:xfrm rot="5400000">
            <a:off x="4634277" y="2138843"/>
            <a:ext cx="1145787" cy="1145787"/>
          </a:xfrm>
          <a:prstGeom prst="teardrop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8" name="Rectangle 74">
            <a:extLst>
              <a:ext uri="{FF2B5EF4-FFF2-40B4-BE49-F238E27FC236}">
                <a16:creationId xmlns:a16="http://schemas.microsoft.com/office/drawing/2014/main" id="{2625E645-7DBC-4B2B-9280-D4E6CD2B5DF0}"/>
              </a:ext>
            </a:extLst>
          </p:cNvPr>
          <p:cNvSpPr/>
          <p:nvPr/>
        </p:nvSpPr>
        <p:spPr>
          <a:xfrm>
            <a:off x="4783516" y="2107217"/>
            <a:ext cx="825867" cy="111793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000" dirty="0">
                <a:solidFill>
                  <a:srgbClr val="FEFEFE"/>
                </a:solidFill>
                <a:cs typeface="+mn-ea"/>
                <a:sym typeface="+mn-lt"/>
              </a:rPr>
              <a:t></a:t>
            </a:r>
          </a:p>
        </p:txBody>
      </p:sp>
      <p:sp>
        <p:nvSpPr>
          <p:cNvPr id="139" name="Oval 80">
            <a:extLst>
              <a:ext uri="{FF2B5EF4-FFF2-40B4-BE49-F238E27FC236}">
                <a16:creationId xmlns:a16="http://schemas.microsoft.com/office/drawing/2014/main" id="{07D1FC30-D770-44A7-8463-2E06DFE91CDF}"/>
              </a:ext>
            </a:extLst>
          </p:cNvPr>
          <p:cNvSpPr/>
          <p:nvPr/>
        </p:nvSpPr>
        <p:spPr>
          <a:xfrm>
            <a:off x="6134637" y="1584934"/>
            <a:ext cx="784056" cy="7840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0" name="Rectangle 75">
            <a:extLst>
              <a:ext uri="{FF2B5EF4-FFF2-40B4-BE49-F238E27FC236}">
                <a16:creationId xmlns:a16="http://schemas.microsoft.com/office/drawing/2014/main" id="{938F0C26-165A-48D6-B4D2-65A62F1C855A}"/>
              </a:ext>
            </a:extLst>
          </p:cNvPr>
          <p:cNvSpPr/>
          <p:nvPr/>
        </p:nvSpPr>
        <p:spPr>
          <a:xfrm>
            <a:off x="6210785" y="1591948"/>
            <a:ext cx="69762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>
                <a:solidFill>
                  <a:srgbClr val="FEFEFE"/>
                </a:solidFill>
                <a:cs typeface="+mn-ea"/>
                <a:sym typeface="+mn-lt"/>
              </a:rPr>
              <a:t></a:t>
            </a:r>
            <a:endParaRPr lang="en-US" sz="40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141" name="Oval 81">
            <a:extLst>
              <a:ext uri="{FF2B5EF4-FFF2-40B4-BE49-F238E27FC236}">
                <a16:creationId xmlns:a16="http://schemas.microsoft.com/office/drawing/2014/main" id="{63AD1133-C371-4E69-91B6-FF5D2EB37252}"/>
              </a:ext>
            </a:extLst>
          </p:cNvPr>
          <p:cNvSpPr/>
          <p:nvPr/>
        </p:nvSpPr>
        <p:spPr>
          <a:xfrm>
            <a:off x="7266856" y="1438261"/>
            <a:ext cx="1049030" cy="104903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42" name="Rectangle 76">
            <a:extLst>
              <a:ext uri="{FF2B5EF4-FFF2-40B4-BE49-F238E27FC236}">
                <a16:creationId xmlns:a16="http://schemas.microsoft.com/office/drawing/2014/main" id="{68D5D59B-FCE6-4DEF-A996-A1071ADDB40E}"/>
              </a:ext>
            </a:extLst>
          </p:cNvPr>
          <p:cNvSpPr/>
          <p:nvPr/>
        </p:nvSpPr>
        <p:spPr>
          <a:xfrm>
            <a:off x="7461424" y="1432749"/>
            <a:ext cx="697627" cy="91281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>
                <a:solidFill>
                  <a:srgbClr val="FEFEFE"/>
                </a:solidFill>
                <a:cs typeface="+mn-ea"/>
                <a:sym typeface="+mn-lt"/>
              </a:rPr>
              <a:t></a:t>
            </a:r>
          </a:p>
        </p:txBody>
      </p:sp>
      <p:sp>
        <p:nvSpPr>
          <p:cNvPr id="143" name="Oval 82">
            <a:extLst>
              <a:ext uri="{FF2B5EF4-FFF2-40B4-BE49-F238E27FC236}">
                <a16:creationId xmlns:a16="http://schemas.microsoft.com/office/drawing/2014/main" id="{1CE5861E-3B79-4619-8D96-6C68A6A917EB}"/>
              </a:ext>
            </a:extLst>
          </p:cNvPr>
          <p:cNvSpPr/>
          <p:nvPr/>
        </p:nvSpPr>
        <p:spPr>
          <a:xfrm>
            <a:off x="9659573" y="3012903"/>
            <a:ext cx="860350" cy="8603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44" name="Rectangle 35">
            <a:extLst>
              <a:ext uri="{FF2B5EF4-FFF2-40B4-BE49-F238E27FC236}">
                <a16:creationId xmlns:a16="http://schemas.microsoft.com/office/drawing/2014/main" id="{E75CF00B-41FC-44A0-A0D2-61A499CA5250}"/>
              </a:ext>
            </a:extLst>
          </p:cNvPr>
          <p:cNvSpPr/>
          <p:nvPr/>
        </p:nvSpPr>
        <p:spPr>
          <a:xfrm>
            <a:off x="9826379" y="3061310"/>
            <a:ext cx="569387" cy="7076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dirty="0">
                <a:solidFill>
                  <a:srgbClr val="0B1412"/>
                </a:solidFill>
                <a:cs typeface="+mn-ea"/>
                <a:sym typeface="+mn-lt"/>
              </a:rPr>
              <a:t></a:t>
            </a:r>
          </a:p>
        </p:txBody>
      </p:sp>
      <p:sp>
        <p:nvSpPr>
          <p:cNvPr id="145" name="Oval 83">
            <a:extLst>
              <a:ext uri="{FF2B5EF4-FFF2-40B4-BE49-F238E27FC236}">
                <a16:creationId xmlns:a16="http://schemas.microsoft.com/office/drawing/2014/main" id="{AB498461-747A-4AEA-9A0E-B78A08B3252A}"/>
              </a:ext>
            </a:extLst>
          </p:cNvPr>
          <p:cNvSpPr/>
          <p:nvPr/>
        </p:nvSpPr>
        <p:spPr>
          <a:xfrm>
            <a:off x="3394641" y="5008724"/>
            <a:ext cx="860097" cy="86009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6" name="Rectangle 77">
            <a:extLst>
              <a:ext uri="{FF2B5EF4-FFF2-40B4-BE49-F238E27FC236}">
                <a16:creationId xmlns:a16="http://schemas.microsoft.com/office/drawing/2014/main" id="{90F9FF0F-C1C9-4765-A4CE-906DA8AAD1F9}"/>
              </a:ext>
            </a:extLst>
          </p:cNvPr>
          <p:cNvSpPr/>
          <p:nvPr/>
        </p:nvSpPr>
        <p:spPr>
          <a:xfrm>
            <a:off x="3507935" y="5059032"/>
            <a:ext cx="633507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cs typeface="+mn-ea"/>
                <a:sym typeface="+mn-lt"/>
              </a:rPr>
              <a:t></a:t>
            </a:r>
          </a:p>
        </p:txBody>
      </p:sp>
      <p:sp>
        <p:nvSpPr>
          <p:cNvPr id="147" name="TextBox 96">
            <a:extLst>
              <a:ext uri="{FF2B5EF4-FFF2-40B4-BE49-F238E27FC236}">
                <a16:creationId xmlns:a16="http://schemas.microsoft.com/office/drawing/2014/main" id="{5F72E15E-E6E7-4A80-865C-9EA4EF2487E8}"/>
              </a:ext>
            </a:extLst>
          </p:cNvPr>
          <p:cNvSpPr txBox="1"/>
          <p:nvPr/>
        </p:nvSpPr>
        <p:spPr>
          <a:xfrm>
            <a:off x="1017903" y="1438261"/>
            <a:ext cx="2112494" cy="138499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05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105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05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1050" b="1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50F59A94-F3D4-4EA6-A6BB-513BBF84DFF3}"/>
              </a:ext>
            </a:extLst>
          </p:cNvPr>
          <p:cNvGrpSpPr/>
          <p:nvPr/>
        </p:nvGrpSpPr>
        <p:grpSpPr>
          <a:xfrm>
            <a:off x="1027432" y="3222013"/>
            <a:ext cx="2017206" cy="2397756"/>
            <a:chOff x="1008382" y="3543981"/>
            <a:chExt cx="2017206" cy="2397756"/>
          </a:xfrm>
        </p:grpSpPr>
        <p:sp>
          <p:nvSpPr>
            <p:cNvPr id="149" name="Oval 86">
              <a:extLst>
                <a:ext uri="{FF2B5EF4-FFF2-40B4-BE49-F238E27FC236}">
                  <a16:creationId xmlns:a16="http://schemas.microsoft.com/office/drawing/2014/main" id="{249A7138-0524-4952-B78A-C8221D941CAA}"/>
                </a:ext>
              </a:extLst>
            </p:cNvPr>
            <p:cNvSpPr/>
            <p:nvPr/>
          </p:nvSpPr>
          <p:spPr>
            <a:xfrm>
              <a:off x="1008382" y="3567743"/>
              <a:ext cx="348090" cy="34809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Oval 87">
              <a:extLst>
                <a:ext uri="{FF2B5EF4-FFF2-40B4-BE49-F238E27FC236}">
                  <a16:creationId xmlns:a16="http://schemas.microsoft.com/office/drawing/2014/main" id="{F9490C11-8046-47AB-BB47-E5AFCB380029}"/>
                </a:ext>
              </a:extLst>
            </p:cNvPr>
            <p:cNvSpPr/>
            <p:nvPr/>
          </p:nvSpPr>
          <p:spPr>
            <a:xfrm>
              <a:off x="1008382" y="4075743"/>
              <a:ext cx="348090" cy="3480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1" name="Oval 88">
              <a:extLst>
                <a:ext uri="{FF2B5EF4-FFF2-40B4-BE49-F238E27FC236}">
                  <a16:creationId xmlns:a16="http://schemas.microsoft.com/office/drawing/2014/main" id="{A7BE43B1-271A-4014-B3A7-560FCD79644B}"/>
                </a:ext>
              </a:extLst>
            </p:cNvPr>
            <p:cNvSpPr/>
            <p:nvPr/>
          </p:nvSpPr>
          <p:spPr>
            <a:xfrm>
              <a:off x="1008382" y="4561391"/>
              <a:ext cx="348090" cy="3480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2" name="Oval 89">
              <a:extLst>
                <a:ext uri="{FF2B5EF4-FFF2-40B4-BE49-F238E27FC236}">
                  <a16:creationId xmlns:a16="http://schemas.microsoft.com/office/drawing/2014/main" id="{EB274EDB-B5A6-4B43-B705-0E49C27F5DBF}"/>
                </a:ext>
              </a:extLst>
            </p:cNvPr>
            <p:cNvSpPr/>
            <p:nvPr/>
          </p:nvSpPr>
          <p:spPr>
            <a:xfrm>
              <a:off x="1008382" y="5049071"/>
              <a:ext cx="348090" cy="3480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3" name="Oval 90">
              <a:extLst>
                <a:ext uri="{FF2B5EF4-FFF2-40B4-BE49-F238E27FC236}">
                  <a16:creationId xmlns:a16="http://schemas.microsoft.com/office/drawing/2014/main" id="{2757F0A1-88D8-4ABF-9EFD-39CBC02DB7D5}"/>
                </a:ext>
              </a:extLst>
            </p:cNvPr>
            <p:cNvSpPr/>
            <p:nvPr/>
          </p:nvSpPr>
          <p:spPr>
            <a:xfrm>
              <a:off x="1008382" y="5593647"/>
              <a:ext cx="348090" cy="3480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4" name="TextBox 91">
              <a:extLst>
                <a:ext uri="{FF2B5EF4-FFF2-40B4-BE49-F238E27FC236}">
                  <a16:creationId xmlns:a16="http://schemas.microsoft.com/office/drawing/2014/main" id="{6441A4FD-744F-4F57-A4BD-7AA7CC2B3542}"/>
                </a:ext>
              </a:extLst>
            </p:cNvPr>
            <p:cNvSpPr txBox="1"/>
            <p:nvPr/>
          </p:nvSpPr>
          <p:spPr>
            <a:xfrm>
              <a:off x="1497254" y="3543981"/>
              <a:ext cx="1528334" cy="237757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cs typeface="+mn-ea"/>
                  <a:sym typeface="+mn-lt"/>
                </a:rPr>
                <a:t>Air first signs evening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cs typeface="+mn-ea"/>
                  <a:sym typeface="+mn-lt"/>
                </a:rPr>
                <a:t>Saying fruitful were, Air first signs evening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cs typeface="+mn-ea"/>
                  <a:sym typeface="+mn-lt"/>
                </a:rPr>
                <a:t>Air saying fruitful were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cs typeface="+mn-ea"/>
                  <a:sym typeface="+mn-lt"/>
                </a:rPr>
                <a:t>Midst Face after have rule living waters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cs typeface="+mn-ea"/>
                  <a:sym typeface="+mn-lt"/>
                </a:rPr>
                <a:t> fill may days air bring</a:t>
              </a:r>
            </a:p>
          </p:txBody>
        </p:sp>
        <p:sp>
          <p:nvSpPr>
            <p:cNvPr id="155" name="TextBox 92">
              <a:extLst>
                <a:ext uri="{FF2B5EF4-FFF2-40B4-BE49-F238E27FC236}">
                  <a16:creationId xmlns:a16="http://schemas.microsoft.com/office/drawing/2014/main" id="{9E1D5F4C-A59C-4A74-9CA1-8E2DA8B2471A}"/>
                </a:ext>
              </a:extLst>
            </p:cNvPr>
            <p:cNvSpPr txBox="1"/>
            <p:nvPr/>
          </p:nvSpPr>
          <p:spPr>
            <a:xfrm>
              <a:off x="1031306" y="3575192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56" name="TextBox 93">
              <a:extLst>
                <a:ext uri="{FF2B5EF4-FFF2-40B4-BE49-F238E27FC236}">
                  <a16:creationId xmlns:a16="http://schemas.microsoft.com/office/drawing/2014/main" id="{6BDC0A99-E9A3-4916-ADF9-14AD8DD64108}"/>
                </a:ext>
              </a:extLst>
            </p:cNvPr>
            <p:cNvSpPr txBox="1"/>
            <p:nvPr/>
          </p:nvSpPr>
          <p:spPr>
            <a:xfrm>
              <a:off x="1031306" y="4069644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57" name="TextBox 94">
              <a:extLst>
                <a:ext uri="{FF2B5EF4-FFF2-40B4-BE49-F238E27FC236}">
                  <a16:creationId xmlns:a16="http://schemas.microsoft.com/office/drawing/2014/main" id="{A02E96DF-E452-4FFF-AE14-F8BBCA13C7CE}"/>
                </a:ext>
              </a:extLst>
            </p:cNvPr>
            <p:cNvSpPr txBox="1"/>
            <p:nvPr/>
          </p:nvSpPr>
          <p:spPr>
            <a:xfrm>
              <a:off x="1031306" y="4560371"/>
              <a:ext cx="32313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58" name="TextBox 95">
              <a:extLst>
                <a:ext uri="{FF2B5EF4-FFF2-40B4-BE49-F238E27FC236}">
                  <a16:creationId xmlns:a16="http://schemas.microsoft.com/office/drawing/2014/main" id="{6F85DAFD-7686-439D-A6BA-20941926DC48}"/>
                </a:ext>
              </a:extLst>
            </p:cNvPr>
            <p:cNvSpPr txBox="1"/>
            <p:nvPr/>
          </p:nvSpPr>
          <p:spPr>
            <a:xfrm>
              <a:off x="1031306" y="5051438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59" name="TextBox 97">
              <a:extLst>
                <a:ext uri="{FF2B5EF4-FFF2-40B4-BE49-F238E27FC236}">
                  <a16:creationId xmlns:a16="http://schemas.microsoft.com/office/drawing/2014/main" id="{B6F88337-0CEC-4DB7-A4EB-C11C3F6C7BD9}"/>
                </a:ext>
              </a:extLst>
            </p:cNvPr>
            <p:cNvSpPr txBox="1"/>
            <p:nvPr/>
          </p:nvSpPr>
          <p:spPr>
            <a:xfrm>
              <a:off x="1031306" y="5622430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</a:p>
          </p:txBody>
        </p:sp>
      </p:grpSp>
      <p:sp>
        <p:nvSpPr>
          <p:cNvPr id="160" name="TextBox 100">
            <a:extLst>
              <a:ext uri="{FF2B5EF4-FFF2-40B4-BE49-F238E27FC236}">
                <a16:creationId xmlns:a16="http://schemas.microsoft.com/office/drawing/2014/main" id="{E7B84D54-71BB-422B-8163-CFA6036E1B25}"/>
              </a:ext>
            </a:extLst>
          </p:cNvPr>
          <p:cNvSpPr txBox="1"/>
          <p:nvPr/>
        </p:nvSpPr>
        <p:spPr>
          <a:xfrm>
            <a:off x="4964482" y="4301232"/>
            <a:ext cx="9772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B1412"/>
                </a:solidFill>
                <a:cs typeface="+mn-ea"/>
                <a:sym typeface="+mn-lt"/>
              </a:rPr>
              <a:t>8%</a:t>
            </a:r>
          </a:p>
        </p:txBody>
      </p:sp>
      <p:sp>
        <p:nvSpPr>
          <p:cNvPr id="161" name="TextBox 101">
            <a:extLst>
              <a:ext uri="{FF2B5EF4-FFF2-40B4-BE49-F238E27FC236}">
                <a16:creationId xmlns:a16="http://schemas.microsoft.com/office/drawing/2014/main" id="{FC2B0847-0489-4BEB-87AA-430278AC8FBE}"/>
              </a:ext>
            </a:extLst>
          </p:cNvPr>
          <p:cNvSpPr txBox="1"/>
          <p:nvPr/>
        </p:nvSpPr>
        <p:spPr>
          <a:xfrm>
            <a:off x="4853078" y="4914810"/>
            <a:ext cx="1166442" cy="48468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rgbClr val="0B1412"/>
                </a:solidFill>
                <a:cs typeface="+mn-ea"/>
                <a:sym typeface="+mn-lt"/>
              </a:rPr>
              <a:t>Also he his male air bring </a:t>
            </a:r>
            <a:r>
              <a:rPr lang="en-US" sz="900">
                <a:solidFill>
                  <a:srgbClr val="0B1412"/>
                </a:solidFill>
                <a:cs typeface="+mn-ea"/>
                <a:sym typeface="+mn-lt"/>
              </a:rPr>
              <a:t>is signs </a:t>
            </a:r>
            <a:r>
              <a:rPr lang="en-US" sz="900" dirty="0">
                <a:solidFill>
                  <a:srgbClr val="0B1412"/>
                </a:solidFill>
                <a:cs typeface="+mn-ea"/>
                <a:sym typeface="+mn-lt"/>
              </a:rPr>
              <a:t>creepiest</a:t>
            </a:r>
            <a:endParaRPr lang="en-US" sz="900" b="1" dirty="0">
              <a:solidFill>
                <a:srgbClr val="0B141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169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5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1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15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2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3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35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4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45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7" grpId="0" animBg="1"/>
      <p:bldP spid="68" grpId="0" animBg="1"/>
      <p:bldP spid="96" grpId="0" animBg="1"/>
      <p:bldP spid="97" grpId="0"/>
      <p:bldP spid="136" grpId="0"/>
      <p:bldP spid="137" grpId="0" animBg="1"/>
      <p:bldP spid="138" grpId="0"/>
      <p:bldP spid="139" grpId="0" animBg="1"/>
      <p:bldP spid="140" grpId="0"/>
      <p:bldP spid="141" grpId="0" animBg="1"/>
      <p:bldP spid="142" grpId="0"/>
      <p:bldP spid="143" grpId="0" animBg="1"/>
      <p:bldP spid="144" grpId="0"/>
      <p:bldP spid="145" grpId="0" animBg="1"/>
      <p:bldP spid="146" grpId="0"/>
      <p:bldP spid="147" grpId="0"/>
      <p:bldP spid="160" grpId="0"/>
      <p:bldP spid="1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696270" y="400893"/>
            <a:ext cx="48547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独立学习和小组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233A9A34-9897-40E2-83A4-4211468FF12C}"/>
              </a:ext>
            </a:extLst>
          </p:cNvPr>
          <p:cNvSpPr/>
          <p:nvPr/>
        </p:nvSpPr>
        <p:spPr>
          <a:xfrm>
            <a:off x="1015855" y="1600200"/>
            <a:ext cx="1994491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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cs typeface="+mn-ea"/>
                <a:sym typeface="+mn-lt"/>
              </a:rPr>
              <a:t>TIME SPEED</a:t>
            </a: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C2D232BC-7EFA-4CEB-BDC5-D43AD738C207}"/>
              </a:ext>
            </a:extLst>
          </p:cNvPr>
          <p:cNvSpPr/>
          <p:nvPr/>
        </p:nvSpPr>
        <p:spPr>
          <a:xfrm>
            <a:off x="1015855" y="1600199"/>
            <a:ext cx="1994491" cy="23125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id="{2F8719E4-057F-4D4E-BBE1-5DAEFB819D19}"/>
              </a:ext>
            </a:extLst>
          </p:cNvPr>
          <p:cNvSpPr txBox="1"/>
          <p:nvPr/>
        </p:nvSpPr>
        <p:spPr>
          <a:xfrm>
            <a:off x="1265497" y="2752025"/>
            <a:ext cx="149520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cs typeface="+mn-ea"/>
                <a:sym typeface="+mn-lt"/>
              </a:rPr>
              <a:t>85,56%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点击输入本栏的具体</a:t>
            </a:r>
            <a:r>
              <a:rPr lang="zh-CN" altLang="en-US" sz="7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文字，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id="{FB1A6BBC-5307-4AA4-9403-880E8980C63F}"/>
              </a:ext>
            </a:extLst>
          </p:cNvPr>
          <p:cNvSpPr/>
          <p:nvPr/>
        </p:nvSpPr>
        <p:spPr>
          <a:xfrm>
            <a:off x="3057305" y="1600198"/>
            <a:ext cx="1994491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cs typeface="+mn-ea"/>
                <a:sym typeface="+mn-lt"/>
              </a:rPr>
              <a:t>TIME SPEED</a:t>
            </a:r>
          </a:p>
        </p:txBody>
      </p:sp>
      <p:sp>
        <p:nvSpPr>
          <p:cNvPr id="23" name="Rectangle 11">
            <a:extLst>
              <a:ext uri="{FF2B5EF4-FFF2-40B4-BE49-F238E27FC236}">
                <a16:creationId xmlns:a16="http://schemas.microsoft.com/office/drawing/2014/main" id="{F75276F0-63F9-4BDC-8646-7C2DCB9C7CF1}"/>
              </a:ext>
            </a:extLst>
          </p:cNvPr>
          <p:cNvSpPr/>
          <p:nvPr/>
        </p:nvSpPr>
        <p:spPr>
          <a:xfrm>
            <a:off x="3057305" y="1600197"/>
            <a:ext cx="1994491" cy="2312581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44AAD209-9401-45B0-BCC3-2DE492DE16C0}"/>
              </a:ext>
            </a:extLst>
          </p:cNvPr>
          <p:cNvSpPr txBox="1"/>
          <p:nvPr/>
        </p:nvSpPr>
        <p:spPr>
          <a:xfrm>
            <a:off x="3306947" y="2752023"/>
            <a:ext cx="149520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cs typeface="+mn-ea"/>
                <a:sym typeface="+mn-lt"/>
              </a:rPr>
              <a:t>70,51%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点击输入本栏的具体</a:t>
            </a:r>
            <a:r>
              <a:rPr lang="zh-CN" altLang="en-US" sz="7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文字，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13">
            <a:extLst>
              <a:ext uri="{FF2B5EF4-FFF2-40B4-BE49-F238E27FC236}">
                <a16:creationId xmlns:a16="http://schemas.microsoft.com/office/drawing/2014/main" id="{A175D415-812A-4030-843A-D88ACFF954ED}"/>
              </a:ext>
            </a:extLst>
          </p:cNvPr>
          <p:cNvSpPr/>
          <p:nvPr/>
        </p:nvSpPr>
        <p:spPr>
          <a:xfrm>
            <a:off x="5098755" y="1600201"/>
            <a:ext cx="1994491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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  <a:p>
            <a:pPr algn="ctr"/>
            <a:r>
              <a:rPr lang="en-US" sz="900">
                <a:solidFill>
                  <a:schemeClr val="bg1"/>
                </a:solidFill>
                <a:cs typeface="+mn-ea"/>
                <a:sym typeface="+mn-lt"/>
              </a:rPr>
              <a:t>TIME SPEED</a:t>
            </a:r>
          </a:p>
        </p:txBody>
      </p:sp>
      <p:sp>
        <p:nvSpPr>
          <p:cNvPr id="26" name="Rectangle 14">
            <a:extLst>
              <a:ext uri="{FF2B5EF4-FFF2-40B4-BE49-F238E27FC236}">
                <a16:creationId xmlns:a16="http://schemas.microsoft.com/office/drawing/2014/main" id="{869C1CBF-8C91-4D52-8303-FFE025904FE1}"/>
              </a:ext>
            </a:extLst>
          </p:cNvPr>
          <p:cNvSpPr/>
          <p:nvPr/>
        </p:nvSpPr>
        <p:spPr>
          <a:xfrm>
            <a:off x="5098755" y="1600200"/>
            <a:ext cx="1994491" cy="231258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9430BC47-F0E9-4A40-BB79-55A002684C35}"/>
              </a:ext>
            </a:extLst>
          </p:cNvPr>
          <p:cNvSpPr txBox="1"/>
          <p:nvPr/>
        </p:nvSpPr>
        <p:spPr>
          <a:xfrm>
            <a:off x="5348397" y="2752026"/>
            <a:ext cx="149520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cs typeface="+mn-ea"/>
                <a:sym typeface="+mn-lt"/>
              </a:rPr>
              <a:t>50,95%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点击输入本栏的具体</a:t>
            </a:r>
            <a:r>
              <a:rPr lang="zh-CN" altLang="en-US" sz="7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文字，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16">
            <a:extLst>
              <a:ext uri="{FF2B5EF4-FFF2-40B4-BE49-F238E27FC236}">
                <a16:creationId xmlns:a16="http://schemas.microsoft.com/office/drawing/2014/main" id="{E5FC8182-9DB8-45D1-BB9D-F5C3DC90C449}"/>
              </a:ext>
            </a:extLst>
          </p:cNvPr>
          <p:cNvSpPr/>
          <p:nvPr/>
        </p:nvSpPr>
        <p:spPr>
          <a:xfrm>
            <a:off x="7140205" y="1600201"/>
            <a:ext cx="1994491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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  <a:p>
            <a:pPr algn="ctr"/>
            <a:r>
              <a:rPr lang="en-US" sz="900">
                <a:solidFill>
                  <a:schemeClr val="bg1"/>
                </a:solidFill>
                <a:cs typeface="+mn-ea"/>
                <a:sym typeface="+mn-lt"/>
              </a:rPr>
              <a:t>TIME SPEED</a:t>
            </a:r>
          </a:p>
        </p:txBody>
      </p:sp>
      <p:sp>
        <p:nvSpPr>
          <p:cNvPr id="29" name="Rectangle 17">
            <a:extLst>
              <a:ext uri="{FF2B5EF4-FFF2-40B4-BE49-F238E27FC236}">
                <a16:creationId xmlns:a16="http://schemas.microsoft.com/office/drawing/2014/main" id="{262193EA-705F-49D4-A5B2-1B6EB4DDFD0B}"/>
              </a:ext>
            </a:extLst>
          </p:cNvPr>
          <p:cNvSpPr/>
          <p:nvPr/>
        </p:nvSpPr>
        <p:spPr>
          <a:xfrm>
            <a:off x="7140205" y="1600200"/>
            <a:ext cx="1994491" cy="231258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31638C22-F9DA-4A6D-BBF3-60F2BA514E38}"/>
              </a:ext>
            </a:extLst>
          </p:cNvPr>
          <p:cNvSpPr txBox="1"/>
          <p:nvPr/>
        </p:nvSpPr>
        <p:spPr>
          <a:xfrm>
            <a:off x="7389847" y="2752026"/>
            <a:ext cx="149520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cs typeface="+mn-ea"/>
                <a:sym typeface="+mn-lt"/>
              </a:rPr>
              <a:t>20,58%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点击输入本栏的具体</a:t>
            </a:r>
            <a:r>
              <a:rPr lang="zh-CN" altLang="en-US" sz="7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文字，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19">
            <a:extLst>
              <a:ext uri="{FF2B5EF4-FFF2-40B4-BE49-F238E27FC236}">
                <a16:creationId xmlns:a16="http://schemas.microsoft.com/office/drawing/2014/main" id="{287EB17C-A397-48B8-B788-8A9D233E839A}"/>
              </a:ext>
            </a:extLst>
          </p:cNvPr>
          <p:cNvSpPr/>
          <p:nvPr/>
        </p:nvSpPr>
        <p:spPr>
          <a:xfrm>
            <a:off x="9181655" y="1600200"/>
            <a:ext cx="1994491" cy="914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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  <a:p>
            <a:pPr algn="ctr"/>
            <a:r>
              <a:rPr lang="en-US" sz="900">
                <a:solidFill>
                  <a:schemeClr val="bg1"/>
                </a:solidFill>
                <a:cs typeface="+mn-ea"/>
                <a:sym typeface="+mn-lt"/>
              </a:rPr>
              <a:t>SECURITY</a:t>
            </a:r>
          </a:p>
        </p:txBody>
      </p:sp>
      <p:sp>
        <p:nvSpPr>
          <p:cNvPr id="32" name="Rectangle 21">
            <a:extLst>
              <a:ext uri="{FF2B5EF4-FFF2-40B4-BE49-F238E27FC236}">
                <a16:creationId xmlns:a16="http://schemas.microsoft.com/office/drawing/2014/main" id="{6AB7748A-0156-41AB-B7C8-E07E39632052}"/>
              </a:ext>
            </a:extLst>
          </p:cNvPr>
          <p:cNvSpPr/>
          <p:nvPr/>
        </p:nvSpPr>
        <p:spPr>
          <a:xfrm>
            <a:off x="9181655" y="1600199"/>
            <a:ext cx="1994491" cy="2312581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TextBox 22">
            <a:extLst>
              <a:ext uri="{FF2B5EF4-FFF2-40B4-BE49-F238E27FC236}">
                <a16:creationId xmlns:a16="http://schemas.microsoft.com/office/drawing/2014/main" id="{BF471DFF-22C3-4B61-854F-C4C9284C6A0B}"/>
              </a:ext>
            </a:extLst>
          </p:cNvPr>
          <p:cNvSpPr txBox="1"/>
          <p:nvPr/>
        </p:nvSpPr>
        <p:spPr>
          <a:xfrm>
            <a:off x="9431297" y="2752025"/>
            <a:ext cx="149520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cs typeface="+mn-ea"/>
                <a:sym typeface="+mn-lt"/>
              </a:rPr>
              <a:t>40,16%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点击输入本栏的具体</a:t>
            </a:r>
            <a:r>
              <a:rPr lang="zh-CN" altLang="en-US" sz="7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文字，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23">
            <a:extLst>
              <a:ext uri="{FF2B5EF4-FFF2-40B4-BE49-F238E27FC236}">
                <a16:creationId xmlns:a16="http://schemas.microsoft.com/office/drawing/2014/main" id="{F9FC8829-86BE-4ADD-A039-6CF19AA7734D}"/>
              </a:ext>
            </a:extLst>
          </p:cNvPr>
          <p:cNvSpPr txBox="1"/>
          <p:nvPr/>
        </p:nvSpPr>
        <p:spPr>
          <a:xfrm>
            <a:off x="876300" y="4511711"/>
            <a:ext cx="5966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id="{AAD7DFDA-7933-42E9-95DC-F39CDEEAC815}"/>
              </a:ext>
            </a:extLst>
          </p:cNvPr>
          <p:cNvSpPr txBox="1"/>
          <p:nvPr/>
        </p:nvSpPr>
        <p:spPr>
          <a:xfrm>
            <a:off x="1696287" y="4622708"/>
            <a:ext cx="656349" cy="255389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cs typeface="+mn-ea"/>
                <a:sym typeface="+mn-lt"/>
              </a:rPr>
              <a:t>Consulting</a:t>
            </a:r>
          </a:p>
        </p:txBody>
      </p:sp>
      <p:sp>
        <p:nvSpPr>
          <p:cNvPr id="36" name="TextBox 25">
            <a:extLst>
              <a:ext uri="{FF2B5EF4-FFF2-40B4-BE49-F238E27FC236}">
                <a16:creationId xmlns:a16="http://schemas.microsoft.com/office/drawing/2014/main" id="{A664CDCA-38A4-4DDB-A7D2-F2B3F5E55149}"/>
              </a:ext>
            </a:extLst>
          </p:cNvPr>
          <p:cNvSpPr txBox="1"/>
          <p:nvPr/>
        </p:nvSpPr>
        <p:spPr>
          <a:xfrm>
            <a:off x="1589958" y="4965681"/>
            <a:ext cx="14203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点击输入本栏的具体文字，简明扼要的说明</a:t>
            </a:r>
            <a:r>
              <a:rPr lang="zh-CN" altLang="en-US" sz="700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分项</a:t>
            </a:r>
            <a:endParaRPr lang="en-US" sz="7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26">
            <a:extLst>
              <a:ext uri="{FF2B5EF4-FFF2-40B4-BE49-F238E27FC236}">
                <a16:creationId xmlns:a16="http://schemas.microsoft.com/office/drawing/2014/main" id="{85B7BF2D-1DFC-46F6-A67B-BDC651207526}"/>
              </a:ext>
            </a:extLst>
          </p:cNvPr>
          <p:cNvSpPr txBox="1"/>
          <p:nvPr/>
        </p:nvSpPr>
        <p:spPr>
          <a:xfrm>
            <a:off x="2917750" y="4511711"/>
            <a:ext cx="646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8" name="TextBox 27">
            <a:extLst>
              <a:ext uri="{FF2B5EF4-FFF2-40B4-BE49-F238E27FC236}">
                <a16:creationId xmlns:a16="http://schemas.microsoft.com/office/drawing/2014/main" id="{5650DA31-73C3-4851-8FEE-B80B678E77EB}"/>
              </a:ext>
            </a:extLst>
          </p:cNvPr>
          <p:cNvSpPr txBox="1"/>
          <p:nvPr/>
        </p:nvSpPr>
        <p:spPr>
          <a:xfrm>
            <a:off x="3737737" y="4622708"/>
            <a:ext cx="504492" cy="255389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cs typeface="+mn-ea"/>
                <a:sym typeface="+mn-lt"/>
              </a:rPr>
              <a:t>Unique</a:t>
            </a:r>
          </a:p>
        </p:txBody>
      </p:sp>
      <p:sp>
        <p:nvSpPr>
          <p:cNvPr id="39" name="TextBox 28">
            <a:extLst>
              <a:ext uri="{FF2B5EF4-FFF2-40B4-BE49-F238E27FC236}">
                <a16:creationId xmlns:a16="http://schemas.microsoft.com/office/drawing/2014/main" id="{248231E5-9AEE-46B4-BF77-67228A2A6DB3}"/>
              </a:ext>
            </a:extLst>
          </p:cNvPr>
          <p:cNvSpPr txBox="1"/>
          <p:nvPr/>
        </p:nvSpPr>
        <p:spPr>
          <a:xfrm>
            <a:off x="3631408" y="4965681"/>
            <a:ext cx="1420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点击输入本栏的具体</a:t>
            </a:r>
            <a:r>
              <a:rPr lang="zh-CN" altLang="en-US" sz="700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文字，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29">
            <a:extLst>
              <a:ext uri="{FF2B5EF4-FFF2-40B4-BE49-F238E27FC236}">
                <a16:creationId xmlns:a16="http://schemas.microsoft.com/office/drawing/2014/main" id="{09500FFA-5FED-4D0B-B7CE-8F625D0A1F6C}"/>
              </a:ext>
            </a:extLst>
          </p:cNvPr>
          <p:cNvSpPr txBox="1"/>
          <p:nvPr/>
        </p:nvSpPr>
        <p:spPr>
          <a:xfrm>
            <a:off x="4959199" y="4511711"/>
            <a:ext cx="639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41" name="TextBox 30">
            <a:extLst>
              <a:ext uri="{FF2B5EF4-FFF2-40B4-BE49-F238E27FC236}">
                <a16:creationId xmlns:a16="http://schemas.microsoft.com/office/drawing/2014/main" id="{1C8E71B4-84FF-4E2A-BCA1-353754F8E001}"/>
              </a:ext>
            </a:extLst>
          </p:cNvPr>
          <p:cNvSpPr txBox="1"/>
          <p:nvPr/>
        </p:nvSpPr>
        <p:spPr>
          <a:xfrm>
            <a:off x="5779186" y="4622708"/>
            <a:ext cx="722817" cy="255389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cs typeface="+mn-ea"/>
                <a:sym typeface="+mn-lt"/>
              </a:rPr>
              <a:t>Professional</a:t>
            </a:r>
          </a:p>
        </p:txBody>
      </p:sp>
      <p:sp>
        <p:nvSpPr>
          <p:cNvPr id="42" name="TextBox 31">
            <a:extLst>
              <a:ext uri="{FF2B5EF4-FFF2-40B4-BE49-F238E27FC236}">
                <a16:creationId xmlns:a16="http://schemas.microsoft.com/office/drawing/2014/main" id="{D674097D-B4CB-4780-B948-D7896CECC85B}"/>
              </a:ext>
            </a:extLst>
          </p:cNvPr>
          <p:cNvSpPr txBox="1"/>
          <p:nvPr/>
        </p:nvSpPr>
        <p:spPr>
          <a:xfrm>
            <a:off x="5672857" y="4965681"/>
            <a:ext cx="1420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点击输入本栏的具体</a:t>
            </a:r>
            <a:r>
              <a:rPr lang="zh-CN" altLang="en-US" sz="700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文字，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32">
            <a:extLst>
              <a:ext uri="{FF2B5EF4-FFF2-40B4-BE49-F238E27FC236}">
                <a16:creationId xmlns:a16="http://schemas.microsoft.com/office/drawing/2014/main" id="{9423243B-B502-4D5D-B2E5-8B19A1321715}"/>
              </a:ext>
            </a:extLst>
          </p:cNvPr>
          <p:cNvSpPr txBox="1"/>
          <p:nvPr/>
        </p:nvSpPr>
        <p:spPr>
          <a:xfrm>
            <a:off x="6994666" y="4511711"/>
            <a:ext cx="6383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4" name="TextBox 33">
            <a:extLst>
              <a:ext uri="{FF2B5EF4-FFF2-40B4-BE49-F238E27FC236}">
                <a16:creationId xmlns:a16="http://schemas.microsoft.com/office/drawing/2014/main" id="{EF9318BF-2D7F-4AEC-B6E7-6CB5B36D5281}"/>
              </a:ext>
            </a:extLst>
          </p:cNvPr>
          <p:cNvSpPr txBox="1"/>
          <p:nvPr/>
        </p:nvSpPr>
        <p:spPr>
          <a:xfrm>
            <a:off x="7814653" y="4622708"/>
            <a:ext cx="598073" cy="255389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cs typeface="+mn-ea"/>
                <a:sym typeface="+mn-lt"/>
              </a:rPr>
              <a:t>Exclusive</a:t>
            </a:r>
          </a:p>
        </p:txBody>
      </p:sp>
      <p:sp>
        <p:nvSpPr>
          <p:cNvPr id="45" name="TextBox 34">
            <a:extLst>
              <a:ext uri="{FF2B5EF4-FFF2-40B4-BE49-F238E27FC236}">
                <a16:creationId xmlns:a16="http://schemas.microsoft.com/office/drawing/2014/main" id="{7370AB02-2C99-487A-B790-4B5DDC3D37D9}"/>
              </a:ext>
            </a:extLst>
          </p:cNvPr>
          <p:cNvSpPr txBox="1"/>
          <p:nvPr/>
        </p:nvSpPr>
        <p:spPr>
          <a:xfrm>
            <a:off x="7708324" y="4965681"/>
            <a:ext cx="14203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点击输入本栏的具体文字，简明扼要的说明</a:t>
            </a:r>
            <a:r>
              <a:rPr lang="zh-CN" altLang="en-US" sz="700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分项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35">
            <a:extLst>
              <a:ext uri="{FF2B5EF4-FFF2-40B4-BE49-F238E27FC236}">
                <a16:creationId xmlns:a16="http://schemas.microsoft.com/office/drawing/2014/main" id="{E8F1AAE2-157E-406A-8ADA-4D373F3D4BA1}"/>
              </a:ext>
            </a:extLst>
          </p:cNvPr>
          <p:cNvSpPr txBox="1"/>
          <p:nvPr/>
        </p:nvSpPr>
        <p:spPr>
          <a:xfrm>
            <a:off x="9030134" y="4511711"/>
            <a:ext cx="639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47" name="TextBox 36">
            <a:extLst>
              <a:ext uri="{FF2B5EF4-FFF2-40B4-BE49-F238E27FC236}">
                <a16:creationId xmlns:a16="http://schemas.microsoft.com/office/drawing/2014/main" id="{7AE9B56A-733C-4EB8-A693-87DA0BCBA1F7}"/>
              </a:ext>
            </a:extLst>
          </p:cNvPr>
          <p:cNvSpPr txBox="1"/>
          <p:nvPr/>
        </p:nvSpPr>
        <p:spPr>
          <a:xfrm>
            <a:off x="9850121" y="4622708"/>
            <a:ext cx="511214" cy="255389"/>
          </a:xfrm>
          <a:prstGeom prst="round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cs typeface="+mn-ea"/>
                <a:sym typeface="+mn-lt"/>
              </a:rPr>
              <a:t>Service</a:t>
            </a:r>
          </a:p>
        </p:txBody>
      </p:sp>
      <p:sp>
        <p:nvSpPr>
          <p:cNvPr id="48" name="TextBox 37">
            <a:extLst>
              <a:ext uri="{FF2B5EF4-FFF2-40B4-BE49-F238E27FC236}">
                <a16:creationId xmlns:a16="http://schemas.microsoft.com/office/drawing/2014/main" id="{D225E515-CBEC-4C94-AC4F-7E3DCA90E8BE}"/>
              </a:ext>
            </a:extLst>
          </p:cNvPr>
          <p:cNvSpPr txBox="1"/>
          <p:nvPr/>
        </p:nvSpPr>
        <p:spPr>
          <a:xfrm>
            <a:off x="9743792" y="4965681"/>
            <a:ext cx="14203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点击输入本栏的具体文字，简明扼要的</a:t>
            </a:r>
            <a:r>
              <a:rPr lang="zh-CN" altLang="en-US" sz="700" spc="3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说明分</a:t>
            </a:r>
            <a:endParaRPr lang="en-US" altLang="zh-CN" sz="7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850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1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3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7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9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1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3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7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9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1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3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 animBg="1"/>
      <p:bldP spid="20" grpId="0" animBg="1"/>
      <p:bldP spid="21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/>
      <p:bldP spid="31" grpId="0" animBg="1"/>
      <p:bldP spid="32" grpId="0" animBg="1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909205" y="416655"/>
            <a:ext cx="45429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竞争和合作对象</a:t>
            </a:r>
          </a:p>
        </p:txBody>
      </p:sp>
      <p:sp>
        <p:nvSpPr>
          <p:cNvPr id="3" name="5 Elipse">
            <a:extLst>
              <a:ext uri="{FF2B5EF4-FFF2-40B4-BE49-F238E27FC236}">
                <a16:creationId xmlns:a16="http://schemas.microsoft.com/office/drawing/2014/main" id="{870AF3CE-59F5-4A83-A411-BCA92C76C9CA}"/>
              </a:ext>
            </a:extLst>
          </p:cNvPr>
          <p:cNvSpPr>
            <a:spLocks noChangeAspect="1"/>
          </p:cNvSpPr>
          <p:nvPr/>
        </p:nvSpPr>
        <p:spPr>
          <a:xfrm>
            <a:off x="6260516" y="1654081"/>
            <a:ext cx="2865690" cy="286569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6 Grupo">
            <a:extLst>
              <a:ext uri="{FF2B5EF4-FFF2-40B4-BE49-F238E27FC236}">
                <a16:creationId xmlns:a16="http://schemas.microsoft.com/office/drawing/2014/main" id="{733A7E43-78AC-43FB-B2A0-0FD39E23594E}"/>
              </a:ext>
            </a:extLst>
          </p:cNvPr>
          <p:cNvGrpSpPr>
            <a:grpSpLocks noChangeAspect="1"/>
          </p:cNvGrpSpPr>
          <p:nvPr/>
        </p:nvGrpSpPr>
        <p:grpSpPr>
          <a:xfrm>
            <a:off x="5967220" y="1508908"/>
            <a:ext cx="1404484" cy="1321663"/>
            <a:chOff x="13197955" y="3702053"/>
            <a:chExt cx="3682543" cy="3465385"/>
          </a:xfrm>
        </p:grpSpPr>
        <p:sp>
          <p:nvSpPr>
            <p:cNvPr id="6" name="37 Elipse">
              <a:extLst>
                <a:ext uri="{FF2B5EF4-FFF2-40B4-BE49-F238E27FC236}">
                  <a16:creationId xmlns:a16="http://schemas.microsoft.com/office/drawing/2014/main" id="{8114E4F7-F285-4A37-B650-C67D64C1E8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57671" y="4044611"/>
              <a:ext cx="2780268" cy="27802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bg1"/>
                  </a:solidFill>
                  <a:cs typeface="+mn-ea"/>
                  <a:sym typeface="+mn-lt"/>
                </a:rPr>
                <a:t>65</a:t>
              </a:r>
              <a:r>
                <a:rPr lang="es-MX" sz="2000" spc="300" baseline="30000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s-SV" sz="2000" spc="300" baseline="30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38 Elipse">
              <a:extLst>
                <a:ext uri="{FF2B5EF4-FFF2-40B4-BE49-F238E27FC236}">
                  <a16:creationId xmlns:a16="http://schemas.microsoft.com/office/drawing/2014/main" id="{88AF3849-764E-41A8-8FDB-8751FA0EF5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39 Elipse">
              <a:extLst>
                <a:ext uri="{FF2B5EF4-FFF2-40B4-BE49-F238E27FC236}">
                  <a16:creationId xmlns:a16="http://schemas.microsoft.com/office/drawing/2014/main" id="{B4283F42-B422-48C1-91F6-83B8E7C714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97955" y="4918372"/>
              <a:ext cx="495055" cy="4950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40 Grupo">
            <a:extLst>
              <a:ext uri="{FF2B5EF4-FFF2-40B4-BE49-F238E27FC236}">
                <a16:creationId xmlns:a16="http://schemas.microsoft.com/office/drawing/2014/main" id="{6A5400AC-909A-49E9-AF47-01B85901E926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8613093" y="2110704"/>
            <a:ext cx="844944" cy="813496"/>
            <a:chOff x="13281148" y="3702053"/>
            <a:chExt cx="3599350" cy="3465385"/>
          </a:xfrm>
        </p:grpSpPr>
        <p:sp>
          <p:nvSpPr>
            <p:cNvPr id="10" name="41 Elipse">
              <a:extLst>
                <a:ext uri="{FF2B5EF4-FFF2-40B4-BE49-F238E27FC236}">
                  <a16:creationId xmlns:a16="http://schemas.microsoft.com/office/drawing/2014/main" id="{02463F95-22EE-4A59-AF35-7AD839A3CB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884716" y="4171661"/>
              <a:ext cx="2526174" cy="25261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bg1"/>
                  </a:solidFill>
                  <a:cs typeface="+mn-ea"/>
                  <a:sym typeface="+mn-lt"/>
                </a:rPr>
                <a:t>36</a:t>
              </a:r>
              <a:r>
                <a:rPr lang="es-MX" sz="1200" baseline="30000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s-SV" sz="1200" baseline="30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42 Elipse">
              <a:extLst>
                <a:ext uri="{FF2B5EF4-FFF2-40B4-BE49-F238E27FC236}">
                  <a16:creationId xmlns:a16="http://schemas.microsoft.com/office/drawing/2014/main" id="{ECB02D03-818B-4DEB-8F4E-2B0D364AB6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15112" y="3702053"/>
              <a:ext cx="3465386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43 Elipse">
              <a:extLst>
                <a:ext uri="{FF2B5EF4-FFF2-40B4-BE49-F238E27FC236}">
                  <a16:creationId xmlns:a16="http://schemas.microsoft.com/office/drawing/2014/main" id="{A3EEA120-322A-41F2-9109-9BB5783669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281148" y="3985991"/>
              <a:ext cx="803457" cy="8034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44 Grupo">
            <a:extLst>
              <a:ext uri="{FF2B5EF4-FFF2-40B4-BE49-F238E27FC236}">
                <a16:creationId xmlns:a16="http://schemas.microsoft.com/office/drawing/2014/main" id="{8EA2566D-9044-42B7-9756-9D1354DB2D06}"/>
              </a:ext>
            </a:extLst>
          </p:cNvPr>
          <p:cNvGrpSpPr>
            <a:grpSpLocks noChangeAspect="1"/>
          </p:cNvGrpSpPr>
          <p:nvPr/>
        </p:nvGrpSpPr>
        <p:grpSpPr>
          <a:xfrm>
            <a:off x="6743659" y="3700376"/>
            <a:ext cx="1119200" cy="1119200"/>
            <a:chOff x="13415113" y="3702053"/>
            <a:chExt cx="3465385" cy="3465385"/>
          </a:xfrm>
        </p:grpSpPr>
        <p:sp>
          <p:nvSpPr>
            <p:cNvPr id="14" name="45 Elipse">
              <a:extLst>
                <a:ext uri="{FF2B5EF4-FFF2-40B4-BE49-F238E27FC236}">
                  <a16:creationId xmlns:a16="http://schemas.microsoft.com/office/drawing/2014/main" id="{033709F2-A383-4AD5-86CC-38D3D064B0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spc="300" dirty="0">
                  <a:solidFill>
                    <a:schemeClr val="bg1"/>
                  </a:solidFill>
                  <a:cs typeface="+mn-ea"/>
                  <a:sym typeface="+mn-lt"/>
                </a:rPr>
                <a:t>55</a:t>
              </a:r>
              <a:r>
                <a:rPr lang="es-MX" sz="2000" spc="300" baseline="30000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s-SV" sz="2000" spc="300" baseline="30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46 Elipse">
              <a:extLst>
                <a:ext uri="{FF2B5EF4-FFF2-40B4-BE49-F238E27FC236}">
                  <a16:creationId xmlns:a16="http://schemas.microsoft.com/office/drawing/2014/main" id="{DCDDE868-51B3-4375-8BFF-4C9BE7CCB8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47 Elipse">
              <a:extLst>
                <a:ext uri="{FF2B5EF4-FFF2-40B4-BE49-F238E27FC236}">
                  <a16:creationId xmlns:a16="http://schemas.microsoft.com/office/drawing/2014/main" id="{9867A299-6786-41D0-BA63-18F86155D0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2000" spc="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Textbox 1">
            <a:extLst>
              <a:ext uri="{FF2B5EF4-FFF2-40B4-BE49-F238E27FC236}">
                <a16:creationId xmlns:a16="http://schemas.microsoft.com/office/drawing/2014/main" id="{DA300946-064A-4CA2-8445-643769DFD5BA}"/>
              </a:ext>
            </a:extLst>
          </p:cNvPr>
          <p:cNvSpPr/>
          <p:nvPr/>
        </p:nvSpPr>
        <p:spPr>
          <a:xfrm>
            <a:off x="4397017" y="1828343"/>
            <a:ext cx="157020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id="{DD90A2B5-F541-4343-8F57-3851CFF3324A}"/>
              </a:ext>
            </a:extLst>
          </p:cNvPr>
          <p:cNvSpPr/>
          <p:nvPr/>
        </p:nvSpPr>
        <p:spPr>
          <a:xfrm>
            <a:off x="5189864" y="4377627"/>
            <a:ext cx="1570844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id="{30A56493-7DA0-48DF-BA9F-B45BDA74B2DC}"/>
              </a:ext>
            </a:extLst>
          </p:cNvPr>
          <p:cNvSpPr/>
          <p:nvPr/>
        </p:nvSpPr>
        <p:spPr>
          <a:xfrm>
            <a:off x="9482057" y="1944903"/>
            <a:ext cx="1657633" cy="97148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输入你的标题</a:t>
            </a:r>
          </a:p>
          <a:p>
            <a:pPr algn="just">
              <a:lnSpc>
                <a:spcPct val="120000"/>
              </a:lnSpc>
            </a:pP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54 Grupo">
            <a:extLst>
              <a:ext uri="{FF2B5EF4-FFF2-40B4-BE49-F238E27FC236}">
                <a16:creationId xmlns:a16="http://schemas.microsoft.com/office/drawing/2014/main" id="{014E38ED-7F27-4447-93A2-79670CE7BADE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8389156" y="3460546"/>
            <a:ext cx="879371" cy="879371"/>
            <a:chOff x="13415113" y="3702053"/>
            <a:chExt cx="3465385" cy="3465385"/>
          </a:xfrm>
        </p:grpSpPr>
        <p:sp>
          <p:nvSpPr>
            <p:cNvPr id="21" name="55 Elipse">
              <a:extLst>
                <a:ext uri="{FF2B5EF4-FFF2-40B4-BE49-F238E27FC236}">
                  <a16:creationId xmlns:a16="http://schemas.microsoft.com/office/drawing/2014/main" id="{AA0505C3-F11A-41A2-8183-A257A7CB9A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50898" y="4037838"/>
              <a:ext cx="2793815" cy="27938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500" dirty="0">
                  <a:solidFill>
                    <a:schemeClr val="bg1"/>
                  </a:solidFill>
                  <a:cs typeface="+mn-ea"/>
                  <a:sym typeface="+mn-lt"/>
                </a:rPr>
                <a:t>39</a:t>
              </a:r>
              <a:r>
                <a:rPr lang="es-MX" sz="1500" baseline="30000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s-SV" sz="1500" baseline="30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56 Elipse">
              <a:extLst>
                <a:ext uri="{FF2B5EF4-FFF2-40B4-BE49-F238E27FC236}">
                  <a16:creationId xmlns:a16="http://schemas.microsoft.com/office/drawing/2014/main" id="{6F376C58-5D02-4964-A2F3-5B0B49D16B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15113" y="3702053"/>
              <a:ext cx="3465385" cy="3465385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57 Elipse">
              <a:extLst>
                <a:ext uri="{FF2B5EF4-FFF2-40B4-BE49-F238E27FC236}">
                  <a16:creationId xmlns:a16="http://schemas.microsoft.com/office/drawing/2014/main" id="{997A96FB-0061-4438-984F-7F549BC92B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50912" y="6177327"/>
              <a:ext cx="495055" cy="4950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1">
            <a:extLst>
              <a:ext uri="{FF2B5EF4-FFF2-40B4-BE49-F238E27FC236}">
                <a16:creationId xmlns:a16="http://schemas.microsoft.com/office/drawing/2014/main" id="{143A026B-D53A-4B31-9DCA-F3889BA9AEFB}"/>
              </a:ext>
            </a:extLst>
          </p:cNvPr>
          <p:cNvSpPr/>
          <p:nvPr/>
        </p:nvSpPr>
        <p:spPr>
          <a:xfrm>
            <a:off x="9301994" y="3932353"/>
            <a:ext cx="1672250" cy="87300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输入你的标题</a:t>
            </a:r>
          </a:p>
          <a:p>
            <a:pPr algn="just"/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5D5E108-247E-4342-A4B4-62E38CEB80DA}"/>
              </a:ext>
            </a:extLst>
          </p:cNvPr>
          <p:cNvGrpSpPr/>
          <p:nvPr/>
        </p:nvGrpSpPr>
        <p:grpSpPr>
          <a:xfrm>
            <a:off x="713062" y="2529259"/>
            <a:ext cx="3323143" cy="1839594"/>
            <a:chOff x="676288" y="3712164"/>
            <a:chExt cx="2240331" cy="1839594"/>
          </a:xfrm>
        </p:grpSpPr>
        <p:sp>
          <p:nvSpPr>
            <p:cNvPr id="26" name="TextBox 17">
              <a:extLst>
                <a:ext uri="{FF2B5EF4-FFF2-40B4-BE49-F238E27FC236}">
                  <a16:creationId xmlns:a16="http://schemas.microsoft.com/office/drawing/2014/main" id="{5F2B4FB6-1EE8-4909-8A85-96A41B510F38}"/>
                </a:ext>
              </a:extLst>
            </p:cNvPr>
            <p:cNvSpPr txBox="1"/>
            <p:nvPr/>
          </p:nvSpPr>
          <p:spPr>
            <a:xfrm>
              <a:off x="676288" y="3712164"/>
              <a:ext cx="1583414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>
                  <a:cs typeface="+mn-ea"/>
                  <a:sym typeface="+mn-lt"/>
                </a:rPr>
                <a:t>输入你的标题</a:t>
              </a:r>
              <a:endParaRPr lang="id-ID" sz="2500" b="1" spc="300" dirty="0">
                <a:cs typeface="+mn-ea"/>
                <a:sym typeface="+mn-lt"/>
              </a:endParaRPr>
            </a:p>
          </p:txBody>
        </p:sp>
        <p:sp>
          <p:nvSpPr>
            <p:cNvPr id="27" name="TextBox 18">
              <a:extLst>
                <a:ext uri="{FF2B5EF4-FFF2-40B4-BE49-F238E27FC236}">
                  <a16:creationId xmlns:a16="http://schemas.microsoft.com/office/drawing/2014/main" id="{B76C0697-4365-4B37-8D9E-C7E4CE1ED051}"/>
                </a:ext>
              </a:extLst>
            </p:cNvPr>
            <p:cNvSpPr txBox="1"/>
            <p:nvPr/>
          </p:nvSpPr>
          <p:spPr>
            <a:xfrm>
              <a:off x="676289" y="4351429"/>
              <a:ext cx="22403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>
                  <a:solidFill>
                    <a:schemeClr val="tx2"/>
                  </a:solidFill>
                  <a:cs typeface="+mn-ea"/>
                  <a:sym typeface="+mn-lt"/>
                </a:rPr>
                <a:t>详细内容</a:t>
              </a:r>
              <a:r>
                <a:rPr lang="en-US" altLang="zh-CN" sz="1200" spc="600" dirty="0">
                  <a:solidFill>
                    <a:schemeClr val="tx2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cs typeface="+mn-ea"/>
                  <a:sym typeface="+mn-lt"/>
                </a:rPr>
                <a:t>点击输入本栏的具体文字详细内容</a:t>
              </a:r>
              <a:r>
                <a:rPr lang="en-US" altLang="zh-CN" sz="1200" spc="600" dirty="0">
                  <a:solidFill>
                    <a:schemeClr val="tx2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cs typeface="+mn-ea"/>
                  <a:sym typeface="+mn-l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774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17" grpId="0"/>
      <p:bldP spid="18" grpId="0"/>
      <p:bldP spid="19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A2A3202-B7CF-4F8B-98C0-12EFAF166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8"/>
            <a:ext cx="12192000" cy="6855363"/>
          </a:xfrm>
          <a:prstGeom prst="rect">
            <a:avLst/>
          </a:prstGeom>
        </p:spPr>
      </p:pic>
      <p:sp>
        <p:nvSpPr>
          <p:cNvPr id="14" name="TextBox 17">
            <a:extLst>
              <a:ext uri="{FF2B5EF4-FFF2-40B4-BE49-F238E27FC236}">
                <a16:creationId xmlns:a16="http://schemas.microsoft.com/office/drawing/2014/main" id="{313FB138-20F6-4F5A-83A8-3B4CB7B0608C}"/>
              </a:ext>
            </a:extLst>
          </p:cNvPr>
          <p:cNvSpPr txBox="1"/>
          <p:nvPr/>
        </p:nvSpPr>
        <p:spPr>
          <a:xfrm>
            <a:off x="2897691" y="1775543"/>
            <a:ext cx="65233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1000">
                <a:solidFill>
                  <a:srgbClr val="00B050"/>
                </a:solidFill>
                <a:cs typeface="+mn-ea"/>
                <a:sym typeface="+mn-lt"/>
              </a:rPr>
              <a:t>教学过程</a:t>
            </a:r>
            <a:endParaRPr lang="id-ID" sz="8800" b="1" spc="1000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A27E3EC-0EEE-473E-A2B6-25DA67CE8EFF}"/>
              </a:ext>
            </a:extLst>
          </p:cNvPr>
          <p:cNvSpPr/>
          <p:nvPr/>
        </p:nvSpPr>
        <p:spPr>
          <a:xfrm>
            <a:off x="2427087" y="3222015"/>
            <a:ext cx="72779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spc="2500">
                <a:solidFill>
                  <a:srgbClr val="00B050"/>
                </a:solidFill>
                <a:cs typeface="+mn-ea"/>
                <a:sym typeface="+mn-lt"/>
              </a:rPr>
              <a:t>TEACHING PROCESS</a:t>
            </a:r>
            <a:endParaRPr lang="zh-CN" altLang="en-US" sz="1600" spc="2500">
              <a:solidFill>
                <a:srgbClr val="00B0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57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2000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744951" y="383406"/>
            <a:ext cx="27020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教学阶段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503BC34-598F-4C02-9F41-CF94BD0D6A37}"/>
              </a:ext>
            </a:extLst>
          </p:cNvPr>
          <p:cNvGrpSpPr/>
          <p:nvPr/>
        </p:nvGrpSpPr>
        <p:grpSpPr>
          <a:xfrm>
            <a:off x="1618529" y="1839596"/>
            <a:ext cx="9043032" cy="4027087"/>
            <a:chOff x="1307468" y="1288531"/>
            <a:chExt cx="9613068" cy="4280938"/>
          </a:xfrm>
        </p:grpSpPr>
        <p:sp>
          <p:nvSpPr>
            <p:cNvPr id="36" name="Oval 26">
              <a:extLst>
                <a:ext uri="{FF2B5EF4-FFF2-40B4-BE49-F238E27FC236}">
                  <a16:creationId xmlns:a16="http://schemas.microsoft.com/office/drawing/2014/main" id="{40379E7F-81D0-4E8B-BD43-96C4B6511A57}"/>
                </a:ext>
              </a:extLst>
            </p:cNvPr>
            <p:cNvSpPr/>
            <p:nvPr/>
          </p:nvSpPr>
          <p:spPr>
            <a:xfrm>
              <a:off x="4007768" y="1288531"/>
              <a:ext cx="2496250" cy="2496251"/>
            </a:xfrm>
            <a:prstGeom prst="ellipse">
              <a:avLst/>
            </a:prstGeom>
            <a:solidFill>
              <a:srgbClr val="79C5D9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endParaRPr spc="300">
                <a:cs typeface="+mn-ea"/>
                <a:sym typeface="+mn-lt"/>
              </a:endParaRPr>
            </a:p>
          </p:txBody>
        </p:sp>
        <p:sp>
          <p:nvSpPr>
            <p:cNvPr id="37" name="Oval 27">
              <a:extLst>
                <a:ext uri="{FF2B5EF4-FFF2-40B4-BE49-F238E27FC236}">
                  <a16:creationId xmlns:a16="http://schemas.microsoft.com/office/drawing/2014/main" id="{7870F84F-26F4-45B5-B7E6-61A1AEBCA616}"/>
                </a:ext>
              </a:extLst>
            </p:cNvPr>
            <p:cNvSpPr/>
            <p:nvPr/>
          </p:nvSpPr>
          <p:spPr>
            <a:xfrm>
              <a:off x="5687982" y="1288531"/>
              <a:ext cx="2496250" cy="2496251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endParaRPr spc="300">
                <a:cs typeface="+mn-ea"/>
                <a:sym typeface="+mn-lt"/>
              </a:endParaRPr>
            </a:p>
          </p:txBody>
        </p:sp>
        <p:sp>
          <p:nvSpPr>
            <p:cNvPr id="38" name="Oval 28">
              <a:extLst>
                <a:ext uri="{FF2B5EF4-FFF2-40B4-BE49-F238E27FC236}">
                  <a16:creationId xmlns:a16="http://schemas.microsoft.com/office/drawing/2014/main" id="{C951F52C-68B3-4518-A96E-451145A328B4}"/>
                </a:ext>
              </a:extLst>
            </p:cNvPr>
            <p:cNvSpPr/>
            <p:nvPr/>
          </p:nvSpPr>
          <p:spPr>
            <a:xfrm>
              <a:off x="4007768" y="3073218"/>
              <a:ext cx="2496250" cy="2496251"/>
            </a:xfrm>
            <a:prstGeom prst="ellipse">
              <a:avLst/>
            </a:prstGeom>
            <a:solidFill>
              <a:srgbClr val="E0BC5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endParaRPr spc="300">
                <a:cs typeface="+mn-ea"/>
                <a:sym typeface="+mn-lt"/>
              </a:endParaRPr>
            </a:p>
          </p:txBody>
        </p:sp>
        <p:sp>
          <p:nvSpPr>
            <p:cNvPr id="39" name="Oval 29">
              <a:extLst>
                <a:ext uri="{FF2B5EF4-FFF2-40B4-BE49-F238E27FC236}">
                  <a16:creationId xmlns:a16="http://schemas.microsoft.com/office/drawing/2014/main" id="{F32107CF-DE71-454B-BB30-7987AFF75D12}"/>
                </a:ext>
              </a:extLst>
            </p:cNvPr>
            <p:cNvSpPr/>
            <p:nvPr/>
          </p:nvSpPr>
          <p:spPr>
            <a:xfrm>
              <a:off x="5687982" y="3073218"/>
              <a:ext cx="2496250" cy="2496251"/>
            </a:xfrm>
            <a:prstGeom prst="ellipse">
              <a:avLst/>
            </a:prstGeom>
            <a:solidFill>
              <a:srgbClr val="92D05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endParaRPr spc="300">
                <a:cs typeface="+mn-ea"/>
                <a:sym typeface="+mn-lt"/>
              </a:endParaRPr>
            </a:p>
          </p:txBody>
        </p:sp>
        <p:sp>
          <p:nvSpPr>
            <p:cNvPr id="40" name="Oval 30">
              <a:extLst>
                <a:ext uri="{FF2B5EF4-FFF2-40B4-BE49-F238E27FC236}">
                  <a16:creationId xmlns:a16="http://schemas.microsoft.com/office/drawing/2014/main" id="{7A6DA989-3026-40CD-84AB-12C9E843A6D8}"/>
                </a:ext>
              </a:extLst>
            </p:cNvPr>
            <p:cNvSpPr/>
            <p:nvPr/>
          </p:nvSpPr>
          <p:spPr>
            <a:xfrm>
              <a:off x="4822880" y="2361654"/>
              <a:ext cx="2496250" cy="2496251"/>
            </a:xfrm>
            <a:prstGeom prst="ellipse">
              <a:avLst/>
            </a:prstGeom>
            <a:solidFill>
              <a:srgbClr val="0F1D38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endParaRPr spc="300">
                <a:cs typeface="+mn-ea"/>
                <a:sym typeface="+mn-lt"/>
              </a:endParaRPr>
            </a:p>
          </p:txBody>
        </p:sp>
        <p:sp>
          <p:nvSpPr>
            <p:cNvPr id="41" name="Oval 22">
              <a:extLst>
                <a:ext uri="{FF2B5EF4-FFF2-40B4-BE49-F238E27FC236}">
                  <a16:creationId xmlns:a16="http://schemas.microsoft.com/office/drawing/2014/main" id="{948A5D5A-EEDC-4905-B5DC-5D4128547CEB}"/>
                </a:ext>
              </a:extLst>
            </p:cNvPr>
            <p:cNvSpPr/>
            <p:nvPr/>
          </p:nvSpPr>
          <p:spPr>
            <a:xfrm>
              <a:off x="5019825" y="2564108"/>
              <a:ext cx="2102216" cy="2102215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endParaRPr spc="300">
                <a:cs typeface="+mn-ea"/>
                <a:sym typeface="+mn-lt"/>
              </a:endParaRPr>
            </a:p>
          </p:txBody>
        </p:sp>
        <p:sp>
          <p:nvSpPr>
            <p:cNvPr id="42" name="Oval 23">
              <a:extLst>
                <a:ext uri="{FF2B5EF4-FFF2-40B4-BE49-F238E27FC236}">
                  <a16:creationId xmlns:a16="http://schemas.microsoft.com/office/drawing/2014/main" id="{0ACB14BE-F843-4EBA-BA31-C2A4685FCAF9}"/>
                </a:ext>
              </a:extLst>
            </p:cNvPr>
            <p:cNvSpPr/>
            <p:nvPr/>
          </p:nvSpPr>
          <p:spPr>
            <a:xfrm>
              <a:off x="5216168" y="2762074"/>
              <a:ext cx="1695406" cy="1695406"/>
            </a:xfrm>
            <a:prstGeom prst="ellipse">
              <a:avLst/>
            </a:prstGeom>
            <a:solidFill>
              <a:srgbClr val="0F1D38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endParaRPr spc="300">
                <a:cs typeface="+mn-ea"/>
                <a:sym typeface="+mn-lt"/>
              </a:endParaRPr>
            </a:p>
          </p:txBody>
        </p:sp>
        <p:sp>
          <p:nvSpPr>
            <p:cNvPr id="43" name="Freeform: Shape 31">
              <a:extLst>
                <a:ext uri="{FF2B5EF4-FFF2-40B4-BE49-F238E27FC236}">
                  <a16:creationId xmlns:a16="http://schemas.microsoft.com/office/drawing/2014/main" id="{12D109BC-A0C9-4DC1-B214-3AEF3DC2F41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60456" y="3306200"/>
              <a:ext cx="606829" cy="607156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50000"/>
                </a:lnSpc>
              </a:pPr>
              <a:endParaRPr spc="300">
                <a:cs typeface="+mn-ea"/>
                <a:sym typeface="+mn-lt"/>
              </a:endParaRPr>
            </a:p>
          </p:txBody>
        </p:sp>
        <p:grpSp>
          <p:nvGrpSpPr>
            <p:cNvPr id="44" name="Group 50">
              <a:extLst>
                <a:ext uri="{FF2B5EF4-FFF2-40B4-BE49-F238E27FC236}">
                  <a16:creationId xmlns:a16="http://schemas.microsoft.com/office/drawing/2014/main" id="{A45C0138-ED2E-4C3B-9D10-DD2AF625B365}"/>
                </a:ext>
              </a:extLst>
            </p:cNvPr>
            <p:cNvGrpSpPr/>
            <p:nvPr/>
          </p:nvGrpSpPr>
          <p:grpSpPr>
            <a:xfrm>
              <a:off x="1307468" y="3637493"/>
              <a:ext cx="9613068" cy="0"/>
              <a:chOff x="1307468" y="3637493"/>
              <a:chExt cx="9613068" cy="0"/>
            </a:xfrm>
          </p:grpSpPr>
          <p:cxnSp>
            <p:nvCxnSpPr>
              <p:cNvPr id="45" name="Straight Connector 62">
                <a:extLst>
                  <a:ext uri="{FF2B5EF4-FFF2-40B4-BE49-F238E27FC236}">
                    <a16:creationId xmlns:a16="http://schemas.microsoft.com/office/drawing/2014/main" id="{3B606255-D7F7-479C-B46E-EC6FD6EFDA8B}"/>
                  </a:ext>
                </a:extLst>
              </p:cNvPr>
              <p:cNvCxnSpPr/>
              <p:nvPr/>
            </p:nvCxnSpPr>
            <p:spPr>
              <a:xfrm>
                <a:off x="8472264" y="3637493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54">
                <a:extLst>
                  <a:ext uri="{FF2B5EF4-FFF2-40B4-BE49-F238E27FC236}">
                    <a16:creationId xmlns:a16="http://schemas.microsoft.com/office/drawing/2014/main" id="{B11D57F0-8178-49A8-BCFC-07F4AECBCE77}"/>
                  </a:ext>
                </a:extLst>
              </p:cNvPr>
              <p:cNvCxnSpPr/>
              <p:nvPr/>
            </p:nvCxnSpPr>
            <p:spPr>
              <a:xfrm>
                <a:off x="1307468" y="3637493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585F7C0-1032-47B7-8238-A5D781D7418C}"/>
              </a:ext>
            </a:extLst>
          </p:cNvPr>
          <p:cNvGrpSpPr/>
          <p:nvPr/>
        </p:nvGrpSpPr>
        <p:grpSpPr>
          <a:xfrm>
            <a:off x="8198877" y="2276546"/>
            <a:ext cx="2772160" cy="1012071"/>
            <a:chOff x="3604963" y="2412339"/>
            <a:chExt cx="2772160" cy="101207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6DC0DF6-B752-4DF1-8C2E-B1ABA8B4D651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373B31F-3095-4EE7-99AB-C1359949FCE6}"/>
                </a:ext>
              </a:extLst>
            </p:cNvPr>
            <p:cNvSpPr txBox="1"/>
            <p:nvPr/>
          </p:nvSpPr>
          <p:spPr>
            <a:xfrm>
              <a:off x="3604963" y="2896124"/>
              <a:ext cx="2772160" cy="5282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22407C7-5ABC-4BBA-9DCB-9452DC3C323E}"/>
              </a:ext>
            </a:extLst>
          </p:cNvPr>
          <p:cNvGrpSpPr/>
          <p:nvPr/>
        </p:nvGrpSpPr>
        <p:grpSpPr>
          <a:xfrm>
            <a:off x="1258296" y="4530547"/>
            <a:ext cx="2772160" cy="963397"/>
            <a:chOff x="3624780" y="2315782"/>
            <a:chExt cx="2772160" cy="96339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0A28AD2-C4CF-440A-822D-27FC2166DA01}"/>
                </a:ext>
              </a:extLst>
            </p:cNvPr>
            <p:cNvSpPr txBox="1"/>
            <p:nvPr/>
          </p:nvSpPr>
          <p:spPr>
            <a:xfrm>
              <a:off x="4251923" y="2315782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85AFD2C-F989-4194-B502-C9761E0ED709}"/>
                </a:ext>
              </a:extLst>
            </p:cNvPr>
            <p:cNvSpPr txBox="1"/>
            <p:nvPr/>
          </p:nvSpPr>
          <p:spPr>
            <a:xfrm>
              <a:off x="3624780" y="2750893"/>
              <a:ext cx="2772160" cy="5282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16DC6D9-77F6-4A6F-9A07-F92C1DD752E3}"/>
              </a:ext>
            </a:extLst>
          </p:cNvPr>
          <p:cNvGrpSpPr/>
          <p:nvPr/>
        </p:nvGrpSpPr>
        <p:grpSpPr>
          <a:xfrm>
            <a:off x="1258296" y="2276546"/>
            <a:ext cx="2772160" cy="1011818"/>
            <a:chOff x="3624780" y="2412339"/>
            <a:chExt cx="2772160" cy="101181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0A8D748-B342-4C9D-A6EC-E5C9EF3F174C}"/>
                </a:ext>
              </a:extLst>
            </p:cNvPr>
            <p:cNvSpPr txBox="1"/>
            <p:nvPr/>
          </p:nvSpPr>
          <p:spPr>
            <a:xfrm>
              <a:off x="4263159" y="2412339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07B6CB5-3DDB-4554-BA36-3A98B4F7D368}"/>
                </a:ext>
              </a:extLst>
            </p:cNvPr>
            <p:cNvSpPr txBox="1"/>
            <p:nvPr/>
          </p:nvSpPr>
          <p:spPr>
            <a:xfrm>
              <a:off x="3624780" y="2895871"/>
              <a:ext cx="2772160" cy="5282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EBF91FE-B090-4AFD-82CF-9A3FC3A8C056}"/>
              </a:ext>
            </a:extLst>
          </p:cNvPr>
          <p:cNvGrpSpPr/>
          <p:nvPr/>
        </p:nvGrpSpPr>
        <p:grpSpPr>
          <a:xfrm>
            <a:off x="8218694" y="4506308"/>
            <a:ext cx="2772160" cy="987636"/>
            <a:chOff x="3624780" y="2291543"/>
            <a:chExt cx="2772160" cy="98763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B4277C7-11B6-4519-83EC-B3C34C8E7A39}"/>
                </a:ext>
              </a:extLst>
            </p:cNvPr>
            <p:cNvSpPr txBox="1"/>
            <p:nvPr/>
          </p:nvSpPr>
          <p:spPr>
            <a:xfrm>
              <a:off x="3624780" y="2291543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1387C60-143E-49D2-8D83-33BAFB5974E8}"/>
                </a:ext>
              </a:extLst>
            </p:cNvPr>
            <p:cNvSpPr txBox="1"/>
            <p:nvPr/>
          </p:nvSpPr>
          <p:spPr>
            <a:xfrm>
              <a:off x="3624780" y="2750893"/>
              <a:ext cx="2772160" cy="5282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68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741635" y="391625"/>
            <a:ext cx="26949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课前准备</a:t>
            </a:r>
          </a:p>
        </p:txBody>
      </p:sp>
      <p:sp>
        <p:nvSpPr>
          <p:cNvPr id="23" name="任意多边形 18">
            <a:extLst>
              <a:ext uri="{FF2B5EF4-FFF2-40B4-BE49-F238E27FC236}">
                <a16:creationId xmlns:a16="http://schemas.microsoft.com/office/drawing/2014/main" id="{62ED14F7-7240-40F1-93AE-845E208C15FC}"/>
              </a:ext>
            </a:extLst>
          </p:cNvPr>
          <p:cNvSpPr/>
          <p:nvPr/>
        </p:nvSpPr>
        <p:spPr>
          <a:xfrm>
            <a:off x="1644058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 19">
            <a:extLst>
              <a:ext uri="{FF2B5EF4-FFF2-40B4-BE49-F238E27FC236}">
                <a16:creationId xmlns:a16="http://schemas.microsoft.com/office/drawing/2014/main" id="{41C01345-7C1E-4D94-9C2D-995170DC814A}"/>
              </a:ext>
            </a:extLst>
          </p:cNvPr>
          <p:cNvSpPr/>
          <p:nvPr/>
        </p:nvSpPr>
        <p:spPr>
          <a:xfrm>
            <a:off x="474276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0">
            <a:extLst>
              <a:ext uri="{FF2B5EF4-FFF2-40B4-BE49-F238E27FC236}">
                <a16:creationId xmlns:a16="http://schemas.microsoft.com/office/drawing/2014/main" id="{EA32DDCA-D8E2-4970-A4F2-9627E1DC6508}"/>
              </a:ext>
            </a:extLst>
          </p:cNvPr>
          <p:cNvSpPr/>
          <p:nvPr/>
        </p:nvSpPr>
        <p:spPr>
          <a:xfrm>
            <a:off x="7918269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B7922DA-5A16-4731-B7E4-9B4EA852473A}"/>
              </a:ext>
            </a:extLst>
          </p:cNvPr>
          <p:cNvGrpSpPr/>
          <p:nvPr/>
        </p:nvGrpSpPr>
        <p:grpSpPr>
          <a:xfrm>
            <a:off x="1546317" y="4619861"/>
            <a:ext cx="2482850" cy="1247560"/>
            <a:chOff x="3769435" y="2288163"/>
            <a:chExt cx="2482850" cy="124756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83CEAAE-3C68-4D79-A168-C6FC355BF10E}"/>
                </a:ext>
              </a:extLst>
            </p:cNvPr>
            <p:cNvSpPr txBox="1"/>
            <p:nvPr/>
          </p:nvSpPr>
          <p:spPr>
            <a:xfrm>
              <a:off x="3944980" y="2288163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B15484A-9A7F-4B54-8086-E1869343C69D}"/>
                </a:ext>
              </a:extLst>
            </p:cNvPr>
            <p:cNvSpPr txBox="1"/>
            <p:nvPr/>
          </p:nvSpPr>
          <p:spPr>
            <a:xfrm>
              <a:off x="3769435" y="2750893"/>
              <a:ext cx="248285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1F3D46F-36E7-4584-8665-9A3B4B19539A}"/>
              </a:ext>
            </a:extLst>
          </p:cNvPr>
          <p:cNvGrpSpPr/>
          <p:nvPr/>
        </p:nvGrpSpPr>
        <p:grpSpPr>
          <a:xfrm>
            <a:off x="4645026" y="4607481"/>
            <a:ext cx="2482850" cy="1259940"/>
            <a:chOff x="3769435" y="2275783"/>
            <a:chExt cx="2482850" cy="125994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45050C6-252A-4827-AD8B-241E1D7190F8}"/>
                </a:ext>
              </a:extLst>
            </p:cNvPr>
            <p:cNvSpPr txBox="1"/>
            <p:nvPr/>
          </p:nvSpPr>
          <p:spPr>
            <a:xfrm>
              <a:off x="3982366" y="2275783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A24A48D-0E75-497D-A76A-A6D2DC4482CD}"/>
                </a:ext>
              </a:extLst>
            </p:cNvPr>
            <p:cNvSpPr txBox="1"/>
            <p:nvPr/>
          </p:nvSpPr>
          <p:spPr>
            <a:xfrm>
              <a:off x="3769435" y="2750893"/>
              <a:ext cx="248285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C3DB662-370C-4535-8503-F25E058D918E}"/>
              </a:ext>
            </a:extLst>
          </p:cNvPr>
          <p:cNvGrpSpPr/>
          <p:nvPr/>
        </p:nvGrpSpPr>
        <p:grpSpPr>
          <a:xfrm>
            <a:off x="7820528" y="4619861"/>
            <a:ext cx="2482850" cy="1247560"/>
            <a:chOff x="3769435" y="2288163"/>
            <a:chExt cx="2482850" cy="124756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2C01137-3A5C-45D2-9BA7-91DE8F8A84EC}"/>
                </a:ext>
              </a:extLst>
            </p:cNvPr>
            <p:cNvSpPr txBox="1"/>
            <p:nvPr/>
          </p:nvSpPr>
          <p:spPr>
            <a:xfrm>
              <a:off x="3966439" y="2288163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6C4151E-FC2C-4309-BF0A-BB859EDD8FBA}"/>
                </a:ext>
              </a:extLst>
            </p:cNvPr>
            <p:cNvSpPr txBox="1"/>
            <p:nvPr/>
          </p:nvSpPr>
          <p:spPr>
            <a:xfrm>
              <a:off x="3769435" y="2750893"/>
              <a:ext cx="248285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90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D23FD1A-5054-413D-A94A-6466B97FE6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883" b="2883"/>
          <a:stretch/>
        </p:blipFill>
        <p:spPr>
          <a:xfrm>
            <a:off x="0" y="0"/>
            <a:ext cx="12192000" cy="685536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2108909-F494-495F-BF56-129A28DA94E9}"/>
              </a:ext>
            </a:extLst>
          </p:cNvPr>
          <p:cNvGrpSpPr/>
          <p:nvPr/>
        </p:nvGrpSpPr>
        <p:grpSpPr>
          <a:xfrm>
            <a:off x="3858428" y="637497"/>
            <a:ext cx="6134164" cy="748988"/>
            <a:chOff x="335361" y="908719"/>
            <a:chExt cx="6134164" cy="748988"/>
          </a:xfrm>
        </p:grpSpPr>
        <p:sp>
          <p:nvSpPr>
            <p:cNvPr id="8" name="TextBox 2">
              <a:extLst>
                <a:ext uri="{FF2B5EF4-FFF2-40B4-BE49-F238E27FC236}">
                  <a16:creationId xmlns:a16="http://schemas.microsoft.com/office/drawing/2014/main" id="{24519598-3A80-46E5-9397-C2D2D0D3F36B}"/>
                </a:ext>
              </a:extLst>
            </p:cNvPr>
            <p:cNvSpPr txBox="1"/>
            <p:nvPr/>
          </p:nvSpPr>
          <p:spPr>
            <a:xfrm>
              <a:off x="335361" y="908719"/>
              <a:ext cx="1683939" cy="748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265" b="1">
                  <a:solidFill>
                    <a:srgbClr val="00B050"/>
                  </a:solidFill>
                  <a:cs typeface="+mn-ea"/>
                  <a:sym typeface="+mn-lt"/>
                </a:rPr>
                <a:t>目 录</a:t>
              </a:r>
              <a:endParaRPr lang="zh-CN" altLang="en-US" sz="4265" b="1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3">
              <a:extLst>
                <a:ext uri="{FF2B5EF4-FFF2-40B4-BE49-F238E27FC236}">
                  <a16:creationId xmlns:a16="http://schemas.microsoft.com/office/drawing/2014/main" id="{39FD2098-35E4-47A4-A90A-CD449B92AB78}"/>
                </a:ext>
              </a:extLst>
            </p:cNvPr>
            <p:cNvSpPr txBox="1"/>
            <p:nvPr/>
          </p:nvSpPr>
          <p:spPr>
            <a:xfrm>
              <a:off x="1704305" y="1004390"/>
              <a:ext cx="47652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spc="3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CONTENTS</a:t>
              </a:r>
              <a:endParaRPr lang="zh-CN" altLang="en-US" sz="36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1">
            <a:extLst>
              <a:ext uri="{FF2B5EF4-FFF2-40B4-BE49-F238E27FC236}">
                <a16:creationId xmlns:a16="http://schemas.microsoft.com/office/drawing/2014/main" id="{C1DB4C4F-4F7C-4741-9F23-CCA8EBC6DD50}"/>
              </a:ext>
            </a:extLst>
          </p:cNvPr>
          <p:cNvGrpSpPr/>
          <p:nvPr/>
        </p:nvGrpSpPr>
        <p:grpSpPr>
          <a:xfrm>
            <a:off x="2734868" y="4202750"/>
            <a:ext cx="1363269" cy="1042251"/>
            <a:chOff x="2066926" y="4165600"/>
            <a:chExt cx="1530350" cy="1169988"/>
          </a:xfrm>
        </p:grpSpPr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13F670BD-34F4-4531-84C9-8BB6C125FE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1" y="4232275"/>
              <a:ext cx="1035050" cy="1041400"/>
            </a:xfrm>
            <a:custGeom>
              <a:avLst/>
              <a:gdLst>
                <a:gd name="T0" fmla="*/ 117 w 234"/>
                <a:gd name="T1" fmla="*/ 218 h 235"/>
                <a:gd name="T2" fmla="*/ 17 w 234"/>
                <a:gd name="T3" fmla="*/ 117 h 235"/>
                <a:gd name="T4" fmla="*/ 117 w 234"/>
                <a:gd name="T5" fmla="*/ 17 h 235"/>
                <a:gd name="T6" fmla="*/ 217 w 234"/>
                <a:gd name="T7" fmla="*/ 117 h 235"/>
                <a:gd name="T8" fmla="*/ 117 w 234"/>
                <a:gd name="T9" fmla="*/ 218 h 235"/>
                <a:gd name="T10" fmla="*/ 117 w 234"/>
                <a:gd name="T11" fmla="*/ 0 h 235"/>
                <a:gd name="T12" fmla="*/ 0 w 234"/>
                <a:gd name="T13" fmla="*/ 117 h 235"/>
                <a:gd name="T14" fmla="*/ 117 w 234"/>
                <a:gd name="T15" fmla="*/ 235 h 235"/>
                <a:gd name="T16" fmla="*/ 234 w 234"/>
                <a:gd name="T17" fmla="*/ 117 h 235"/>
                <a:gd name="T18" fmla="*/ 117 w 234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5">
                  <a:moveTo>
                    <a:pt x="117" y="218"/>
                  </a:moveTo>
                  <a:cubicBezTo>
                    <a:pt x="62" y="218"/>
                    <a:pt x="17" y="173"/>
                    <a:pt x="17" y="117"/>
                  </a:cubicBezTo>
                  <a:cubicBezTo>
                    <a:pt x="17" y="62"/>
                    <a:pt x="62" y="17"/>
                    <a:pt x="117" y="17"/>
                  </a:cubicBezTo>
                  <a:cubicBezTo>
                    <a:pt x="172" y="17"/>
                    <a:pt x="217" y="62"/>
                    <a:pt x="217" y="117"/>
                  </a:cubicBezTo>
                  <a:cubicBezTo>
                    <a:pt x="217" y="173"/>
                    <a:pt x="172" y="218"/>
                    <a:pt x="117" y="218"/>
                  </a:cubicBezTo>
                  <a:moveTo>
                    <a:pt x="117" y="0"/>
                  </a:moveTo>
                  <a:cubicBezTo>
                    <a:pt x="52" y="0"/>
                    <a:pt x="0" y="53"/>
                    <a:pt x="0" y="117"/>
                  </a:cubicBezTo>
                  <a:cubicBezTo>
                    <a:pt x="0" y="182"/>
                    <a:pt x="52" y="235"/>
                    <a:pt x="117" y="235"/>
                  </a:cubicBezTo>
                  <a:cubicBezTo>
                    <a:pt x="182" y="235"/>
                    <a:pt x="234" y="182"/>
                    <a:pt x="234" y="117"/>
                  </a:cubicBezTo>
                  <a:cubicBezTo>
                    <a:pt x="234" y="53"/>
                    <a:pt x="182" y="0"/>
                    <a:pt x="117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4C7162C-534D-4116-8040-7B513FB1CC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6" y="4165600"/>
              <a:ext cx="1168400" cy="1169988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Oval 18">
              <a:extLst>
                <a:ext uri="{FF2B5EF4-FFF2-40B4-BE49-F238E27FC236}">
                  <a16:creationId xmlns:a16="http://schemas.microsoft.com/office/drawing/2014/main" id="{221603F8-B0B7-430C-9D62-941EF84229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35E5A4BB-7187-4A3B-800D-8AFA9FA13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688" y="4560888"/>
              <a:ext cx="255588" cy="406400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8DC218C1-CE7D-41C0-97CA-A814881E2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688" y="4560888"/>
              <a:ext cx="255588" cy="406400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6" name="Group 17">
            <a:extLst>
              <a:ext uri="{FF2B5EF4-FFF2-40B4-BE49-F238E27FC236}">
                <a16:creationId xmlns:a16="http://schemas.microsoft.com/office/drawing/2014/main" id="{3D86C38F-728D-462D-8D16-376B091437F2}"/>
              </a:ext>
            </a:extLst>
          </p:cNvPr>
          <p:cNvGrpSpPr/>
          <p:nvPr/>
        </p:nvGrpSpPr>
        <p:grpSpPr>
          <a:xfrm>
            <a:off x="8165319" y="4202750"/>
            <a:ext cx="1320844" cy="1042251"/>
            <a:chOff x="8162926" y="4165600"/>
            <a:chExt cx="1482725" cy="1169988"/>
          </a:xfrm>
        </p:grpSpPr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885B3029-5228-4662-BA40-C68D593156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9163" y="4232275"/>
              <a:ext cx="1039813" cy="1041400"/>
            </a:xfrm>
            <a:custGeom>
              <a:avLst/>
              <a:gdLst>
                <a:gd name="T0" fmla="*/ 118 w 235"/>
                <a:gd name="T1" fmla="*/ 218 h 235"/>
                <a:gd name="T2" fmla="*/ 17 w 235"/>
                <a:gd name="T3" fmla="*/ 117 h 235"/>
                <a:gd name="T4" fmla="*/ 118 w 235"/>
                <a:gd name="T5" fmla="*/ 17 h 235"/>
                <a:gd name="T6" fmla="*/ 218 w 235"/>
                <a:gd name="T7" fmla="*/ 117 h 235"/>
                <a:gd name="T8" fmla="*/ 118 w 235"/>
                <a:gd name="T9" fmla="*/ 218 h 235"/>
                <a:gd name="T10" fmla="*/ 118 w 235"/>
                <a:gd name="T11" fmla="*/ 0 h 235"/>
                <a:gd name="T12" fmla="*/ 0 w 235"/>
                <a:gd name="T13" fmla="*/ 117 h 235"/>
                <a:gd name="T14" fmla="*/ 118 w 235"/>
                <a:gd name="T15" fmla="*/ 235 h 235"/>
                <a:gd name="T16" fmla="*/ 235 w 235"/>
                <a:gd name="T17" fmla="*/ 117 h 235"/>
                <a:gd name="T18" fmla="*/ 118 w 235"/>
                <a:gd name="T1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35">
                  <a:moveTo>
                    <a:pt x="118" y="218"/>
                  </a:moveTo>
                  <a:cubicBezTo>
                    <a:pt x="62" y="218"/>
                    <a:pt x="17" y="173"/>
                    <a:pt x="17" y="117"/>
                  </a:cubicBezTo>
                  <a:cubicBezTo>
                    <a:pt x="17" y="62"/>
                    <a:pt x="62" y="17"/>
                    <a:pt x="118" y="17"/>
                  </a:cubicBezTo>
                  <a:cubicBezTo>
                    <a:pt x="173" y="17"/>
                    <a:pt x="218" y="62"/>
                    <a:pt x="218" y="117"/>
                  </a:cubicBezTo>
                  <a:cubicBezTo>
                    <a:pt x="218" y="173"/>
                    <a:pt x="173" y="218"/>
                    <a:pt x="118" y="218"/>
                  </a:cubicBezTo>
                  <a:moveTo>
                    <a:pt x="118" y="0"/>
                  </a:moveTo>
                  <a:cubicBezTo>
                    <a:pt x="53" y="0"/>
                    <a:pt x="0" y="53"/>
                    <a:pt x="0" y="117"/>
                  </a:cubicBezTo>
                  <a:cubicBezTo>
                    <a:pt x="0" y="182"/>
                    <a:pt x="53" y="235"/>
                    <a:pt x="118" y="235"/>
                  </a:cubicBezTo>
                  <a:cubicBezTo>
                    <a:pt x="182" y="235"/>
                    <a:pt x="235" y="182"/>
                    <a:pt x="235" y="117"/>
                  </a:cubicBezTo>
                  <a:cubicBezTo>
                    <a:pt x="235" y="53"/>
                    <a:pt x="182" y="0"/>
                    <a:pt x="118" y="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F0AFDAE4-0A54-49AB-A0AA-FDE8894837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7251" y="4165600"/>
              <a:ext cx="1168400" cy="1169988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0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0" y="61"/>
                    <a:pt x="260" y="132"/>
                  </a:cubicBezTo>
                  <a:cubicBezTo>
                    <a:pt x="260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4" y="264"/>
                    <a:pt x="264" y="205"/>
                    <a:pt x="264" y="132"/>
                  </a:cubicBezTo>
                  <a:cubicBezTo>
                    <a:pt x="264" y="60"/>
                    <a:pt x="204" y="0"/>
                    <a:pt x="132" y="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Oval 21">
              <a:extLst>
                <a:ext uri="{FF2B5EF4-FFF2-40B4-BE49-F238E27FC236}">
                  <a16:creationId xmlns:a16="http://schemas.microsoft.com/office/drawing/2014/main" id="{EE4847AB-D288-4F42-967F-538D622C8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5363" y="4308475"/>
              <a:ext cx="889000" cy="88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35">
              <a:extLst>
                <a:ext uri="{FF2B5EF4-FFF2-40B4-BE49-F238E27FC236}">
                  <a16:creationId xmlns:a16="http://schemas.microsoft.com/office/drawing/2014/main" id="{2A239541-2AA1-4A4A-B07D-ADCABC132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2926" y="4560888"/>
              <a:ext cx="257175" cy="406400"/>
            </a:xfrm>
            <a:custGeom>
              <a:avLst/>
              <a:gdLst>
                <a:gd name="T0" fmla="*/ 162 w 162"/>
                <a:gd name="T1" fmla="*/ 0 h 256"/>
                <a:gd name="T2" fmla="*/ 0 w 162"/>
                <a:gd name="T3" fmla="*/ 128 h 256"/>
                <a:gd name="T4" fmla="*/ 162 w 162"/>
                <a:gd name="T5" fmla="*/ 256 h 256"/>
                <a:gd name="T6" fmla="*/ 162 w 16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6">
                  <a:moveTo>
                    <a:pt x="162" y="0"/>
                  </a:moveTo>
                  <a:lnTo>
                    <a:pt x="0" y="128"/>
                  </a:lnTo>
                  <a:lnTo>
                    <a:pt x="162" y="256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503842A2-0349-4E36-A16D-198D9EA81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2926" y="4560888"/>
              <a:ext cx="257175" cy="406400"/>
            </a:xfrm>
            <a:custGeom>
              <a:avLst/>
              <a:gdLst>
                <a:gd name="T0" fmla="*/ 162 w 162"/>
                <a:gd name="T1" fmla="*/ 0 h 256"/>
                <a:gd name="T2" fmla="*/ 0 w 162"/>
                <a:gd name="T3" fmla="*/ 128 h 256"/>
                <a:gd name="T4" fmla="*/ 162 w 162"/>
                <a:gd name="T5" fmla="*/ 256 h 256"/>
                <a:gd name="T6" fmla="*/ 162 w 162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256">
                  <a:moveTo>
                    <a:pt x="162" y="0"/>
                  </a:moveTo>
                  <a:lnTo>
                    <a:pt x="0" y="128"/>
                  </a:lnTo>
                  <a:lnTo>
                    <a:pt x="162" y="256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2" name="Group 23">
            <a:extLst>
              <a:ext uri="{FF2B5EF4-FFF2-40B4-BE49-F238E27FC236}">
                <a16:creationId xmlns:a16="http://schemas.microsoft.com/office/drawing/2014/main" id="{484E123D-0858-416C-BF28-12A6EDAE79A0}"/>
              </a:ext>
            </a:extLst>
          </p:cNvPr>
          <p:cNvGrpSpPr/>
          <p:nvPr/>
        </p:nvGrpSpPr>
        <p:grpSpPr>
          <a:xfrm>
            <a:off x="7593990" y="2119664"/>
            <a:ext cx="1166698" cy="1053563"/>
            <a:chOff x="7521576" y="1827213"/>
            <a:chExt cx="1309687" cy="1182687"/>
          </a:xfrm>
        </p:grpSpPr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A9030871-6E36-47CC-8BFF-B7CB679518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2388" y="1893888"/>
              <a:ext cx="1039813" cy="1041400"/>
            </a:xfrm>
            <a:custGeom>
              <a:avLst/>
              <a:gdLst>
                <a:gd name="T0" fmla="*/ 117 w 235"/>
                <a:gd name="T1" fmla="*/ 218 h 235"/>
                <a:gd name="T2" fmla="*/ 46 w 235"/>
                <a:gd name="T3" fmla="*/ 188 h 235"/>
                <a:gd name="T4" fmla="*/ 46 w 235"/>
                <a:gd name="T5" fmla="*/ 47 h 235"/>
                <a:gd name="T6" fmla="*/ 117 w 235"/>
                <a:gd name="T7" fmla="*/ 17 h 235"/>
                <a:gd name="T8" fmla="*/ 188 w 235"/>
                <a:gd name="T9" fmla="*/ 47 h 235"/>
                <a:gd name="T10" fmla="*/ 188 w 235"/>
                <a:gd name="T11" fmla="*/ 188 h 235"/>
                <a:gd name="T12" fmla="*/ 117 w 235"/>
                <a:gd name="T13" fmla="*/ 218 h 235"/>
                <a:gd name="T14" fmla="*/ 117 w 235"/>
                <a:gd name="T15" fmla="*/ 0 h 235"/>
                <a:gd name="T16" fmla="*/ 34 w 235"/>
                <a:gd name="T17" fmla="*/ 34 h 235"/>
                <a:gd name="T18" fmla="*/ 0 w 235"/>
                <a:gd name="T19" fmla="*/ 117 h 235"/>
                <a:gd name="T20" fmla="*/ 34 w 235"/>
                <a:gd name="T21" fmla="*/ 200 h 235"/>
                <a:gd name="T22" fmla="*/ 117 w 235"/>
                <a:gd name="T23" fmla="*/ 235 h 235"/>
                <a:gd name="T24" fmla="*/ 200 w 235"/>
                <a:gd name="T25" fmla="*/ 200 h 235"/>
                <a:gd name="T26" fmla="*/ 235 w 235"/>
                <a:gd name="T27" fmla="*/ 117 h 235"/>
                <a:gd name="T28" fmla="*/ 200 w 235"/>
                <a:gd name="T29" fmla="*/ 34 h 235"/>
                <a:gd name="T30" fmla="*/ 117 w 235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117" y="218"/>
                  </a:moveTo>
                  <a:cubicBezTo>
                    <a:pt x="92" y="218"/>
                    <a:pt x="66" y="208"/>
                    <a:pt x="46" y="188"/>
                  </a:cubicBezTo>
                  <a:cubicBezTo>
                    <a:pt x="7" y="149"/>
                    <a:pt x="7" y="86"/>
                    <a:pt x="46" y="47"/>
                  </a:cubicBezTo>
                  <a:cubicBezTo>
                    <a:pt x="66" y="27"/>
                    <a:pt x="92" y="17"/>
                    <a:pt x="117" y="17"/>
                  </a:cubicBezTo>
                  <a:cubicBezTo>
                    <a:pt x="143" y="17"/>
                    <a:pt x="169" y="27"/>
                    <a:pt x="188" y="47"/>
                  </a:cubicBezTo>
                  <a:cubicBezTo>
                    <a:pt x="227" y="86"/>
                    <a:pt x="227" y="149"/>
                    <a:pt x="188" y="188"/>
                  </a:cubicBezTo>
                  <a:cubicBezTo>
                    <a:pt x="169" y="208"/>
                    <a:pt x="143" y="218"/>
                    <a:pt x="117" y="218"/>
                  </a:cubicBezTo>
                  <a:moveTo>
                    <a:pt x="117" y="0"/>
                  </a:moveTo>
                  <a:cubicBezTo>
                    <a:pt x="87" y="0"/>
                    <a:pt x="57" y="12"/>
                    <a:pt x="34" y="34"/>
                  </a:cubicBezTo>
                  <a:cubicBezTo>
                    <a:pt x="11" y="57"/>
                    <a:pt x="0" y="87"/>
                    <a:pt x="0" y="117"/>
                  </a:cubicBezTo>
                  <a:cubicBezTo>
                    <a:pt x="0" y="147"/>
                    <a:pt x="11" y="178"/>
                    <a:pt x="34" y="200"/>
                  </a:cubicBezTo>
                  <a:cubicBezTo>
                    <a:pt x="57" y="223"/>
                    <a:pt x="87" y="235"/>
                    <a:pt x="117" y="235"/>
                  </a:cubicBezTo>
                  <a:cubicBezTo>
                    <a:pt x="147" y="235"/>
                    <a:pt x="177" y="223"/>
                    <a:pt x="200" y="200"/>
                  </a:cubicBezTo>
                  <a:cubicBezTo>
                    <a:pt x="223" y="178"/>
                    <a:pt x="235" y="147"/>
                    <a:pt x="235" y="117"/>
                  </a:cubicBezTo>
                  <a:cubicBezTo>
                    <a:pt x="235" y="87"/>
                    <a:pt x="223" y="57"/>
                    <a:pt x="200" y="34"/>
                  </a:cubicBezTo>
                  <a:cubicBezTo>
                    <a:pt x="177" y="12"/>
                    <a:pt x="147" y="0"/>
                    <a:pt x="11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D02EBC50-0BA4-4C42-BCB8-D64076679D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5713" y="1827213"/>
              <a:ext cx="1225550" cy="1169988"/>
            </a:xfrm>
            <a:custGeom>
              <a:avLst/>
              <a:gdLst>
                <a:gd name="T0" fmla="*/ 132 w 277"/>
                <a:gd name="T1" fmla="*/ 261 h 264"/>
                <a:gd name="T2" fmla="*/ 41 w 277"/>
                <a:gd name="T3" fmla="*/ 223 h 264"/>
                <a:gd name="T4" fmla="*/ 4 w 277"/>
                <a:gd name="T5" fmla="*/ 132 h 264"/>
                <a:gd name="T6" fmla="*/ 41 w 277"/>
                <a:gd name="T7" fmla="*/ 41 h 264"/>
                <a:gd name="T8" fmla="*/ 132 w 277"/>
                <a:gd name="T9" fmla="*/ 4 h 264"/>
                <a:gd name="T10" fmla="*/ 223 w 277"/>
                <a:gd name="T11" fmla="*/ 41 h 264"/>
                <a:gd name="T12" fmla="*/ 223 w 277"/>
                <a:gd name="T13" fmla="*/ 223 h 264"/>
                <a:gd name="T14" fmla="*/ 132 w 277"/>
                <a:gd name="T15" fmla="*/ 261 h 264"/>
                <a:gd name="T16" fmla="*/ 132 w 277"/>
                <a:gd name="T17" fmla="*/ 0 h 264"/>
                <a:gd name="T18" fmla="*/ 39 w 277"/>
                <a:gd name="T19" fmla="*/ 39 h 264"/>
                <a:gd name="T20" fmla="*/ 0 w 277"/>
                <a:gd name="T21" fmla="*/ 132 h 264"/>
                <a:gd name="T22" fmla="*/ 39 w 277"/>
                <a:gd name="T23" fmla="*/ 226 h 264"/>
                <a:gd name="T24" fmla="*/ 132 w 277"/>
                <a:gd name="T25" fmla="*/ 264 h 264"/>
                <a:gd name="T26" fmla="*/ 226 w 277"/>
                <a:gd name="T27" fmla="*/ 226 h 264"/>
                <a:gd name="T28" fmla="*/ 226 w 277"/>
                <a:gd name="T29" fmla="*/ 39 h 264"/>
                <a:gd name="T30" fmla="*/ 132 w 277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64">
                  <a:moveTo>
                    <a:pt x="132" y="261"/>
                  </a:moveTo>
                  <a:cubicBezTo>
                    <a:pt x="98" y="261"/>
                    <a:pt x="66" y="248"/>
                    <a:pt x="41" y="223"/>
                  </a:cubicBezTo>
                  <a:cubicBezTo>
                    <a:pt x="17" y="199"/>
                    <a:pt x="4" y="167"/>
                    <a:pt x="4" y="132"/>
                  </a:cubicBezTo>
                  <a:cubicBezTo>
                    <a:pt x="4" y="98"/>
                    <a:pt x="17" y="66"/>
                    <a:pt x="41" y="41"/>
                  </a:cubicBezTo>
                  <a:cubicBezTo>
                    <a:pt x="66" y="17"/>
                    <a:pt x="98" y="4"/>
                    <a:pt x="132" y="4"/>
                  </a:cubicBezTo>
                  <a:cubicBezTo>
                    <a:pt x="167" y="4"/>
                    <a:pt x="199" y="17"/>
                    <a:pt x="223" y="41"/>
                  </a:cubicBezTo>
                  <a:cubicBezTo>
                    <a:pt x="274" y="92"/>
                    <a:pt x="274" y="173"/>
                    <a:pt x="223" y="223"/>
                  </a:cubicBezTo>
                  <a:cubicBezTo>
                    <a:pt x="199" y="248"/>
                    <a:pt x="167" y="261"/>
                    <a:pt x="132" y="261"/>
                  </a:cubicBezTo>
                  <a:moveTo>
                    <a:pt x="132" y="0"/>
                  </a:moveTo>
                  <a:cubicBezTo>
                    <a:pt x="97" y="0"/>
                    <a:pt x="64" y="14"/>
                    <a:pt x="39" y="39"/>
                  </a:cubicBezTo>
                  <a:cubicBezTo>
                    <a:pt x="14" y="64"/>
                    <a:pt x="0" y="97"/>
                    <a:pt x="0" y="132"/>
                  </a:cubicBezTo>
                  <a:cubicBezTo>
                    <a:pt x="0" y="168"/>
                    <a:pt x="14" y="201"/>
                    <a:pt x="39" y="226"/>
                  </a:cubicBezTo>
                  <a:cubicBezTo>
                    <a:pt x="64" y="251"/>
                    <a:pt x="97" y="264"/>
                    <a:pt x="132" y="264"/>
                  </a:cubicBezTo>
                  <a:cubicBezTo>
                    <a:pt x="168" y="264"/>
                    <a:pt x="201" y="251"/>
                    <a:pt x="226" y="226"/>
                  </a:cubicBezTo>
                  <a:cubicBezTo>
                    <a:pt x="277" y="174"/>
                    <a:pt x="277" y="91"/>
                    <a:pt x="226" y="39"/>
                  </a:cubicBezTo>
                  <a:cubicBezTo>
                    <a:pt x="201" y="14"/>
                    <a:pt x="168" y="0"/>
                    <a:pt x="132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095F52F7-B151-4DA6-BEF5-DDD938AF3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4138" y="1970088"/>
              <a:ext cx="973138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EF181442-1303-4434-AAE4-147579E2A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576" y="2682875"/>
              <a:ext cx="323850" cy="327025"/>
            </a:xfrm>
            <a:custGeom>
              <a:avLst/>
              <a:gdLst>
                <a:gd name="T0" fmla="*/ 23 w 204"/>
                <a:gd name="T1" fmla="*/ 0 h 206"/>
                <a:gd name="T2" fmla="*/ 0 w 204"/>
                <a:gd name="T3" fmla="*/ 206 h 206"/>
                <a:gd name="T4" fmla="*/ 204 w 204"/>
                <a:gd name="T5" fmla="*/ 184 h 206"/>
                <a:gd name="T6" fmla="*/ 23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23" y="0"/>
                  </a:moveTo>
                  <a:lnTo>
                    <a:pt x="0" y="206"/>
                  </a:lnTo>
                  <a:lnTo>
                    <a:pt x="204" y="18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982FC25A-77A5-492E-AB2E-AF23C35C2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576" y="2682875"/>
              <a:ext cx="323850" cy="327025"/>
            </a:xfrm>
            <a:custGeom>
              <a:avLst/>
              <a:gdLst>
                <a:gd name="T0" fmla="*/ 23 w 204"/>
                <a:gd name="T1" fmla="*/ 0 h 206"/>
                <a:gd name="T2" fmla="*/ 0 w 204"/>
                <a:gd name="T3" fmla="*/ 206 h 206"/>
                <a:gd name="T4" fmla="*/ 204 w 204"/>
                <a:gd name="T5" fmla="*/ 184 h 206"/>
                <a:gd name="T6" fmla="*/ 23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23" y="0"/>
                  </a:moveTo>
                  <a:lnTo>
                    <a:pt x="0" y="206"/>
                  </a:lnTo>
                  <a:lnTo>
                    <a:pt x="204" y="184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8" name="Group 29">
            <a:extLst>
              <a:ext uri="{FF2B5EF4-FFF2-40B4-BE49-F238E27FC236}">
                <a16:creationId xmlns:a16="http://schemas.microsoft.com/office/drawing/2014/main" id="{A42E8EB5-3FBE-447D-B534-3E7E1A78EC80}"/>
              </a:ext>
            </a:extLst>
          </p:cNvPr>
          <p:cNvGrpSpPr/>
          <p:nvPr/>
        </p:nvGrpSpPr>
        <p:grpSpPr>
          <a:xfrm>
            <a:off x="3471655" y="2119664"/>
            <a:ext cx="1199225" cy="1053563"/>
            <a:chOff x="2894013" y="1827213"/>
            <a:chExt cx="1346200" cy="1182687"/>
          </a:xfrm>
        </p:grpSpPr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2D129549-A283-4BD8-B4E1-8DE7B03EA2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0376" y="1893888"/>
              <a:ext cx="1039813" cy="1041400"/>
            </a:xfrm>
            <a:custGeom>
              <a:avLst/>
              <a:gdLst>
                <a:gd name="T0" fmla="*/ 117 w 235"/>
                <a:gd name="T1" fmla="*/ 218 h 235"/>
                <a:gd name="T2" fmla="*/ 46 w 235"/>
                <a:gd name="T3" fmla="*/ 188 h 235"/>
                <a:gd name="T4" fmla="*/ 46 w 235"/>
                <a:gd name="T5" fmla="*/ 47 h 235"/>
                <a:gd name="T6" fmla="*/ 117 w 235"/>
                <a:gd name="T7" fmla="*/ 17 h 235"/>
                <a:gd name="T8" fmla="*/ 188 w 235"/>
                <a:gd name="T9" fmla="*/ 47 h 235"/>
                <a:gd name="T10" fmla="*/ 188 w 235"/>
                <a:gd name="T11" fmla="*/ 188 h 235"/>
                <a:gd name="T12" fmla="*/ 117 w 235"/>
                <a:gd name="T13" fmla="*/ 218 h 235"/>
                <a:gd name="T14" fmla="*/ 117 w 235"/>
                <a:gd name="T15" fmla="*/ 0 h 235"/>
                <a:gd name="T16" fmla="*/ 34 w 235"/>
                <a:gd name="T17" fmla="*/ 34 h 235"/>
                <a:gd name="T18" fmla="*/ 0 w 235"/>
                <a:gd name="T19" fmla="*/ 117 h 235"/>
                <a:gd name="T20" fmla="*/ 34 w 235"/>
                <a:gd name="T21" fmla="*/ 200 h 235"/>
                <a:gd name="T22" fmla="*/ 117 w 235"/>
                <a:gd name="T23" fmla="*/ 235 h 235"/>
                <a:gd name="T24" fmla="*/ 200 w 235"/>
                <a:gd name="T25" fmla="*/ 200 h 235"/>
                <a:gd name="T26" fmla="*/ 235 w 235"/>
                <a:gd name="T27" fmla="*/ 117 h 235"/>
                <a:gd name="T28" fmla="*/ 200 w 235"/>
                <a:gd name="T29" fmla="*/ 34 h 235"/>
                <a:gd name="T30" fmla="*/ 117 w 235"/>
                <a:gd name="T3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235">
                  <a:moveTo>
                    <a:pt x="117" y="218"/>
                  </a:moveTo>
                  <a:cubicBezTo>
                    <a:pt x="92" y="218"/>
                    <a:pt x="66" y="208"/>
                    <a:pt x="46" y="188"/>
                  </a:cubicBezTo>
                  <a:cubicBezTo>
                    <a:pt x="7" y="149"/>
                    <a:pt x="7" y="86"/>
                    <a:pt x="46" y="47"/>
                  </a:cubicBezTo>
                  <a:cubicBezTo>
                    <a:pt x="66" y="27"/>
                    <a:pt x="92" y="17"/>
                    <a:pt x="117" y="17"/>
                  </a:cubicBezTo>
                  <a:cubicBezTo>
                    <a:pt x="143" y="17"/>
                    <a:pt x="169" y="27"/>
                    <a:pt x="188" y="47"/>
                  </a:cubicBezTo>
                  <a:cubicBezTo>
                    <a:pt x="227" y="86"/>
                    <a:pt x="227" y="149"/>
                    <a:pt x="188" y="188"/>
                  </a:cubicBezTo>
                  <a:cubicBezTo>
                    <a:pt x="169" y="208"/>
                    <a:pt x="143" y="218"/>
                    <a:pt x="117" y="218"/>
                  </a:cubicBezTo>
                  <a:moveTo>
                    <a:pt x="117" y="0"/>
                  </a:moveTo>
                  <a:cubicBezTo>
                    <a:pt x="87" y="0"/>
                    <a:pt x="57" y="12"/>
                    <a:pt x="34" y="34"/>
                  </a:cubicBezTo>
                  <a:cubicBezTo>
                    <a:pt x="11" y="57"/>
                    <a:pt x="0" y="87"/>
                    <a:pt x="0" y="117"/>
                  </a:cubicBezTo>
                  <a:cubicBezTo>
                    <a:pt x="0" y="147"/>
                    <a:pt x="11" y="178"/>
                    <a:pt x="34" y="200"/>
                  </a:cubicBezTo>
                  <a:cubicBezTo>
                    <a:pt x="57" y="223"/>
                    <a:pt x="87" y="235"/>
                    <a:pt x="117" y="235"/>
                  </a:cubicBezTo>
                  <a:cubicBezTo>
                    <a:pt x="147" y="235"/>
                    <a:pt x="177" y="223"/>
                    <a:pt x="200" y="200"/>
                  </a:cubicBezTo>
                  <a:cubicBezTo>
                    <a:pt x="223" y="178"/>
                    <a:pt x="235" y="147"/>
                    <a:pt x="235" y="117"/>
                  </a:cubicBezTo>
                  <a:cubicBezTo>
                    <a:pt x="235" y="87"/>
                    <a:pt x="223" y="57"/>
                    <a:pt x="200" y="34"/>
                  </a:cubicBezTo>
                  <a:cubicBezTo>
                    <a:pt x="177" y="12"/>
                    <a:pt x="147" y="0"/>
                    <a:pt x="117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7BD65935-0372-4A7A-AAC4-EF511CC07D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4013" y="1827213"/>
              <a:ext cx="1265238" cy="1169988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6D97C555-0B2C-4C47-A4E4-1770100FA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2126" y="1970088"/>
              <a:ext cx="973138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C15A21F9-2AEB-4DBC-90AF-EBFB945CA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363" y="2682875"/>
              <a:ext cx="323850" cy="327025"/>
            </a:xfrm>
            <a:custGeom>
              <a:avLst/>
              <a:gdLst>
                <a:gd name="T0" fmla="*/ 181 w 204"/>
                <a:gd name="T1" fmla="*/ 0 h 206"/>
                <a:gd name="T2" fmla="*/ 0 w 204"/>
                <a:gd name="T3" fmla="*/ 184 h 206"/>
                <a:gd name="T4" fmla="*/ 204 w 204"/>
                <a:gd name="T5" fmla="*/ 206 h 206"/>
                <a:gd name="T6" fmla="*/ 181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181" y="0"/>
                  </a:moveTo>
                  <a:lnTo>
                    <a:pt x="0" y="184"/>
                  </a:lnTo>
                  <a:lnTo>
                    <a:pt x="204" y="206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2B50493F-1056-459C-BCE4-DF666B406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363" y="2682875"/>
              <a:ext cx="323850" cy="327025"/>
            </a:xfrm>
            <a:custGeom>
              <a:avLst/>
              <a:gdLst>
                <a:gd name="T0" fmla="*/ 181 w 204"/>
                <a:gd name="T1" fmla="*/ 0 h 206"/>
                <a:gd name="T2" fmla="*/ 0 w 204"/>
                <a:gd name="T3" fmla="*/ 184 h 206"/>
                <a:gd name="T4" fmla="*/ 204 w 204"/>
                <a:gd name="T5" fmla="*/ 206 h 206"/>
                <a:gd name="T6" fmla="*/ 181 w 204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206">
                  <a:moveTo>
                    <a:pt x="181" y="0"/>
                  </a:moveTo>
                  <a:lnTo>
                    <a:pt x="0" y="184"/>
                  </a:lnTo>
                  <a:lnTo>
                    <a:pt x="204" y="206"/>
                  </a:lnTo>
                  <a:lnTo>
                    <a:pt x="1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44" name="Freeform 47">
            <a:extLst>
              <a:ext uri="{FF2B5EF4-FFF2-40B4-BE49-F238E27FC236}">
                <a16:creationId xmlns:a16="http://schemas.microsoft.com/office/drawing/2014/main" id="{C90220DF-EF1C-4128-BB45-0F62536BFCC1}"/>
              </a:ext>
            </a:extLst>
          </p:cNvPr>
          <p:cNvSpPr>
            <a:spLocks/>
          </p:cNvSpPr>
          <p:nvPr/>
        </p:nvSpPr>
        <p:spPr bwMode="auto">
          <a:xfrm>
            <a:off x="4655324" y="3435138"/>
            <a:ext cx="3553834" cy="2207534"/>
          </a:xfrm>
          <a:custGeom>
            <a:avLst/>
            <a:gdLst>
              <a:gd name="T0" fmla="*/ 2513 w 2513"/>
              <a:gd name="T1" fmla="*/ 0 h 1561"/>
              <a:gd name="T2" fmla="*/ 0 w 2513"/>
              <a:gd name="T3" fmla="*/ 0 h 1561"/>
              <a:gd name="T4" fmla="*/ 0 w 2513"/>
              <a:gd name="T5" fmla="*/ 1561 h 1561"/>
              <a:gd name="T6" fmla="*/ 2513 w 2513"/>
              <a:gd name="T7" fmla="*/ 0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13" h="1561">
                <a:moveTo>
                  <a:pt x="2513" y="0"/>
                </a:moveTo>
                <a:lnTo>
                  <a:pt x="0" y="0"/>
                </a:lnTo>
                <a:lnTo>
                  <a:pt x="0" y="1561"/>
                </a:lnTo>
                <a:lnTo>
                  <a:pt x="25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45" name="Group 36">
            <a:extLst>
              <a:ext uri="{FF2B5EF4-FFF2-40B4-BE49-F238E27FC236}">
                <a16:creationId xmlns:a16="http://schemas.microsoft.com/office/drawing/2014/main" id="{5D67652F-BBB8-4C0F-831C-FBB23583141D}"/>
              </a:ext>
            </a:extLst>
          </p:cNvPr>
          <p:cNvGrpSpPr/>
          <p:nvPr/>
        </p:nvGrpSpPr>
        <p:grpSpPr>
          <a:xfrm>
            <a:off x="3194008" y="2119664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46" name="Oval 37">
              <a:extLst>
                <a:ext uri="{FF2B5EF4-FFF2-40B4-BE49-F238E27FC236}">
                  <a16:creationId xmlns:a16="http://schemas.microsoft.com/office/drawing/2014/main" id="{37B811EF-8D46-4B93-BE00-E0E01D7BA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id="{9BFC2979-D9C5-4C10-B99F-D94C03E5DC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8" name="Group 39">
            <a:extLst>
              <a:ext uri="{FF2B5EF4-FFF2-40B4-BE49-F238E27FC236}">
                <a16:creationId xmlns:a16="http://schemas.microsoft.com/office/drawing/2014/main" id="{256A561F-F908-4CA4-B0D3-60C68D0C9F61}"/>
              </a:ext>
            </a:extLst>
          </p:cNvPr>
          <p:cNvGrpSpPr/>
          <p:nvPr/>
        </p:nvGrpSpPr>
        <p:grpSpPr>
          <a:xfrm>
            <a:off x="8745963" y="2119664"/>
            <a:ext cx="277647" cy="276819"/>
            <a:chOff x="2138511" y="2464802"/>
            <a:chExt cx="354012" cy="352956"/>
          </a:xfrm>
        </p:grpSpPr>
        <p:sp>
          <p:nvSpPr>
            <p:cNvPr id="49" name="Oval 40">
              <a:extLst>
                <a:ext uri="{FF2B5EF4-FFF2-40B4-BE49-F238E27FC236}">
                  <a16:creationId xmlns:a16="http://schemas.microsoft.com/office/drawing/2014/main" id="{A8D9AD45-8ABA-4EF6-B764-39E3F3DFF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29" y="2555417"/>
              <a:ext cx="171376" cy="171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358AB801-3EAC-4B42-A2D9-848990B2C7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51" name="Group 42">
            <a:extLst>
              <a:ext uri="{FF2B5EF4-FFF2-40B4-BE49-F238E27FC236}">
                <a16:creationId xmlns:a16="http://schemas.microsoft.com/office/drawing/2014/main" id="{A83AEE3D-0F7D-464C-8B6B-6DABA7A4135E}"/>
              </a:ext>
            </a:extLst>
          </p:cNvPr>
          <p:cNvGrpSpPr/>
          <p:nvPr/>
        </p:nvGrpSpPr>
        <p:grpSpPr>
          <a:xfrm>
            <a:off x="2460837" y="4293205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52" name="Oval 43">
              <a:extLst>
                <a:ext uri="{FF2B5EF4-FFF2-40B4-BE49-F238E27FC236}">
                  <a16:creationId xmlns:a16="http://schemas.microsoft.com/office/drawing/2014/main" id="{ED42A37C-9685-413B-AE6E-B86D80070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E7FCB83C-685B-4CB2-8AF9-A033AE9768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54" name="Group 45">
            <a:extLst>
              <a:ext uri="{FF2B5EF4-FFF2-40B4-BE49-F238E27FC236}">
                <a16:creationId xmlns:a16="http://schemas.microsoft.com/office/drawing/2014/main" id="{24C6816A-CA8D-4D5A-B07B-BE59714CE4FB}"/>
              </a:ext>
            </a:extLst>
          </p:cNvPr>
          <p:cNvGrpSpPr/>
          <p:nvPr/>
        </p:nvGrpSpPr>
        <p:grpSpPr>
          <a:xfrm>
            <a:off x="9481919" y="4293205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55" name="Oval 46">
              <a:extLst>
                <a:ext uri="{FF2B5EF4-FFF2-40B4-BE49-F238E27FC236}">
                  <a16:creationId xmlns:a16="http://schemas.microsoft.com/office/drawing/2014/main" id="{F06F043C-3D0C-4216-A493-A2D0D8ACA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id="{9220067A-CC91-4DBC-AD2E-CF76B8954F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7" name="TextBox 48">
            <a:extLst>
              <a:ext uri="{FF2B5EF4-FFF2-40B4-BE49-F238E27FC236}">
                <a16:creationId xmlns:a16="http://schemas.microsoft.com/office/drawing/2014/main" id="{0AE1AE59-36A1-4B3C-9346-EFCEFB701374}"/>
              </a:ext>
            </a:extLst>
          </p:cNvPr>
          <p:cNvSpPr txBox="1"/>
          <p:nvPr/>
        </p:nvSpPr>
        <p:spPr>
          <a:xfrm>
            <a:off x="1744972" y="2046885"/>
            <a:ext cx="1370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spc="300">
                <a:cs typeface="+mn-ea"/>
                <a:sym typeface="+mn-lt"/>
              </a:rPr>
              <a:t>教学分析</a:t>
            </a:r>
            <a:endParaRPr lang="id-ID" sz="2000" b="1" spc="300" dirty="0">
              <a:cs typeface="+mn-ea"/>
              <a:sym typeface="+mn-lt"/>
            </a:endParaRPr>
          </a:p>
        </p:txBody>
      </p:sp>
      <p:sp>
        <p:nvSpPr>
          <p:cNvPr id="58" name="TextBox 49">
            <a:extLst>
              <a:ext uri="{FF2B5EF4-FFF2-40B4-BE49-F238E27FC236}">
                <a16:creationId xmlns:a16="http://schemas.microsoft.com/office/drawing/2014/main" id="{6E3217D0-5696-438E-9161-EDF69A6982CE}"/>
              </a:ext>
            </a:extLst>
          </p:cNvPr>
          <p:cNvSpPr txBox="1"/>
          <p:nvPr/>
        </p:nvSpPr>
        <p:spPr>
          <a:xfrm>
            <a:off x="1014503" y="2387767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cs typeface="+mn-ea"/>
                <a:sym typeface="+mn-lt"/>
              </a:rPr>
              <a:t>……</a:t>
            </a:r>
            <a:r>
              <a:rPr lang="zh-CN" altLang="en-US" sz="800" spc="300" dirty="0"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800" b="1" spc="300" dirty="0">
              <a:cs typeface="+mn-ea"/>
              <a:sym typeface="+mn-lt"/>
            </a:endParaRPr>
          </a:p>
        </p:txBody>
      </p:sp>
      <p:sp>
        <p:nvSpPr>
          <p:cNvPr id="59" name="TextBox 50">
            <a:extLst>
              <a:ext uri="{FF2B5EF4-FFF2-40B4-BE49-F238E27FC236}">
                <a16:creationId xmlns:a16="http://schemas.microsoft.com/office/drawing/2014/main" id="{F3BE436A-D635-45F0-B2DC-A436257B3044}"/>
              </a:ext>
            </a:extLst>
          </p:cNvPr>
          <p:cNvSpPr txBox="1"/>
          <p:nvPr/>
        </p:nvSpPr>
        <p:spPr>
          <a:xfrm>
            <a:off x="1011945" y="4212275"/>
            <a:ext cx="1370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spc="300">
                <a:cs typeface="+mn-ea"/>
                <a:sym typeface="+mn-lt"/>
              </a:rPr>
              <a:t>教学过程</a:t>
            </a:r>
            <a:endParaRPr lang="id-ID" sz="2000" b="1" spc="300" dirty="0">
              <a:cs typeface="+mn-ea"/>
              <a:sym typeface="+mn-lt"/>
            </a:endParaRPr>
          </a:p>
        </p:txBody>
      </p:sp>
      <p:sp>
        <p:nvSpPr>
          <p:cNvPr id="60" name="TextBox 51">
            <a:extLst>
              <a:ext uri="{FF2B5EF4-FFF2-40B4-BE49-F238E27FC236}">
                <a16:creationId xmlns:a16="http://schemas.microsoft.com/office/drawing/2014/main" id="{DA72B2CF-C806-428F-BC0D-5841D8D1FF71}"/>
              </a:ext>
            </a:extLst>
          </p:cNvPr>
          <p:cNvSpPr txBox="1"/>
          <p:nvPr/>
        </p:nvSpPr>
        <p:spPr>
          <a:xfrm>
            <a:off x="281476" y="4553157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cs typeface="+mn-ea"/>
                <a:sym typeface="+mn-lt"/>
              </a:rPr>
              <a:t>……</a:t>
            </a:r>
            <a:r>
              <a:rPr lang="zh-CN" altLang="en-US" sz="800" spc="300" dirty="0"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800" b="1" spc="300" dirty="0">
              <a:cs typeface="+mn-ea"/>
              <a:sym typeface="+mn-lt"/>
            </a:endParaRPr>
          </a:p>
        </p:txBody>
      </p:sp>
      <p:sp>
        <p:nvSpPr>
          <p:cNvPr id="61" name="TextBox 52">
            <a:extLst>
              <a:ext uri="{FF2B5EF4-FFF2-40B4-BE49-F238E27FC236}">
                <a16:creationId xmlns:a16="http://schemas.microsoft.com/office/drawing/2014/main" id="{840F3211-04C2-45AF-B764-297F7803DE59}"/>
              </a:ext>
            </a:extLst>
          </p:cNvPr>
          <p:cNvSpPr txBox="1"/>
          <p:nvPr/>
        </p:nvSpPr>
        <p:spPr>
          <a:xfrm>
            <a:off x="9218077" y="2046885"/>
            <a:ext cx="1370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spc="300">
                <a:cs typeface="+mn-ea"/>
                <a:sym typeface="+mn-lt"/>
              </a:rPr>
              <a:t>教学设计</a:t>
            </a:r>
            <a:endParaRPr lang="id-ID" sz="2000" b="1" spc="300" dirty="0">
              <a:cs typeface="+mn-ea"/>
              <a:sym typeface="+mn-lt"/>
            </a:endParaRPr>
          </a:p>
        </p:txBody>
      </p:sp>
      <p:sp>
        <p:nvSpPr>
          <p:cNvPr id="62" name="TextBox 53">
            <a:extLst>
              <a:ext uri="{FF2B5EF4-FFF2-40B4-BE49-F238E27FC236}">
                <a16:creationId xmlns:a16="http://schemas.microsoft.com/office/drawing/2014/main" id="{1E6CA3DA-F52F-45C9-BB7A-C50E489772EA}"/>
              </a:ext>
            </a:extLst>
          </p:cNvPr>
          <p:cNvSpPr txBox="1"/>
          <p:nvPr/>
        </p:nvSpPr>
        <p:spPr>
          <a:xfrm>
            <a:off x="9039587" y="2387767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cs typeface="+mn-ea"/>
                <a:sym typeface="+mn-lt"/>
              </a:rPr>
              <a:t>……</a:t>
            </a:r>
            <a:r>
              <a:rPr lang="zh-CN" altLang="en-US" sz="800" spc="300" dirty="0"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800" b="1" spc="300" dirty="0">
              <a:cs typeface="+mn-ea"/>
              <a:sym typeface="+mn-lt"/>
            </a:endParaRPr>
          </a:p>
        </p:txBody>
      </p:sp>
      <p:sp>
        <p:nvSpPr>
          <p:cNvPr id="63" name="TextBox 54">
            <a:extLst>
              <a:ext uri="{FF2B5EF4-FFF2-40B4-BE49-F238E27FC236}">
                <a16:creationId xmlns:a16="http://schemas.microsoft.com/office/drawing/2014/main" id="{754F1BDF-FB5D-4D35-8A35-01AC81C9CCFF}"/>
              </a:ext>
            </a:extLst>
          </p:cNvPr>
          <p:cNvSpPr txBox="1"/>
          <p:nvPr/>
        </p:nvSpPr>
        <p:spPr>
          <a:xfrm>
            <a:off x="9900823" y="4212275"/>
            <a:ext cx="1370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spc="300">
                <a:cs typeface="+mn-ea"/>
                <a:sym typeface="+mn-lt"/>
              </a:rPr>
              <a:t>教学反思</a:t>
            </a:r>
            <a:endParaRPr lang="id-ID" sz="2000" b="1" spc="300" dirty="0">
              <a:cs typeface="+mn-ea"/>
              <a:sym typeface="+mn-lt"/>
            </a:endParaRPr>
          </a:p>
        </p:txBody>
      </p:sp>
      <p:sp>
        <p:nvSpPr>
          <p:cNvPr id="64" name="TextBox 55">
            <a:extLst>
              <a:ext uri="{FF2B5EF4-FFF2-40B4-BE49-F238E27FC236}">
                <a16:creationId xmlns:a16="http://schemas.microsoft.com/office/drawing/2014/main" id="{29227C94-4209-41C2-89FE-4F339D8570C1}"/>
              </a:ext>
            </a:extLst>
          </p:cNvPr>
          <p:cNvSpPr txBox="1"/>
          <p:nvPr/>
        </p:nvSpPr>
        <p:spPr>
          <a:xfrm>
            <a:off x="9722332" y="4553157"/>
            <a:ext cx="2188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spc="300" dirty="0">
                <a:cs typeface="+mn-ea"/>
                <a:sym typeface="+mn-lt"/>
              </a:rPr>
              <a:t>详细内容</a:t>
            </a:r>
            <a:r>
              <a:rPr lang="en-US" altLang="zh-CN" sz="800" spc="300" dirty="0">
                <a:cs typeface="+mn-ea"/>
                <a:sym typeface="+mn-lt"/>
              </a:rPr>
              <a:t>……</a:t>
            </a:r>
            <a:r>
              <a:rPr lang="zh-CN" altLang="en-US" sz="800" spc="300" dirty="0"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n-US" sz="800" b="1" spc="300" dirty="0">
              <a:cs typeface="+mn-ea"/>
              <a:sym typeface="+mn-lt"/>
            </a:endParaRPr>
          </a:p>
        </p:txBody>
      </p:sp>
      <p:sp>
        <p:nvSpPr>
          <p:cNvPr id="65" name="Freeform 55">
            <a:extLst>
              <a:ext uri="{FF2B5EF4-FFF2-40B4-BE49-F238E27FC236}">
                <a16:creationId xmlns:a16="http://schemas.microsoft.com/office/drawing/2014/main" id="{74A64BFA-49A8-41FD-92EF-231DDD9C02B2}"/>
              </a:ext>
            </a:extLst>
          </p:cNvPr>
          <p:cNvSpPr>
            <a:spLocks/>
          </p:cNvSpPr>
          <p:nvPr/>
        </p:nvSpPr>
        <p:spPr bwMode="auto">
          <a:xfrm>
            <a:off x="3850729" y="2384970"/>
            <a:ext cx="354812" cy="439711"/>
          </a:xfrm>
          <a:custGeom>
            <a:avLst/>
            <a:gdLst>
              <a:gd name="T0" fmla="*/ 2 w 491"/>
              <a:gd name="T1" fmla="*/ 370 h 608"/>
              <a:gd name="T2" fmla="*/ 49 w 491"/>
              <a:gd name="T3" fmla="*/ 332 h 608"/>
              <a:gd name="T4" fmla="*/ 112 w 491"/>
              <a:gd name="T5" fmla="*/ 338 h 608"/>
              <a:gd name="T6" fmla="*/ 112 w 491"/>
              <a:gd name="T7" fmla="*/ 337 h 608"/>
              <a:gd name="T8" fmla="*/ 62 w 491"/>
              <a:gd name="T9" fmla="*/ 331 h 608"/>
              <a:gd name="T10" fmla="*/ 29 w 491"/>
              <a:gd name="T11" fmla="*/ 285 h 608"/>
              <a:gd name="T12" fmla="*/ 71 w 491"/>
              <a:gd name="T13" fmla="*/ 247 h 608"/>
              <a:gd name="T14" fmla="*/ 238 w 491"/>
              <a:gd name="T15" fmla="*/ 264 h 608"/>
              <a:gd name="T16" fmla="*/ 262 w 491"/>
              <a:gd name="T17" fmla="*/ 264 h 608"/>
              <a:gd name="T18" fmla="*/ 254 w 491"/>
              <a:gd name="T19" fmla="*/ 124 h 608"/>
              <a:gd name="T20" fmla="*/ 350 w 491"/>
              <a:gd name="T21" fmla="*/ 47 h 608"/>
              <a:gd name="T22" fmla="*/ 355 w 491"/>
              <a:gd name="T23" fmla="*/ 168 h 608"/>
              <a:gd name="T24" fmla="*/ 440 w 491"/>
              <a:gd name="T25" fmla="*/ 342 h 608"/>
              <a:gd name="T26" fmla="*/ 491 w 491"/>
              <a:gd name="T27" fmla="*/ 368 h 608"/>
              <a:gd name="T28" fmla="*/ 491 w 491"/>
              <a:gd name="T29" fmla="*/ 579 h 608"/>
              <a:gd name="T30" fmla="*/ 292 w 491"/>
              <a:gd name="T31" fmla="*/ 608 h 608"/>
              <a:gd name="T32" fmla="*/ 166 w 491"/>
              <a:gd name="T33" fmla="*/ 595 h 608"/>
              <a:gd name="T34" fmla="*/ 62 w 491"/>
              <a:gd name="T35" fmla="*/ 584 h 608"/>
              <a:gd name="T36" fmla="*/ 33 w 491"/>
              <a:gd name="T37" fmla="*/ 539 h 608"/>
              <a:gd name="T38" fmla="*/ 59 w 491"/>
              <a:gd name="T39" fmla="*/ 502 h 608"/>
              <a:gd name="T40" fmla="*/ 45 w 491"/>
              <a:gd name="T41" fmla="*/ 500 h 608"/>
              <a:gd name="T42" fmla="*/ 12 w 491"/>
              <a:gd name="T43" fmla="*/ 454 h 608"/>
              <a:gd name="T44" fmla="*/ 45 w 491"/>
              <a:gd name="T45" fmla="*/ 417 h 608"/>
              <a:gd name="T46" fmla="*/ 40 w 491"/>
              <a:gd name="T47" fmla="*/ 416 h 608"/>
              <a:gd name="T48" fmla="*/ 2 w 491"/>
              <a:gd name="T49" fmla="*/ 37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1" h="608">
                <a:moveTo>
                  <a:pt x="2" y="370"/>
                </a:moveTo>
                <a:cubicBezTo>
                  <a:pt x="5" y="347"/>
                  <a:pt x="25" y="330"/>
                  <a:pt x="49" y="332"/>
                </a:cubicBezTo>
                <a:cubicBezTo>
                  <a:pt x="112" y="338"/>
                  <a:pt x="112" y="338"/>
                  <a:pt x="112" y="338"/>
                </a:cubicBezTo>
                <a:cubicBezTo>
                  <a:pt x="112" y="337"/>
                  <a:pt x="112" y="337"/>
                  <a:pt x="112" y="337"/>
                </a:cubicBezTo>
                <a:cubicBezTo>
                  <a:pt x="62" y="331"/>
                  <a:pt x="62" y="331"/>
                  <a:pt x="62" y="331"/>
                </a:cubicBezTo>
                <a:cubicBezTo>
                  <a:pt x="42" y="329"/>
                  <a:pt x="27" y="309"/>
                  <a:pt x="29" y="285"/>
                </a:cubicBezTo>
                <a:cubicBezTo>
                  <a:pt x="32" y="262"/>
                  <a:pt x="50" y="245"/>
                  <a:pt x="71" y="247"/>
                </a:cubicBezTo>
                <a:cubicBezTo>
                  <a:pt x="238" y="264"/>
                  <a:pt x="238" y="264"/>
                  <a:pt x="238" y="264"/>
                </a:cubicBezTo>
                <a:cubicBezTo>
                  <a:pt x="262" y="264"/>
                  <a:pt x="262" y="264"/>
                  <a:pt x="262" y="264"/>
                </a:cubicBezTo>
                <a:cubicBezTo>
                  <a:pt x="262" y="264"/>
                  <a:pt x="228" y="249"/>
                  <a:pt x="254" y="124"/>
                </a:cubicBezTo>
                <a:cubicBezTo>
                  <a:pt x="280" y="0"/>
                  <a:pt x="350" y="47"/>
                  <a:pt x="350" y="47"/>
                </a:cubicBezTo>
                <a:cubicBezTo>
                  <a:pt x="350" y="47"/>
                  <a:pt x="351" y="153"/>
                  <a:pt x="355" y="168"/>
                </a:cubicBezTo>
                <a:cubicBezTo>
                  <a:pt x="359" y="183"/>
                  <a:pt x="440" y="342"/>
                  <a:pt x="440" y="342"/>
                </a:cubicBezTo>
                <a:cubicBezTo>
                  <a:pt x="440" y="351"/>
                  <a:pt x="491" y="359"/>
                  <a:pt x="491" y="368"/>
                </a:cubicBezTo>
                <a:cubicBezTo>
                  <a:pt x="490" y="441"/>
                  <a:pt x="491" y="503"/>
                  <a:pt x="491" y="579"/>
                </a:cubicBezTo>
                <a:cubicBezTo>
                  <a:pt x="437" y="565"/>
                  <a:pt x="408" y="608"/>
                  <a:pt x="292" y="608"/>
                </a:cubicBezTo>
                <a:cubicBezTo>
                  <a:pt x="254" y="608"/>
                  <a:pt x="206" y="601"/>
                  <a:pt x="166" y="595"/>
                </a:cubicBezTo>
                <a:cubicBezTo>
                  <a:pt x="62" y="584"/>
                  <a:pt x="62" y="584"/>
                  <a:pt x="62" y="584"/>
                </a:cubicBezTo>
                <a:cubicBezTo>
                  <a:pt x="44" y="582"/>
                  <a:pt x="31" y="562"/>
                  <a:pt x="33" y="539"/>
                </a:cubicBezTo>
                <a:cubicBezTo>
                  <a:pt x="35" y="521"/>
                  <a:pt x="46" y="506"/>
                  <a:pt x="59" y="502"/>
                </a:cubicBezTo>
                <a:cubicBezTo>
                  <a:pt x="45" y="500"/>
                  <a:pt x="45" y="500"/>
                  <a:pt x="45" y="500"/>
                </a:cubicBezTo>
                <a:cubicBezTo>
                  <a:pt x="25" y="498"/>
                  <a:pt x="10" y="478"/>
                  <a:pt x="12" y="454"/>
                </a:cubicBezTo>
                <a:cubicBezTo>
                  <a:pt x="14" y="434"/>
                  <a:pt x="28" y="420"/>
                  <a:pt x="45" y="417"/>
                </a:cubicBezTo>
                <a:cubicBezTo>
                  <a:pt x="40" y="416"/>
                  <a:pt x="40" y="416"/>
                  <a:pt x="40" y="416"/>
                </a:cubicBezTo>
                <a:cubicBezTo>
                  <a:pt x="17" y="414"/>
                  <a:pt x="0" y="393"/>
                  <a:pt x="2" y="3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66" name="Group 57">
            <a:extLst>
              <a:ext uri="{FF2B5EF4-FFF2-40B4-BE49-F238E27FC236}">
                <a16:creationId xmlns:a16="http://schemas.microsoft.com/office/drawing/2014/main" id="{631F7E95-A75C-4081-9CD6-9785772B2B14}"/>
              </a:ext>
            </a:extLst>
          </p:cNvPr>
          <p:cNvGrpSpPr/>
          <p:nvPr/>
        </p:nvGrpSpPr>
        <p:grpSpPr>
          <a:xfrm>
            <a:off x="3084478" y="4553157"/>
            <a:ext cx="339725" cy="319217"/>
            <a:chOff x="3175" y="-1587"/>
            <a:chExt cx="1209675" cy="1136651"/>
          </a:xfrm>
          <a:solidFill>
            <a:schemeClr val="bg1"/>
          </a:solidFill>
        </p:grpSpPr>
        <p:sp>
          <p:nvSpPr>
            <p:cNvPr id="67" name="Freeform 59">
              <a:extLst>
                <a:ext uri="{FF2B5EF4-FFF2-40B4-BE49-F238E27FC236}">
                  <a16:creationId xmlns:a16="http://schemas.microsoft.com/office/drawing/2014/main" id="{1ABEAF7D-79EA-4432-9354-693E8A8C7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-1587"/>
              <a:ext cx="1209675" cy="454025"/>
            </a:xfrm>
            <a:custGeom>
              <a:avLst/>
              <a:gdLst>
                <a:gd name="T0" fmla="*/ 297 w 320"/>
                <a:gd name="T1" fmla="*/ 41 h 120"/>
                <a:gd name="T2" fmla="*/ 160 w 320"/>
                <a:gd name="T3" fmla="*/ 0 h 120"/>
                <a:gd name="T4" fmla="*/ 23 w 320"/>
                <a:gd name="T5" fmla="*/ 41 h 120"/>
                <a:gd name="T6" fmla="*/ 0 w 320"/>
                <a:gd name="T7" fmla="*/ 79 h 120"/>
                <a:gd name="T8" fmla="*/ 0 w 320"/>
                <a:gd name="T9" fmla="*/ 100 h 120"/>
                <a:gd name="T10" fmla="*/ 20 w 320"/>
                <a:gd name="T11" fmla="*/ 120 h 120"/>
                <a:gd name="T12" fmla="*/ 60 w 320"/>
                <a:gd name="T13" fmla="*/ 120 h 120"/>
                <a:gd name="T14" fmla="*/ 80 w 320"/>
                <a:gd name="T15" fmla="*/ 100 h 120"/>
                <a:gd name="T16" fmla="*/ 91 w 320"/>
                <a:gd name="T17" fmla="*/ 67 h 120"/>
                <a:gd name="T18" fmla="*/ 160 w 320"/>
                <a:gd name="T19" fmla="*/ 41 h 120"/>
                <a:gd name="T20" fmla="*/ 229 w 320"/>
                <a:gd name="T21" fmla="*/ 67 h 120"/>
                <a:gd name="T22" fmla="*/ 241 w 320"/>
                <a:gd name="T23" fmla="*/ 100 h 120"/>
                <a:gd name="T24" fmla="*/ 261 w 320"/>
                <a:gd name="T25" fmla="*/ 120 h 120"/>
                <a:gd name="T26" fmla="*/ 301 w 320"/>
                <a:gd name="T27" fmla="*/ 120 h 120"/>
                <a:gd name="T28" fmla="*/ 320 w 320"/>
                <a:gd name="T29" fmla="*/ 100 h 120"/>
                <a:gd name="T30" fmla="*/ 320 w 320"/>
                <a:gd name="T31" fmla="*/ 79 h 120"/>
                <a:gd name="T32" fmla="*/ 297 w 320"/>
                <a:gd name="T33" fmla="*/ 4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0" h="120">
                  <a:moveTo>
                    <a:pt x="297" y="41"/>
                  </a:moveTo>
                  <a:cubicBezTo>
                    <a:pt x="273" y="20"/>
                    <a:pt x="240" y="0"/>
                    <a:pt x="160" y="0"/>
                  </a:cubicBezTo>
                  <a:cubicBezTo>
                    <a:pt x="80" y="0"/>
                    <a:pt x="48" y="20"/>
                    <a:pt x="23" y="41"/>
                  </a:cubicBezTo>
                  <a:cubicBezTo>
                    <a:pt x="9" y="53"/>
                    <a:pt x="0" y="61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11"/>
                    <a:pt x="9" y="120"/>
                    <a:pt x="2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71" y="120"/>
                    <a:pt x="80" y="111"/>
                    <a:pt x="80" y="100"/>
                  </a:cubicBezTo>
                  <a:cubicBezTo>
                    <a:pt x="80" y="89"/>
                    <a:pt x="82" y="80"/>
                    <a:pt x="91" y="67"/>
                  </a:cubicBezTo>
                  <a:cubicBezTo>
                    <a:pt x="101" y="55"/>
                    <a:pt x="120" y="40"/>
                    <a:pt x="160" y="41"/>
                  </a:cubicBezTo>
                  <a:cubicBezTo>
                    <a:pt x="200" y="40"/>
                    <a:pt x="220" y="55"/>
                    <a:pt x="229" y="67"/>
                  </a:cubicBezTo>
                  <a:cubicBezTo>
                    <a:pt x="239" y="80"/>
                    <a:pt x="241" y="89"/>
                    <a:pt x="241" y="100"/>
                  </a:cubicBezTo>
                  <a:cubicBezTo>
                    <a:pt x="241" y="111"/>
                    <a:pt x="250" y="120"/>
                    <a:pt x="261" y="120"/>
                  </a:cubicBezTo>
                  <a:cubicBezTo>
                    <a:pt x="301" y="120"/>
                    <a:pt x="301" y="120"/>
                    <a:pt x="301" y="120"/>
                  </a:cubicBezTo>
                  <a:cubicBezTo>
                    <a:pt x="312" y="120"/>
                    <a:pt x="320" y="111"/>
                    <a:pt x="320" y="100"/>
                  </a:cubicBezTo>
                  <a:cubicBezTo>
                    <a:pt x="320" y="79"/>
                    <a:pt x="320" y="79"/>
                    <a:pt x="320" y="79"/>
                  </a:cubicBezTo>
                  <a:cubicBezTo>
                    <a:pt x="320" y="61"/>
                    <a:pt x="311" y="53"/>
                    <a:pt x="29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8" name="Oval 60">
              <a:extLst>
                <a:ext uri="{FF2B5EF4-FFF2-40B4-BE49-F238E27FC236}">
                  <a16:creationId xmlns:a16="http://schemas.microsoft.com/office/drawing/2014/main" id="{3854BADE-E671-4977-9142-CE7DCA975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" y="679451"/>
              <a:ext cx="301625" cy="303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9" name="Freeform 61">
              <a:extLst>
                <a:ext uri="{FF2B5EF4-FFF2-40B4-BE49-F238E27FC236}">
                  <a16:creationId xmlns:a16="http://schemas.microsoft.com/office/drawing/2014/main" id="{3E8EA471-063B-46CD-8B19-0781A0FA02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8" y="301626"/>
              <a:ext cx="1060450" cy="833438"/>
            </a:xfrm>
            <a:custGeom>
              <a:avLst/>
              <a:gdLst>
                <a:gd name="T0" fmla="*/ 210 w 280"/>
                <a:gd name="T1" fmla="*/ 40 h 220"/>
                <a:gd name="T2" fmla="*/ 200 w 280"/>
                <a:gd name="T3" fmla="*/ 40 h 220"/>
                <a:gd name="T4" fmla="*/ 200 w 280"/>
                <a:gd name="T5" fmla="*/ 15 h 220"/>
                <a:gd name="T6" fmla="*/ 180 w 280"/>
                <a:gd name="T7" fmla="*/ 0 h 220"/>
                <a:gd name="T8" fmla="*/ 160 w 280"/>
                <a:gd name="T9" fmla="*/ 15 h 220"/>
                <a:gd name="T10" fmla="*/ 160 w 280"/>
                <a:gd name="T11" fmla="*/ 40 h 220"/>
                <a:gd name="T12" fmla="*/ 120 w 280"/>
                <a:gd name="T13" fmla="*/ 40 h 220"/>
                <a:gd name="T14" fmla="*/ 120 w 280"/>
                <a:gd name="T15" fmla="*/ 15 h 220"/>
                <a:gd name="T16" fmla="*/ 100 w 280"/>
                <a:gd name="T17" fmla="*/ 0 h 220"/>
                <a:gd name="T18" fmla="*/ 80 w 280"/>
                <a:gd name="T19" fmla="*/ 15 h 220"/>
                <a:gd name="T20" fmla="*/ 80 w 280"/>
                <a:gd name="T21" fmla="*/ 40 h 220"/>
                <a:gd name="T22" fmla="*/ 71 w 280"/>
                <a:gd name="T23" fmla="*/ 40 h 220"/>
                <a:gd name="T24" fmla="*/ 54 w 280"/>
                <a:gd name="T25" fmla="*/ 49 h 220"/>
                <a:gd name="T26" fmla="*/ 0 w 280"/>
                <a:gd name="T27" fmla="*/ 160 h 220"/>
                <a:gd name="T28" fmla="*/ 0 w 280"/>
                <a:gd name="T29" fmla="*/ 200 h 220"/>
                <a:gd name="T30" fmla="*/ 20 w 280"/>
                <a:gd name="T31" fmla="*/ 220 h 220"/>
                <a:gd name="T32" fmla="*/ 260 w 280"/>
                <a:gd name="T33" fmla="*/ 220 h 220"/>
                <a:gd name="T34" fmla="*/ 280 w 280"/>
                <a:gd name="T35" fmla="*/ 200 h 220"/>
                <a:gd name="T36" fmla="*/ 280 w 280"/>
                <a:gd name="T37" fmla="*/ 162 h 220"/>
                <a:gd name="T38" fmla="*/ 226 w 280"/>
                <a:gd name="T39" fmla="*/ 48 h 220"/>
                <a:gd name="T40" fmla="*/ 210 w 280"/>
                <a:gd name="T41" fmla="*/ 40 h 220"/>
                <a:gd name="T42" fmla="*/ 140 w 280"/>
                <a:gd name="T43" fmla="*/ 200 h 220"/>
                <a:gd name="T44" fmla="*/ 80 w 280"/>
                <a:gd name="T45" fmla="*/ 140 h 220"/>
                <a:gd name="T46" fmla="*/ 140 w 280"/>
                <a:gd name="T47" fmla="*/ 80 h 220"/>
                <a:gd name="T48" fmla="*/ 200 w 280"/>
                <a:gd name="T49" fmla="*/ 140 h 220"/>
                <a:gd name="T50" fmla="*/ 140 w 280"/>
                <a:gd name="T51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220">
                  <a:moveTo>
                    <a:pt x="210" y="40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7"/>
                    <a:pt x="191" y="0"/>
                    <a:pt x="180" y="0"/>
                  </a:cubicBezTo>
                  <a:cubicBezTo>
                    <a:pt x="169" y="0"/>
                    <a:pt x="160" y="7"/>
                    <a:pt x="160" y="15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7"/>
                    <a:pt x="111" y="0"/>
                    <a:pt x="100" y="0"/>
                  </a:cubicBezTo>
                  <a:cubicBezTo>
                    <a:pt x="89" y="0"/>
                    <a:pt x="80" y="7"/>
                    <a:pt x="80" y="15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40"/>
                    <a:pt x="58" y="43"/>
                    <a:pt x="54" y="49"/>
                  </a:cubicBezTo>
                  <a:cubicBezTo>
                    <a:pt x="39" y="72"/>
                    <a:pt x="0" y="133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60" y="220"/>
                    <a:pt x="260" y="220"/>
                    <a:pt x="260" y="220"/>
                  </a:cubicBezTo>
                  <a:cubicBezTo>
                    <a:pt x="271" y="220"/>
                    <a:pt x="280" y="211"/>
                    <a:pt x="280" y="200"/>
                  </a:cubicBezTo>
                  <a:cubicBezTo>
                    <a:pt x="280" y="183"/>
                    <a:pt x="280" y="162"/>
                    <a:pt x="280" y="162"/>
                  </a:cubicBezTo>
                  <a:cubicBezTo>
                    <a:pt x="280" y="127"/>
                    <a:pt x="241" y="70"/>
                    <a:pt x="226" y="48"/>
                  </a:cubicBezTo>
                  <a:cubicBezTo>
                    <a:pt x="222" y="43"/>
                    <a:pt x="216" y="40"/>
                    <a:pt x="210" y="40"/>
                  </a:cubicBezTo>
                  <a:close/>
                  <a:moveTo>
                    <a:pt x="140" y="200"/>
                  </a:moveTo>
                  <a:cubicBezTo>
                    <a:pt x="107" y="200"/>
                    <a:pt x="80" y="173"/>
                    <a:pt x="80" y="140"/>
                  </a:cubicBezTo>
                  <a:cubicBezTo>
                    <a:pt x="80" y="107"/>
                    <a:pt x="107" y="80"/>
                    <a:pt x="140" y="80"/>
                  </a:cubicBezTo>
                  <a:cubicBezTo>
                    <a:pt x="173" y="80"/>
                    <a:pt x="200" y="107"/>
                    <a:pt x="200" y="140"/>
                  </a:cubicBezTo>
                  <a:cubicBezTo>
                    <a:pt x="200" y="173"/>
                    <a:pt x="173" y="200"/>
                    <a:pt x="14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0" name="Group 61">
            <a:extLst>
              <a:ext uri="{FF2B5EF4-FFF2-40B4-BE49-F238E27FC236}">
                <a16:creationId xmlns:a16="http://schemas.microsoft.com/office/drawing/2014/main" id="{888D4120-18AA-4F19-8088-5E45BDAF9FD7}"/>
              </a:ext>
            </a:extLst>
          </p:cNvPr>
          <p:cNvGrpSpPr/>
          <p:nvPr/>
        </p:nvGrpSpPr>
        <p:grpSpPr>
          <a:xfrm>
            <a:off x="8778194" y="4596087"/>
            <a:ext cx="370858" cy="255576"/>
            <a:chOff x="3175" y="4763"/>
            <a:chExt cx="3130550" cy="2157412"/>
          </a:xfrm>
          <a:solidFill>
            <a:schemeClr val="bg1"/>
          </a:solidFill>
        </p:grpSpPr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7AD00024-4496-49B0-88FE-FC18CD613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350" y="396875"/>
              <a:ext cx="917575" cy="833437"/>
            </a:xfrm>
            <a:custGeom>
              <a:avLst/>
              <a:gdLst>
                <a:gd name="T0" fmla="*/ 242 w 244"/>
                <a:gd name="T1" fmla="*/ 221 h 221"/>
                <a:gd name="T2" fmla="*/ 237 w 244"/>
                <a:gd name="T3" fmla="*/ 188 h 221"/>
                <a:gd name="T4" fmla="*/ 182 w 244"/>
                <a:gd name="T5" fmla="*/ 159 h 221"/>
                <a:gd name="T6" fmla="*/ 152 w 244"/>
                <a:gd name="T7" fmla="*/ 146 h 221"/>
                <a:gd name="T8" fmla="*/ 152 w 244"/>
                <a:gd name="T9" fmla="*/ 123 h 221"/>
                <a:gd name="T10" fmla="*/ 164 w 244"/>
                <a:gd name="T11" fmla="*/ 94 h 221"/>
                <a:gd name="T12" fmla="*/ 176 w 244"/>
                <a:gd name="T13" fmla="*/ 81 h 221"/>
                <a:gd name="T14" fmla="*/ 168 w 244"/>
                <a:gd name="T15" fmla="*/ 63 h 221"/>
                <a:gd name="T16" fmla="*/ 170 w 244"/>
                <a:gd name="T17" fmla="*/ 38 h 221"/>
                <a:gd name="T18" fmla="*/ 122 w 244"/>
                <a:gd name="T19" fmla="*/ 0 h 221"/>
                <a:gd name="T20" fmla="*/ 74 w 244"/>
                <a:gd name="T21" fmla="*/ 38 h 221"/>
                <a:gd name="T22" fmla="*/ 76 w 244"/>
                <a:gd name="T23" fmla="*/ 63 h 221"/>
                <a:gd name="T24" fmla="*/ 68 w 244"/>
                <a:gd name="T25" fmla="*/ 81 h 221"/>
                <a:gd name="T26" fmla="*/ 80 w 244"/>
                <a:gd name="T27" fmla="*/ 94 h 221"/>
                <a:gd name="T28" fmla="*/ 92 w 244"/>
                <a:gd name="T29" fmla="*/ 123 h 221"/>
                <a:gd name="T30" fmla="*/ 92 w 244"/>
                <a:gd name="T31" fmla="*/ 146 h 221"/>
                <a:gd name="T32" fmla="*/ 62 w 244"/>
                <a:gd name="T33" fmla="*/ 159 h 221"/>
                <a:gd name="T34" fmla="*/ 7 w 244"/>
                <a:gd name="T35" fmla="*/ 188 h 221"/>
                <a:gd name="T36" fmla="*/ 2 w 244"/>
                <a:gd name="T37" fmla="*/ 221 h 221"/>
                <a:gd name="T38" fmla="*/ 242 w 244"/>
                <a:gd name="T3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4" h="221">
                  <a:moveTo>
                    <a:pt x="242" y="221"/>
                  </a:moveTo>
                  <a:cubicBezTo>
                    <a:pt x="242" y="221"/>
                    <a:pt x="244" y="198"/>
                    <a:pt x="237" y="188"/>
                  </a:cubicBezTo>
                  <a:cubicBezTo>
                    <a:pt x="230" y="176"/>
                    <a:pt x="206" y="169"/>
                    <a:pt x="182" y="159"/>
                  </a:cubicBezTo>
                  <a:cubicBezTo>
                    <a:pt x="158" y="149"/>
                    <a:pt x="152" y="146"/>
                    <a:pt x="152" y="146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2" y="123"/>
                    <a:pt x="161" y="116"/>
                    <a:pt x="164" y="94"/>
                  </a:cubicBezTo>
                  <a:cubicBezTo>
                    <a:pt x="169" y="96"/>
                    <a:pt x="175" y="86"/>
                    <a:pt x="176" y="81"/>
                  </a:cubicBezTo>
                  <a:cubicBezTo>
                    <a:pt x="176" y="76"/>
                    <a:pt x="175" y="62"/>
                    <a:pt x="168" y="63"/>
                  </a:cubicBezTo>
                  <a:cubicBezTo>
                    <a:pt x="169" y="52"/>
                    <a:pt x="170" y="43"/>
                    <a:pt x="170" y="38"/>
                  </a:cubicBezTo>
                  <a:cubicBezTo>
                    <a:pt x="168" y="19"/>
                    <a:pt x="150" y="0"/>
                    <a:pt x="122" y="0"/>
                  </a:cubicBezTo>
                  <a:cubicBezTo>
                    <a:pt x="94" y="0"/>
                    <a:pt x="76" y="19"/>
                    <a:pt x="74" y="38"/>
                  </a:cubicBezTo>
                  <a:cubicBezTo>
                    <a:pt x="74" y="43"/>
                    <a:pt x="75" y="52"/>
                    <a:pt x="76" y="63"/>
                  </a:cubicBezTo>
                  <a:cubicBezTo>
                    <a:pt x="69" y="62"/>
                    <a:pt x="68" y="76"/>
                    <a:pt x="68" y="81"/>
                  </a:cubicBezTo>
                  <a:cubicBezTo>
                    <a:pt x="69" y="86"/>
                    <a:pt x="75" y="96"/>
                    <a:pt x="80" y="94"/>
                  </a:cubicBezTo>
                  <a:cubicBezTo>
                    <a:pt x="83" y="116"/>
                    <a:pt x="92" y="123"/>
                    <a:pt x="92" y="123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146"/>
                    <a:pt x="86" y="149"/>
                    <a:pt x="62" y="159"/>
                  </a:cubicBezTo>
                  <a:cubicBezTo>
                    <a:pt x="38" y="169"/>
                    <a:pt x="14" y="176"/>
                    <a:pt x="7" y="188"/>
                  </a:cubicBezTo>
                  <a:cubicBezTo>
                    <a:pt x="0" y="198"/>
                    <a:pt x="2" y="221"/>
                    <a:pt x="2" y="221"/>
                  </a:cubicBezTo>
                  <a:lnTo>
                    <a:pt x="242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2" name="Rectangle 66">
              <a:extLst>
                <a:ext uri="{FF2B5EF4-FFF2-40B4-BE49-F238E27FC236}">
                  <a16:creationId xmlns:a16="http://schemas.microsoft.com/office/drawing/2014/main" id="{07CE9668-E8ED-4875-8FA9-D288DA33B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8450" y="396875"/>
              <a:ext cx="782638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3" name="Rectangle 67">
              <a:extLst>
                <a:ext uri="{FF2B5EF4-FFF2-40B4-BE49-F238E27FC236}">
                  <a16:creationId xmlns:a16="http://schemas.microsoft.com/office/drawing/2014/main" id="{D22B64D0-72D2-4A19-9F82-531415CFE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8450" y="788988"/>
              <a:ext cx="1174750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4" name="Rectangle 68">
              <a:extLst>
                <a:ext uri="{FF2B5EF4-FFF2-40B4-BE49-F238E27FC236}">
                  <a16:creationId xmlns:a16="http://schemas.microsoft.com/office/drawing/2014/main" id="{04DA6F44-0F1D-4768-8998-BE6E1AC5E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8450" y="1181100"/>
              <a:ext cx="979488" cy="196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5" name="Freeform 69">
              <a:extLst>
                <a:ext uri="{FF2B5EF4-FFF2-40B4-BE49-F238E27FC236}">
                  <a16:creationId xmlns:a16="http://schemas.microsoft.com/office/drawing/2014/main" id="{F7E47C2B-CDD0-4A3F-A1F3-29A5918C38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4763"/>
              <a:ext cx="3130550" cy="2157412"/>
            </a:xfrm>
            <a:custGeom>
              <a:avLst/>
              <a:gdLst>
                <a:gd name="T0" fmla="*/ 0 w 832"/>
                <a:gd name="T1" fmla="*/ 0 h 572"/>
                <a:gd name="T2" fmla="*/ 0 w 832"/>
                <a:gd name="T3" fmla="*/ 572 h 572"/>
                <a:gd name="T4" fmla="*/ 832 w 832"/>
                <a:gd name="T5" fmla="*/ 572 h 572"/>
                <a:gd name="T6" fmla="*/ 832 w 832"/>
                <a:gd name="T7" fmla="*/ 0 h 572"/>
                <a:gd name="T8" fmla="*/ 0 w 832"/>
                <a:gd name="T9" fmla="*/ 0 h 572"/>
                <a:gd name="T10" fmla="*/ 780 w 832"/>
                <a:gd name="T11" fmla="*/ 520 h 572"/>
                <a:gd name="T12" fmla="*/ 671 w 832"/>
                <a:gd name="T13" fmla="*/ 520 h 572"/>
                <a:gd name="T14" fmla="*/ 676 w 832"/>
                <a:gd name="T15" fmla="*/ 494 h 572"/>
                <a:gd name="T16" fmla="*/ 598 w 832"/>
                <a:gd name="T17" fmla="*/ 416 h 572"/>
                <a:gd name="T18" fmla="*/ 520 w 832"/>
                <a:gd name="T19" fmla="*/ 494 h 572"/>
                <a:gd name="T20" fmla="*/ 525 w 832"/>
                <a:gd name="T21" fmla="*/ 520 h 572"/>
                <a:gd name="T22" fmla="*/ 307 w 832"/>
                <a:gd name="T23" fmla="*/ 520 h 572"/>
                <a:gd name="T24" fmla="*/ 312 w 832"/>
                <a:gd name="T25" fmla="*/ 494 h 572"/>
                <a:gd name="T26" fmla="*/ 234 w 832"/>
                <a:gd name="T27" fmla="*/ 416 h 572"/>
                <a:gd name="T28" fmla="*/ 156 w 832"/>
                <a:gd name="T29" fmla="*/ 494 h 572"/>
                <a:gd name="T30" fmla="*/ 161 w 832"/>
                <a:gd name="T31" fmla="*/ 520 h 572"/>
                <a:gd name="T32" fmla="*/ 52 w 832"/>
                <a:gd name="T33" fmla="*/ 520 h 572"/>
                <a:gd name="T34" fmla="*/ 52 w 832"/>
                <a:gd name="T35" fmla="*/ 52 h 572"/>
                <a:gd name="T36" fmla="*/ 780 w 832"/>
                <a:gd name="T37" fmla="*/ 52 h 572"/>
                <a:gd name="T38" fmla="*/ 780 w 832"/>
                <a:gd name="T39" fmla="*/ 52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2" h="572">
                  <a:moveTo>
                    <a:pt x="0" y="0"/>
                  </a:moveTo>
                  <a:cubicBezTo>
                    <a:pt x="0" y="572"/>
                    <a:pt x="0" y="572"/>
                    <a:pt x="0" y="572"/>
                  </a:cubicBezTo>
                  <a:cubicBezTo>
                    <a:pt x="832" y="572"/>
                    <a:pt x="832" y="572"/>
                    <a:pt x="832" y="572"/>
                  </a:cubicBezTo>
                  <a:cubicBezTo>
                    <a:pt x="832" y="0"/>
                    <a:pt x="832" y="0"/>
                    <a:pt x="832" y="0"/>
                  </a:cubicBezTo>
                  <a:lnTo>
                    <a:pt x="0" y="0"/>
                  </a:lnTo>
                  <a:close/>
                  <a:moveTo>
                    <a:pt x="780" y="520"/>
                  </a:moveTo>
                  <a:cubicBezTo>
                    <a:pt x="671" y="520"/>
                    <a:pt x="671" y="520"/>
                    <a:pt x="671" y="520"/>
                  </a:cubicBezTo>
                  <a:cubicBezTo>
                    <a:pt x="674" y="512"/>
                    <a:pt x="676" y="503"/>
                    <a:pt x="676" y="494"/>
                  </a:cubicBezTo>
                  <a:cubicBezTo>
                    <a:pt x="676" y="451"/>
                    <a:pt x="641" y="416"/>
                    <a:pt x="598" y="416"/>
                  </a:cubicBezTo>
                  <a:cubicBezTo>
                    <a:pt x="555" y="416"/>
                    <a:pt x="520" y="451"/>
                    <a:pt x="520" y="494"/>
                  </a:cubicBezTo>
                  <a:cubicBezTo>
                    <a:pt x="520" y="503"/>
                    <a:pt x="522" y="512"/>
                    <a:pt x="525" y="520"/>
                  </a:cubicBezTo>
                  <a:cubicBezTo>
                    <a:pt x="307" y="520"/>
                    <a:pt x="307" y="520"/>
                    <a:pt x="307" y="520"/>
                  </a:cubicBezTo>
                  <a:cubicBezTo>
                    <a:pt x="310" y="512"/>
                    <a:pt x="312" y="503"/>
                    <a:pt x="312" y="494"/>
                  </a:cubicBezTo>
                  <a:cubicBezTo>
                    <a:pt x="312" y="451"/>
                    <a:pt x="277" y="416"/>
                    <a:pt x="234" y="416"/>
                  </a:cubicBezTo>
                  <a:cubicBezTo>
                    <a:pt x="191" y="416"/>
                    <a:pt x="156" y="451"/>
                    <a:pt x="156" y="494"/>
                  </a:cubicBezTo>
                  <a:cubicBezTo>
                    <a:pt x="156" y="503"/>
                    <a:pt x="158" y="512"/>
                    <a:pt x="161" y="520"/>
                  </a:cubicBezTo>
                  <a:cubicBezTo>
                    <a:pt x="52" y="520"/>
                    <a:pt x="52" y="520"/>
                    <a:pt x="52" y="520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80" y="52"/>
                    <a:pt x="780" y="52"/>
                    <a:pt x="780" y="52"/>
                  </a:cubicBezTo>
                  <a:lnTo>
                    <a:pt x="78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76" name="Freeform 73">
            <a:extLst>
              <a:ext uri="{FF2B5EF4-FFF2-40B4-BE49-F238E27FC236}">
                <a16:creationId xmlns:a16="http://schemas.microsoft.com/office/drawing/2014/main" id="{E7037B68-65D7-415F-955C-B6F5BCB1518E}"/>
              </a:ext>
            </a:extLst>
          </p:cNvPr>
          <p:cNvSpPr>
            <a:spLocks/>
          </p:cNvSpPr>
          <p:nvPr/>
        </p:nvSpPr>
        <p:spPr bwMode="auto">
          <a:xfrm>
            <a:off x="8010630" y="2459865"/>
            <a:ext cx="309377" cy="308223"/>
          </a:xfrm>
          <a:custGeom>
            <a:avLst/>
            <a:gdLst>
              <a:gd name="T0" fmla="*/ 366 w 451"/>
              <a:gd name="T1" fmla="*/ 355 h 449"/>
              <a:gd name="T2" fmla="*/ 320 w 451"/>
              <a:gd name="T3" fmla="*/ 391 h 449"/>
              <a:gd name="T4" fmla="*/ 173 w 451"/>
              <a:gd name="T5" fmla="*/ 391 h 449"/>
              <a:gd name="T6" fmla="*/ 154 w 451"/>
              <a:gd name="T7" fmla="*/ 363 h 449"/>
              <a:gd name="T8" fmla="*/ 173 w 451"/>
              <a:gd name="T9" fmla="*/ 304 h 449"/>
              <a:gd name="T10" fmla="*/ 405 w 451"/>
              <a:gd name="T11" fmla="*/ 304 h 449"/>
              <a:gd name="T12" fmla="*/ 451 w 451"/>
              <a:gd name="T13" fmla="*/ 103 h 449"/>
              <a:gd name="T14" fmla="*/ 84 w 451"/>
              <a:gd name="T15" fmla="*/ 54 h 449"/>
              <a:gd name="T16" fmla="*/ 55 w 451"/>
              <a:gd name="T17" fmla="*/ 35 h 449"/>
              <a:gd name="T18" fmla="*/ 56 w 451"/>
              <a:gd name="T19" fmla="*/ 28 h 449"/>
              <a:gd name="T20" fmla="*/ 28 w 451"/>
              <a:gd name="T21" fmla="*/ 0 h 449"/>
              <a:gd name="T22" fmla="*/ 0 w 451"/>
              <a:gd name="T23" fmla="*/ 28 h 449"/>
              <a:gd name="T24" fmla="*/ 28 w 451"/>
              <a:gd name="T25" fmla="*/ 56 h 449"/>
              <a:gd name="T26" fmla="*/ 33 w 451"/>
              <a:gd name="T27" fmla="*/ 55 h 449"/>
              <a:gd name="T28" fmla="*/ 68 w 451"/>
              <a:gd name="T29" fmla="*/ 78 h 449"/>
              <a:gd name="T30" fmla="*/ 125 w 451"/>
              <a:gd name="T31" fmla="*/ 304 h 449"/>
              <a:gd name="T32" fmla="*/ 142 w 451"/>
              <a:gd name="T33" fmla="*/ 304 h 449"/>
              <a:gd name="T34" fmla="*/ 127 w 451"/>
              <a:gd name="T35" fmla="*/ 353 h 449"/>
              <a:gd name="T36" fmla="*/ 125 w 451"/>
              <a:gd name="T37" fmla="*/ 353 h 449"/>
              <a:gd name="T38" fmla="*/ 77 w 451"/>
              <a:gd name="T39" fmla="*/ 401 h 449"/>
              <a:gd name="T40" fmla="*/ 125 w 451"/>
              <a:gd name="T41" fmla="*/ 449 h 449"/>
              <a:gd name="T42" fmla="*/ 170 w 451"/>
              <a:gd name="T43" fmla="*/ 420 h 449"/>
              <a:gd name="T44" fmla="*/ 322 w 451"/>
              <a:gd name="T45" fmla="*/ 420 h 449"/>
              <a:gd name="T46" fmla="*/ 366 w 451"/>
              <a:gd name="T47" fmla="*/ 449 h 449"/>
              <a:gd name="T48" fmla="*/ 413 w 451"/>
              <a:gd name="T49" fmla="*/ 402 h 449"/>
              <a:gd name="T50" fmla="*/ 366 w 451"/>
              <a:gd name="T51" fmla="*/ 355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2BE8EE-AF6A-4E85-90BE-39631676917D}"/>
              </a:ext>
            </a:extLst>
          </p:cNvPr>
          <p:cNvGrpSpPr/>
          <p:nvPr/>
        </p:nvGrpSpPr>
        <p:grpSpPr>
          <a:xfrm>
            <a:off x="4237085" y="2978243"/>
            <a:ext cx="3746861" cy="3515306"/>
            <a:chOff x="4222570" y="3268989"/>
            <a:chExt cx="3746861" cy="3515306"/>
          </a:xfrm>
        </p:grpSpPr>
        <p:grpSp>
          <p:nvGrpSpPr>
            <p:cNvPr id="14" name="Group 3">
              <a:extLst>
                <a:ext uri="{FF2B5EF4-FFF2-40B4-BE49-F238E27FC236}">
                  <a16:creationId xmlns:a16="http://schemas.microsoft.com/office/drawing/2014/main" id="{C10C55FE-3FF0-4248-8FA3-5DEA52766CFF}"/>
                </a:ext>
              </a:extLst>
            </p:cNvPr>
            <p:cNvGrpSpPr/>
            <p:nvPr/>
          </p:nvGrpSpPr>
          <p:grpSpPr>
            <a:xfrm>
              <a:off x="4222570" y="3268989"/>
              <a:ext cx="3746861" cy="3515306"/>
              <a:chOff x="4222570" y="3268989"/>
              <a:chExt cx="3746861" cy="3515306"/>
            </a:xfrm>
          </p:grpSpPr>
          <p:pic>
            <p:nvPicPr>
              <p:cNvPr id="15" name="Picture 4">
                <a:extLst>
                  <a:ext uri="{FF2B5EF4-FFF2-40B4-BE49-F238E27FC236}">
                    <a16:creationId xmlns:a16="http://schemas.microsoft.com/office/drawing/2014/main" id="{4CE1C812-A697-494F-A5CF-B472E60900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2570" y="3268989"/>
                <a:ext cx="3746861" cy="35153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6" name="Group 7">
                <a:extLst>
                  <a:ext uri="{FF2B5EF4-FFF2-40B4-BE49-F238E27FC236}">
                    <a16:creationId xmlns:a16="http://schemas.microsoft.com/office/drawing/2014/main" id="{A0027DD6-5517-484B-B26F-95FD48DAB7F1}"/>
                  </a:ext>
                </a:extLst>
              </p:cNvPr>
              <p:cNvGrpSpPr/>
              <p:nvPr/>
            </p:nvGrpSpPr>
            <p:grpSpPr>
              <a:xfrm>
                <a:off x="4640809" y="3702483"/>
                <a:ext cx="3029172" cy="1710230"/>
                <a:chOff x="4640809" y="3464358"/>
                <a:chExt cx="3029172" cy="1710230"/>
              </a:xfrm>
            </p:grpSpPr>
            <p:sp>
              <p:nvSpPr>
                <p:cNvPr id="17" name="Rectangle 44">
                  <a:extLst>
                    <a:ext uri="{FF2B5EF4-FFF2-40B4-BE49-F238E27FC236}">
                      <a16:creationId xmlns:a16="http://schemas.microsoft.com/office/drawing/2014/main" id="{804BE841-DA1C-44B9-901D-AB1DB00FFE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40809" y="3464358"/>
                  <a:ext cx="3029172" cy="171023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46">
                  <a:extLst>
                    <a:ext uri="{FF2B5EF4-FFF2-40B4-BE49-F238E27FC236}">
                      <a16:creationId xmlns:a16="http://schemas.microsoft.com/office/drawing/2014/main" id="{2F311740-7827-4D97-9EB2-8E686C1481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0809" y="3464358"/>
                  <a:ext cx="3029172" cy="1710230"/>
                </a:xfrm>
                <a:custGeom>
                  <a:avLst/>
                  <a:gdLst>
                    <a:gd name="T0" fmla="*/ 2513 w 2513"/>
                    <a:gd name="T1" fmla="*/ 0 h 1561"/>
                    <a:gd name="T2" fmla="*/ 0 w 2513"/>
                    <a:gd name="T3" fmla="*/ 0 h 1561"/>
                    <a:gd name="T4" fmla="*/ 0 w 2513"/>
                    <a:gd name="T5" fmla="*/ 1561 h 1561"/>
                    <a:gd name="T6" fmla="*/ 2513 w 2513"/>
                    <a:gd name="T7" fmla="*/ 0 h 1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13" h="1561">
                      <a:moveTo>
                        <a:pt x="2513" y="0"/>
                      </a:moveTo>
                      <a:lnTo>
                        <a:pt x="0" y="0"/>
                      </a:lnTo>
                      <a:lnTo>
                        <a:pt x="0" y="1561"/>
                      </a:lnTo>
                      <a:lnTo>
                        <a:pt x="2513" y="0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897609-DD28-440E-8394-BA9783E16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34764" y="3694943"/>
              <a:ext cx="3029171" cy="17177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399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 animBg="1"/>
      <p:bldP spid="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292443" y="401370"/>
            <a:ext cx="36071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课堂实施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7DA6CE7-D083-4AED-9D66-A07711E67417}"/>
              </a:ext>
            </a:extLst>
          </p:cNvPr>
          <p:cNvGrpSpPr/>
          <p:nvPr/>
        </p:nvGrpSpPr>
        <p:grpSpPr>
          <a:xfrm>
            <a:off x="1803950" y="2074109"/>
            <a:ext cx="1956280" cy="2432354"/>
            <a:chOff x="1803950" y="2074109"/>
            <a:chExt cx="1956280" cy="2432354"/>
          </a:xfrm>
        </p:grpSpPr>
        <p:sp>
          <p:nvSpPr>
            <p:cNvPr id="19" name="BackShape">
              <a:extLst>
                <a:ext uri="{FF2B5EF4-FFF2-40B4-BE49-F238E27FC236}">
                  <a16:creationId xmlns:a16="http://schemas.microsoft.com/office/drawing/2014/main" id="{50B82064-BD2A-442D-92F3-B541981DED03}"/>
                </a:ext>
              </a:extLst>
            </p:cNvPr>
            <p:cNvSpPr/>
            <p:nvPr/>
          </p:nvSpPr>
          <p:spPr>
            <a:xfrm rot="2540731">
              <a:off x="1803950" y="2074109"/>
              <a:ext cx="1956280" cy="2223002"/>
            </a:xfrm>
            <a:custGeom>
              <a:avLst/>
              <a:gdLst>
                <a:gd name="connsiteX0" fmla="*/ 473880 w 2351659"/>
                <a:gd name="connsiteY0" fmla="*/ 726188 h 2672288"/>
                <a:gd name="connsiteX1" fmla="*/ 404799 w 2351659"/>
                <a:gd name="connsiteY1" fmla="*/ 2199096 h 2672288"/>
                <a:gd name="connsiteX2" fmla="*/ 1877780 w 2351659"/>
                <a:gd name="connsiteY2" fmla="*/ 2266593 h 2672288"/>
                <a:gd name="connsiteX3" fmla="*/ 1946861 w 2351659"/>
                <a:gd name="connsiteY3" fmla="*/ 793686 h 2672288"/>
                <a:gd name="connsiteX4" fmla="*/ 473880 w 2351659"/>
                <a:gd name="connsiteY4" fmla="*/ 726188 h 2672288"/>
                <a:gd name="connsiteX5" fmla="*/ 63022 w 2351659"/>
                <a:gd name="connsiteY5" fmla="*/ 529514 h 2672288"/>
                <a:gd name="connsiteX6" fmla="*/ 316065 w 2351659"/>
                <a:gd name="connsiteY6" fmla="*/ 298895 h 2672288"/>
                <a:gd name="connsiteX7" fmla="*/ 435860 w 2351659"/>
                <a:gd name="connsiteY7" fmla="*/ 304449 h 2672288"/>
                <a:gd name="connsiteX8" fmla="*/ 430306 w 2351659"/>
                <a:gd name="connsiteY8" fmla="*/ 424244 h 2672288"/>
                <a:gd name="connsiteX9" fmla="*/ 419541 w 2351659"/>
                <a:gd name="connsiteY9" fmla="*/ 434055 h 2672288"/>
                <a:gd name="connsiteX10" fmla="*/ 507125 w 2351659"/>
                <a:gd name="connsiteY10" fmla="*/ 530155 h 2672288"/>
                <a:gd name="connsiteX11" fmla="*/ 574720 w 2351659"/>
                <a:gd name="connsiteY11" fmla="*/ 485138 h 2672288"/>
                <a:gd name="connsiteX12" fmla="*/ 1004598 w 2351659"/>
                <a:gd name="connsiteY12" fmla="*/ 332813 h 2672288"/>
                <a:gd name="connsiteX13" fmla="*/ 1041332 w 2351659"/>
                <a:gd name="connsiteY13" fmla="*/ 329250 h 2672288"/>
                <a:gd name="connsiteX14" fmla="*/ 1041332 w 2351659"/>
                <a:gd name="connsiteY14" fmla="*/ 169598 h 2672288"/>
                <a:gd name="connsiteX15" fmla="*/ 1026766 w 2351659"/>
                <a:gd name="connsiteY15" fmla="*/ 169598 h 2672288"/>
                <a:gd name="connsiteX16" fmla="*/ 941967 w 2351659"/>
                <a:gd name="connsiteY16" fmla="*/ 84799 h 2672288"/>
                <a:gd name="connsiteX17" fmla="*/ 966804 w 2351659"/>
                <a:gd name="connsiteY17" fmla="*/ 24837 h 2672288"/>
                <a:gd name="connsiteX18" fmla="*/ 1026766 w 2351659"/>
                <a:gd name="connsiteY18" fmla="*/ 0 h 2672288"/>
                <a:gd name="connsiteX19" fmla="*/ 1369134 w 2351659"/>
                <a:gd name="connsiteY19" fmla="*/ 0 h 2672288"/>
                <a:gd name="connsiteX20" fmla="*/ 1453933 w 2351659"/>
                <a:gd name="connsiteY20" fmla="*/ 84799 h 2672288"/>
                <a:gd name="connsiteX21" fmla="*/ 1369134 w 2351659"/>
                <a:gd name="connsiteY21" fmla="*/ 169598 h 2672288"/>
                <a:gd name="connsiteX22" fmla="*/ 1354569 w 2351659"/>
                <a:gd name="connsiteY22" fmla="*/ 169598 h 2672288"/>
                <a:gd name="connsiteX23" fmla="*/ 1354569 w 2351659"/>
                <a:gd name="connsiteY23" fmla="*/ 334777 h 2672288"/>
                <a:gd name="connsiteX24" fmla="*/ 1453272 w 2351659"/>
                <a:gd name="connsiteY24" fmla="*/ 353753 h 2672288"/>
                <a:gd name="connsiteX25" fmla="*/ 2044632 w 2351659"/>
                <a:gd name="connsiteY25" fmla="*/ 704579 h 2672288"/>
                <a:gd name="connsiteX26" fmla="*/ 1968129 w 2351659"/>
                <a:gd name="connsiteY26" fmla="*/ 2365729 h 2672288"/>
                <a:gd name="connsiteX27" fmla="*/ 307026 w 2351659"/>
                <a:gd name="connsiteY27" fmla="*/ 2288204 h 2672288"/>
                <a:gd name="connsiteX28" fmla="*/ 224532 w 2351659"/>
                <a:gd name="connsiteY28" fmla="*/ 804294 h 2672288"/>
                <a:gd name="connsiteX29" fmla="*/ 275612 w 2351659"/>
                <a:gd name="connsiteY29" fmla="*/ 741151 h 2672288"/>
                <a:gd name="connsiteX30" fmla="*/ 188029 w 2351659"/>
                <a:gd name="connsiteY30" fmla="*/ 645052 h 2672288"/>
                <a:gd name="connsiteX31" fmla="*/ 177263 w 2351659"/>
                <a:gd name="connsiteY31" fmla="*/ 654863 h 2672288"/>
                <a:gd name="connsiteX32" fmla="*/ 57468 w 2351659"/>
                <a:gd name="connsiteY32" fmla="*/ 649309 h 2672288"/>
                <a:gd name="connsiteX33" fmla="*/ 63022 w 2351659"/>
                <a:gd name="connsiteY33" fmla="*/ 529514 h 267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351659" h="2672288">
                  <a:moveTo>
                    <a:pt x="473880" y="726188"/>
                  </a:moveTo>
                  <a:cubicBezTo>
                    <a:pt x="48051" y="1114282"/>
                    <a:pt x="17122" y="1773724"/>
                    <a:pt x="404799" y="2199096"/>
                  </a:cubicBezTo>
                  <a:cubicBezTo>
                    <a:pt x="792475" y="2624467"/>
                    <a:pt x="1451951" y="2654687"/>
                    <a:pt x="1877780" y="2266593"/>
                  </a:cubicBezTo>
                  <a:cubicBezTo>
                    <a:pt x="2303608" y="1878500"/>
                    <a:pt x="2334537" y="1219057"/>
                    <a:pt x="1946861" y="793686"/>
                  </a:cubicBezTo>
                  <a:cubicBezTo>
                    <a:pt x="1559185" y="368315"/>
                    <a:pt x="899709" y="338095"/>
                    <a:pt x="473880" y="726188"/>
                  </a:cubicBezTo>
                  <a:close/>
                  <a:moveTo>
                    <a:pt x="63022" y="529514"/>
                  </a:moveTo>
                  <a:lnTo>
                    <a:pt x="316065" y="298895"/>
                  </a:lnTo>
                  <a:cubicBezTo>
                    <a:pt x="350679" y="267348"/>
                    <a:pt x="404313" y="269835"/>
                    <a:pt x="435860" y="304449"/>
                  </a:cubicBezTo>
                  <a:cubicBezTo>
                    <a:pt x="467407" y="339063"/>
                    <a:pt x="464920" y="392698"/>
                    <a:pt x="430306" y="424244"/>
                  </a:cubicBezTo>
                  <a:lnTo>
                    <a:pt x="419541" y="434055"/>
                  </a:lnTo>
                  <a:lnTo>
                    <a:pt x="507125" y="530155"/>
                  </a:lnTo>
                  <a:lnTo>
                    <a:pt x="574720" y="485138"/>
                  </a:lnTo>
                  <a:cubicBezTo>
                    <a:pt x="708942" y="405209"/>
                    <a:pt x="855204" y="354572"/>
                    <a:pt x="1004598" y="332813"/>
                  </a:cubicBezTo>
                  <a:lnTo>
                    <a:pt x="1041332" y="329250"/>
                  </a:lnTo>
                  <a:lnTo>
                    <a:pt x="1041332" y="169598"/>
                  </a:lnTo>
                  <a:lnTo>
                    <a:pt x="1026766" y="169598"/>
                  </a:lnTo>
                  <a:cubicBezTo>
                    <a:pt x="979933" y="169598"/>
                    <a:pt x="941967" y="131632"/>
                    <a:pt x="941967" y="84799"/>
                  </a:cubicBezTo>
                  <a:cubicBezTo>
                    <a:pt x="941967" y="61382"/>
                    <a:pt x="951459" y="40183"/>
                    <a:pt x="966804" y="24837"/>
                  </a:cubicBezTo>
                  <a:cubicBezTo>
                    <a:pt x="982150" y="9491"/>
                    <a:pt x="1003350" y="0"/>
                    <a:pt x="1026766" y="0"/>
                  </a:cubicBezTo>
                  <a:lnTo>
                    <a:pt x="1369134" y="0"/>
                  </a:lnTo>
                  <a:cubicBezTo>
                    <a:pt x="1415967" y="0"/>
                    <a:pt x="1453933" y="37966"/>
                    <a:pt x="1453933" y="84799"/>
                  </a:cubicBezTo>
                  <a:cubicBezTo>
                    <a:pt x="1453933" y="131632"/>
                    <a:pt x="1415967" y="169598"/>
                    <a:pt x="1369134" y="169598"/>
                  </a:cubicBezTo>
                  <a:lnTo>
                    <a:pt x="1354569" y="169598"/>
                  </a:lnTo>
                  <a:lnTo>
                    <a:pt x="1354569" y="334777"/>
                  </a:lnTo>
                  <a:lnTo>
                    <a:pt x="1453272" y="353753"/>
                  </a:lnTo>
                  <a:cubicBezTo>
                    <a:pt x="1673402" y="407124"/>
                    <a:pt x="1880542" y="524533"/>
                    <a:pt x="2044632" y="704579"/>
                  </a:cubicBezTo>
                  <a:cubicBezTo>
                    <a:pt x="2482208" y="1184701"/>
                    <a:pt x="2447955" y="1928423"/>
                    <a:pt x="1968129" y="2365729"/>
                  </a:cubicBezTo>
                  <a:cubicBezTo>
                    <a:pt x="1488302" y="2803035"/>
                    <a:pt x="744601" y="2768326"/>
                    <a:pt x="307026" y="2288204"/>
                  </a:cubicBezTo>
                  <a:cubicBezTo>
                    <a:pt x="-75852" y="1868097"/>
                    <a:pt x="-97488" y="1246172"/>
                    <a:pt x="224532" y="804294"/>
                  </a:cubicBezTo>
                  <a:lnTo>
                    <a:pt x="275612" y="741151"/>
                  </a:lnTo>
                  <a:lnTo>
                    <a:pt x="188029" y="645052"/>
                  </a:lnTo>
                  <a:lnTo>
                    <a:pt x="177263" y="654863"/>
                  </a:lnTo>
                  <a:cubicBezTo>
                    <a:pt x="142649" y="686410"/>
                    <a:pt x="89015" y="683924"/>
                    <a:pt x="57468" y="649309"/>
                  </a:cubicBezTo>
                  <a:cubicBezTo>
                    <a:pt x="25921" y="614695"/>
                    <a:pt x="28408" y="561061"/>
                    <a:pt x="63022" y="529514"/>
                  </a:cubicBezTo>
                  <a:close/>
                </a:path>
              </a:pathLst>
            </a:custGeom>
            <a:solidFill>
              <a:srgbClr val="0F1D38">
                <a:alpha val="38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BackShape">
              <a:extLst>
                <a:ext uri="{FF2B5EF4-FFF2-40B4-BE49-F238E27FC236}">
                  <a16:creationId xmlns:a16="http://schemas.microsoft.com/office/drawing/2014/main" id="{6DFDF5DC-5B73-4CF9-A884-FBE068DFB38C}"/>
                </a:ext>
              </a:extLst>
            </p:cNvPr>
            <p:cNvSpPr/>
            <p:nvPr/>
          </p:nvSpPr>
          <p:spPr>
            <a:xfrm>
              <a:off x="1839183" y="2429033"/>
              <a:ext cx="1706225" cy="1706224"/>
            </a:xfrm>
            <a:prstGeom prst="donut">
              <a:avLst>
                <a:gd name="adj" fmla="val 6000"/>
              </a:avLst>
            </a:prstGeom>
            <a:solidFill>
              <a:srgbClr val="79C5D9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ValueShape">
              <a:extLst>
                <a:ext uri="{FF2B5EF4-FFF2-40B4-BE49-F238E27FC236}">
                  <a16:creationId xmlns:a16="http://schemas.microsoft.com/office/drawing/2014/main" id="{7B1E6DB5-5DC8-4497-B23C-4D8E266E61B3}"/>
                </a:ext>
              </a:extLst>
            </p:cNvPr>
            <p:cNvSpPr/>
            <p:nvPr/>
          </p:nvSpPr>
          <p:spPr>
            <a:xfrm>
              <a:off x="1841838" y="2431687"/>
              <a:ext cx="1700916" cy="1700915"/>
            </a:xfrm>
            <a:prstGeom prst="blockArc">
              <a:avLst>
                <a:gd name="adj1" fmla="val 16200000"/>
                <a:gd name="adj2" fmla="val 6048000"/>
                <a:gd name="adj3" fmla="val 6000"/>
              </a:avLst>
            </a:prstGeom>
            <a:solidFill>
              <a:srgbClr val="E0BC5D"/>
            </a:solidFill>
            <a:ln w="127000" cap="flat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ValueText">
              <a:extLst>
                <a:ext uri="{FF2B5EF4-FFF2-40B4-BE49-F238E27FC236}">
                  <a16:creationId xmlns:a16="http://schemas.microsoft.com/office/drawing/2014/main" id="{9F90E89F-558B-4F02-AEBF-B060F5FEB617}"/>
                </a:ext>
              </a:extLst>
            </p:cNvPr>
            <p:cNvSpPr/>
            <p:nvPr/>
          </p:nvSpPr>
          <p:spPr>
            <a:xfrm>
              <a:off x="2383595" y="3050620"/>
              <a:ext cx="617402" cy="46305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rgbClr val="0F1D38"/>
                  </a:solidFill>
                  <a:cs typeface="+mn-ea"/>
                  <a:sym typeface="+mn-lt"/>
                </a:rPr>
                <a:t>53%</a:t>
              </a:r>
            </a:p>
          </p:txBody>
        </p:sp>
        <p:grpSp>
          <p:nvGrpSpPr>
            <p:cNvPr id="23" name="LineShape">
              <a:extLst>
                <a:ext uri="{FF2B5EF4-FFF2-40B4-BE49-F238E27FC236}">
                  <a16:creationId xmlns:a16="http://schemas.microsoft.com/office/drawing/2014/main" id="{8468F30F-613B-478B-BA85-8D1E6ACBB045}"/>
                </a:ext>
              </a:extLst>
            </p:cNvPr>
            <p:cNvGrpSpPr/>
            <p:nvPr/>
          </p:nvGrpSpPr>
          <p:grpSpPr>
            <a:xfrm>
              <a:off x="1876270" y="2426807"/>
              <a:ext cx="1632069" cy="1710655"/>
              <a:chOff x="5007098" y="2516846"/>
              <a:chExt cx="1961920" cy="2056400"/>
            </a:xfrm>
          </p:grpSpPr>
          <p:sp>
            <p:nvSpPr>
              <p:cNvPr id="25" name="LineShape">
                <a:extLst>
                  <a:ext uri="{FF2B5EF4-FFF2-40B4-BE49-F238E27FC236}">
                    <a16:creationId xmlns:a16="http://schemas.microsoft.com/office/drawing/2014/main" id="{BC1E9886-5E24-4C30-BE8B-9525C8CCD2CB}"/>
                  </a:ext>
                </a:extLst>
              </p:cNvPr>
              <p:cNvSpPr/>
              <p:nvPr/>
            </p:nvSpPr>
            <p:spPr>
              <a:xfrm rot="-4320000" flipH="1">
                <a:off x="5052098" y="31837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LineShape">
                <a:extLst>
                  <a:ext uri="{FF2B5EF4-FFF2-40B4-BE49-F238E27FC236}">
                    <a16:creationId xmlns:a16="http://schemas.microsoft.com/office/drawing/2014/main" id="{D7F89ED2-518B-45E4-B8C7-CB7DB5EFE0B3}"/>
                  </a:ext>
                </a:extLst>
              </p:cNvPr>
              <p:cNvSpPr/>
              <p:nvPr/>
            </p:nvSpPr>
            <p:spPr>
              <a:xfrm rot="-2160000" flipH="1">
                <a:off x="5402728" y="27011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LineShape">
                <a:extLst>
                  <a:ext uri="{FF2B5EF4-FFF2-40B4-BE49-F238E27FC236}">
                    <a16:creationId xmlns:a16="http://schemas.microsoft.com/office/drawing/2014/main" id="{4C6AE40B-2310-42F1-9D91-093C069637D8}"/>
                  </a:ext>
                </a:extLst>
              </p:cNvPr>
              <p:cNvSpPr/>
              <p:nvPr/>
            </p:nvSpPr>
            <p:spPr>
              <a:xfrm flipH="1">
                <a:off x="5970058" y="2516846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LineShape">
                <a:extLst>
                  <a:ext uri="{FF2B5EF4-FFF2-40B4-BE49-F238E27FC236}">
                    <a16:creationId xmlns:a16="http://schemas.microsoft.com/office/drawing/2014/main" id="{D3C1F343-C1C7-4A11-B076-A5939D555FC2}"/>
                  </a:ext>
                </a:extLst>
              </p:cNvPr>
              <p:cNvSpPr/>
              <p:nvPr/>
            </p:nvSpPr>
            <p:spPr>
              <a:xfrm rot="2160000" flipH="1">
                <a:off x="6537389" y="27011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LineShape">
                <a:extLst>
                  <a:ext uri="{FF2B5EF4-FFF2-40B4-BE49-F238E27FC236}">
                    <a16:creationId xmlns:a16="http://schemas.microsoft.com/office/drawing/2014/main" id="{50C1487C-DDAB-4604-9505-11B67D031001}"/>
                  </a:ext>
                </a:extLst>
              </p:cNvPr>
              <p:cNvSpPr/>
              <p:nvPr/>
            </p:nvSpPr>
            <p:spPr>
              <a:xfrm rot="4320000" flipH="1">
                <a:off x="6888018" y="31837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LineShape">
                <a:extLst>
                  <a:ext uri="{FF2B5EF4-FFF2-40B4-BE49-F238E27FC236}">
                    <a16:creationId xmlns:a16="http://schemas.microsoft.com/office/drawing/2014/main" id="{6A115A40-DA9B-42C8-89D1-6DD57FCD5668}"/>
                  </a:ext>
                </a:extLst>
              </p:cNvPr>
              <p:cNvSpPr/>
              <p:nvPr/>
            </p:nvSpPr>
            <p:spPr>
              <a:xfrm rot="6480000" flipH="1">
                <a:off x="6888018" y="37803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LineShape">
                <a:extLst>
                  <a:ext uri="{FF2B5EF4-FFF2-40B4-BE49-F238E27FC236}">
                    <a16:creationId xmlns:a16="http://schemas.microsoft.com/office/drawing/2014/main" id="{541BE005-FBBF-4C1B-BFD2-A537E214E565}"/>
                  </a:ext>
                </a:extLst>
              </p:cNvPr>
              <p:cNvSpPr/>
              <p:nvPr/>
            </p:nvSpPr>
            <p:spPr>
              <a:xfrm rot="8640000" flipH="1">
                <a:off x="6537389" y="42629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LineShape">
                <a:extLst>
                  <a:ext uri="{FF2B5EF4-FFF2-40B4-BE49-F238E27FC236}">
                    <a16:creationId xmlns:a16="http://schemas.microsoft.com/office/drawing/2014/main" id="{44091797-1A49-40D6-80F1-B58F39065F0E}"/>
                  </a:ext>
                </a:extLst>
              </p:cNvPr>
              <p:cNvSpPr/>
              <p:nvPr/>
            </p:nvSpPr>
            <p:spPr>
              <a:xfrm rot="10800000" flipH="1">
                <a:off x="5970058" y="4447246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LineShape">
                <a:extLst>
                  <a:ext uri="{FF2B5EF4-FFF2-40B4-BE49-F238E27FC236}">
                    <a16:creationId xmlns:a16="http://schemas.microsoft.com/office/drawing/2014/main" id="{E1756956-F533-43D7-8267-CF321F0FF8C5}"/>
                  </a:ext>
                </a:extLst>
              </p:cNvPr>
              <p:cNvSpPr/>
              <p:nvPr/>
            </p:nvSpPr>
            <p:spPr>
              <a:xfrm rot="12960000" flipH="1">
                <a:off x="5402728" y="42629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LineShape">
                <a:extLst>
                  <a:ext uri="{FF2B5EF4-FFF2-40B4-BE49-F238E27FC236}">
                    <a16:creationId xmlns:a16="http://schemas.microsoft.com/office/drawing/2014/main" id="{60F434D3-8099-4DE2-9AF6-AF2636532E0A}"/>
                  </a:ext>
                </a:extLst>
              </p:cNvPr>
              <p:cNvSpPr/>
              <p:nvPr/>
            </p:nvSpPr>
            <p:spPr>
              <a:xfrm rot="15120000" flipH="1">
                <a:off x="5052098" y="37803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24" name="LineShape">
              <a:extLst>
                <a:ext uri="{FF2B5EF4-FFF2-40B4-BE49-F238E27FC236}">
                  <a16:creationId xmlns:a16="http://schemas.microsoft.com/office/drawing/2014/main" id="{D44995A0-DB32-4901-8F12-DFACDD7BB2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03221" y="4506463"/>
              <a:ext cx="135773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6DEA447-D71D-4616-93B2-3E86F6C03368}"/>
              </a:ext>
            </a:extLst>
          </p:cNvPr>
          <p:cNvGrpSpPr/>
          <p:nvPr/>
        </p:nvGrpSpPr>
        <p:grpSpPr>
          <a:xfrm>
            <a:off x="5117860" y="2074109"/>
            <a:ext cx="1956280" cy="2432354"/>
            <a:chOff x="5117860" y="2074109"/>
            <a:chExt cx="1956280" cy="2432354"/>
          </a:xfrm>
        </p:grpSpPr>
        <p:sp>
          <p:nvSpPr>
            <p:cNvPr id="36" name="BackShape">
              <a:extLst>
                <a:ext uri="{FF2B5EF4-FFF2-40B4-BE49-F238E27FC236}">
                  <a16:creationId xmlns:a16="http://schemas.microsoft.com/office/drawing/2014/main" id="{1DAE8BA6-E1E7-4623-8FE0-EF29EBB9B03C}"/>
                </a:ext>
              </a:extLst>
            </p:cNvPr>
            <p:cNvSpPr/>
            <p:nvPr/>
          </p:nvSpPr>
          <p:spPr>
            <a:xfrm rot="2540731">
              <a:off x="5117860" y="2074109"/>
              <a:ext cx="1956280" cy="2223002"/>
            </a:xfrm>
            <a:custGeom>
              <a:avLst/>
              <a:gdLst>
                <a:gd name="connsiteX0" fmla="*/ 473880 w 2351659"/>
                <a:gd name="connsiteY0" fmla="*/ 726188 h 2672288"/>
                <a:gd name="connsiteX1" fmla="*/ 404799 w 2351659"/>
                <a:gd name="connsiteY1" fmla="*/ 2199096 h 2672288"/>
                <a:gd name="connsiteX2" fmla="*/ 1877780 w 2351659"/>
                <a:gd name="connsiteY2" fmla="*/ 2266593 h 2672288"/>
                <a:gd name="connsiteX3" fmla="*/ 1946861 w 2351659"/>
                <a:gd name="connsiteY3" fmla="*/ 793686 h 2672288"/>
                <a:gd name="connsiteX4" fmla="*/ 473880 w 2351659"/>
                <a:gd name="connsiteY4" fmla="*/ 726188 h 2672288"/>
                <a:gd name="connsiteX5" fmla="*/ 63022 w 2351659"/>
                <a:gd name="connsiteY5" fmla="*/ 529514 h 2672288"/>
                <a:gd name="connsiteX6" fmla="*/ 316065 w 2351659"/>
                <a:gd name="connsiteY6" fmla="*/ 298895 h 2672288"/>
                <a:gd name="connsiteX7" fmla="*/ 435860 w 2351659"/>
                <a:gd name="connsiteY7" fmla="*/ 304449 h 2672288"/>
                <a:gd name="connsiteX8" fmla="*/ 430306 w 2351659"/>
                <a:gd name="connsiteY8" fmla="*/ 424244 h 2672288"/>
                <a:gd name="connsiteX9" fmla="*/ 419541 w 2351659"/>
                <a:gd name="connsiteY9" fmla="*/ 434055 h 2672288"/>
                <a:gd name="connsiteX10" fmla="*/ 507125 w 2351659"/>
                <a:gd name="connsiteY10" fmla="*/ 530155 h 2672288"/>
                <a:gd name="connsiteX11" fmla="*/ 574720 w 2351659"/>
                <a:gd name="connsiteY11" fmla="*/ 485138 h 2672288"/>
                <a:gd name="connsiteX12" fmla="*/ 1004598 w 2351659"/>
                <a:gd name="connsiteY12" fmla="*/ 332813 h 2672288"/>
                <a:gd name="connsiteX13" fmla="*/ 1041332 w 2351659"/>
                <a:gd name="connsiteY13" fmla="*/ 329250 h 2672288"/>
                <a:gd name="connsiteX14" fmla="*/ 1041332 w 2351659"/>
                <a:gd name="connsiteY14" fmla="*/ 169598 h 2672288"/>
                <a:gd name="connsiteX15" fmla="*/ 1026766 w 2351659"/>
                <a:gd name="connsiteY15" fmla="*/ 169598 h 2672288"/>
                <a:gd name="connsiteX16" fmla="*/ 941967 w 2351659"/>
                <a:gd name="connsiteY16" fmla="*/ 84799 h 2672288"/>
                <a:gd name="connsiteX17" fmla="*/ 966804 w 2351659"/>
                <a:gd name="connsiteY17" fmla="*/ 24837 h 2672288"/>
                <a:gd name="connsiteX18" fmla="*/ 1026766 w 2351659"/>
                <a:gd name="connsiteY18" fmla="*/ 0 h 2672288"/>
                <a:gd name="connsiteX19" fmla="*/ 1369134 w 2351659"/>
                <a:gd name="connsiteY19" fmla="*/ 0 h 2672288"/>
                <a:gd name="connsiteX20" fmla="*/ 1453933 w 2351659"/>
                <a:gd name="connsiteY20" fmla="*/ 84799 h 2672288"/>
                <a:gd name="connsiteX21" fmla="*/ 1369134 w 2351659"/>
                <a:gd name="connsiteY21" fmla="*/ 169598 h 2672288"/>
                <a:gd name="connsiteX22" fmla="*/ 1354569 w 2351659"/>
                <a:gd name="connsiteY22" fmla="*/ 169598 h 2672288"/>
                <a:gd name="connsiteX23" fmla="*/ 1354569 w 2351659"/>
                <a:gd name="connsiteY23" fmla="*/ 334777 h 2672288"/>
                <a:gd name="connsiteX24" fmla="*/ 1453272 w 2351659"/>
                <a:gd name="connsiteY24" fmla="*/ 353753 h 2672288"/>
                <a:gd name="connsiteX25" fmla="*/ 2044632 w 2351659"/>
                <a:gd name="connsiteY25" fmla="*/ 704579 h 2672288"/>
                <a:gd name="connsiteX26" fmla="*/ 1968129 w 2351659"/>
                <a:gd name="connsiteY26" fmla="*/ 2365729 h 2672288"/>
                <a:gd name="connsiteX27" fmla="*/ 307026 w 2351659"/>
                <a:gd name="connsiteY27" fmla="*/ 2288204 h 2672288"/>
                <a:gd name="connsiteX28" fmla="*/ 224532 w 2351659"/>
                <a:gd name="connsiteY28" fmla="*/ 804294 h 2672288"/>
                <a:gd name="connsiteX29" fmla="*/ 275612 w 2351659"/>
                <a:gd name="connsiteY29" fmla="*/ 741151 h 2672288"/>
                <a:gd name="connsiteX30" fmla="*/ 188029 w 2351659"/>
                <a:gd name="connsiteY30" fmla="*/ 645052 h 2672288"/>
                <a:gd name="connsiteX31" fmla="*/ 177263 w 2351659"/>
                <a:gd name="connsiteY31" fmla="*/ 654863 h 2672288"/>
                <a:gd name="connsiteX32" fmla="*/ 57468 w 2351659"/>
                <a:gd name="connsiteY32" fmla="*/ 649309 h 2672288"/>
                <a:gd name="connsiteX33" fmla="*/ 63022 w 2351659"/>
                <a:gd name="connsiteY33" fmla="*/ 529514 h 267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351659" h="2672288">
                  <a:moveTo>
                    <a:pt x="473880" y="726188"/>
                  </a:moveTo>
                  <a:cubicBezTo>
                    <a:pt x="48051" y="1114282"/>
                    <a:pt x="17122" y="1773724"/>
                    <a:pt x="404799" y="2199096"/>
                  </a:cubicBezTo>
                  <a:cubicBezTo>
                    <a:pt x="792475" y="2624467"/>
                    <a:pt x="1451951" y="2654687"/>
                    <a:pt x="1877780" y="2266593"/>
                  </a:cubicBezTo>
                  <a:cubicBezTo>
                    <a:pt x="2303608" y="1878500"/>
                    <a:pt x="2334537" y="1219057"/>
                    <a:pt x="1946861" y="793686"/>
                  </a:cubicBezTo>
                  <a:cubicBezTo>
                    <a:pt x="1559185" y="368315"/>
                    <a:pt x="899709" y="338095"/>
                    <a:pt x="473880" y="726188"/>
                  </a:cubicBezTo>
                  <a:close/>
                  <a:moveTo>
                    <a:pt x="63022" y="529514"/>
                  </a:moveTo>
                  <a:lnTo>
                    <a:pt x="316065" y="298895"/>
                  </a:lnTo>
                  <a:cubicBezTo>
                    <a:pt x="350679" y="267348"/>
                    <a:pt x="404313" y="269835"/>
                    <a:pt x="435860" y="304449"/>
                  </a:cubicBezTo>
                  <a:cubicBezTo>
                    <a:pt x="467407" y="339063"/>
                    <a:pt x="464920" y="392698"/>
                    <a:pt x="430306" y="424244"/>
                  </a:cubicBezTo>
                  <a:lnTo>
                    <a:pt x="419541" y="434055"/>
                  </a:lnTo>
                  <a:lnTo>
                    <a:pt x="507125" y="530155"/>
                  </a:lnTo>
                  <a:lnTo>
                    <a:pt x="574720" y="485138"/>
                  </a:lnTo>
                  <a:cubicBezTo>
                    <a:pt x="708942" y="405209"/>
                    <a:pt x="855204" y="354572"/>
                    <a:pt x="1004598" y="332813"/>
                  </a:cubicBezTo>
                  <a:lnTo>
                    <a:pt x="1041332" y="329250"/>
                  </a:lnTo>
                  <a:lnTo>
                    <a:pt x="1041332" y="169598"/>
                  </a:lnTo>
                  <a:lnTo>
                    <a:pt x="1026766" y="169598"/>
                  </a:lnTo>
                  <a:cubicBezTo>
                    <a:pt x="979933" y="169598"/>
                    <a:pt x="941967" y="131632"/>
                    <a:pt x="941967" y="84799"/>
                  </a:cubicBezTo>
                  <a:cubicBezTo>
                    <a:pt x="941967" y="61382"/>
                    <a:pt x="951459" y="40183"/>
                    <a:pt x="966804" y="24837"/>
                  </a:cubicBezTo>
                  <a:cubicBezTo>
                    <a:pt x="982150" y="9491"/>
                    <a:pt x="1003350" y="0"/>
                    <a:pt x="1026766" y="0"/>
                  </a:cubicBezTo>
                  <a:lnTo>
                    <a:pt x="1369134" y="0"/>
                  </a:lnTo>
                  <a:cubicBezTo>
                    <a:pt x="1415967" y="0"/>
                    <a:pt x="1453933" y="37966"/>
                    <a:pt x="1453933" y="84799"/>
                  </a:cubicBezTo>
                  <a:cubicBezTo>
                    <a:pt x="1453933" y="131632"/>
                    <a:pt x="1415967" y="169598"/>
                    <a:pt x="1369134" y="169598"/>
                  </a:cubicBezTo>
                  <a:lnTo>
                    <a:pt x="1354569" y="169598"/>
                  </a:lnTo>
                  <a:lnTo>
                    <a:pt x="1354569" y="334777"/>
                  </a:lnTo>
                  <a:lnTo>
                    <a:pt x="1453272" y="353753"/>
                  </a:lnTo>
                  <a:cubicBezTo>
                    <a:pt x="1673402" y="407124"/>
                    <a:pt x="1880542" y="524533"/>
                    <a:pt x="2044632" y="704579"/>
                  </a:cubicBezTo>
                  <a:cubicBezTo>
                    <a:pt x="2482208" y="1184701"/>
                    <a:pt x="2447955" y="1928423"/>
                    <a:pt x="1968129" y="2365729"/>
                  </a:cubicBezTo>
                  <a:cubicBezTo>
                    <a:pt x="1488302" y="2803035"/>
                    <a:pt x="744601" y="2768326"/>
                    <a:pt x="307026" y="2288204"/>
                  </a:cubicBezTo>
                  <a:cubicBezTo>
                    <a:pt x="-75852" y="1868097"/>
                    <a:pt x="-97488" y="1246172"/>
                    <a:pt x="224532" y="804294"/>
                  </a:cubicBezTo>
                  <a:lnTo>
                    <a:pt x="275612" y="741151"/>
                  </a:lnTo>
                  <a:lnTo>
                    <a:pt x="188029" y="645052"/>
                  </a:lnTo>
                  <a:lnTo>
                    <a:pt x="177263" y="654863"/>
                  </a:lnTo>
                  <a:cubicBezTo>
                    <a:pt x="142649" y="686410"/>
                    <a:pt x="89015" y="683924"/>
                    <a:pt x="57468" y="649309"/>
                  </a:cubicBezTo>
                  <a:cubicBezTo>
                    <a:pt x="25921" y="614695"/>
                    <a:pt x="28408" y="561061"/>
                    <a:pt x="63022" y="529514"/>
                  </a:cubicBezTo>
                  <a:close/>
                </a:path>
              </a:pathLst>
            </a:custGeom>
            <a:solidFill>
              <a:srgbClr val="0F1D38">
                <a:alpha val="38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176B277-88C4-402D-93B0-58B7CFE3253E}"/>
                </a:ext>
              </a:extLst>
            </p:cNvPr>
            <p:cNvGrpSpPr/>
            <p:nvPr/>
          </p:nvGrpSpPr>
          <p:grpSpPr>
            <a:xfrm>
              <a:off x="5153093" y="2426807"/>
              <a:ext cx="1706225" cy="2079656"/>
              <a:chOff x="5153093" y="2426807"/>
              <a:chExt cx="1706225" cy="2079656"/>
            </a:xfrm>
          </p:grpSpPr>
          <p:sp>
            <p:nvSpPr>
              <p:cNvPr id="38" name="BackShape">
                <a:extLst>
                  <a:ext uri="{FF2B5EF4-FFF2-40B4-BE49-F238E27FC236}">
                    <a16:creationId xmlns:a16="http://schemas.microsoft.com/office/drawing/2014/main" id="{E7B37AB7-2497-4A87-890A-C8A4BE10B7EE}"/>
                  </a:ext>
                </a:extLst>
              </p:cNvPr>
              <p:cNvSpPr/>
              <p:nvPr/>
            </p:nvSpPr>
            <p:spPr>
              <a:xfrm>
                <a:off x="5153093" y="2429033"/>
                <a:ext cx="1706225" cy="1706224"/>
              </a:xfrm>
              <a:prstGeom prst="donut">
                <a:avLst>
                  <a:gd name="adj" fmla="val 6000"/>
                </a:avLst>
              </a:prstGeom>
              <a:solidFill>
                <a:srgbClr val="E0BC5D"/>
              </a:solidFill>
              <a:ln w="127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ValueShape">
                <a:extLst>
                  <a:ext uri="{FF2B5EF4-FFF2-40B4-BE49-F238E27FC236}">
                    <a16:creationId xmlns:a16="http://schemas.microsoft.com/office/drawing/2014/main" id="{FBD36957-5544-4F54-BD91-2C6C8DBA2502}"/>
                  </a:ext>
                </a:extLst>
              </p:cNvPr>
              <p:cNvSpPr/>
              <p:nvPr/>
            </p:nvSpPr>
            <p:spPr>
              <a:xfrm>
                <a:off x="5155748" y="2431687"/>
                <a:ext cx="1700916" cy="1700915"/>
              </a:xfrm>
              <a:prstGeom prst="blockArc">
                <a:avLst>
                  <a:gd name="adj1" fmla="val 16200000"/>
                  <a:gd name="adj2" fmla="val 1080000"/>
                  <a:gd name="adj3" fmla="val 6000"/>
                </a:avLst>
              </a:prstGeom>
              <a:solidFill>
                <a:srgbClr val="79C5D9"/>
              </a:solidFill>
              <a:ln w="127000" cap="flat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ValueText">
                <a:extLst>
                  <a:ext uri="{FF2B5EF4-FFF2-40B4-BE49-F238E27FC236}">
                    <a16:creationId xmlns:a16="http://schemas.microsoft.com/office/drawing/2014/main" id="{A5C7F4E8-E9E5-4DC3-962A-4342F29E05B4}"/>
                  </a:ext>
                </a:extLst>
              </p:cNvPr>
              <p:cNvSpPr/>
              <p:nvPr/>
            </p:nvSpPr>
            <p:spPr>
              <a:xfrm>
                <a:off x="5697505" y="3050620"/>
                <a:ext cx="617402" cy="463051"/>
              </a:xfrm>
              <a:prstGeom prst="rect">
                <a:avLst/>
              </a:prstGeom>
            </p:spPr>
            <p:txBody>
              <a:bodyPr wrap="none" lIns="0" tIns="0" rIns="0" bIns="0">
                <a:prstTxWarp prst="textPlain">
                  <a:avLst/>
                </a:prstTxWarp>
                <a:normAutofit fontScale="77500" lnSpcReduction="20000"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0F1D38"/>
                    </a:solidFill>
                    <a:cs typeface="+mn-ea"/>
                    <a:sym typeface="+mn-lt"/>
                  </a:rPr>
                  <a:t>30%</a:t>
                </a:r>
              </a:p>
            </p:txBody>
          </p:sp>
          <p:grpSp>
            <p:nvGrpSpPr>
              <p:cNvPr id="41" name="LineShape">
                <a:extLst>
                  <a:ext uri="{FF2B5EF4-FFF2-40B4-BE49-F238E27FC236}">
                    <a16:creationId xmlns:a16="http://schemas.microsoft.com/office/drawing/2014/main" id="{5B02DE35-6D5C-43D1-92AA-E5A2A07AD60B}"/>
                  </a:ext>
                </a:extLst>
              </p:cNvPr>
              <p:cNvGrpSpPr/>
              <p:nvPr/>
            </p:nvGrpSpPr>
            <p:grpSpPr>
              <a:xfrm>
                <a:off x="5190180" y="2426807"/>
                <a:ext cx="1632069" cy="1710655"/>
                <a:chOff x="5007098" y="2516846"/>
                <a:chExt cx="1961920" cy="2056400"/>
              </a:xfrm>
            </p:grpSpPr>
            <p:sp>
              <p:nvSpPr>
                <p:cNvPr id="43" name="LineShape">
                  <a:extLst>
                    <a:ext uri="{FF2B5EF4-FFF2-40B4-BE49-F238E27FC236}">
                      <a16:creationId xmlns:a16="http://schemas.microsoft.com/office/drawing/2014/main" id="{CC56FEB5-7C98-4E9A-A02B-94E49E6863BB}"/>
                    </a:ext>
                  </a:extLst>
                </p:cNvPr>
                <p:cNvSpPr/>
                <p:nvPr/>
              </p:nvSpPr>
              <p:spPr>
                <a:xfrm rot="-4320000" flipH="1">
                  <a:off x="5052098" y="3183783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LineShape">
                  <a:extLst>
                    <a:ext uri="{FF2B5EF4-FFF2-40B4-BE49-F238E27FC236}">
                      <a16:creationId xmlns:a16="http://schemas.microsoft.com/office/drawing/2014/main" id="{AF5FDFA6-068F-4A16-A8F5-CAD2B2CF28FA}"/>
                    </a:ext>
                  </a:extLst>
                </p:cNvPr>
                <p:cNvSpPr/>
                <p:nvPr/>
              </p:nvSpPr>
              <p:spPr>
                <a:xfrm rot="-2160000" flipH="1">
                  <a:off x="5402728" y="2701183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LineShape">
                  <a:extLst>
                    <a:ext uri="{FF2B5EF4-FFF2-40B4-BE49-F238E27FC236}">
                      <a16:creationId xmlns:a16="http://schemas.microsoft.com/office/drawing/2014/main" id="{5384E27A-5001-44A6-A86A-0F13B77E1CAF}"/>
                    </a:ext>
                  </a:extLst>
                </p:cNvPr>
                <p:cNvSpPr/>
                <p:nvPr/>
              </p:nvSpPr>
              <p:spPr>
                <a:xfrm flipH="1">
                  <a:off x="5970058" y="2516846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LineShape">
                  <a:extLst>
                    <a:ext uri="{FF2B5EF4-FFF2-40B4-BE49-F238E27FC236}">
                      <a16:creationId xmlns:a16="http://schemas.microsoft.com/office/drawing/2014/main" id="{16E71B96-2808-44F9-A29A-5780DD45293F}"/>
                    </a:ext>
                  </a:extLst>
                </p:cNvPr>
                <p:cNvSpPr/>
                <p:nvPr/>
              </p:nvSpPr>
              <p:spPr>
                <a:xfrm rot="2160000" flipH="1">
                  <a:off x="6537389" y="2701183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LineShape">
                  <a:extLst>
                    <a:ext uri="{FF2B5EF4-FFF2-40B4-BE49-F238E27FC236}">
                      <a16:creationId xmlns:a16="http://schemas.microsoft.com/office/drawing/2014/main" id="{0B691D93-D18F-4638-A4ED-C9FCAFA17512}"/>
                    </a:ext>
                  </a:extLst>
                </p:cNvPr>
                <p:cNvSpPr/>
                <p:nvPr/>
              </p:nvSpPr>
              <p:spPr>
                <a:xfrm rot="4320000" flipH="1">
                  <a:off x="6888018" y="3183783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LineShape">
                  <a:extLst>
                    <a:ext uri="{FF2B5EF4-FFF2-40B4-BE49-F238E27FC236}">
                      <a16:creationId xmlns:a16="http://schemas.microsoft.com/office/drawing/2014/main" id="{FB82A24B-A621-40E8-8D3F-823031B33F3E}"/>
                    </a:ext>
                  </a:extLst>
                </p:cNvPr>
                <p:cNvSpPr/>
                <p:nvPr/>
              </p:nvSpPr>
              <p:spPr>
                <a:xfrm rot="6480000" flipH="1">
                  <a:off x="6888018" y="3780309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LineShape">
                  <a:extLst>
                    <a:ext uri="{FF2B5EF4-FFF2-40B4-BE49-F238E27FC236}">
                      <a16:creationId xmlns:a16="http://schemas.microsoft.com/office/drawing/2014/main" id="{E098462B-048C-4134-93FA-46D09B3337EB}"/>
                    </a:ext>
                  </a:extLst>
                </p:cNvPr>
                <p:cNvSpPr/>
                <p:nvPr/>
              </p:nvSpPr>
              <p:spPr>
                <a:xfrm rot="8640000" flipH="1">
                  <a:off x="6537389" y="4262909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LineShape">
                  <a:extLst>
                    <a:ext uri="{FF2B5EF4-FFF2-40B4-BE49-F238E27FC236}">
                      <a16:creationId xmlns:a16="http://schemas.microsoft.com/office/drawing/2014/main" id="{62C07A9E-B6DA-42AC-8290-4CB6770AEC25}"/>
                    </a:ext>
                  </a:extLst>
                </p:cNvPr>
                <p:cNvSpPr/>
                <p:nvPr/>
              </p:nvSpPr>
              <p:spPr>
                <a:xfrm rot="10800000" flipH="1">
                  <a:off x="5970058" y="4447246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LineShape">
                  <a:extLst>
                    <a:ext uri="{FF2B5EF4-FFF2-40B4-BE49-F238E27FC236}">
                      <a16:creationId xmlns:a16="http://schemas.microsoft.com/office/drawing/2014/main" id="{C5E1DCB7-D4AB-41C5-B7C6-784E8AECDBE5}"/>
                    </a:ext>
                  </a:extLst>
                </p:cNvPr>
                <p:cNvSpPr/>
                <p:nvPr/>
              </p:nvSpPr>
              <p:spPr>
                <a:xfrm rot="12960000" flipH="1">
                  <a:off x="5402728" y="4262909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LineShape">
                  <a:extLst>
                    <a:ext uri="{FF2B5EF4-FFF2-40B4-BE49-F238E27FC236}">
                      <a16:creationId xmlns:a16="http://schemas.microsoft.com/office/drawing/2014/main" id="{B2C1B750-7A92-40C1-8BD0-9EC267C986A2}"/>
                    </a:ext>
                  </a:extLst>
                </p:cNvPr>
                <p:cNvSpPr/>
                <p:nvPr/>
              </p:nvSpPr>
              <p:spPr>
                <a:xfrm rot="15120000" flipH="1">
                  <a:off x="5052098" y="3780309"/>
                  <a:ext cx="36000" cy="126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2" name="LineShape">
                <a:extLst>
                  <a:ext uri="{FF2B5EF4-FFF2-40B4-BE49-F238E27FC236}">
                    <a16:creationId xmlns:a16="http://schemas.microsoft.com/office/drawing/2014/main" id="{DE9E6D3D-C06A-441E-815B-15A7F19EA6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417131" y="4506463"/>
                <a:ext cx="1357738" cy="0"/>
              </a:xfrm>
              <a:prstGeom prst="straightConnector1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16CE0A9-021D-4FB5-AEDC-9290ACE2FDB2}"/>
              </a:ext>
            </a:extLst>
          </p:cNvPr>
          <p:cNvGrpSpPr/>
          <p:nvPr/>
        </p:nvGrpSpPr>
        <p:grpSpPr>
          <a:xfrm>
            <a:off x="8431770" y="2074109"/>
            <a:ext cx="1956280" cy="2432354"/>
            <a:chOff x="8431770" y="2074109"/>
            <a:chExt cx="1956280" cy="2432354"/>
          </a:xfrm>
        </p:grpSpPr>
        <p:sp>
          <p:nvSpPr>
            <p:cNvPr id="54" name="BackShape">
              <a:extLst>
                <a:ext uri="{FF2B5EF4-FFF2-40B4-BE49-F238E27FC236}">
                  <a16:creationId xmlns:a16="http://schemas.microsoft.com/office/drawing/2014/main" id="{3498B06E-6632-450C-B1BA-F58F8F1D7A4C}"/>
                </a:ext>
              </a:extLst>
            </p:cNvPr>
            <p:cNvSpPr/>
            <p:nvPr/>
          </p:nvSpPr>
          <p:spPr>
            <a:xfrm rot="2540731">
              <a:off x="8431770" y="2074109"/>
              <a:ext cx="1956280" cy="2223002"/>
            </a:xfrm>
            <a:custGeom>
              <a:avLst/>
              <a:gdLst>
                <a:gd name="connsiteX0" fmla="*/ 473880 w 2351659"/>
                <a:gd name="connsiteY0" fmla="*/ 726188 h 2672288"/>
                <a:gd name="connsiteX1" fmla="*/ 404799 w 2351659"/>
                <a:gd name="connsiteY1" fmla="*/ 2199096 h 2672288"/>
                <a:gd name="connsiteX2" fmla="*/ 1877780 w 2351659"/>
                <a:gd name="connsiteY2" fmla="*/ 2266593 h 2672288"/>
                <a:gd name="connsiteX3" fmla="*/ 1946861 w 2351659"/>
                <a:gd name="connsiteY3" fmla="*/ 793686 h 2672288"/>
                <a:gd name="connsiteX4" fmla="*/ 473880 w 2351659"/>
                <a:gd name="connsiteY4" fmla="*/ 726188 h 2672288"/>
                <a:gd name="connsiteX5" fmla="*/ 63022 w 2351659"/>
                <a:gd name="connsiteY5" fmla="*/ 529514 h 2672288"/>
                <a:gd name="connsiteX6" fmla="*/ 316065 w 2351659"/>
                <a:gd name="connsiteY6" fmla="*/ 298895 h 2672288"/>
                <a:gd name="connsiteX7" fmla="*/ 435860 w 2351659"/>
                <a:gd name="connsiteY7" fmla="*/ 304449 h 2672288"/>
                <a:gd name="connsiteX8" fmla="*/ 430306 w 2351659"/>
                <a:gd name="connsiteY8" fmla="*/ 424244 h 2672288"/>
                <a:gd name="connsiteX9" fmla="*/ 419541 w 2351659"/>
                <a:gd name="connsiteY9" fmla="*/ 434055 h 2672288"/>
                <a:gd name="connsiteX10" fmla="*/ 507125 w 2351659"/>
                <a:gd name="connsiteY10" fmla="*/ 530155 h 2672288"/>
                <a:gd name="connsiteX11" fmla="*/ 574720 w 2351659"/>
                <a:gd name="connsiteY11" fmla="*/ 485138 h 2672288"/>
                <a:gd name="connsiteX12" fmla="*/ 1004598 w 2351659"/>
                <a:gd name="connsiteY12" fmla="*/ 332813 h 2672288"/>
                <a:gd name="connsiteX13" fmla="*/ 1041332 w 2351659"/>
                <a:gd name="connsiteY13" fmla="*/ 329250 h 2672288"/>
                <a:gd name="connsiteX14" fmla="*/ 1041332 w 2351659"/>
                <a:gd name="connsiteY14" fmla="*/ 169598 h 2672288"/>
                <a:gd name="connsiteX15" fmla="*/ 1026766 w 2351659"/>
                <a:gd name="connsiteY15" fmla="*/ 169598 h 2672288"/>
                <a:gd name="connsiteX16" fmla="*/ 941967 w 2351659"/>
                <a:gd name="connsiteY16" fmla="*/ 84799 h 2672288"/>
                <a:gd name="connsiteX17" fmla="*/ 966804 w 2351659"/>
                <a:gd name="connsiteY17" fmla="*/ 24837 h 2672288"/>
                <a:gd name="connsiteX18" fmla="*/ 1026766 w 2351659"/>
                <a:gd name="connsiteY18" fmla="*/ 0 h 2672288"/>
                <a:gd name="connsiteX19" fmla="*/ 1369134 w 2351659"/>
                <a:gd name="connsiteY19" fmla="*/ 0 h 2672288"/>
                <a:gd name="connsiteX20" fmla="*/ 1453933 w 2351659"/>
                <a:gd name="connsiteY20" fmla="*/ 84799 h 2672288"/>
                <a:gd name="connsiteX21" fmla="*/ 1369134 w 2351659"/>
                <a:gd name="connsiteY21" fmla="*/ 169598 h 2672288"/>
                <a:gd name="connsiteX22" fmla="*/ 1354569 w 2351659"/>
                <a:gd name="connsiteY22" fmla="*/ 169598 h 2672288"/>
                <a:gd name="connsiteX23" fmla="*/ 1354569 w 2351659"/>
                <a:gd name="connsiteY23" fmla="*/ 334777 h 2672288"/>
                <a:gd name="connsiteX24" fmla="*/ 1453272 w 2351659"/>
                <a:gd name="connsiteY24" fmla="*/ 353753 h 2672288"/>
                <a:gd name="connsiteX25" fmla="*/ 2044632 w 2351659"/>
                <a:gd name="connsiteY25" fmla="*/ 704579 h 2672288"/>
                <a:gd name="connsiteX26" fmla="*/ 1968129 w 2351659"/>
                <a:gd name="connsiteY26" fmla="*/ 2365729 h 2672288"/>
                <a:gd name="connsiteX27" fmla="*/ 307026 w 2351659"/>
                <a:gd name="connsiteY27" fmla="*/ 2288204 h 2672288"/>
                <a:gd name="connsiteX28" fmla="*/ 224532 w 2351659"/>
                <a:gd name="connsiteY28" fmla="*/ 804294 h 2672288"/>
                <a:gd name="connsiteX29" fmla="*/ 275612 w 2351659"/>
                <a:gd name="connsiteY29" fmla="*/ 741151 h 2672288"/>
                <a:gd name="connsiteX30" fmla="*/ 188029 w 2351659"/>
                <a:gd name="connsiteY30" fmla="*/ 645052 h 2672288"/>
                <a:gd name="connsiteX31" fmla="*/ 177263 w 2351659"/>
                <a:gd name="connsiteY31" fmla="*/ 654863 h 2672288"/>
                <a:gd name="connsiteX32" fmla="*/ 57468 w 2351659"/>
                <a:gd name="connsiteY32" fmla="*/ 649309 h 2672288"/>
                <a:gd name="connsiteX33" fmla="*/ 63022 w 2351659"/>
                <a:gd name="connsiteY33" fmla="*/ 529514 h 267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351659" h="2672288">
                  <a:moveTo>
                    <a:pt x="473880" y="726188"/>
                  </a:moveTo>
                  <a:cubicBezTo>
                    <a:pt x="48051" y="1114282"/>
                    <a:pt x="17122" y="1773724"/>
                    <a:pt x="404799" y="2199096"/>
                  </a:cubicBezTo>
                  <a:cubicBezTo>
                    <a:pt x="792475" y="2624467"/>
                    <a:pt x="1451951" y="2654687"/>
                    <a:pt x="1877780" y="2266593"/>
                  </a:cubicBezTo>
                  <a:cubicBezTo>
                    <a:pt x="2303608" y="1878500"/>
                    <a:pt x="2334537" y="1219057"/>
                    <a:pt x="1946861" y="793686"/>
                  </a:cubicBezTo>
                  <a:cubicBezTo>
                    <a:pt x="1559185" y="368315"/>
                    <a:pt x="899709" y="338095"/>
                    <a:pt x="473880" y="726188"/>
                  </a:cubicBezTo>
                  <a:close/>
                  <a:moveTo>
                    <a:pt x="63022" y="529514"/>
                  </a:moveTo>
                  <a:lnTo>
                    <a:pt x="316065" y="298895"/>
                  </a:lnTo>
                  <a:cubicBezTo>
                    <a:pt x="350679" y="267348"/>
                    <a:pt x="404313" y="269835"/>
                    <a:pt x="435860" y="304449"/>
                  </a:cubicBezTo>
                  <a:cubicBezTo>
                    <a:pt x="467407" y="339063"/>
                    <a:pt x="464920" y="392698"/>
                    <a:pt x="430306" y="424244"/>
                  </a:cubicBezTo>
                  <a:lnTo>
                    <a:pt x="419541" y="434055"/>
                  </a:lnTo>
                  <a:lnTo>
                    <a:pt x="507125" y="530155"/>
                  </a:lnTo>
                  <a:lnTo>
                    <a:pt x="574720" y="485138"/>
                  </a:lnTo>
                  <a:cubicBezTo>
                    <a:pt x="708942" y="405209"/>
                    <a:pt x="855204" y="354572"/>
                    <a:pt x="1004598" y="332813"/>
                  </a:cubicBezTo>
                  <a:lnTo>
                    <a:pt x="1041332" y="329250"/>
                  </a:lnTo>
                  <a:lnTo>
                    <a:pt x="1041332" y="169598"/>
                  </a:lnTo>
                  <a:lnTo>
                    <a:pt x="1026766" y="169598"/>
                  </a:lnTo>
                  <a:cubicBezTo>
                    <a:pt x="979933" y="169598"/>
                    <a:pt x="941967" y="131632"/>
                    <a:pt x="941967" y="84799"/>
                  </a:cubicBezTo>
                  <a:cubicBezTo>
                    <a:pt x="941967" y="61382"/>
                    <a:pt x="951459" y="40183"/>
                    <a:pt x="966804" y="24837"/>
                  </a:cubicBezTo>
                  <a:cubicBezTo>
                    <a:pt x="982150" y="9491"/>
                    <a:pt x="1003350" y="0"/>
                    <a:pt x="1026766" y="0"/>
                  </a:cubicBezTo>
                  <a:lnTo>
                    <a:pt x="1369134" y="0"/>
                  </a:lnTo>
                  <a:cubicBezTo>
                    <a:pt x="1415967" y="0"/>
                    <a:pt x="1453933" y="37966"/>
                    <a:pt x="1453933" y="84799"/>
                  </a:cubicBezTo>
                  <a:cubicBezTo>
                    <a:pt x="1453933" y="131632"/>
                    <a:pt x="1415967" y="169598"/>
                    <a:pt x="1369134" y="169598"/>
                  </a:cubicBezTo>
                  <a:lnTo>
                    <a:pt x="1354569" y="169598"/>
                  </a:lnTo>
                  <a:lnTo>
                    <a:pt x="1354569" y="334777"/>
                  </a:lnTo>
                  <a:lnTo>
                    <a:pt x="1453272" y="353753"/>
                  </a:lnTo>
                  <a:cubicBezTo>
                    <a:pt x="1673402" y="407124"/>
                    <a:pt x="1880542" y="524533"/>
                    <a:pt x="2044632" y="704579"/>
                  </a:cubicBezTo>
                  <a:cubicBezTo>
                    <a:pt x="2482208" y="1184701"/>
                    <a:pt x="2447955" y="1928423"/>
                    <a:pt x="1968129" y="2365729"/>
                  </a:cubicBezTo>
                  <a:cubicBezTo>
                    <a:pt x="1488302" y="2803035"/>
                    <a:pt x="744601" y="2768326"/>
                    <a:pt x="307026" y="2288204"/>
                  </a:cubicBezTo>
                  <a:cubicBezTo>
                    <a:pt x="-75852" y="1868097"/>
                    <a:pt x="-97488" y="1246172"/>
                    <a:pt x="224532" y="804294"/>
                  </a:cubicBezTo>
                  <a:lnTo>
                    <a:pt x="275612" y="741151"/>
                  </a:lnTo>
                  <a:lnTo>
                    <a:pt x="188029" y="645052"/>
                  </a:lnTo>
                  <a:lnTo>
                    <a:pt x="177263" y="654863"/>
                  </a:lnTo>
                  <a:cubicBezTo>
                    <a:pt x="142649" y="686410"/>
                    <a:pt x="89015" y="683924"/>
                    <a:pt x="57468" y="649309"/>
                  </a:cubicBezTo>
                  <a:cubicBezTo>
                    <a:pt x="25921" y="614695"/>
                    <a:pt x="28408" y="561061"/>
                    <a:pt x="63022" y="529514"/>
                  </a:cubicBezTo>
                  <a:close/>
                </a:path>
              </a:pathLst>
            </a:custGeom>
            <a:solidFill>
              <a:srgbClr val="0F1D38">
                <a:alpha val="38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BackShape">
              <a:extLst>
                <a:ext uri="{FF2B5EF4-FFF2-40B4-BE49-F238E27FC236}">
                  <a16:creationId xmlns:a16="http://schemas.microsoft.com/office/drawing/2014/main" id="{BAC07118-F193-442E-86B8-DBA729F4EC6F}"/>
                </a:ext>
              </a:extLst>
            </p:cNvPr>
            <p:cNvSpPr/>
            <p:nvPr/>
          </p:nvSpPr>
          <p:spPr>
            <a:xfrm>
              <a:off x="8467003" y="2429033"/>
              <a:ext cx="1706225" cy="1706224"/>
            </a:xfrm>
            <a:prstGeom prst="donut">
              <a:avLst>
                <a:gd name="adj" fmla="val 6000"/>
              </a:avLst>
            </a:prstGeom>
            <a:solidFill>
              <a:srgbClr val="79C5D9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6" name="ValueShape">
              <a:extLst>
                <a:ext uri="{FF2B5EF4-FFF2-40B4-BE49-F238E27FC236}">
                  <a16:creationId xmlns:a16="http://schemas.microsoft.com/office/drawing/2014/main" id="{CD1BACD6-D9EB-4963-A69D-F9DF42A90A48}"/>
                </a:ext>
              </a:extLst>
            </p:cNvPr>
            <p:cNvSpPr/>
            <p:nvPr/>
          </p:nvSpPr>
          <p:spPr>
            <a:xfrm>
              <a:off x="8469658" y="2431687"/>
              <a:ext cx="1700916" cy="1700915"/>
            </a:xfrm>
            <a:prstGeom prst="blockArc">
              <a:avLst>
                <a:gd name="adj1" fmla="val 16200000"/>
                <a:gd name="adj2" fmla="val 12312000"/>
                <a:gd name="adj3" fmla="val 6000"/>
              </a:avLst>
            </a:prstGeom>
            <a:solidFill>
              <a:srgbClr val="E0BC5D"/>
            </a:solidFill>
            <a:ln w="127000" cap="flat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ValueText">
              <a:extLst>
                <a:ext uri="{FF2B5EF4-FFF2-40B4-BE49-F238E27FC236}">
                  <a16:creationId xmlns:a16="http://schemas.microsoft.com/office/drawing/2014/main" id="{B16D01D2-CFFF-4557-AA6B-F0C54FA45E14}"/>
                </a:ext>
              </a:extLst>
            </p:cNvPr>
            <p:cNvSpPr/>
            <p:nvPr/>
          </p:nvSpPr>
          <p:spPr>
            <a:xfrm>
              <a:off x="9011415" y="3050620"/>
              <a:ext cx="617402" cy="46305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rgbClr val="0F1D38"/>
                  </a:solidFill>
                  <a:cs typeface="+mn-ea"/>
                  <a:sym typeface="+mn-lt"/>
                </a:rPr>
                <a:t>82%</a:t>
              </a:r>
            </a:p>
          </p:txBody>
        </p:sp>
        <p:grpSp>
          <p:nvGrpSpPr>
            <p:cNvPr id="58" name="LineShape">
              <a:extLst>
                <a:ext uri="{FF2B5EF4-FFF2-40B4-BE49-F238E27FC236}">
                  <a16:creationId xmlns:a16="http://schemas.microsoft.com/office/drawing/2014/main" id="{61ED4BB6-CA7E-4439-8249-44E3F37F05E6}"/>
                </a:ext>
              </a:extLst>
            </p:cNvPr>
            <p:cNvGrpSpPr/>
            <p:nvPr/>
          </p:nvGrpSpPr>
          <p:grpSpPr>
            <a:xfrm>
              <a:off x="8504090" y="2426807"/>
              <a:ext cx="1632069" cy="1710655"/>
              <a:chOff x="5007098" y="2516846"/>
              <a:chExt cx="1961920" cy="2056400"/>
            </a:xfrm>
          </p:grpSpPr>
          <p:sp>
            <p:nvSpPr>
              <p:cNvPr id="60" name="LineShape">
                <a:extLst>
                  <a:ext uri="{FF2B5EF4-FFF2-40B4-BE49-F238E27FC236}">
                    <a16:creationId xmlns:a16="http://schemas.microsoft.com/office/drawing/2014/main" id="{34B52173-6369-41CA-B477-0229648CCFFA}"/>
                  </a:ext>
                </a:extLst>
              </p:cNvPr>
              <p:cNvSpPr/>
              <p:nvPr/>
            </p:nvSpPr>
            <p:spPr>
              <a:xfrm rot="-4320000" flipH="1">
                <a:off x="5052098" y="31837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LineShape">
                <a:extLst>
                  <a:ext uri="{FF2B5EF4-FFF2-40B4-BE49-F238E27FC236}">
                    <a16:creationId xmlns:a16="http://schemas.microsoft.com/office/drawing/2014/main" id="{CD684A4B-0C99-44A6-8BF1-FA31B0149EFB}"/>
                  </a:ext>
                </a:extLst>
              </p:cNvPr>
              <p:cNvSpPr/>
              <p:nvPr/>
            </p:nvSpPr>
            <p:spPr>
              <a:xfrm rot="-2160000" flipH="1">
                <a:off x="5402728" y="27011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LineShape">
                <a:extLst>
                  <a:ext uri="{FF2B5EF4-FFF2-40B4-BE49-F238E27FC236}">
                    <a16:creationId xmlns:a16="http://schemas.microsoft.com/office/drawing/2014/main" id="{78C853F7-3149-401B-953A-7969C4F9F848}"/>
                  </a:ext>
                </a:extLst>
              </p:cNvPr>
              <p:cNvSpPr/>
              <p:nvPr/>
            </p:nvSpPr>
            <p:spPr>
              <a:xfrm flipH="1">
                <a:off x="5970058" y="2516846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LineShape">
                <a:extLst>
                  <a:ext uri="{FF2B5EF4-FFF2-40B4-BE49-F238E27FC236}">
                    <a16:creationId xmlns:a16="http://schemas.microsoft.com/office/drawing/2014/main" id="{2957AA46-D56C-4A7E-934C-6948DC63CF2B}"/>
                  </a:ext>
                </a:extLst>
              </p:cNvPr>
              <p:cNvSpPr/>
              <p:nvPr/>
            </p:nvSpPr>
            <p:spPr>
              <a:xfrm rot="2160000" flipH="1">
                <a:off x="6537389" y="27011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LineShape">
                <a:extLst>
                  <a:ext uri="{FF2B5EF4-FFF2-40B4-BE49-F238E27FC236}">
                    <a16:creationId xmlns:a16="http://schemas.microsoft.com/office/drawing/2014/main" id="{E4C4B8B2-5C11-4805-B944-E33F48DC8178}"/>
                  </a:ext>
                </a:extLst>
              </p:cNvPr>
              <p:cNvSpPr/>
              <p:nvPr/>
            </p:nvSpPr>
            <p:spPr>
              <a:xfrm rot="4320000" flipH="1">
                <a:off x="6888018" y="3183783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LineShape">
                <a:extLst>
                  <a:ext uri="{FF2B5EF4-FFF2-40B4-BE49-F238E27FC236}">
                    <a16:creationId xmlns:a16="http://schemas.microsoft.com/office/drawing/2014/main" id="{B7467968-9A0E-45AB-8BA4-B02FCF7CC00C}"/>
                  </a:ext>
                </a:extLst>
              </p:cNvPr>
              <p:cNvSpPr/>
              <p:nvPr/>
            </p:nvSpPr>
            <p:spPr>
              <a:xfrm rot="6480000" flipH="1">
                <a:off x="6888018" y="37803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LineShape">
                <a:extLst>
                  <a:ext uri="{FF2B5EF4-FFF2-40B4-BE49-F238E27FC236}">
                    <a16:creationId xmlns:a16="http://schemas.microsoft.com/office/drawing/2014/main" id="{72871895-8BDA-42FF-8CF5-789836A8916E}"/>
                  </a:ext>
                </a:extLst>
              </p:cNvPr>
              <p:cNvSpPr/>
              <p:nvPr/>
            </p:nvSpPr>
            <p:spPr>
              <a:xfrm rot="8640000" flipH="1">
                <a:off x="6537389" y="42629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LineShape">
                <a:extLst>
                  <a:ext uri="{FF2B5EF4-FFF2-40B4-BE49-F238E27FC236}">
                    <a16:creationId xmlns:a16="http://schemas.microsoft.com/office/drawing/2014/main" id="{4A334A1E-3D65-42BA-9779-54F3FC028A6C}"/>
                  </a:ext>
                </a:extLst>
              </p:cNvPr>
              <p:cNvSpPr/>
              <p:nvPr/>
            </p:nvSpPr>
            <p:spPr>
              <a:xfrm rot="10800000" flipH="1">
                <a:off x="5970058" y="4447246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LineShape">
                <a:extLst>
                  <a:ext uri="{FF2B5EF4-FFF2-40B4-BE49-F238E27FC236}">
                    <a16:creationId xmlns:a16="http://schemas.microsoft.com/office/drawing/2014/main" id="{B36E1849-5339-4CAF-88D7-526944C61CB8}"/>
                  </a:ext>
                </a:extLst>
              </p:cNvPr>
              <p:cNvSpPr/>
              <p:nvPr/>
            </p:nvSpPr>
            <p:spPr>
              <a:xfrm rot="12960000" flipH="1">
                <a:off x="5402728" y="42629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LineShape">
                <a:extLst>
                  <a:ext uri="{FF2B5EF4-FFF2-40B4-BE49-F238E27FC236}">
                    <a16:creationId xmlns:a16="http://schemas.microsoft.com/office/drawing/2014/main" id="{6B629583-3757-4681-93D3-9F4E8B3B9AEC}"/>
                  </a:ext>
                </a:extLst>
              </p:cNvPr>
              <p:cNvSpPr/>
              <p:nvPr/>
            </p:nvSpPr>
            <p:spPr>
              <a:xfrm rot="15120000" flipH="1">
                <a:off x="5052098" y="3780309"/>
                <a:ext cx="36000" cy="12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59" name="LineShape">
              <a:extLst>
                <a:ext uri="{FF2B5EF4-FFF2-40B4-BE49-F238E27FC236}">
                  <a16:creationId xmlns:a16="http://schemas.microsoft.com/office/drawing/2014/main" id="{BA508162-3172-4C73-B093-783F476B05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31041" y="4506463"/>
              <a:ext cx="135773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F87C8D0-BBB7-4062-9119-D55CD4324160}"/>
              </a:ext>
            </a:extLst>
          </p:cNvPr>
          <p:cNvGrpSpPr/>
          <p:nvPr/>
        </p:nvGrpSpPr>
        <p:grpSpPr>
          <a:xfrm>
            <a:off x="1330648" y="4576688"/>
            <a:ext cx="2723294" cy="1336774"/>
            <a:chOff x="1511243" y="2274237"/>
            <a:chExt cx="2723294" cy="1336774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EA2043F-19F3-4692-AD47-13B909265254}"/>
                </a:ext>
              </a:extLst>
            </p:cNvPr>
            <p:cNvSpPr txBox="1"/>
            <p:nvPr/>
          </p:nvSpPr>
          <p:spPr>
            <a:xfrm>
              <a:off x="1904985" y="2274237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A01A0F7-DCD4-44D9-9BEA-8D3D49C668E1}"/>
                </a:ext>
              </a:extLst>
            </p:cNvPr>
            <p:cNvSpPr txBox="1"/>
            <p:nvPr/>
          </p:nvSpPr>
          <p:spPr>
            <a:xfrm>
              <a:off x="1511243" y="2687681"/>
              <a:ext cx="27232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181DA5F-E33A-48D0-81D7-E785244A2B61}"/>
              </a:ext>
            </a:extLst>
          </p:cNvPr>
          <p:cNvGrpSpPr/>
          <p:nvPr/>
        </p:nvGrpSpPr>
        <p:grpSpPr>
          <a:xfrm>
            <a:off x="4743543" y="4561747"/>
            <a:ext cx="2723294" cy="1351715"/>
            <a:chOff x="1511243" y="2259296"/>
            <a:chExt cx="2723294" cy="1351715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DAA2F07-19B5-4F5D-AEC4-125DEEA47AF3}"/>
                </a:ext>
              </a:extLst>
            </p:cNvPr>
            <p:cNvSpPr txBox="1"/>
            <p:nvPr/>
          </p:nvSpPr>
          <p:spPr>
            <a:xfrm>
              <a:off x="1955817" y="2259296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ECF03B8A-C7F7-4538-80AF-D9471F9A9023}"/>
                </a:ext>
              </a:extLst>
            </p:cNvPr>
            <p:cNvSpPr txBox="1"/>
            <p:nvPr/>
          </p:nvSpPr>
          <p:spPr>
            <a:xfrm>
              <a:off x="1511243" y="2687681"/>
              <a:ext cx="27232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F951D66-8093-4C27-810F-7DFC66A4DEC7}"/>
              </a:ext>
            </a:extLst>
          </p:cNvPr>
          <p:cNvGrpSpPr/>
          <p:nvPr/>
        </p:nvGrpSpPr>
        <p:grpSpPr>
          <a:xfrm>
            <a:off x="8048263" y="4565591"/>
            <a:ext cx="2723294" cy="1347871"/>
            <a:chOff x="1511243" y="2263140"/>
            <a:chExt cx="2723294" cy="1347871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D09C2AA-E279-4B24-919E-A0BF43AA4A4A}"/>
                </a:ext>
              </a:extLst>
            </p:cNvPr>
            <p:cNvSpPr txBox="1"/>
            <p:nvPr/>
          </p:nvSpPr>
          <p:spPr>
            <a:xfrm>
              <a:off x="1845724" y="2263140"/>
              <a:ext cx="2133781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spc="300" dirty="0">
                  <a:solidFill>
                    <a:srgbClr val="0F1D3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93E1751-CC82-4B13-A215-6FDB5097D6D1}"/>
                </a:ext>
              </a:extLst>
            </p:cNvPr>
            <p:cNvSpPr txBox="1"/>
            <p:nvPr/>
          </p:nvSpPr>
          <p:spPr>
            <a:xfrm>
              <a:off x="1511243" y="2687681"/>
              <a:ext cx="27232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703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690646" y="405311"/>
            <a:ext cx="28467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课后提升</a:t>
            </a:r>
          </a:p>
        </p:txBody>
      </p:sp>
      <p:graphicFrame>
        <p:nvGraphicFramePr>
          <p:cNvPr id="37" name="图表 36">
            <a:extLst>
              <a:ext uri="{FF2B5EF4-FFF2-40B4-BE49-F238E27FC236}">
                <a16:creationId xmlns:a16="http://schemas.microsoft.com/office/drawing/2014/main" id="{F0B78275-32DC-442B-A430-D9CB19B3DB66}"/>
              </a:ext>
            </a:extLst>
          </p:cNvPr>
          <p:cNvGraphicFramePr/>
          <p:nvPr>
            <p:extLst/>
          </p:nvPr>
        </p:nvGraphicFramePr>
        <p:xfrm>
          <a:off x="1422768" y="1837267"/>
          <a:ext cx="9346465" cy="3420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8" name="组合 37">
            <a:extLst>
              <a:ext uri="{FF2B5EF4-FFF2-40B4-BE49-F238E27FC236}">
                <a16:creationId xmlns:a16="http://schemas.microsoft.com/office/drawing/2014/main" id="{3FBAB07F-82B8-45B2-8AEF-B3A21CEBEEAF}"/>
              </a:ext>
            </a:extLst>
          </p:cNvPr>
          <p:cNvGrpSpPr/>
          <p:nvPr/>
        </p:nvGrpSpPr>
        <p:grpSpPr>
          <a:xfrm>
            <a:off x="1702989" y="5159375"/>
            <a:ext cx="8786022" cy="636085"/>
            <a:chOff x="1702989" y="5445125"/>
            <a:chExt cx="8786022" cy="636085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DE2D264-F869-4354-8249-DC7A42A0E084}"/>
                </a:ext>
              </a:extLst>
            </p:cNvPr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FE83254-49FB-41A0-BD6A-D9E655756DF5}"/>
                </a:ext>
              </a:extLst>
            </p:cNvPr>
            <p:cNvSpPr txBox="1"/>
            <p:nvPr/>
          </p:nvSpPr>
          <p:spPr>
            <a:xfrm>
              <a:off x="1702989" y="5531123"/>
              <a:ext cx="8786022" cy="550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源文件比展示视频和预览图更高清流畅，并为您精心准备修改教程和素材赠品，即使是新手也能制作出大师级水准的</a:t>
              </a:r>
              <a:r>
                <a:rPr lang="en-US" altLang="zh-CN" sz="1050" spc="30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。在这里添加相关的文字描述，可以从您的文案中复制需要的内容到这里，选择仅保留文字即可。</a:t>
              </a:r>
              <a:endParaRPr lang="zh-CN" altLang="en-US" sz="1050" spc="3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1696411-2F04-4177-ACC4-20B5124AF63D}"/>
              </a:ext>
            </a:extLst>
          </p:cNvPr>
          <p:cNvGrpSpPr/>
          <p:nvPr/>
        </p:nvGrpSpPr>
        <p:grpSpPr>
          <a:xfrm>
            <a:off x="2314270" y="3358894"/>
            <a:ext cx="272282" cy="271295"/>
            <a:chOff x="3618897" y="2279040"/>
            <a:chExt cx="706229" cy="703668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id="{58D4F170-701E-4B15-90F3-CF518C9124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0">
              <a:extLst>
                <a:ext uri="{FF2B5EF4-FFF2-40B4-BE49-F238E27FC236}">
                  <a16:creationId xmlns:a16="http://schemas.microsoft.com/office/drawing/2014/main" id="{AFB590EE-9732-4B85-91C3-D1C0920697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1">
              <a:extLst>
                <a:ext uri="{FF2B5EF4-FFF2-40B4-BE49-F238E27FC236}">
                  <a16:creationId xmlns:a16="http://schemas.microsoft.com/office/drawing/2014/main" id="{E0905568-D2DC-4CB5-BB11-0280EFE8B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654EE31-74D2-41E0-A9B1-0FF11EF1596F}"/>
              </a:ext>
            </a:extLst>
          </p:cNvPr>
          <p:cNvGrpSpPr/>
          <p:nvPr/>
        </p:nvGrpSpPr>
        <p:grpSpPr>
          <a:xfrm>
            <a:off x="4143705" y="3815318"/>
            <a:ext cx="271013" cy="272846"/>
            <a:chOff x="5042691" y="2273920"/>
            <a:chExt cx="702937" cy="707692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25AF13A8-CEDE-4D5A-9E0A-FF94C9152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61D8F446-16C6-49E8-9A64-5F7875CE4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3AFDB2C-CE68-476B-9882-C4F56ED3BAAD}"/>
              </a:ext>
            </a:extLst>
          </p:cNvPr>
          <p:cNvGrpSpPr/>
          <p:nvPr/>
        </p:nvGrpSpPr>
        <p:grpSpPr>
          <a:xfrm>
            <a:off x="5994194" y="4058616"/>
            <a:ext cx="203611" cy="270872"/>
            <a:chOff x="7976594" y="2279040"/>
            <a:chExt cx="528116" cy="702571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9" name="Freeform 23">
              <a:extLst>
                <a:ext uri="{FF2B5EF4-FFF2-40B4-BE49-F238E27FC236}">
                  <a16:creationId xmlns:a16="http://schemas.microsoft.com/office/drawing/2014/main" id="{2B56C36C-93D7-4995-B805-4EA9A01AD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id="{E87812BF-76EB-4169-BDEF-F12FD6B63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5B90F18-6BE1-4897-9559-B841F558DEE5}"/>
              </a:ext>
            </a:extLst>
          </p:cNvPr>
          <p:cNvGrpSpPr/>
          <p:nvPr/>
        </p:nvGrpSpPr>
        <p:grpSpPr>
          <a:xfrm>
            <a:off x="7814411" y="4271782"/>
            <a:ext cx="192895" cy="260014"/>
            <a:chOff x="3722033" y="3714538"/>
            <a:chExt cx="500321" cy="674410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id="{8283902D-E9BB-4E29-9A05-B662B0D90D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168CFA67-B6E5-416C-BFD6-8665996DE3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9">
              <a:extLst>
                <a:ext uri="{FF2B5EF4-FFF2-40B4-BE49-F238E27FC236}">
                  <a16:creationId xmlns:a16="http://schemas.microsoft.com/office/drawing/2014/main" id="{124AD2D3-C539-48EE-A3C6-A265C3CEC9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655E61A-D6B8-41A9-B6B4-7CDE4D8B6CD9}"/>
              </a:ext>
            </a:extLst>
          </p:cNvPr>
          <p:cNvGrpSpPr/>
          <p:nvPr/>
        </p:nvGrpSpPr>
        <p:grpSpPr>
          <a:xfrm>
            <a:off x="9591017" y="3671670"/>
            <a:ext cx="272986" cy="271153"/>
            <a:chOff x="6463926" y="2278309"/>
            <a:chExt cx="708057" cy="703302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56" name="Freeform 30">
              <a:extLst>
                <a:ext uri="{FF2B5EF4-FFF2-40B4-BE49-F238E27FC236}">
                  <a16:creationId xmlns:a16="http://schemas.microsoft.com/office/drawing/2014/main" id="{88C42327-D82A-411D-9229-05B0679811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31">
              <a:extLst>
                <a:ext uri="{FF2B5EF4-FFF2-40B4-BE49-F238E27FC236}">
                  <a16:creationId xmlns:a16="http://schemas.microsoft.com/office/drawing/2014/main" id="{BFFCE099-0DB7-4C3B-8E1E-1381C8B9E4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32">
              <a:extLst>
                <a:ext uri="{FF2B5EF4-FFF2-40B4-BE49-F238E27FC236}">
                  <a16:creationId xmlns:a16="http://schemas.microsoft.com/office/drawing/2014/main" id="{0C19DDC0-9025-4D2A-9E03-BA6D7911D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3">
              <a:extLst>
                <a:ext uri="{FF2B5EF4-FFF2-40B4-BE49-F238E27FC236}">
                  <a16:creationId xmlns:a16="http://schemas.microsoft.com/office/drawing/2014/main" id="{5A1E26A5-D374-4C31-A622-A93E03AB8F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137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3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6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60000" fill="hold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Graphic spid="37" grpId="0">
            <p:bldSub>
              <a:bldChart bld="category"/>
            </p:bldSub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37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37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6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Graphic spid="37" grpId="0">
            <p:bldSub>
              <a:bldChart bld="category"/>
            </p:bldSub>
          </p:bldGraphic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A2A3202-B7CF-4F8B-98C0-12EFAF166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8"/>
            <a:ext cx="12192000" cy="6855363"/>
          </a:xfrm>
          <a:prstGeom prst="rect">
            <a:avLst/>
          </a:prstGeom>
        </p:spPr>
      </p:pic>
      <p:sp>
        <p:nvSpPr>
          <p:cNvPr id="14" name="TextBox 17">
            <a:extLst>
              <a:ext uri="{FF2B5EF4-FFF2-40B4-BE49-F238E27FC236}">
                <a16:creationId xmlns:a16="http://schemas.microsoft.com/office/drawing/2014/main" id="{313FB138-20F6-4F5A-83A8-3B4CB7B0608C}"/>
              </a:ext>
            </a:extLst>
          </p:cNvPr>
          <p:cNvSpPr txBox="1"/>
          <p:nvPr/>
        </p:nvSpPr>
        <p:spPr>
          <a:xfrm>
            <a:off x="2897691" y="1775543"/>
            <a:ext cx="65233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1000">
                <a:solidFill>
                  <a:srgbClr val="00B050"/>
                </a:solidFill>
                <a:cs typeface="+mn-ea"/>
                <a:sym typeface="+mn-lt"/>
              </a:rPr>
              <a:t>教学反思</a:t>
            </a:r>
            <a:endParaRPr lang="id-ID" sz="8800" b="1" spc="1000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A27E3EC-0EEE-473E-A2B6-25DA67CE8EFF}"/>
              </a:ext>
            </a:extLst>
          </p:cNvPr>
          <p:cNvSpPr/>
          <p:nvPr/>
        </p:nvSpPr>
        <p:spPr>
          <a:xfrm>
            <a:off x="1807527" y="3222015"/>
            <a:ext cx="85170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spc="2500">
                <a:solidFill>
                  <a:srgbClr val="00B050"/>
                </a:solidFill>
                <a:cs typeface="+mn-ea"/>
                <a:sym typeface="+mn-lt"/>
              </a:rPr>
              <a:t>TEACHING REFLECTION</a:t>
            </a:r>
            <a:endParaRPr lang="zh-CN" altLang="en-US" sz="1600" spc="2500">
              <a:solidFill>
                <a:srgbClr val="00B0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335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2000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2664541" y="410976"/>
            <a:ext cx="68629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课题教学中存在的问题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5B6BD9A-AE6B-491C-B1DA-5C1B26482EB3}"/>
              </a:ext>
            </a:extLst>
          </p:cNvPr>
          <p:cNvSpPr/>
          <p:nvPr/>
        </p:nvSpPr>
        <p:spPr>
          <a:xfrm>
            <a:off x="0" y="3379419"/>
            <a:ext cx="12192000" cy="2129295"/>
          </a:xfrm>
          <a:prstGeom prst="rect">
            <a:avLst/>
          </a:prstGeom>
          <a:gradFill flip="none" rotWithShape="1">
            <a:gsLst>
              <a:gs pos="100000">
                <a:srgbClr val="F7F8FA">
                  <a:alpha val="0"/>
                </a:srgbClr>
              </a:gs>
              <a:gs pos="0">
                <a:schemeClr val="bg1">
                  <a:lumMod val="7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AC1D548-B11E-42D2-97C9-7707A93D6086}"/>
              </a:ext>
            </a:extLst>
          </p:cNvPr>
          <p:cNvSpPr/>
          <p:nvPr/>
        </p:nvSpPr>
        <p:spPr>
          <a:xfrm>
            <a:off x="3231292" y="3924650"/>
            <a:ext cx="1442079" cy="200646"/>
          </a:xfrm>
          <a:prstGeom prst="ellipse">
            <a:avLst/>
          </a:prstGeom>
          <a:gradFill flip="none" rotWithShape="1">
            <a:gsLst>
              <a:gs pos="100000">
                <a:srgbClr val="F7F8FA">
                  <a:alpha val="0"/>
                </a:srgbClr>
              </a:gs>
              <a:gs pos="0">
                <a:schemeClr val="bg1">
                  <a:lumMod val="75000"/>
                  <a:alpha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DC4360CF-D376-4254-9D46-3ABC1075FB1B}"/>
              </a:ext>
            </a:extLst>
          </p:cNvPr>
          <p:cNvSpPr/>
          <p:nvPr/>
        </p:nvSpPr>
        <p:spPr>
          <a:xfrm>
            <a:off x="5374959" y="4170134"/>
            <a:ext cx="1442079" cy="200646"/>
          </a:xfrm>
          <a:prstGeom prst="ellipse">
            <a:avLst/>
          </a:prstGeom>
          <a:gradFill flip="none" rotWithShape="1">
            <a:gsLst>
              <a:gs pos="100000">
                <a:srgbClr val="F7F8FA">
                  <a:alpha val="0"/>
                </a:srgbClr>
              </a:gs>
              <a:gs pos="0">
                <a:schemeClr val="bg1">
                  <a:lumMod val="75000"/>
                  <a:alpha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C170494E-641F-4EF3-88EC-9FEDB71329D8}"/>
              </a:ext>
            </a:extLst>
          </p:cNvPr>
          <p:cNvSpPr/>
          <p:nvPr/>
        </p:nvSpPr>
        <p:spPr>
          <a:xfrm>
            <a:off x="7490073" y="3924650"/>
            <a:ext cx="1442079" cy="200646"/>
          </a:xfrm>
          <a:prstGeom prst="ellipse">
            <a:avLst/>
          </a:prstGeom>
          <a:gradFill flip="none" rotWithShape="1">
            <a:gsLst>
              <a:gs pos="100000">
                <a:srgbClr val="F7F8FA">
                  <a:alpha val="0"/>
                </a:srgbClr>
              </a:gs>
              <a:gs pos="0">
                <a:schemeClr val="bg1">
                  <a:lumMod val="75000"/>
                  <a:alpha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AE55FC9-0E50-48A4-96B9-6770F40736D4}"/>
              </a:ext>
            </a:extLst>
          </p:cNvPr>
          <p:cNvSpPr/>
          <p:nvPr/>
        </p:nvSpPr>
        <p:spPr>
          <a:xfrm>
            <a:off x="9136132" y="3724506"/>
            <a:ext cx="1442079" cy="200646"/>
          </a:xfrm>
          <a:prstGeom prst="ellipse">
            <a:avLst/>
          </a:prstGeom>
          <a:gradFill flip="none" rotWithShape="1">
            <a:gsLst>
              <a:gs pos="100000">
                <a:srgbClr val="F7F8FA">
                  <a:alpha val="0"/>
                </a:srgbClr>
              </a:gs>
              <a:gs pos="0">
                <a:schemeClr val="bg1">
                  <a:lumMod val="75000"/>
                  <a:alpha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FAC02B47-E7D3-4247-9D26-C1A4AE3A2399}"/>
              </a:ext>
            </a:extLst>
          </p:cNvPr>
          <p:cNvSpPr/>
          <p:nvPr/>
        </p:nvSpPr>
        <p:spPr>
          <a:xfrm>
            <a:off x="1603008" y="3724506"/>
            <a:ext cx="1442079" cy="200646"/>
          </a:xfrm>
          <a:prstGeom prst="ellipse">
            <a:avLst/>
          </a:prstGeom>
          <a:gradFill flip="none" rotWithShape="1">
            <a:gsLst>
              <a:gs pos="100000">
                <a:srgbClr val="F7F8FA">
                  <a:alpha val="0"/>
                </a:srgb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5">
            <a:extLst>
              <a:ext uri="{FF2B5EF4-FFF2-40B4-BE49-F238E27FC236}">
                <a16:creationId xmlns:a16="http://schemas.microsoft.com/office/drawing/2014/main" id="{D5E5A5E6-ADAD-487E-AF3C-0F4BE982E6AD}"/>
              </a:ext>
            </a:extLst>
          </p:cNvPr>
          <p:cNvSpPr>
            <a:spLocks/>
          </p:cNvSpPr>
          <p:nvPr/>
        </p:nvSpPr>
        <p:spPr bwMode="auto">
          <a:xfrm rot="5400000">
            <a:off x="5051860" y="2268149"/>
            <a:ext cx="2088279" cy="185082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4"/>
          </a:solidFill>
          <a:ln w="38100">
            <a:solidFill>
              <a:schemeClr val="bg1"/>
            </a:solidFill>
          </a:ln>
          <a:effectLst>
            <a:outerShdw blurRad="63500" dist="25400" dir="2700000" algn="tl" rotWithShape="0">
              <a:prstClr val="black">
                <a:alpha val="20000"/>
              </a:prstClr>
            </a:outerShdw>
            <a:reflection blurRad="6350" stA="25000" endPos="16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" name="Freeform 5">
            <a:extLst>
              <a:ext uri="{FF2B5EF4-FFF2-40B4-BE49-F238E27FC236}">
                <a16:creationId xmlns:a16="http://schemas.microsoft.com/office/drawing/2014/main" id="{BD17126F-1E8C-4FFE-ADDC-63F500A6BDFD}"/>
              </a:ext>
            </a:extLst>
          </p:cNvPr>
          <p:cNvSpPr>
            <a:spLocks/>
          </p:cNvSpPr>
          <p:nvPr/>
        </p:nvSpPr>
        <p:spPr bwMode="auto">
          <a:xfrm rot="5400000">
            <a:off x="3191847" y="2477219"/>
            <a:ext cx="1616497" cy="14326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63500" dist="25400" dir="2700000" algn="tl" rotWithShape="0">
              <a:prstClr val="black">
                <a:alpha val="20000"/>
              </a:prstClr>
            </a:outerShdw>
            <a:reflection blurRad="6350" stA="250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0" name="Freeform 5">
            <a:extLst>
              <a:ext uri="{FF2B5EF4-FFF2-40B4-BE49-F238E27FC236}">
                <a16:creationId xmlns:a16="http://schemas.microsoft.com/office/drawing/2014/main" id="{B02E806E-981F-4E56-952E-3026141818FF}"/>
              </a:ext>
            </a:extLst>
          </p:cNvPr>
          <p:cNvSpPr>
            <a:spLocks/>
          </p:cNvSpPr>
          <p:nvPr/>
        </p:nvSpPr>
        <p:spPr bwMode="auto">
          <a:xfrm rot="5400000">
            <a:off x="7398169" y="2477219"/>
            <a:ext cx="1616497" cy="14326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1"/>
            </a:solidFill>
          </a:ln>
          <a:effectLst>
            <a:outerShdw blurRad="63500" dist="25400" dir="2700000" algn="tl" rotWithShape="0">
              <a:prstClr val="black">
                <a:alpha val="20000"/>
              </a:prstClr>
            </a:outerShdw>
            <a:reflection blurRad="6350" stA="250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1" name="Freeform 5">
            <a:extLst>
              <a:ext uri="{FF2B5EF4-FFF2-40B4-BE49-F238E27FC236}">
                <a16:creationId xmlns:a16="http://schemas.microsoft.com/office/drawing/2014/main" id="{C446BD4A-38B6-425A-9E5A-93C308FDFD91}"/>
              </a:ext>
            </a:extLst>
          </p:cNvPr>
          <p:cNvSpPr>
            <a:spLocks/>
          </p:cNvSpPr>
          <p:nvPr/>
        </p:nvSpPr>
        <p:spPr bwMode="auto">
          <a:xfrm rot="5400000">
            <a:off x="1733202" y="2655363"/>
            <a:ext cx="1214498" cy="10764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63500" dist="25400" dir="2700000" algn="tl" rotWithShape="0">
              <a:prstClr val="black">
                <a:alpha val="20000"/>
              </a:prstClr>
            </a:outerShdw>
            <a:reflection blurRad="6350" stA="250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2" name="Freeform 5">
            <a:extLst>
              <a:ext uri="{FF2B5EF4-FFF2-40B4-BE49-F238E27FC236}">
                <a16:creationId xmlns:a16="http://schemas.microsoft.com/office/drawing/2014/main" id="{F668DFD4-FDF0-4205-9C3F-6DA77F1A772A}"/>
              </a:ext>
            </a:extLst>
          </p:cNvPr>
          <p:cNvSpPr>
            <a:spLocks/>
          </p:cNvSpPr>
          <p:nvPr/>
        </p:nvSpPr>
        <p:spPr bwMode="auto">
          <a:xfrm rot="5400000">
            <a:off x="9244301" y="2655363"/>
            <a:ext cx="1214498" cy="107640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6"/>
          </a:solidFill>
          <a:ln w="38100">
            <a:solidFill>
              <a:schemeClr val="bg1"/>
            </a:solidFill>
          </a:ln>
          <a:effectLst>
            <a:outerShdw blurRad="63500" dist="25400" dir="2700000" algn="tl" rotWithShape="0">
              <a:prstClr val="black">
                <a:alpha val="20000"/>
              </a:prstClr>
            </a:outerShdw>
            <a:reflection blurRad="6350" stA="250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0785C3E-170F-4805-85A6-8548CBBE28BC}"/>
              </a:ext>
            </a:extLst>
          </p:cNvPr>
          <p:cNvGrpSpPr/>
          <p:nvPr/>
        </p:nvGrpSpPr>
        <p:grpSpPr>
          <a:xfrm>
            <a:off x="1569878" y="4926693"/>
            <a:ext cx="9052249" cy="636085"/>
            <a:chOff x="1659060" y="5445125"/>
            <a:chExt cx="8873882" cy="636085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6A3C5B8-22AE-4E47-9520-9574842D3337}"/>
                </a:ext>
              </a:extLst>
            </p:cNvPr>
            <p:cNvCxnSpPr/>
            <p:nvPr/>
          </p:nvCxnSpPr>
          <p:spPr>
            <a:xfrm>
              <a:off x="1839176" y="5445125"/>
              <a:ext cx="8513649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3CC1743-7768-4135-94DA-5902CB850695}"/>
                </a:ext>
              </a:extLst>
            </p:cNvPr>
            <p:cNvSpPr txBox="1"/>
            <p:nvPr/>
          </p:nvSpPr>
          <p:spPr>
            <a:xfrm>
              <a:off x="1659060" y="5531123"/>
              <a:ext cx="8873882" cy="550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源文件比展示视频和预览图更高清流畅，并为您精心准备修改教程和素材赠品，即使是新手也能制作出大师级水准的</a:t>
              </a:r>
              <a:r>
                <a:rPr lang="en-US" altLang="zh-CN" sz="1050" spc="30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。在这里添加相关的文字描述，可以从您的文案中复制需要的内容到这里，选择仅保留文字即可。</a:t>
              </a:r>
              <a:endParaRPr lang="zh-CN" altLang="en-US" sz="1050" spc="3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146FD67-529C-4239-84A8-3AE91E80876A}"/>
              </a:ext>
            </a:extLst>
          </p:cNvPr>
          <p:cNvGrpSpPr/>
          <p:nvPr/>
        </p:nvGrpSpPr>
        <p:grpSpPr>
          <a:xfrm>
            <a:off x="2191785" y="3046506"/>
            <a:ext cx="279940" cy="278459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57" name="Freeform 187">
              <a:extLst>
                <a:ext uri="{FF2B5EF4-FFF2-40B4-BE49-F238E27FC236}">
                  <a16:creationId xmlns:a16="http://schemas.microsoft.com/office/drawing/2014/main" id="{EB1406FF-4B6E-4DD9-9831-A9B21D366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88">
              <a:extLst>
                <a:ext uri="{FF2B5EF4-FFF2-40B4-BE49-F238E27FC236}">
                  <a16:creationId xmlns:a16="http://schemas.microsoft.com/office/drawing/2014/main" id="{E55A3EC8-3748-4530-A4B6-9E5BD9961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89">
              <a:extLst>
                <a:ext uri="{FF2B5EF4-FFF2-40B4-BE49-F238E27FC236}">
                  <a16:creationId xmlns:a16="http://schemas.microsoft.com/office/drawing/2014/main" id="{D4D64DFC-0BFC-4C9F-981C-3E7A133F17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190">
              <a:extLst>
                <a:ext uri="{FF2B5EF4-FFF2-40B4-BE49-F238E27FC236}">
                  <a16:creationId xmlns:a16="http://schemas.microsoft.com/office/drawing/2014/main" id="{CB2A984F-29FA-451B-A99A-2F27DAB76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191">
              <a:extLst>
                <a:ext uri="{FF2B5EF4-FFF2-40B4-BE49-F238E27FC236}">
                  <a16:creationId xmlns:a16="http://schemas.microsoft.com/office/drawing/2014/main" id="{D80281C1-304C-4C97-90E0-03D396F392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192">
              <a:extLst>
                <a:ext uri="{FF2B5EF4-FFF2-40B4-BE49-F238E27FC236}">
                  <a16:creationId xmlns:a16="http://schemas.microsoft.com/office/drawing/2014/main" id="{45158E0C-5D7A-46D2-A99D-7EB7244FD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193">
              <a:extLst>
                <a:ext uri="{FF2B5EF4-FFF2-40B4-BE49-F238E27FC236}">
                  <a16:creationId xmlns:a16="http://schemas.microsoft.com/office/drawing/2014/main" id="{FB21B1A2-7A8D-4D0B-B02E-9F1D32251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EF53F01-E9A6-4187-A0EE-104B12313C5E}"/>
              </a:ext>
            </a:extLst>
          </p:cNvPr>
          <p:cNvGrpSpPr/>
          <p:nvPr/>
        </p:nvGrpSpPr>
        <p:grpSpPr>
          <a:xfrm>
            <a:off x="3787091" y="2991549"/>
            <a:ext cx="391328" cy="388372"/>
            <a:chOff x="7078908" y="5461438"/>
            <a:chExt cx="430461" cy="427208"/>
          </a:xfrm>
          <a:solidFill>
            <a:schemeClr val="bg1"/>
          </a:solidFill>
        </p:grpSpPr>
        <p:sp>
          <p:nvSpPr>
            <p:cNvPr id="65" name="Freeform 236">
              <a:extLst>
                <a:ext uri="{FF2B5EF4-FFF2-40B4-BE49-F238E27FC236}">
                  <a16:creationId xmlns:a16="http://schemas.microsoft.com/office/drawing/2014/main" id="{941FC659-6D6A-4537-AF18-CC242F405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37">
              <a:extLst>
                <a:ext uri="{FF2B5EF4-FFF2-40B4-BE49-F238E27FC236}">
                  <a16:creationId xmlns:a16="http://schemas.microsoft.com/office/drawing/2014/main" id="{4207511E-33F2-4774-9DB6-D0485955E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BBEB802-AF4F-4331-BFC2-C0D630732563}"/>
              </a:ext>
            </a:extLst>
          </p:cNvPr>
          <p:cNvGrpSpPr/>
          <p:nvPr/>
        </p:nvGrpSpPr>
        <p:grpSpPr>
          <a:xfrm>
            <a:off x="5800860" y="2867383"/>
            <a:ext cx="554791" cy="636707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68" name="Oval 302">
              <a:extLst>
                <a:ext uri="{FF2B5EF4-FFF2-40B4-BE49-F238E27FC236}">
                  <a16:creationId xmlns:a16="http://schemas.microsoft.com/office/drawing/2014/main" id="{61FA79AF-EB61-4D94-AB24-52EEE0C07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303">
              <a:extLst>
                <a:ext uri="{FF2B5EF4-FFF2-40B4-BE49-F238E27FC236}">
                  <a16:creationId xmlns:a16="http://schemas.microsoft.com/office/drawing/2014/main" id="{E0827953-5489-4316-A2A6-8EB8CCEE56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304">
              <a:extLst>
                <a:ext uri="{FF2B5EF4-FFF2-40B4-BE49-F238E27FC236}">
                  <a16:creationId xmlns:a16="http://schemas.microsoft.com/office/drawing/2014/main" id="{3D448F3C-FFEC-494A-A9D7-F2AEB9507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305">
              <a:extLst>
                <a:ext uri="{FF2B5EF4-FFF2-40B4-BE49-F238E27FC236}">
                  <a16:creationId xmlns:a16="http://schemas.microsoft.com/office/drawing/2014/main" id="{C8FB8037-050C-4247-AE90-901A13A50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306">
              <a:extLst>
                <a:ext uri="{FF2B5EF4-FFF2-40B4-BE49-F238E27FC236}">
                  <a16:creationId xmlns:a16="http://schemas.microsoft.com/office/drawing/2014/main" id="{C65A5233-2E4E-45AC-93BA-DB4A93E18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307">
              <a:extLst>
                <a:ext uri="{FF2B5EF4-FFF2-40B4-BE49-F238E27FC236}">
                  <a16:creationId xmlns:a16="http://schemas.microsoft.com/office/drawing/2014/main" id="{1C25D829-ABD1-4C65-A8EF-4A6500442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308">
              <a:extLst>
                <a:ext uri="{FF2B5EF4-FFF2-40B4-BE49-F238E27FC236}">
                  <a16:creationId xmlns:a16="http://schemas.microsoft.com/office/drawing/2014/main" id="{8BDF5406-7D9D-4CE1-8562-7A9BABDBC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309">
              <a:extLst>
                <a:ext uri="{FF2B5EF4-FFF2-40B4-BE49-F238E27FC236}">
                  <a16:creationId xmlns:a16="http://schemas.microsoft.com/office/drawing/2014/main" id="{1B159F0B-C448-4566-871C-A9285964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310">
              <a:extLst>
                <a:ext uri="{FF2B5EF4-FFF2-40B4-BE49-F238E27FC236}">
                  <a16:creationId xmlns:a16="http://schemas.microsoft.com/office/drawing/2014/main" id="{8FD91785-7070-4F40-870F-F4C4CBF6D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11">
              <a:extLst>
                <a:ext uri="{FF2B5EF4-FFF2-40B4-BE49-F238E27FC236}">
                  <a16:creationId xmlns:a16="http://schemas.microsoft.com/office/drawing/2014/main" id="{702F03A1-F908-480C-B218-91D38ECA0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312">
              <a:extLst>
                <a:ext uri="{FF2B5EF4-FFF2-40B4-BE49-F238E27FC236}">
                  <a16:creationId xmlns:a16="http://schemas.microsoft.com/office/drawing/2014/main" id="{5CDA721C-5E63-4E28-886C-3ACBF0641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313">
              <a:extLst>
                <a:ext uri="{FF2B5EF4-FFF2-40B4-BE49-F238E27FC236}">
                  <a16:creationId xmlns:a16="http://schemas.microsoft.com/office/drawing/2014/main" id="{AA0046F9-F700-4E90-9E96-403D0F8EE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314">
              <a:extLst>
                <a:ext uri="{FF2B5EF4-FFF2-40B4-BE49-F238E27FC236}">
                  <a16:creationId xmlns:a16="http://schemas.microsoft.com/office/drawing/2014/main" id="{8BB29548-7FB9-45C7-B1BF-3BEE333D2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315">
              <a:extLst>
                <a:ext uri="{FF2B5EF4-FFF2-40B4-BE49-F238E27FC236}">
                  <a16:creationId xmlns:a16="http://schemas.microsoft.com/office/drawing/2014/main" id="{2774AD3E-201C-4F44-8CF6-4D9DAD52D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316">
              <a:extLst>
                <a:ext uri="{FF2B5EF4-FFF2-40B4-BE49-F238E27FC236}">
                  <a16:creationId xmlns:a16="http://schemas.microsoft.com/office/drawing/2014/main" id="{CFE63FA1-D490-404B-B10F-B3280C21A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317">
              <a:extLst>
                <a:ext uri="{FF2B5EF4-FFF2-40B4-BE49-F238E27FC236}">
                  <a16:creationId xmlns:a16="http://schemas.microsoft.com/office/drawing/2014/main" id="{1699DCC6-A33E-4158-8F18-EEA8098BED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Oval 318">
              <a:extLst>
                <a:ext uri="{FF2B5EF4-FFF2-40B4-BE49-F238E27FC236}">
                  <a16:creationId xmlns:a16="http://schemas.microsoft.com/office/drawing/2014/main" id="{B7B8858D-3A99-4217-A844-016ED55CD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34E45D84-743E-4A51-9850-128F7D2EB5C4}"/>
              </a:ext>
            </a:extLst>
          </p:cNvPr>
          <p:cNvGrpSpPr/>
          <p:nvPr/>
        </p:nvGrpSpPr>
        <p:grpSpPr>
          <a:xfrm>
            <a:off x="7987679" y="3008801"/>
            <a:ext cx="519472" cy="353871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86" name="Freeform 327">
              <a:extLst>
                <a:ext uri="{FF2B5EF4-FFF2-40B4-BE49-F238E27FC236}">
                  <a16:creationId xmlns:a16="http://schemas.microsoft.com/office/drawing/2014/main" id="{D78AFAAC-EC05-4106-853B-AC7BD76142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Rectangle 328">
              <a:extLst>
                <a:ext uri="{FF2B5EF4-FFF2-40B4-BE49-F238E27FC236}">
                  <a16:creationId xmlns:a16="http://schemas.microsoft.com/office/drawing/2014/main" id="{5BC528AD-E37B-43B3-B83B-2858DAF8C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Rectangle 329">
              <a:extLst>
                <a:ext uri="{FF2B5EF4-FFF2-40B4-BE49-F238E27FC236}">
                  <a16:creationId xmlns:a16="http://schemas.microsoft.com/office/drawing/2014/main" id="{88F1A1C6-58E0-4D8E-B017-65E0F6170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Rectangle 330">
              <a:extLst>
                <a:ext uri="{FF2B5EF4-FFF2-40B4-BE49-F238E27FC236}">
                  <a16:creationId xmlns:a16="http://schemas.microsoft.com/office/drawing/2014/main" id="{37818EBD-DDC8-472C-9C9B-1D43A3E41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Rectangle 331">
              <a:extLst>
                <a:ext uri="{FF2B5EF4-FFF2-40B4-BE49-F238E27FC236}">
                  <a16:creationId xmlns:a16="http://schemas.microsoft.com/office/drawing/2014/main" id="{FDCC2EE3-EBC2-48BD-9A47-0EE3B8A07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Rectangle 332">
              <a:extLst>
                <a:ext uri="{FF2B5EF4-FFF2-40B4-BE49-F238E27FC236}">
                  <a16:creationId xmlns:a16="http://schemas.microsoft.com/office/drawing/2014/main" id="{67C2960D-FB3B-4445-B0F8-19599E666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333">
              <a:extLst>
                <a:ext uri="{FF2B5EF4-FFF2-40B4-BE49-F238E27FC236}">
                  <a16:creationId xmlns:a16="http://schemas.microsoft.com/office/drawing/2014/main" id="{77C219EB-7BC4-46E8-AFCA-27E5D717E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334">
              <a:extLst>
                <a:ext uri="{FF2B5EF4-FFF2-40B4-BE49-F238E27FC236}">
                  <a16:creationId xmlns:a16="http://schemas.microsoft.com/office/drawing/2014/main" id="{9533A348-71F8-447E-BCE3-8023F930A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335">
              <a:extLst>
                <a:ext uri="{FF2B5EF4-FFF2-40B4-BE49-F238E27FC236}">
                  <a16:creationId xmlns:a16="http://schemas.microsoft.com/office/drawing/2014/main" id="{7D7DE7FE-84AB-49FC-9ECC-8D1C21EF5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CFD44321-ABCB-415F-8578-EBB4B8A3DB0E}"/>
              </a:ext>
            </a:extLst>
          </p:cNvPr>
          <p:cNvGrpSpPr/>
          <p:nvPr/>
        </p:nvGrpSpPr>
        <p:grpSpPr>
          <a:xfrm>
            <a:off x="9691463" y="3024659"/>
            <a:ext cx="337705" cy="322153"/>
            <a:chOff x="8145843" y="5425657"/>
            <a:chExt cx="494435" cy="471664"/>
          </a:xfrm>
          <a:solidFill>
            <a:schemeClr val="bg1"/>
          </a:solidFill>
        </p:grpSpPr>
        <p:sp>
          <p:nvSpPr>
            <p:cNvPr id="96" name="Freeform 850">
              <a:extLst>
                <a:ext uri="{FF2B5EF4-FFF2-40B4-BE49-F238E27FC236}">
                  <a16:creationId xmlns:a16="http://schemas.microsoft.com/office/drawing/2014/main" id="{DDA5F64F-CB29-406C-B262-9A7143C93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851">
              <a:extLst>
                <a:ext uri="{FF2B5EF4-FFF2-40B4-BE49-F238E27FC236}">
                  <a16:creationId xmlns:a16="http://schemas.microsoft.com/office/drawing/2014/main" id="{9E78F236-34A4-4B83-A8A3-90E0CC49C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852">
              <a:extLst>
                <a:ext uri="{FF2B5EF4-FFF2-40B4-BE49-F238E27FC236}">
                  <a16:creationId xmlns:a16="http://schemas.microsoft.com/office/drawing/2014/main" id="{B4186243-D7FE-45D2-B631-7B121DC0D7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853">
              <a:extLst>
                <a:ext uri="{FF2B5EF4-FFF2-40B4-BE49-F238E27FC236}">
                  <a16:creationId xmlns:a16="http://schemas.microsoft.com/office/drawing/2014/main" id="{674C273A-15CD-4D49-AC8A-02CA158E0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854">
              <a:extLst>
                <a:ext uri="{FF2B5EF4-FFF2-40B4-BE49-F238E27FC236}">
                  <a16:creationId xmlns:a16="http://schemas.microsoft.com/office/drawing/2014/main" id="{AAFDA984-6B00-4BF4-880B-F60AEE499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855">
              <a:extLst>
                <a:ext uri="{FF2B5EF4-FFF2-40B4-BE49-F238E27FC236}">
                  <a16:creationId xmlns:a16="http://schemas.microsoft.com/office/drawing/2014/main" id="{A75067B1-6FF6-42F2-881C-7359C4D68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56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416071" y="403799"/>
            <a:ext cx="54929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学生学习存在的问题</a:t>
            </a:r>
          </a:p>
        </p:txBody>
      </p:sp>
      <p:sp>
        <p:nvSpPr>
          <p:cNvPr id="127" name="Oval 1">
            <a:extLst>
              <a:ext uri="{FF2B5EF4-FFF2-40B4-BE49-F238E27FC236}">
                <a16:creationId xmlns:a16="http://schemas.microsoft.com/office/drawing/2014/main" id="{AC89D11A-C5ED-4590-9FD9-8411C5261761}"/>
              </a:ext>
            </a:extLst>
          </p:cNvPr>
          <p:cNvSpPr/>
          <p:nvPr/>
        </p:nvSpPr>
        <p:spPr>
          <a:xfrm>
            <a:off x="1281044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8" name="Pie 5">
            <a:extLst>
              <a:ext uri="{FF2B5EF4-FFF2-40B4-BE49-F238E27FC236}">
                <a16:creationId xmlns:a16="http://schemas.microsoft.com/office/drawing/2014/main" id="{349BB6DC-EADC-4508-8683-359BBA8FB101}"/>
              </a:ext>
            </a:extLst>
          </p:cNvPr>
          <p:cNvSpPr/>
          <p:nvPr/>
        </p:nvSpPr>
        <p:spPr>
          <a:xfrm>
            <a:off x="1281044" y="2068866"/>
            <a:ext cx="1828800" cy="1828800"/>
          </a:xfrm>
          <a:prstGeom prst="pie">
            <a:avLst>
              <a:gd name="adj1" fmla="val 0"/>
              <a:gd name="adj2" fmla="val 7936424"/>
            </a:avLst>
          </a:prstGeom>
          <a:solidFill>
            <a:schemeClr val="accent1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9" name="Oval 11">
            <a:extLst>
              <a:ext uri="{FF2B5EF4-FFF2-40B4-BE49-F238E27FC236}">
                <a16:creationId xmlns:a16="http://schemas.microsoft.com/office/drawing/2014/main" id="{ED0DD893-D97F-4CE0-B087-9BC015D943E6}"/>
              </a:ext>
            </a:extLst>
          </p:cNvPr>
          <p:cNvSpPr/>
          <p:nvPr/>
        </p:nvSpPr>
        <p:spPr>
          <a:xfrm>
            <a:off x="3988678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0" name="Pie 12">
            <a:extLst>
              <a:ext uri="{FF2B5EF4-FFF2-40B4-BE49-F238E27FC236}">
                <a16:creationId xmlns:a16="http://schemas.microsoft.com/office/drawing/2014/main" id="{6ECA5F30-07E4-4604-AE84-D5B883ED326C}"/>
              </a:ext>
            </a:extLst>
          </p:cNvPr>
          <p:cNvSpPr/>
          <p:nvPr/>
        </p:nvSpPr>
        <p:spPr>
          <a:xfrm>
            <a:off x="3988678" y="2068866"/>
            <a:ext cx="1828800" cy="1828800"/>
          </a:xfrm>
          <a:prstGeom prst="pie">
            <a:avLst>
              <a:gd name="adj1" fmla="val 785510"/>
              <a:gd name="adj2" fmla="val 16200000"/>
            </a:avLst>
          </a:prstGeom>
          <a:solidFill>
            <a:schemeClr val="accent4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1" name="Oval 16">
            <a:extLst>
              <a:ext uri="{FF2B5EF4-FFF2-40B4-BE49-F238E27FC236}">
                <a16:creationId xmlns:a16="http://schemas.microsoft.com/office/drawing/2014/main" id="{17E6C5E7-BE88-46B5-90AE-3A2226EC1A25}"/>
              </a:ext>
            </a:extLst>
          </p:cNvPr>
          <p:cNvSpPr/>
          <p:nvPr/>
        </p:nvSpPr>
        <p:spPr>
          <a:xfrm>
            <a:off x="6696312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2" name="Pie 17">
            <a:extLst>
              <a:ext uri="{FF2B5EF4-FFF2-40B4-BE49-F238E27FC236}">
                <a16:creationId xmlns:a16="http://schemas.microsoft.com/office/drawing/2014/main" id="{561B0852-74A3-4968-873E-EF8028FAF72F}"/>
              </a:ext>
            </a:extLst>
          </p:cNvPr>
          <p:cNvSpPr/>
          <p:nvPr/>
        </p:nvSpPr>
        <p:spPr>
          <a:xfrm>
            <a:off x="6696312" y="2068866"/>
            <a:ext cx="1828800" cy="1828800"/>
          </a:xfrm>
          <a:prstGeom prst="pie">
            <a:avLst>
              <a:gd name="adj1" fmla="val 13369515"/>
              <a:gd name="adj2" fmla="val 16200000"/>
            </a:avLst>
          </a:prstGeom>
          <a:solidFill>
            <a:schemeClr val="accent6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3" name="Oval 22">
            <a:extLst>
              <a:ext uri="{FF2B5EF4-FFF2-40B4-BE49-F238E27FC236}">
                <a16:creationId xmlns:a16="http://schemas.microsoft.com/office/drawing/2014/main" id="{1AEEA9D4-5344-4F77-B390-FE7B871CD9A6}"/>
              </a:ext>
            </a:extLst>
          </p:cNvPr>
          <p:cNvSpPr/>
          <p:nvPr/>
        </p:nvSpPr>
        <p:spPr>
          <a:xfrm>
            <a:off x="9084286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4" name="Pie 23">
            <a:extLst>
              <a:ext uri="{FF2B5EF4-FFF2-40B4-BE49-F238E27FC236}">
                <a16:creationId xmlns:a16="http://schemas.microsoft.com/office/drawing/2014/main" id="{8211A381-3651-44D0-B093-35650502D438}"/>
              </a:ext>
            </a:extLst>
          </p:cNvPr>
          <p:cNvSpPr/>
          <p:nvPr/>
        </p:nvSpPr>
        <p:spPr>
          <a:xfrm>
            <a:off x="9084286" y="2068866"/>
            <a:ext cx="1828800" cy="1828800"/>
          </a:xfrm>
          <a:prstGeom prst="pie">
            <a:avLst>
              <a:gd name="adj1" fmla="val 0"/>
              <a:gd name="adj2" fmla="val 9981155"/>
            </a:avLst>
          </a:prstGeom>
          <a:solidFill>
            <a:schemeClr val="accent2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5" name="Up Arrow 27">
            <a:extLst>
              <a:ext uri="{FF2B5EF4-FFF2-40B4-BE49-F238E27FC236}">
                <a16:creationId xmlns:a16="http://schemas.microsoft.com/office/drawing/2014/main" id="{4924B02E-3C27-4426-A74E-54BBB96DD7FB}"/>
              </a:ext>
            </a:extLst>
          </p:cNvPr>
          <p:cNvSpPr/>
          <p:nvPr/>
        </p:nvSpPr>
        <p:spPr>
          <a:xfrm flipV="1">
            <a:off x="2131648" y="4210361"/>
            <a:ext cx="123337" cy="106325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6" name="Up Arrow 28">
            <a:extLst>
              <a:ext uri="{FF2B5EF4-FFF2-40B4-BE49-F238E27FC236}">
                <a16:creationId xmlns:a16="http://schemas.microsoft.com/office/drawing/2014/main" id="{F1A381C3-0AC2-4077-BD87-30F3A2112C48}"/>
              </a:ext>
            </a:extLst>
          </p:cNvPr>
          <p:cNvSpPr/>
          <p:nvPr/>
        </p:nvSpPr>
        <p:spPr>
          <a:xfrm flipV="1">
            <a:off x="4838202" y="4209394"/>
            <a:ext cx="123337" cy="106325"/>
          </a:xfrm>
          <a:prstGeom prst="up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7" name="Up Arrow 29">
            <a:extLst>
              <a:ext uri="{FF2B5EF4-FFF2-40B4-BE49-F238E27FC236}">
                <a16:creationId xmlns:a16="http://schemas.microsoft.com/office/drawing/2014/main" id="{2CA4F928-423F-49D6-BD9F-AE9C28EFCBB6}"/>
              </a:ext>
            </a:extLst>
          </p:cNvPr>
          <p:cNvSpPr/>
          <p:nvPr/>
        </p:nvSpPr>
        <p:spPr>
          <a:xfrm flipV="1">
            <a:off x="7545933" y="4209393"/>
            <a:ext cx="123337" cy="106325"/>
          </a:xfrm>
          <a:prstGeom prst="up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8" name="Up Arrow 30">
            <a:extLst>
              <a:ext uri="{FF2B5EF4-FFF2-40B4-BE49-F238E27FC236}">
                <a16:creationId xmlns:a16="http://schemas.microsoft.com/office/drawing/2014/main" id="{DDAB9C17-DD28-4682-AB9C-216FD8A87703}"/>
              </a:ext>
            </a:extLst>
          </p:cNvPr>
          <p:cNvSpPr/>
          <p:nvPr/>
        </p:nvSpPr>
        <p:spPr>
          <a:xfrm flipV="1">
            <a:off x="9937016" y="4209393"/>
            <a:ext cx="123337" cy="106325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9" name="TextBox 35">
            <a:extLst>
              <a:ext uri="{FF2B5EF4-FFF2-40B4-BE49-F238E27FC236}">
                <a16:creationId xmlns:a16="http://schemas.microsoft.com/office/drawing/2014/main" id="{6A5546BA-55BB-4B0E-A324-AEDB768238F8}"/>
              </a:ext>
            </a:extLst>
          </p:cNvPr>
          <p:cNvSpPr txBox="1"/>
          <p:nvPr/>
        </p:nvSpPr>
        <p:spPr>
          <a:xfrm>
            <a:off x="3164239" y="2813989"/>
            <a:ext cx="503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cs typeface="+mn-ea"/>
                <a:sym typeface="+mn-lt"/>
              </a:rPr>
              <a:t>45%</a:t>
            </a:r>
          </a:p>
        </p:txBody>
      </p:sp>
      <p:sp>
        <p:nvSpPr>
          <p:cNvPr id="140" name="TextBox 36">
            <a:extLst>
              <a:ext uri="{FF2B5EF4-FFF2-40B4-BE49-F238E27FC236}">
                <a16:creationId xmlns:a16="http://schemas.microsoft.com/office/drawing/2014/main" id="{8C19EBF5-298A-4706-8CB7-920B0614A4FF}"/>
              </a:ext>
            </a:extLst>
          </p:cNvPr>
          <p:cNvSpPr txBox="1"/>
          <p:nvPr/>
        </p:nvSpPr>
        <p:spPr>
          <a:xfrm>
            <a:off x="5817478" y="3060788"/>
            <a:ext cx="5052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cs typeface="+mn-ea"/>
                <a:sym typeface="+mn-lt"/>
              </a:rPr>
              <a:t>75%</a:t>
            </a:r>
          </a:p>
        </p:txBody>
      </p:sp>
      <p:sp>
        <p:nvSpPr>
          <p:cNvPr id="141" name="TextBox 37">
            <a:extLst>
              <a:ext uri="{FF2B5EF4-FFF2-40B4-BE49-F238E27FC236}">
                <a16:creationId xmlns:a16="http://schemas.microsoft.com/office/drawing/2014/main" id="{58DD7BA6-020E-4C0D-AF8A-6A0520D1389E}"/>
              </a:ext>
            </a:extLst>
          </p:cNvPr>
          <p:cNvSpPr txBox="1"/>
          <p:nvPr/>
        </p:nvSpPr>
        <p:spPr>
          <a:xfrm>
            <a:off x="7340539" y="1646366"/>
            <a:ext cx="489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cs typeface="+mn-ea"/>
                <a:sym typeface="+mn-lt"/>
              </a:rPr>
              <a:t>10%</a:t>
            </a:r>
          </a:p>
        </p:txBody>
      </p:sp>
      <p:sp>
        <p:nvSpPr>
          <p:cNvPr id="142" name="TextBox 38">
            <a:extLst>
              <a:ext uri="{FF2B5EF4-FFF2-40B4-BE49-F238E27FC236}">
                <a16:creationId xmlns:a16="http://schemas.microsoft.com/office/drawing/2014/main" id="{D689839F-6840-43A2-85C2-A9952BE54D63}"/>
              </a:ext>
            </a:extLst>
          </p:cNvPr>
          <p:cNvSpPr txBox="1"/>
          <p:nvPr/>
        </p:nvSpPr>
        <p:spPr>
          <a:xfrm>
            <a:off x="10913086" y="2813989"/>
            <a:ext cx="503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cs typeface="+mn-ea"/>
                <a:sym typeface="+mn-lt"/>
              </a:rPr>
              <a:t>55%</a:t>
            </a: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4EEBEE4A-4C1C-4CE9-B919-C48ECE7A3FD6}"/>
              </a:ext>
            </a:extLst>
          </p:cNvPr>
          <p:cNvGrpSpPr/>
          <p:nvPr/>
        </p:nvGrpSpPr>
        <p:grpSpPr>
          <a:xfrm>
            <a:off x="1308345" y="4597482"/>
            <a:ext cx="1733167" cy="763286"/>
            <a:chOff x="662347" y="3712164"/>
            <a:chExt cx="1733167" cy="763286"/>
          </a:xfrm>
        </p:grpSpPr>
        <p:sp>
          <p:nvSpPr>
            <p:cNvPr id="144" name="TextBox 17">
              <a:extLst>
                <a:ext uri="{FF2B5EF4-FFF2-40B4-BE49-F238E27FC236}">
                  <a16:creationId xmlns:a16="http://schemas.microsoft.com/office/drawing/2014/main" id="{E43A40D0-DFFB-4858-ABE3-DD4E99132D09}"/>
                </a:ext>
              </a:extLst>
            </p:cNvPr>
            <p:cNvSpPr txBox="1"/>
            <p:nvPr/>
          </p:nvSpPr>
          <p:spPr>
            <a:xfrm>
              <a:off x="739291" y="3712164"/>
              <a:ext cx="1656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cs typeface="+mn-ea"/>
                  <a:sym typeface="+mn-lt"/>
                </a:rPr>
                <a:t>输入你的标题</a:t>
              </a:r>
              <a:endParaRPr lang="id-ID" sz="1600" b="1" spc="300" dirty="0">
                <a:cs typeface="+mn-ea"/>
                <a:sym typeface="+mn-lt"/>
              </a:endParaRPr>
            </a:p>
          </p:txBody>
        </p:sp>
        <p:sp>
          <p:nvSpPr>
            <p:cNvPr id="145" name="TextBox 18">
              <a:extLst>
                <a:ext uri="{FF2B5EF4-FFF2-40B4-BE49-F238E27FC236}">
                  <a16:creationId xmlns:a16="http://schemas.microsoft.com/office/drawing/2014/main" id="{73576E7E-D8DC-4C0C-BA76-E870609DF98A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cs typeface="+mn-ea"/>
                  <a:sym typeface="+mn-l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cs typeface="+mn-ea"/>
                  <a:sym typeface="+mn-l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B1417A39-F24A-4883-A7F7-7B34801733DC}"/>
              </a:ext>
            </a:extLst>
          </p:cNvPr>
          <p:cNvGrpSpPr/>
          <p:nvPr/>
        </p:nvGrpSpPr>
        <p:grpSpPr>
          <a:xfrm>
            <a:off x="3988678" y="4597482"/>
            <a:ext cx="1733167" cy="763286"/>
            <a:chOff x="662347" y="3712164"/>
            <a:chExt cx="1733167" cy="763286"/>
          </a:xfrm>
        </p:grpSpPr>
        <p:sp>
          <p:nvSpPr>
            <p:cNvPr id="147" name="TextBox 17">
              <a:extLst>
                <a:ext uri="{FF2B5EF4-FFF2-40B4-BE49-F238E27FC236}">
                  <a16:creationId xmlns:a16="http://schemas.microsoft.com/office/drawing/2014/main" id="{401516FA-2FB3-4418-9DA8-18650084C221}"/>
                </a:ext>
              </a:extLst>
            </p:cNvPr>
            <p:cNvSpPr txBox="1"/>
            <p:nvPr/>
          </p:nvSpPr>
          <p:spPr>
            <a:xfrm>
              <a:off x="739291" y="3712164"/>
              <a:ext cx="1656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cs typeface="+mn-ea"/>
                  <a:sym typeface="+mn-lt"/>
                </a:rPr>
                <a:t>输入你的标题</a:t>
              </a:r>
              <a:endParaRPr lang="id-ID" sz="1600" b="1" spc="300" dirty="0">
                <a:cs typeface="+mn-ea"/>
                <a:sym typeface="+mn-lt"/>
              </a:endParaRPr>
            </a:p>
          </p:txBody>
        </p:sp>
        <p:sp>
          <p:nvSpPr>
            <p:cNvPr id="148" name="TextBox 18">
              <a:extLst>
                <a:ext uri="{FF2B5EF4-FFF2-40B4-BE49-F238E27FC236}">
                  <a16:creationId xmlns:a16="http://schemas.microsoft.com/office/drawing/2014/main" id="{96F8B441-9B5C-496E-B300-43EF133B4300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cs typeface="+mn-ea"/>
                  <a:sym typeface="+mn-l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cs typeface="+mn-ea"/>
                  <a:sym typeface="+mn-l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8DA4306F-A005-43E3-9E7F-F1E1455221BF}"/>
              </a:ext>
            </a:extLst>
          </p:cNvPr>
          <p:cNvGrpSpPr/>
          <p:nvPr/>
        </p:nvGrpSpPr>
        <p:grpSpPr>
          <a:xfrm>
            <a:off x="6784298" y="4597482"/>
            <a:ext cx="1733167" cy="763286"/>
            <a:chOff x="662347" y="3712164"/>
            <a:chExt cx="1733167" cy="763286"/>
          </a:xfrm>
        </p:grpSpPr>
        <p:sp>
          <p:nvSpPr>
            <p:cNvPr id="150" name="TextBox 17">
              <a:extLst>
                <a:ext uri="{FF2B5EF4-FFF2-40B4-BE49-F238E27FC236}">
                  <a16:creationId xmlns:a16="http://schemas.microsoft.com/office/drawing/2014/main" id="{138D8F69-87BD-4934-9E49-329D382D81AD}"/>
                </a:ext>
              </a:extLst>
            </p:cNvPr>
            <p:cNvSpPr txBox="1"/>
            <p:nvPr/>
          </p:nvSpPr>
          <p:spPr>
            <a:xfrm>
              <a:off x="739291" y="3712164"/>
              <a:ext cx="1656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cs typeface="+mn-ea"/>
                  <a:sym typeface="+mn-lt"/>
                </a:rPr>
                <a:t>输入你的标题</a:t>
              </a:r>
              <a:endParaRPr lang="id-ID" sz="1600" b="1" spc="300" dirty="0">
                <a:cs typeface="+mn-ea"/>
                <a:sym typeface="+mn-lt"/>
              </a:endParaRPr>
            </a:p>
          </p:txBody>
        </p:sp>
        <p:sp>
          <p:nvSpPr>
            <p:cNvPr id="151" name="TextBox 18">
              <a:extLst>
                <a:ext uri="{FF2B5EF4-FFF2-40B4-BE49-F238E27FC236}">
                  <a16:creationId xmlns:a16="http://schemas.microsoft.com/office/drawing/2014/main" id="{4685482F-86AB-4A32-999D-9ABC95B5351F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cs typeface="+mn-ea"/>
                  <a:sym typeface="+mn-l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cs typeface="+mn-ea"/>
                  <a:sym typeface="+mn-l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98C85ED8-4B0E-4466-ADEE-7D68635300BE}"/>
              </a:ext>
            </a:extLst>
          </p:cNvPr>
          <p:cNvGrpSpPr/>
          <p:nvPr/>
        </p:nvGrpSpPr>
        <p:grpSpPr>
          <a:xfrm>
            <a:off x="9185000" y="4597482"/>
            <a:ext cx="1733167" cy="763286"/>
            <a:chOff x="662347" y="3712164"/>
            <a:chExt cx="1733167" cy="763286"/>
          </a:xfrm>
        </p:grpSpPr>
        <p:sp>
          <p:nvSpPr>
            <p:cNvPr id="153" name="TextBox 17">
              <a:extLst>
                <a:ext uri="{FF2B5EF4-FFF2-40B4-BE49-F238E27FC236}">
                  <a16:creationId xmlns:a16="http://schemas.microsoft.com/office/drawing/2014/main" id="{9EF9FECE-BC8F-4A77-95AD-6FDBFE07CD48}"/>
                </a:ext>
              </a:extLst>
            </p:cNvPr>
            <p:cNvSpPr txBox="1"/>
            <p:nvPr/>
          </p:nvSpPr>
          <p:spPr>
            <a:xfrm>
              <a:off x="739291" y="3712164"/>
              <a:ext cx="1656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cs typeface="+mn-ea"/>
                  <a:sym typeface="+mn-lt"/>
                </a:rPr>
                <a:t>输入你的标题</a:t>
              </a:r>
              <a:endParaRPr lang="id-ID" sz="1600" b="1" spc="300" dirty="0">
                <a:cs typeface="+mn-ea"/>
                <a:sym typeface="+mn-lt"/>
              </a:endParaRPr>
            </a:p>
          </p:txBody>
        </p:sp>
        <p:sp>
          <p:nvSpPr>
            <p:cNvPr id="154" name="TextBox 18">
              <a:extLst>
                <a:ext uri="{FF2B5EF4-FFF2-40B4-BE49-F238E27FC236}">
                  <a16:creationId xmlns:a16="http://schemas.microsoft.com/office/drawing/2014/main" id="{BDE50B00-8895-4493-BC2C-D4038A819BAE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cs typeface="+mn-ea"/>
                  <a:sym typeface="+mn-l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cs typeface="+mn-ea"/>
                  <a:sym typeface="+mn-l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59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/>
      <p:bldP spid="140" grpId="0"/>
      <p:bldP spid="141" grpId="0"/>
      <p:bldP spid="1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796075" y="414681"/>
            <a:ext cx="4781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坚持以学生为本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860D800-8CDD-4BA0-8DA4-7B0357423954}"/>
              </a:ext>
            </a:extLst>
          </p:cNvPr>
          <p:cNvSpPr/>
          <p:nvPr/>
        </p:nvSpPr>
        <p:spPr>
          <a:xfrm>
            <a:off x="43733" y="1410328"/>
            <a:ext cx="12102251" cy="4761871"/>
          </a:xfrm>
          <a:prstGeom prst="rect">
            <a:avLst/>
          </a:prstGeom>
          <a:gradFill>
            <a:gsLst>
              <a:gs pos="50000">
                <a:srgbClr val="F7F7F7"/>
              </a:gs>
              <a:gs pos="50000">
                <a:srgbClr val="ECECEC"/>
              </a:gs>
            </a:gsLst>
            <a:lin ang="5400000" scaled="1"/>
          </a:gradFill>
          <a:ln w="10160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圆角矩形 50">
            <a:extLst>
              <a:ext uri="{FF2B5EF4-FFF2-40B4-BE49-F238E27FC236}">
                <a16:creationId xmlns:a16="http://schemas.microsoft.com/office/drawing/2014/main" id="{0AAA067C-6855-425E-82C7-C27238073E2C}"/>
              </a:ext>
            </a:extLst>
          </p:cNvPr>
          <p:cNvSpPr/>
          <p:nvPr/>
        </p:nvSpPr>
        <p:spPr>
          <a:xfrm>
            <a:off x="862621" y="3452038"/>
            <a:ext cx="1894259" cy="7159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5080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圆角矩形 51">
            <a:extLst>
              <a:ext uri="{FF2B5EF4-FFF2-40B4-BE49-F238E27FC236}">
                <a16:creationId xmlns:a16="http://schemas.microsoft.com/office/drawing/2014/main" id="{0C268151-4B0E-4807-A247-B7293598DF9B}"/>
              </a:ext>
            </a:extLst>
          </p:cNvPr>
          <p:cNvSpPr/>
          <p:nvPr/>
        </p:nvSpPr>
        <p:spPr>
          <a:xfrm>
            <a:off x="3720121" y="3452038"/>
            <a:ext cx="1894259" cy="7159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5080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2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52">
            <a:extLst>
              <a:ext uri="{FF2B5EF4-FFF2-40B4-BE49-F238E27FC236}">
                <a16:creationId xmlns:a16="http://schemas.microsoft.com/office/drawing/2014/main" id="{5AB0C609-2A8C-498B-86DA-275564B10438}"/>
              </a:ext>
            </a:extLst>
          </p:cNvPr>
          <p:cNvSpPr/>
          <p:nvPr/>
        </p:nvSpPr>
        <p:spPr>
          <a:xfrm>
            <a:off x="6577621" y="3452038"/>
            <a:ext cx="1894259" cy="71592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5080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圆角矩形 53">
            <a:extLst>
              <a:ext uri="{FF2B5EF4-FFF2-40B4-BE49-F238E27FC236}">
                <a16:creationId xmlns:a16="http://schemas.microsoft.com/office/drawing/2014/main" id="{37292C9C-3CA7-4406-8A6C-EC58F22D5A82}"/>
              </a:ext>
            </a:extLst>
          </p:cNvPr>
          <p:cNvSpPr/>
          <p:nvPr/>
        </p:nvSpPr>
        <p:spPr>
          <a:xfrm>
            <a:off x="9435121" y="3452038"/>
            <a:ext cx="1894259" cy="7159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5080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4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B9F1218-5ABA-4223-9526-CFB07F0AD01A}"/>
              </a:ext>
            </a:extLst>
          </p:cNvPr>
          <p:cNvSpPr txBox="1"/>
          <p:nvPr/>
        </p:nvSpPr>
        <p:spPr>
          <a:xfrm>
            <a:off x="1033368" y="3607495"/>
            <a:ext cx="155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rgbClr val="FFFFFF"/>
                </a:solidFill>
                <a:cs typeface="+mn-ea"/>
                <a:sym typeface="+mn-lt"/>
              </a:rPr>
              <a:t>STEP 01</a:t>
            </a:r>
            <a:endParaRPr lang="zh-CN" altLang="en-US" sz="2400" spc="1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B589A67-B615-4868-A7C2-3166EE75330E}"/>
              </a:ext>
            </a:extLst>
          </p:cNvPr>
          <p:cNvSpPr txBox="1"/>
          <p:nvPr/>
        </p:nvSpPr>
        <p:spPr>
          <a:xfrm>
            <a:off x="3890868" y="3607495"/>
            <a:ext cx="155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rgbClr val="FFFFFF"/>
                </a:solidFill>
                <a:cs typeface="+mn-ea"/>
                <a:sym typeface="+mn-lt"/>
              </a:rPr>
              <a:t>STEP 02</a:t>
            </a:r>
            <a:endParaRPr lang="zh-CN" altLang="en-US" sz="2400" spc="1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35A952D-667D-4876-96B2-803F0414A9F5}"/>
              </a:ext>
            </a:extLst>
          </p:cNvPr>
          <p:cNvSpPr txBox="1"/>
          <p:nvPr/>
        </p:nvSpPr>
        <p:spPr>
          <a:xfrm>
            <a:off x="6748368" y="3607495"/>
            <a:ext cx="155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rgbClr val="FFFFFF"/>
                </a:solidFill>
                <a:cs typeface="+mn-ea"/>
                <a:sym typeface="+mn-lt"/>
              </a:rPr>
              <a:t>STEP 03</a:t>
            </a:r>
            <a:endParaRPr lang="zh-CN" altLang="en-US" sz="2400" spc="1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FBB82DC-94EE-41DB-8E76-F56E89F45EEF}"/>
              </a:ext>
            </a:extLst>
          </p:cNvPr>
          <p:cNvSpPr txBox="1"/>
          <p:nvPr/>
        </p:nvSpPr>
        <p:spPr>
          <a:xfrm>
            <a:off x="9605868" y="3607495"/>
            <a:ext cx="155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rgbClr val="FFFFFF"/>
                </a:solidFill>
                <a:cs typeface="+mn-ea"/>
                <a:sym typeface="+mn-lt"/>
              </a:rPr>
              <a:t>STEP 04</a:t>
            </a:r>
            <a:endParaRPr lang="zh-CN" altLang="en-US" sz="2400" spc="1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E42E19B-3E9B-4361-A127-788290EE8FE7}"/>
              </a:ext>
            </a:extLst>
          </p:cNvPr>
          <p:cNvGrpSpPr/>
          <p:nvPr/>
        </p:nvGrpSpPr>
        <p:grpSpPr>
          <a:xfrm>
            <a:off x="521107" y="4513192"/>
            <a:ext cx="2577284" cy="1254987"/>
            <a:chOff x="818915" y="4132192"/>
            <a:chExt cx="2577284" cy="125498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5CBD377-DA7C-4B91-A082-8AB9F7A23723}"/>
                </a:ext>
              </a:extLst>
            </p:cNvPr>
            <p:cNvSpPr txBox="1"/>
            <p:nvPr/>
          </p:nvSpPr>
          <p:spPr bwMode="auto">
            <a:xfrm>
              <a:off x="818915" y="4567724"/>
              <a:ext cx="257728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014357F-3509-4819-A796-ADA5D80AE0ED}"/>
                </a:ext>
              </a:extLst>
            </p:cNvPr>
            <p:cNvSpPr txBox="1"/>
            <p:nvPr/>
          </p:nvSpPr>
          <p:spPr bwMode="auto">
            <a:xfrm>
              <a:off x="904378" y="4132192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b="1" spc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20A6286-FFA7-4A16-8B01-44D329DDF057}"/>
              </a:ext>
            </a:extLst>
          </p:cNvPr>
          <p:cNvGrpSpPr/>
          <p:nvPr/>
        </p:nvGrpSpPr>
        <p:grpSpPr>
          <a:xfrm>
            <a:off x="3378608" y="4513192"/>
            <a:ext cx="2577284" cy="1275895"/>
            <a:chOff x="818915" y="4132192"/>
            <a:chExt cx="2577284" cy="127589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AF6F2C1-E7C9-4411-AE87-73CE7DC440E8}"/>
                </a:ext>
              </a:extLst>
            </p:cNvPr>
            <p:cNvSpPr txBox="1"/>
            <p:nvPr/>
          </p:nvSpPr>
          <p:spPr bwMode="auto">
            <a:xfrm>
              <a:off x="818915" y="4588632"/>
              <a:ext cx="257728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5B76665-BCF5-4A41-98CC-C23BDC3E8432}"/>
                </a:ext>
              </a:extLst>
            </p:cNvPr>
            <p:cNvSpPr txBox="1"/>
            <p:nvPr/>
          </p:nvSpPr>
          <p:spPr bwMode="auto">
            <a:xfrm>
              <a:off x="904378" y="4132192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b="1" spc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C8BC964-E41B-4B09-B924-8D6B0CAD900F}"/>
              </a:ext>
            </a:extLst>
          </p:cNvPr>
          <p:cNvGrpSpPr/>
          <p:nvPr/>
        </p:nvGrpSpPr>
        <p:grpSpPr>
          <a:xfrm>
            <a:off x="6236108" y="4513192"/>
            <a:ext cx="2577284" cy="1233865"/>
            <a:chOff x="818915" y="4132192"/>
            <a:chExt cx="2577284" cy="123386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8579FE1-B3FF-47F3-B1AB-E9B696F9E652}"/>
                </a:ext>
              </a:extLst>
            </p:cNvPr>
            <p:cNvSpPr txBox="1"/>
            <p:nvPr/>
          </p:nvSpPr>
          <p:spPr bwMode="auto">
            <a:xfrm>
              <a:off x="818915" y="4546602"/>
              <a:ext cx="257728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18D03DE-039E-401F-9E12-7DC69ABC2AA0}"/>
                </a:ext>
              </a:extLst>
            </p:cNvPr>
            <p:cNvSpPr txBox="1"/>
            <p:nvPr/>
          </p:nvSpPr>
          <p:spPr bwMode="auto">
            <a:xfrm>
              <a:off x="904378" y="4132192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b="1" spc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A175D2B-6FCC-4C20-84B3-F3970FB222F0}"/>
              </a:ext>
            </a:extLst>
          </p:cNvPr>
          <p:cNvGrpSpPr/>
          <p:nvPr/>
        </p:nvGrpSpPr>
        <p:grpSpPr>
          <a:xfrm>
            <a:off x="9078127" y="4513192"/>
            <a:ext cx="2577284" cy="1246867"/>
            <a:chOff x="803434" y="4132192"/>
            <a:chExt cx="2577284" cy="124686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B24B1EB-CDED-44C0-BBA5-F8BA5F3DCD0C}"/>
                </a:ext>
              </a:extLst>
            </p:cNvPr>
            <p:cNvSpPr txBox="1"/>
            <p:nvPr/>
          </p:nvSpPr>
          <p:spPr bwMode="auto">
            <a:xfrm>
              <a:off x="803434" y="4559604"/>
              <a:ext cx="257728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553F2EC-EE97-468A-AD44-818F0074A202}"/>
                </a:ext>
              </a:extLst>
            </p:cNvPr>
            <p:cNvSpPr txBox="1"/>
            <p:nvPr/>
          </p:nvSpPr>
          <p:spPr bwMode="auto">
            <a:xfrm>
              <a:off x="904378" y="4132192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b="1" spc="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A448013-53AD-4C2E-99C9-2210C49676D6}"/>
              </a:ext>
            </a:extLst>
          </p:cNvPr>
          <p:cNvGrpSpPr/>
          <p:nvPr/>
        </p:nvGrpSpPr>
        <p:grpSpPr>
          <a:xfrm>
            <a:off x="1488760" y="2442265"/>
            <a:ext cx="702937" cy="675873"/>
            <a:chOff x="3620725" y="5138333"/>
            <a:chExt cx="702937" cy="675873"/>
          </a:xfrm>
          <a:solidFill>
            <a:schemeClr val="bg1">
              <a:lumMod val="50000"/>
            </a:schemeClr>
          </a:solidFill>
        </p:grpSpPr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936A9C95-1D74-4790-96B7-B699357CC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725" y="5360332"/>
              <a:ext cx="702937" cy="280151"/>
            </a:xfrm>
            <a:custGeom>
              <a:avLst/>
              <a:gdLst>
                <a:gd name="T0" fmla="*/ 699 w 813"/>
                <a:gd name="T1" fmla="*/ 96 h 324"/>
                <a:gd name="T2" fmla="*/ 661 w 813"/>
                <a:gd name="T3" fmla="*/ 96 h 324"/>
                <a:gd name="T4" fmla="*/ 661 w 813"/>
                <a:gd name="T5" fmla="*/ 178 h 324"/>
                <a:gd name="T6" fmla="*/ 632 w 813"/>
                <a:gd name="T7" fmla="*/ 207 h 324"/>
                <a:gd name="T8" fmla="*/ 317 w 813"/>
                <a:gd name="T9" fmla="*/ 207 h 324"/>
                <a:gd name="T10" fmla="*/ 317 w 813"/>
                <a:gd name="T11" fmla="*/ 296 h 324"/>
                <a:gd name="T12" fmla="*/ 289 w 813"/>
                <a:gd name="T13" fmla="*/ 324 h 324"/>
                <a:gd name="T14" fmla="*/ 120 w 813"/>
                <a:gd name="T15" fmla="*/ 324 h 324"/>
                <a:gd name="T16" fmla="*/ 92 w 813"/>
                <a:gd name="T17" fmla="*/ 296 h 324"/>
                <a:gd name="T18" fmla="*/ 92 w 813"/>
                <a:gd name="T19" fmla="*/ 204 h 324"/>
                <a:gd name="T20" fmla="*/ 0 w 813"/>
                <a:gd name="T21" fmla="*/ 204 h 324"/>
                <a:gd name="T22" fmla="*/ 0 w 813"/>
                <a:gd name="T23" fmla="*/ 147 h 324"/>
                <a:gd name="T24" fmla="*/ 120 w 813"/>
                <a:gd name="T25" fmla="*/ 147 h 324"/>
                <a:gd name="T26" fmla="*/ 149 w 813"/>
                <a:gd name="T27" fmla="*/ 175 h 324"/>
                <a:gd name="T28" fmla="*/ 149 w 813"/>
                <a:gd name="T29" fmla="*/ 267 h 324"/>
                <a:gd name="T30" fmla="*/ 260 w 813"/>
                <a:gd name="T31" fmla="*/ 267 h 324"/>
                <a:gd name="T32" fmla="*/ 260 w 813"/>
                <a:gd name="T33" fmla="*/ 178 h 324"/>
                <a:gd name="T34" fmla="*/ 289 w 813"/>
                <a:gd name="T35" fmla="*/ 150 h 324"/>
                <a:gd name="T36" fmla="*/ 603 w 813"/>
                <a:gd name="T37" fmla="*/ 150 h 324"/>
                <a:gd name="T38" fmla="*/ 603 w 813"/>
                <a:gd name="T39" fmla="*/ 67 h 324"/>
                <a:gd name="T40" fmla="*/ 632 w 813"/>
                <a:gd name="T41" fmla="*/ 39 h 324"/>
                <a:gd name="T42" fmla="*/ 699 w 813"/>
                <a:gd name="T43" fmla="*/ 39 h 324"/>
                <a:gd name="T44" fmla="*/ 699 w 813"/>
                <a:gd name="T45" fmla="*/ 0 h 324"/>
                <a:gd name="T46" fmla="*/ 813 w 813"/>
                <a:gd name="T47" fmla="*/ 67 h 324"/>
                <a:gd name="T48" fmla="*/ 699 w 813"/>
                <a:gd name="T49" fmla="*/ 134 h 324"/>
                <a:gd name="T50" fmla="*/ 699 w 813"/>
                <a:gd name="T51" fmla="*/ 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3" h="324">
                  <a:moveTo>
                    <a:pt x="699" y="96"/>
                  </a:moveTo>
                  <a:cubicBezTo>
                    <a:pt x="661" y="96"/>
                    <a:pt x="661" y="96"/>
                    <a:pt x="661" y="96"/>
                  </a:cubicBezTo>
                  <a:cubicBezTo>
                    <a:pt x="661" y="123"/>
                    <a:pt x="661" y="151"/>
                    <a:pt x="661" y="178"/>
                  </a:cubicBezTo>
                  <a:cubicBezTo>
                    <a:pt x="661" y="194"/>
                    <a:pt x="648" y="207"/>
                    <a:pt x="632" y="207"/>
                  </a:cubicBezTo>
                  <a:cubicBezTo>
                    <a:pt x="317" y="207"/>
                    <a:pt x="317" y="207"/>
                    <a:pt x="317" y="207"/>
                  </a:cubicBezTo>
                  <a:cubicBezTo>
                    <a:pt x="317" y="296"/>
                    <a:pt x="317" y="296"/>
                    <a:pt x="317" y="296"/>
                  </a:cubicBezTo>
                  <a:cubicBezTo>
                    <a:pt x="317" y="312"/>
                    <a:pt x="305" y="324"/>
                    <a:pt x="289" y="324"/>
                  </a:cubicBezTo>
                  <a:cubicBezTo>
                    <a:pt x="120" y="324"/>
                    <a:pt x="120" y="324"/>
                    <a:pt x="120" y="324"/>
                  </a:cubicBezTo>
                  <a:cubicBezTo>
                    <a:pt x="105" y="324"/>
                    <a:pt x="92" y="312"/>
                    <a:pt x="92" y="296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8" y="147"/>
                    <a:pt x="92" y="147"/>
                    <a:pt x="120" y="147"/>
                  </a:cubicBezTo>
                  <a:cubicBezTo>
                    <a:pt x="136" y="147"/>
                    <a:pt x="149" y="159"/>
                    <a:pt x="149" y="175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62"/>
                    <a:pt x="273" y="150"/>
                    <a:pt x="289" y="150"/>
                  </a:cubicBezTo>
                  <a:cubicBezTo>
                    <a:pt x="603" y="150"/>
                    <a:pt x="603" y="150"/>
                    <a:pt x="603" y="150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603" y="51"/>
                    <a:pt x="616" y="39"/>
                    <a:pt x="632" y="39"/>
                  </a:cubicBezTo>
                  <a:cubicBezTo>
                    <a:pt x="699" y="39"/>
                    <a:pt x="699" y="39"/>
                    <a:pt x="699" y="3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699" y="96"/>
                    <a:pt x="699" y="96"/>
                    <a:pt x="699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5437F23D-4AE2-4AFC-AC78-AC9A49F543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0725" y="5138333"/>
              <a:ext cx="653563" cy="675873"/>
            </a:xfrm>
            <a:custGeom>
              <a:avLst/>
              <a:gdLst>
                <a:gd name="T0" fmla="*/ 502 w 756"/>
                <a:gd name="T1" fmla="*/ 57 h 782"/>
                <a:gd name="T2" fmla="*/ 569 w 756"/>
                <a:gd name="T3" fmla="*/ 331 h 782"/>
                <a:gd name="T4" fmla="*/ 464 w 756"/>
                <a:gd name="T5" fmla="*/ 369 h 782"/>
                <a:gd name="T6" fmla="*/ 381 w 756"/>
                <a:gd name="T7" fmla="*/ 57 h 782"/>
                <a:gd name="T8" fmla="*/ 343 w 756"/>
                <a:gd name="T9" fmla="*/ 146 h 782"/>
                <a:gd name="T10" fmla="*/ 165 w 756"/>
                <a:gd name="T11" fmla="*/ 57 h 782"/>
                <a:gd name="T12" fmla="*/ 127 w 756"/>
                <a:gd name="T13" fmla="*/ 146 h 782"/>
                <a:gd name="T14" fmla="*/ 57 w 756"/>
                <a:gd name="T15" fmla="*/ 57 h 782"/>
                <a:gd name="T16" fmla="*/ 235 w 756"/>
                <a:gd name="T17" fmla="*/ 222 h 782"/>
                <a:gd name="T18" fmla="*/ 273 w 756"/>
                <a:gd name="T19" fmla="*/ 102 h 782"/>
                <a:gd name="T20" fmla="*/ 381 w 756"/>
                <a:gd name="T21" fmla="*/ 222 h 782"/>
                <a:gd name="T22" fmla="*/ 225 w 756"/>
                <a:gd name="T23" fmla="*/ 369 h 782"/>
                <a:gd name="T24" fmla="*/ 187 w 756"/>
                <a:gd name="T25" fmla="*/ 486 h 782"/>
                <a:gd name="T26" fmla="*/ 343 w 756"/>
                <a:gd name="T27" fmla="*/ 331 h 782"/>
                <a:gd name="T28" fmla="*/ 57 w 756"/>
                <a:gd name="T29" fmla="*/ 260 h 782"/>
                <a:gd name="T30" fmla="*/ 0 w 756"/>
                <a:gd name="T31" fmla="*/ 365 h 782"/>
                <a:gd name="T32" fmla="*/ 28 w 756"/>
                <a:gd name="T33" fmla="*/ 0 h 782"/>
                <a:gd name="T34" fmla="*/ 756 w 756"/>
                <a:gd name="T35" fmla="*/ 29 h 782"/>
                <a:gd name="T36" fmla="*/ 699 w 756"/>
                <a:gd name="T37" fmla="*/ 213 h 782"/>
                <a:gd name="T38" fmla="*/ 616 w 756"/>
                <a:gd name="T39" fmla="*/ 146 h 782"/>
                <a:gd name="T40" fmla="*/ 578 w 756"/>
                <a:gd name="T41" fmla="*/ 261 h 782"/>
                <a:gd name="T42" fmla="*/ 699 w 756"/>
                <a:gd name="T43" fmla="*/ 108 h 782"/>
                <a:gd name="T44" fmla="*/ 168 w 756"/>
                <a:gd name="T45" fmla="*/ 655 h 782"/>
                <a:gd name="T46" fmla="*/ 149 w 756"/>
                <a:gd name="T47" fmla="*/ 616 h 782"/>
                <a:gd name="T48" fmla="*/ 352 w 756"/>
                <a:gd name="T49" fmla="*/ 502 h 782"/>
                <a:gd name="T50" fmla="*/ 391 w 756"/>
                <a:gd name="T51" fmla="*/ 655 h 782"/>
                <a:gd name="T52" fmla="*/ 273 w 756"/>
                <a:gd name="T53" fmla="*/ 725 h 782"/>
                <a:gd name="T54" fmla="*/ 464 w 756"/>
                <a:gd name="T55" fmla="*/ 616 h 782"/>
                <a:gd name="T56" fmla="*/ 578 w 756"/>
                <a:gd name="T57" fmla="*/ 540 h 782"/>
                <a:gd name="T58" fmla="*/ 464 w 756"/>
                <a:gd name="T59" fmla="*/ 502 h 782"/>
                <a:gd name="T60" fmla="*/ 616 w 756"/>
                <a:gd name="T61" fmla="*/ 655 h 782"/>
                <a:gd name="T62" fmla="*/ 502 w 756"/>
                <a:gd name="T63" fmla="*/ 725 h 782"/>
                <a:gd name="T64" fmla="*/ 699 w 756"/>
                <a:gd name="T65" fmla="*/ 435 h 782"/>
                <a:gd name="T66" fmla="*/ 756 w 756"/>
                <a:gd name="T67" fmla="*/ 753 h 782"/>
                <a:gd name="T68" fmla="*/ 28 w 756"/>
                <a:gd name="T69" fmla="*/ 782 h 782"/>
                <a:gd name="T70" fmla="*/ 0 w 756"/>
                <a:gd name="T71" fmla="*/ 499 h 782"/>
                <a:gd name="T72" fmla="*/ 57 w 756"/>
                <a:gd name="T73" fmla="*/ 725 h 782"/>
                <a:gd name="T74" fmla="*/ 235 w 756"/>
                <a:gd name="T75" fmla="*/ 65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6" h="782">
                  <a:moveTo>
                    <a:pt x="699" y="57"/>
                  </a:moveTo>
                  <a:cubicBezTo>
                    <a:pt x="502" y="57"/>
                    <a:pt x="502" y="57"/>
                    <a:pt x="502" y="57"/>
                  </a:cubicBezTo>
                  <a:cubicBezTo>
                    <a:pt x="502" y="331"/>
                    <a:pt x="502" y="331"/>
                    <a:pt x="502" y="331"/>
                  </a:cubicBezTo>
                  <a:cubicBezTo>
                    <a:pt x="569" y="331"/>
                    <a:pt x="569" y="331"/>
                    <a:pt x="569" y="331"/>
                  </a:cubicBezTo>
                  <a:cubicBezTo>
                    <a:pt x="569" y="369"/>
                    <a:pt x="569" y="369"/>
                    <a:pt x="569" y="369"/>
                  </a:cubicBezTo>
                  <a:cubicBezTo>
                    <a:pt x="464" y="369"/>
                    <a:pt x="464" y="369"/>
                    <a:pt x="464" y="369"/>
                  </a:cubicBezTo>
                  <a:cubicBezTo>
                    <a:pt x="464" y="57"/>
                    <a:pt x="464" y="57"/>
                    <a:pt x="464" y="57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235" y="222"/>
                    <a:pt x="235" y="222"/>
                    <a:pt x="235" y="222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222"/>
                    <a:pt x="273" y="222"/>
                    <a:pt x="273" y="222"/>
                  </a:cubicBezTo>
                  <a:cubicBezTo>
                    <a:pt x="381" y="222"/>
                    <a:pt x="381" y="222"/>
                    <a:pt x="381" y="222"/>
                  </a:cubicBezTo>
                  <a:cubicBezTo>
                    <a:pt x="381" y="369"/>
                    <a:pt x="381" y="369"/>
                    <a:pt x="381" y="369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5" y="486"/>
                    <a:pt x="225" y="486"/>
                    <a:pt x="225" y="486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7" y="331"/>
                    <a:pt x="187" y="331"/>
                    <a:pt x="187" y="331"/>
                  </a:cubicBezTo>
                  <a:cubicBezTo>
                    <a:pt x="343" y="331"/>
                    <a:pt x="343" y="331"/>
                    <a:pt x="343" y="331"/>
                  </a:cubicBezTo>
                  <a:cubicBezTo>
                    <a:pt x="343" y="260"/>
                    <a:pt x="343" y="260"/>
                    <a:pt x="343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3" y="0"/>
                    <a:pt x="756" y="13"/>
                    <a:pt x="756" y="29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699" y="213"/>
                    <a:pt x="699" y="213"/>
                    <a:pt x="699" y="213"/>
                  </a:cubicBezTo>
                  <a:cubicBezTo>
                    <a:pt x="699" y="146"/>
                    <a:pt x="699" y="146"/>
                    <a:pt x="699" y="146"/>
                  </a:cubicBezTo>
                  <a:cubicBezTo>
                    <a:pt x="616" y="146"/>
                    <a:pt x="616" y="146"/>
                    <a:pt x="616" y="146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578" y="261"/>
                    <a:pt x="578" y="261"/>
                    <a:pt x="578" y="261"/>
                  </a:cubicBezTo>
                  <a:cubicBezTo>
                    <a:pt x="578" y="108"/>
                    <a:pt x="578" y="108"/>
                    <a:pt x="578" y="108"/>
                  </a:cubicBezTo>
                  <a:cubicBezTo>
                    <a:pt x="618" y="108"/>
                    <a:pt x="658" y="108"/>
                    <a:pt x="699" y="108"/>
                  </a:cubicBezTo>
                  <a:cubicBezTo>
                    <a:pt x="699" y="57"/>
                    <a:pt x="699" y="57"/>
                    <a:pt x="699" y="57"/>
                  </a:cubicBezTo>
                  <a:close/>
                  <a:moveTo>
                    <a:pt x="168" y="655"/>
                  </a:moveTo>
                  <a:cubicBezTo>
                    <a:pt x="149" y="655"/>
                    <a:pt x="149" y="655"/>
                    <a:pt x="149" y="655"/>
                  </a:cubicBezTo>
                  <a:cubicBezTo>
                    <a:pt x="149" y="616"/>
                    <a:pt x="149" y="616"/>
                    <a:pt x="149" y="616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91" y="502"/>
                    <a:pt x="391" y="502"/>
                    <a:pt x="391" y="502"/>
                  </a:cubicBezTo>
                  <a:cubicBezTo>
                    <a:pt x="391" y="655"/>
                    <a:pt x="391" y="655"/>
                    <a:pt x="391" y="655"/>
                  </a:cubicBezTo>
                  <a:cubicBezTo>
                    <a:pt x="273" y="655"/>
                    <a:pt x="273" y="655"/>
                    <a:pt x="273" y="655"/>
                  </a:cubicBezTo>
                  <a:cubicBezTo>
                    <a:pt x="273" y="725"/>
                    <a:pt x="273" y="725"/>
                    <a:pt x="273" y="725"/>
                  </a:cubicBezTo>
                  <a:cubicBezTo>
                    <a:pt x="464" y="725"/>
                    <a:pt x="464" y="725"/>
                    <a:pt x="464" y="725"/>
                  </a:cubicBezTo>
                  <a:cubicBezTo>
                    <a:pt x="464" y="616"/>
                    <a:pt x="464" y="616"/>
                    <a:pt x="464" y="616"/>
                  </a:cubicBezTo>
                  <a:cubicBezTo>
                    <a:pt x="578" y="616"/>
                    <a:pt x="578" y="616"/>
                    <a:pt x="578" y="616"/>
                  </a:cubicBezTo>
                  <a:cubicBezTo>
                    <a:pt x="578" y="540"/>
                    <a:pt x="578" y="540"/>
                    <a:pt x="578" y="540"/>
                  </a:cubicBezTo>
                  <a:cubicBezTo>
                    <a:pt x="464" y="540"/>
                    <a:pt x="464" y="540"/>
                    <a:pt x="464" y="540"/>
                  </a:cubicBezTo>
                  <a:cubicBezTo>
                    <a:pt x="464" y="502"/>
                    <a:pt x="464" y="502"/>
                    <a:pt x="464" y="502"/>
                  </a:cubicBezTo>
                  <a:cubicBezTo>
                    <a:pt x="616" y="502"/>
                    <a:pt x="616" y="502"/>
                    <a:pt x="616" y="502"/>
                  </a:cubicBezTo>
                  <a:cubicBezTo>
                    <a:pt x="616" y="655"/>
                    <a:pt x="616" y="655"/>
                    <a:pt x="616" y="655"/>
                  </a:cubicBezTo>
                  <a:cubicBezTo>
                    <a:pt x="502" y="655"/>
                    <a:pt x="502" y="655"/>
                    <a:pt x="502" y="655"/>
                  </a:cubicBezTo>
                  <a:cubicBezTo>
                    <a:pt x="502" y="725"/>
                    <a:pt x="502" y="725"/>
                    <a:pt x="502" y="725"/>
                  </a:cubicBezTo>
                  <a:cubicBezTo>
                    <a:pt x="699" y="725"/>
                    <a:pt x="699" y="725"/>
                    <a:pt x="699" y="725"/>
                  </a:cubicBezTo>
                  <a:cubicBezTo>
                    <a:pt x="699" y="435"/>
                    <a:pt x="699" y="435"/>
                    <a:pt x="699" y="435"/>
                  </a:cubicBezTo>
                  <a:cubicBezTo>
                    <a:pt x="756" y="402"/>
                    <a:pt x="756" y="402"/>
                    <a:pt x="756" y="402"/>
                  </a:cubicBezTo>
                  <a:cubicBezTo>
                    <a:pt x="756" y="753"/>
                    <a:pt x="756" y="753"/>
                    <a:pt x="756" y="753"/>
                  </a:cubicBezTo>
                  <a:cubicBezTo>
                    <a:pt x="756" y="769"/>
                    <a:pt x="743" y="782"/>
                    <a:pt x="727" y="782"/>
                  </a:cubicBezTo>
                  <a:cubicBezTo>
                    <a:pt x="28" y="782"/>
                    <a:pt x="28" y="782"/>
                    <a:pt x="28" y="782"/>
                  </a:cubicBezTo>
                  <a:cubicBezTo>
                    <a:pt x="12" y="782"/>
                    <a:pt x="0" y="769"/>
                    <a:pt x="0" y="753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57" y="499"/>
                    <a:pt x="57" y="499"/>
                    <a:pt x="57" y="499"/>
                  </a:cubicBezTo>
                  <a:cubicBezTo>
                    <a:pt x="57" y="725"/>
                    <a:pt x="57" y="725"/>
                    <a:pt x="57" y="725"/>
                  </a:cubicBezTo>
                  <a:cubicBezTo>
                    <a:pt x="235" y="725"/>
                    <a:pt x="235" y="725"/>
                    <a:pt x="235" y="725"/>
                  </a:cubicBezTo>
                  <a:cubicBezTo>
                    <a:pt x="235" y="655"/>
                    <a:pt x="235" y="655"/>
                    <a:pt x="235" y="655"/>
                  </a:cubicBezTo>
                  <a:cubicBezTo>
                    <a:pt x="168" y="655"/>
                    <a:pt x="168" y="655"/>
                    <a:pt x="168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Freeform 20">
            <a:extLst>
              <a:ext uri="{FF2B5EF4-FFF2-40B4-BE49-F238E27FC236}">
                <a16:creationId xmlns:a16="http://schemas.microsoft.com/office/drawing/2014/main" id="{62B0BB4E-7657-4309-B98F-AB007D923992}"/>
              </a:ext>
            </a:extLst>
          </p:cNvPr>
          <p:cNvSpPr>
            <a:spLocks noEditPoints="1"/>
          </p:cNvSpPr>
          <p:nvPr/>
        </p:nvSpPr>
        <p:spPr bwMode="auto">
          <a:xfrm>
            <a:off x="4329638" y="2485056"/>
            <a:ext cx="685382" cy="590291"/>
          </a:xfrm>
          <a:custGeom>
            <a:avLst/>
            <a:gdLst>
              <a:gd name="T0" fmla="*/ 292 w 793"/>
              <a:gd name="T1" fmla="*/ 647 h 683"/>
              <a:gd name="T2" fmla="*/ 54 w 793"/>
              <a:gd name="T3" fmla="*/ 647 h 683"/>
              <a:gd name="T4" fmla="*/ 3 w 793"/>
              <a:gd name="T5" fmla="*/ 527 h 683"/>
              <a:gd name="T6" fmla="*/ 63 w 793"/>
              <a:gd name="T7" fmla="*/ 322 h 683"/>
              <a:gd name="T8" fmla="*/ 142 w 793"/>
              <a:gd name="T9" fmla="*/ 284 h 683"/>
              <a:gd name="T10" fmla="*/ 177 w 793"/>
              <a:gd name="T11" fmla="*/ 262 h 683"/>
              <a:gd name="T12" fmla="*/ 137 w 793"/>
              <a:gd name="T13" fmla="*/ 246 h 683"/>
              <a:gd name="T14" fmla="*/ 116 w 793"/>
              <a:gd name="T15" fmla="*/ 245 h 683"/>
              <a:gd name="T16" fmla="*/ 119 w 793"/>
              <a:gd name="T17" fmla="*/ 198 h 683"/>
              <a:gd name="T18" fmla="*/ 257 w 793"/>
              <a:gd name="T19" fmla="*/ 102 h 683"/>
              <a:gd name="T20" fmla="*/ 346 w 793"/>
              <a:gd name="T21" fmla="*/ 189 h 683"/>
              <a:gd name="T22" fmla="*/ 350 w 793"/>
              <a:gd name="T23" fmla="*/ 219 h 683"/>
              <a:gd name="T24" fmla="*/ 443 w 793"/>
              <a:gd name="T25" fmla="*/ 219 h 683"/>
              <a:gd name="T26" fmla="*/ 447 w 793"/>
              <a:gd name="T27" fmla="*/ 189 h 683"/>
              <a:gd name="T28" fmla="*/ 536 w 793"/>
              <a:gd name="T29" fmla="*/ 102 h 683"/>
              <a:gd name="T30" fmla="*/ 674 w 793"/>
              <a:gd name="T31" fmla="*/ 198 h 683"/>
              <a:gd name="T32" fmla="*/ 677 w 793"/>
              <a:gd name="T33" fmla="*/ 245 h 683"/>
              <a:gd name="T34" fmla="*/ 656 w 793"/>
              <a:gd name="T35" fmla="*/ 246 h 683"/>
              <a:gd name="T36" fmla="*/ 616 w 793"/>
              <a:gd name="T37" fmla="*/ 262 h 683"/>
              <a:gd name="T38" fmla="*/ 650 w 793"/>
              <a:gd name="T39" fmla="*/ 284 h 683"/>
              <a:gd name="T40" fmla="*/ 730 w 793"/>
              <a:gd name="T41" fmla="*/ 322 h 683"/>
              <a:gd name="T42" fmla="*/ 790 w 793"/>
              <a:gd name="T43" fmla="*/ 527 h 683"/>
              <a:gd name="T44" fmla="*/ 739 w 793"/>
              <a:gd name="T45" fmla="*/ 647 h 683"/>
              <a:gd name="T46" fmla="*/ 501 w 793"/>
              <a:gd name="T47" fmla="*/ 647 h 683"/>
              <a:gd name="T48" fmla="*/ 447 w 793"/>
              <a:gd name="T49" fmla="*/ 552 h 683"/>
              <a:gd name="T50" fmla="*/ 396 w 793"/>
              <a:gd name="T51" fmla="*/ 498 h 683"/>
              <a:gd name="T52" fmla="*/ 346 w 793"/>
              <a:gd name="T53" fmla="*/ 552 h 683"/>
              <a:gd name="T54" fmla="*/ 396 w 793"/>
              <a:gd name="T55" fmla="*/ 441 h 683"/>
              <a:gd name="T56" fmla="*/ 447 w 793"/>
              <a:gd name="T57" fmla="*/ 414 h 683"/>
              <a:gd name="T58" fmla="*/ 396 w 793"/>
              <a:gd name="T59" fmla="*/ 386 h 683"/>
              <a:gd name="T60" fmla="*/ 346 w 793"/>
              <a:gd name="T61" fmla="*/ 414 h 683"/>
              <a:gd name="T62" fmla="*/ 396 w 793"/>
              <a:gd name="T63" fmla="*/ 441 h 683"/>
              <a:gd name="T64" fmla="*/ 506 w 793"/>
              <a:gd name="T65" fmla="*/ 540 h 683"/>
              <a:gd name="T66" fmla="*/ 620 w 793"/>
              <a:gd name="T67" fmla="*/ 478 h 683"/>
              <a:gd name="T68" fmla="*/ 736 w 793"/>
              <a:gd name="T69" fmla="*/ 552 h 683"/>
              <a:gd name="T70" fmla="*/ 620 w 793"/>
              <a:gd name="T71" fmla="*/ 626 h 683"/>
              <a:gd name="T72" fmla="*/ 504 w 793"/>
              <a:gd name="T73" fmla="*/ 555 h 683"/>
              <a:gd name="T74" fmla="*/ 287 w 793"/>
              <a:gd name="T75" fmla="*/ 540 h 683"/>
              <a:gd name="T76" fmla="*/ 173 w 793"/>
              <a:gd name="T77" fmla="*/ 478 h 683"/>
              <a:gd name="T78" fmla="*/ 57 w 793"/>
              <a:gd name="T79" fmla="*/ 552 h 683"/>
              <a:gd name="T80" fmla="*/ 173 w 793"/>
              <a:gd name="T81" fmla="*/ 626 h 683"/>
              <a:gd name="T82" fmla="*/ 289 w 793"/>
              <a:gd name="T83" fmla="*/ 555 h 683"/>
              <a:gd name="T84" fmla="*/ 553 w 793"/>
              <a:gd name="T85" fmla="*/ 64 h 683"/>
              <a:gd name="T86" fmla="*/ 618 w 793"/>
              <a:gd name="T87" fmla="*/ 83 h 683"/>
              <a:gd name="T88" fmla="*/ 621 w 793"/>
              <a:gd name="T89" fmla="*/ 59 h 683"/>
              <a:gd name="T90" fmla="*/ 564 w 793"/>
              <a:gd name="T91" fmla="*/ 1 h 683"/>
              <a:gd name="T92" fmla="*/ 491 w 793"/>
              <a:gd name="T93" fmla="*/ 53 h 683"/>
              <a:gd name="T94" fmla="*/ 492 w 793"/>
              <a:gd name="T95" fmla="*/ 69 h 683"/>
              <a:gd name="T96" fmla="*/ 303 w 793"/>
              <a:gd name="T97" fmla="*/ 64 h 683"/>
              <a:gd name="T98" fmla="*/ 295 w 793"/>
              <a:gd name="T99" fmla="*/ 70 h 683"/>
              <a:gd name="T100" fmla="*/ 181 w 793"/>
              <a:gd name="T101" fmla="*/ 83 h 683"/>
              <a:gd name="T102" fmla="*/ 171 w 793"/>
              <a:gd name="T103" fmla="*/ 78 h 683"/>
              <a:gd name="T104" fmla="*/ 201 w 793"/>
              <a:gd name="T105" fmla="*/ 10 h 683"/>
              <a:gd name="T106" fmla="*/ 259 w 793"/>
              <a:gd name="T107" fmla="*/ 5 h 683"/>
              <a:gd name="T108" fmla="*/ 303 w 793"/>
              <a:gd name="T109" fmla="*/ 64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3" h="683">
                <a:moveTo>
                  <a:pt x="346" y="559"/>
                </a:moveTo>
                <a:cubicBezTo>
                  <a:pt x="346" y="594"/>
                  <a:pt x="323" y="625"/>
                  <a:pt x="292" y="647"/>
                </a:cubicBezTo>
                <a:cubicBezTo>
                  <a:pt x="261" y="669"/>
                  <a:pt x="219" y="683"/>
                  <a:pt x="173" y="683"/>
                </a:cubicBezTo>
                <a:cubicBezTo>
                  <a:pt x="127" y="683"/>
                  <a:pt x="85" y="669"/>
                  <a:pt x="54" y="647"/>
                </a:cubicBezTo>
                <a:cubicBezTo>
                  <a:pt x="20" y="624"/>
                  <a:pt x="0" y="590"/>
                  <a:pt x="0" y="552"/>
                </a:cubicBezTo>
                <a:cubicBezTo>
                  <a:pt x="0" y="543"/>
                  <a:pt x="1" y="535"/>
                  <a:pt x="3" y="527"/>
                </a:cubicBezTo>
                <a:cubicBezTo>
                  <a:pt x="11" y="478"/>
                  <a:pt x="19" y="424"/>
                  <a:pt x="30" y="376"/>
                </a:cubicBezTo>
                <a:cubicBezTo>
                  <a:pt x="35" y="356"/>
                  <a:pt x="47" y="337"/>
                  <a:pt x="63" y="322"/>
                </a:cubicBezTo>
                <a:cubicBezTo>
                  <a:pt x="80" y="306"/>
                  <a:pt x="101" y="294"/>
                  <a:pt x="126" y="287"/>
                </a:cubicBezTo>
                <a:cubicBezTo>
                  <a:pt x="132" y="286"/>
                  <a:pt x="137" y="285"/>
                  <a:pt x="142" y="284"/>
                </a:cubicBezTo>
                <a:cubicBezTo>
                  <a:pt x="148" y="283"/>
                  <a:pt x="153" y="283"/>
                  <a:pt x="159" y="282"/>
                </a:cubicBezTo>
                <a:cubicBezTo>
                  <a:pt x="170" y="282"/>
                  <a:pt x="178" y="273"/>
                  <a:pt x="177" y="262"/>
                </a:cubicBezTo>
                <a:cubicBezTo>
                  <a:pt x="177" y="252"/>
                  <a:pt x="168" y="244"/>
                  <a:pt x="157" y="244"/>
                </a:cubicBezTo>
                <a:cubicBezTo>
                  <a:pt x="151" y="245"/>
                  <a:pt x="144" y="245"/>
                  <a:pt x="137" y="246"/>
                </a:cubicBezTo>
                <a:cubicBezTo>
                  <a:pt x="134" y="247"/>
                  <a:pt x="131" y="247"/>
                  <a:pt x="128" y="248"/>
                </a:cubicBezTo>
                <a:cubicBezTo>
                  <a:pt x="123" y="249"/>
                  <a:pt x="119" y="248"/>
                  <a:pt x="116" y="245"/>
                </a:cubicBezTo>
                <a:cubicBezTo>
                  <a:pt x="113" y="242"/>
                  <a:pt x="112" y="237"/>
                  <a:pt x="113" y="233"/>
                </a:cubicBezTo>
                <a:cubicBezTo>
                  <a:pt x="119" y="198"/>
                  <a:pt x="119" y="198"/>
                  <a:pt x="119" y="198"/>
                </a:cubicBezTo>
                <a:cubicBezTo>
                  <a:pt x="126" y="158"/>
                  <a:pt x="165" y="125"/>
                  <a:pt x="208" y="111"/>
                </a:cubicBezTo>
                <a:cubicBezTo>
                  <a:pt x="224" y="105"/>
                  <a:pt x="241" y="102"/>
                  <a:pt x="257" y="102"/>
                </a:cubicBezTo>
                <a:cubicBezTo>
                  <a:pt x="275" y="102"/>
                  <a:pt x="292" y="106"/>
                  <a:pt x="306" y="114"/>
                </a:cubicBezTo>
                <a:cubicBezTo>
                  <a:pt x="330" y="128"/>
                  <a:pt x="346" y="152"/>
                  <a:pt x="346" y="189"/>
                </a:cubicBezTo>
                <a:cubicBezTo>
                  <a:pt x="346" y="222"/>
                  <a:pt x="346" y="222"/>
                  <a:pt x="346" y="222"/>
                </a:cubicBezTo>
                <a:cubicBezTo>
                  <a:pt x="347" y="221"/>
                  <a:pt x="349" y="220"/>
                  <a:pt x="350" y="219"/>
                </a:cubicBezTo>
                <a:cubicBezTo>
                  <a:pt x="362" y="211"/>
                  <a:pt x="379" y="205"/>
                  <a:pt x="396" y="205"/>
                </a:cubicBezTo>
                <a:cubicBezTo>
                  <a:pt x="414" y="205"/>
                  <a:pt x="431" y="211"/>
                  <a:pt x="443" y="219"/>
                </a:cubicBezTo>
                <a:cubicBezTo>
                  <a:pt x="444" y="220"/>
                  <a:pt x="446" y="221"/>
                  <a:pt x="447" y="222"/>
                </a:cubicBezTo>
                <a:cubicBezTo>
                  <a:pt x="447" y="189"/>
                  <a:pt x="447" y="189"/>
                  <a:pt x="447" y="189"/>
                </a:cubicBezTo>
                <a:cubicBezTo>
                  <a:pt x="447" y="152"/>
                  <a:pt x="463" y="128"/>
                  <a:pt x="487" y="114"/>
                </a:cubicBezTo>
                <a:cubicBezTo>
                  <a:pt x="501" y="106"/>
                  <a:pt x="518" y="102"/>
                  <a:pt x="536" y="102"/>
                </a:cubicBezTo>
                <a:cubicBezTo>
                  <a:pt x="552" y="102"/>
                  <a:pt x="569" y="105"/>
                  <a:pt x="585" y="111"/>
                </a:cubicBezTo>
                <a:cubicBezTo>
                  <a:pt x="628" y="125"/>
                  <a:pt x="667" y="158"/>
                  <a:pt x="674" y="198"/>
                </a:cubicBezTo>
                <a:cubicBezTo>
                  <a:pt x="680" y="233"/>
                  <a:pt x="680" y="233"/>
                  <a:pt x="680" y="233"/>
                </a:cubicBezTo>
                <a:cubicBezTo>
                  <a:pt x="681" y="237"/>
                  <a:pt x="680" y="242"/>
                  <a:pt x="677" y="245"/>
                </a:cubicBezTo>
                <a:cubicBezTo>
                  <a:pt x="674" y="248"/>
                  <a:pt x="670" y="249"/>
                  <a:pt x="665" y="248"/>
                </a:cubicBezTo>
                <a:cubicBezTo>
                  <a:pt x="662" y="247"/>
                  <a:pt x="659" y="247"/>
                  <a:pt x="656" y="246"/>
                </a:cubicBezTo>
                <a:cubicBezTo>
                  <a:pt x="649" y="245"/>
                  <a:pt x="642" y="245"/>
                  <a:pt x="635" y="244"/>
                </a:cubicBezTo>
                <a:cubicBezTo>
                  <a:pt x="625" y="244"/>
                  <a:pt x="616" y="252"/>
                  <a:pt x="616" y="262"/>
                </a:cubicBezTo>
                <a:cubicBezTo>
                  <a:pt x="615" y="273"/>
                  <a:pt x="623" y="282"/>
                  <a:pt x="634" y="282"/>
                </a:cubicBezTo>
                <a:cubicBezTo>
                  <a:pt x="639" y="283"/>
                  <a:pt x="645" y="283"/>
                  <a:pt x="650" y="284"/>
                </a:cubicBezTo>
                <a:cubicBezTo>
                  <a:pt x="656" y="285"/>
                  <a:pt x="661" y="286"/>
                  <a:pt x="667" y="287"/>
                </a:cubicBezTo>
                <a:cubicBezTo>
                  <a:pt x="691" y="294"/>
                  <a:pt x="713" y="306"/>
                  <a:pt x="730" y="322"/>
                </a:cubicBezTo>
                <a:cubicBezTo>
                  <a:pt x="746" y="337"/>
                  <a:pt x="758" y="356"/>
                  <a:pt x="762" y="376"/>
                </a:cubicBezTo>
                <a:cubicBezTo>
                  <a:pt x="774" y="424"/>
                  <a:pt x="782" y="478"/>
                  <a:pt x="790" y="527"/>
                </a:cubicBezTo>
                <a:cubicBezTo>
                  <a:pt x="792" y="535"/>
                  <a:pt x="793" y="543"/>
                  <a:pt x="793" y="552"/>
                </a:cubicBezTo>
                <a:cubicBezTo>
                  <a:pt x="793" y="590"/>
                  <a:pt x="772" y="624"/>
                  <a:pt x="739" y="647"/>
                </a:cubicBezTo>
                <a:cubicBezTo>
                  <a:pt x="708" y="669"/>
                  <a:pt x="666" y="683"/>
                  <a:pt x="620" y="683"/>
                </a:cubicBezTo>
                <a:cubicBezTo>
                  <a:pt x="574" y="683"/>
                  <a:pt x="532" y="669"/>
                  <a:pt x="501" y="647"/>
                </a:cubicBezTo>
                <a:cubicBezTo>
                  <a:pt x="470" y="625"/>
                  <a:pt x="447" y="594"/>
                  <a:pt x="447" y="559"/>
                </a:cubicBezTo>
                <a:cubicBezTo>
                  <a:pt x="447" y="552"/>
                  <a:pt x="447" y="552"/>
                  <a:pt x="447" y="552"/>
                </a:cubicBezTo>
                <a:cubicBezTo>
                  <a:pt x="447" y="488"/>
                  <a:pt x="447" y="488"/>
                  <a:pt x="447" y="488"/>
                </a:cubicBezTo>
                <a:cubicBezTo>
                  <a:pt x="432" y="495"/>
                  <a:pt x="415" y="498"/>
                  <a:pt x="396" y="498"/>
                </a:cubicBezTo>
                <a:cubicBezTo>
                  <a:pt x="378" y="498"/>
                  <a:pt x="361" y="495"/>
                  <a:pt x="346" y="488"/>
                </a:cubicBezTo>
                <a:cubicBezTo>
                  <a:pt x="346" y="552"/>
                  <a:pt x="346" y="552"/>
                  <a:pt x="346" y="552"/>
                </a:cubicBezTo>
                <a:cubicBezTo>
                  <a:pt x="346" y="559"/>
                  <a:pt x="346" y="559"/>
                  <a:pt x="346" y="559"/>
                </a:cubicBezTo>
                <a:close/>
                <a:moveTo>
                  <a:pt x="396" y="441"/>
                </a:moveTo>
                <a:cubicBezTo>
                  <a:pt x="412" y="441"/>
                  <a:pt x="426" y="437"/>
                  <a:pt x="436" y="430"/>
                </a:cubicBezTo>
                <a:cubicBezTo>
                  <a:pt x="443" y="425"/>
                  <a:pt x="447" y="419"/>
                  <a:pt x="447" y="414"/>
                </a:cubicBezTo>
                <a:cubicBezTo>
                  <a:pt x="447" y="408"/>
                  <a:pt x="443" y="402"/>
                  <a:pt x="436" y="397"/>
                </a:cubicBezTo>
                <a:cubicBezTo>
                  <a:pt x="426" y="391"/>
                  <a:pt x="412" y="386"/>
                  <a:pt x="396" y="386"/>
                </a:cubicBezTo>
                <a:cubicBezTo>
                  <a:pt x="381" y="386"/>
                  <a:pt x="367" y="391"/>
                  <a:pt x="357" y="397"/>
                </a:cubicBezTo>
                <a:cubicBezTo>
                  <a:pt x="350" y="402"/>
                  <a:pt x="346" y="408"/>
                  <a:pt x="346" y="414"/>
                </a:cubicBezTo>
                <a:cubicBezTo>
                  <a:pt x="346" y="419"/>
                  <a:pt x="350" y="425"/>
                  <a:pt x="357" y="430"/>
                </a:cubicBezTo>
                <a:cubicBezTo>
                  <a:pt x="367" y="437"/>
                  <a:pt x="381" y="441"/>
                  <a:pt x="396" y="441"/>
                </a:cubicBezTo>
                <a:close/>
                <a:moveTo>
                  <a:pt x="504" y="555"/>
                </a:moveTo>
                <a:cubicBezTo>
                  <a:pt x="504" y="550"/>
                  <a:pt x="505" y="545"/>
                  <a:pt x="506" y="540"/>
                </a:cubicBezTo>
                <a:cubicBezTo>
                  <a:pt x="510" y="526"/>
                  <a:pt x="520" y="513"/>
                  <a:pt x="534" y="503"/>
                </a:cubicBezTo>
                <a:cubicBezTo>
                  <a:pt x="556" y="487"/>
                  <a:pt x="586" y="478"/>
                  <a:pt x="620" y="478"/>
                </a:cubicBezTo>
                <a:cubicBezTo>
                  <a:pt x="654" y="478"/>
                  <a:pt x="684" y="487"/>
                  <a:pt x="706" y="503"/>
                </a:cubicBezTo>
                <a:cubicBezTo>
                  <a:pt x="725" y="516"/>
                  <a:pt x="736" y="533"/>
                  <a:pt x="736" y="552"/>
                </a:cubicBezTo>
                <a:cubicBezTo>
                  <a:pt x="736" y="570"/>
                  <a:pt x="725" y="588"/>
                  <a:pt x="706" y="601"/>
                </a:cubicBezTo>
                <a:cubicBezTo>
                  <a:pt x="684" y="616"/>
                  <a:pt x="654" y="626"/>
                  <a:pt x="620" y="626"/>
                </a:cubicBezTo>
                <a:cubicBezTo>
                  <a:pt x="586" y="626"/>
                  <a:pt x="556" y="616"/>
                  <a:pt x="534" y="601"/>
                </a:cubicBezTo>
                <a:cubicBezTo>
                  <a:pt x="517" y="588"/>
                  <a:pt x="505" y="572"/>
                  <a:pt x="504" y="555"/>
                </a:cubicBezTo>
                <a:close/>
                <a:moveTo>
                  <a:pt x="289" y="555"/>
                </a:moveTo>
                <a:cubicBezTo>
                  <a:pt x="289" y="550"/>
                  <a:pt x="288" y="545"/>
                  <a:pt x="287" y="540"/>
                </a:cubicBezTo>
                <a:cubicBezTo>
                  <a:pt x="283" y="526"/>
                  <a:pt x="273" y="513"/>
                  <a:pt x="259" y="503"/>
                </a:cubicBezTo>
                <a:cubicBezTo>
                  <a:pt x="237" y="487"/>
                  <a:pt x="207" y="478"/>
                  <a:pt x="173" y="478"/>
                </a:cubicBezTo>
                <a:cubicBezTo>
                  <a:pt x="139" y="478"/>
                  <a:pt x="108" y="487"/>
                  <a:pt x="87" y="503"/>
                </a:cubicBezTo>
                <a:cubicBezTo>
                  <a:pt x="68" y="516"/>
                  <a:pt x="57" y="533"/>
                  <a:pt x="57" y="552"/>
                </a:cubicBezTo>
                <a:cubicBezTo>
                  <a:pt x="57" y="570"/>
                  <a:pt x="68" y="588"/>
                  <a:pt x="87" y="601"/>
                </a:cubicBezTo>
                <a:cubicBezTo>
                  <a:pt x="108" y="616"/>
                  <a:pt x="139" y="626"/>
                  <a:pt x="173" y="626"/>
                </a:cubicBezTo>
                <a:cubicBezTo>
                  <a:pt x="207" y="626"/>
                  <a:pt x="237" y="616"/>
                  <a:pt x="259" y="601"/>
                </a:cubicBezTo>
                <a:cubicBezTo>
                  <a:pt x="276" y="588"/>
                  <a:pt x="288" y="572"/>
                  <a:pt x="289" y="555"/>
                </a:cubicBezTo>
                <a:close/>
                <a:moveTo>
                  <a:pt x="498" y="70"/>
                </a:moveTo>
                <a:cubicBezTo>
                  <a:pt x="516" y="64"/>
                  <a:pt x="534" y="62"/>
                  <a:pt x="553" y="64"/>
                </a:cubicBezTo>
                <a:cubicBezTo>
                  <a:pt x="574" y="66"/>
                  <a:pt x="594" y="73"/>
                  <a:pt x="612" y="83"/>
                </a:cubicBezTo>
                <a:cubicBezTo>
                  <a:pt x="614" y="85"/>
                  <a:pt x="616" y="85"/>
                  <a:pt x="618" y="83"/>
                </a:cubicBezTo>
                <a:cubicBezTo>
                  <a:pt x="620" y="82"/>
                  <a:pt x="622" y="80"/>
                  <a:pt x="622" y="78"/>
                </a:cubicBezTo>
                <a:cubicBezTo>
                  <a:pt x="622" y="72"/>
                  <a:pt x="621" y="65"/>
                  <a:pt x="621" y="59"/>
                </a:cubicBezTo>
                <a:cubicBezTo>
                  <a:pt x="621" y="37"/>
                  <a:pt x="609" y="20"/>
                  <a:pt x="592" y="10"/>
                </a:cubicBezTo>
                <a:cubicBezTo>
                  <a:pt x="583" y="5"/>
                  <a:pt x="574" y="2"/>
                  <a:pt x="564" y="1"/>
                </a:cubicBezTo>
                <a:cubicBezTo>
                  <a:pt x="554" y="0"/>
                  <a:pt x="543" y="1"/>
                  <a:pt x="534" y="5"/>
                </a:cubicBezTo>
                <a:cubicBezTo>
                  <a:pt x="514" y="11"/>
                  <a:pt x="497" y="27"/>
                  <a:pt x="491" y="53"/>
                </a:cubicBezTo>
                <a:cubicBezTo>
                  <a:pt x="490" y="56"/>
                  <a:pt x="490" y="60"/>
                  <a:pt x="490" y="64"/>
                </a:cubicBezTo>
                <a:cubicBezTo>
                  <a:pt x="490" y="66"/>
                  <a:pt x="491" y="68"/>
                  <a:pt x="492" y="69"/>
                </a:cubicBezTo>
                <a:cubicBezTo>
                  <a:pt x="494" y="71"/>
                  <a:pt x="496" y="71"/>
                  <a:pt x="498" y="70"/>
                </a:cubicBezTo>
                <a:close/>
                <a:moveTo>
                  <a:pt x="303" y="64"/>
                </a:moveTo>
                <a:cubicBezTo>
                  <a:pt x="303" y="66"/>
                  <a:pt x="302" y="68"/>
                  <a:pt x="300" y="69"/>
                </a:cubicBezTo>
                <a:cubicBezTo>
                  <a:pt x="299" y="71"/>
                  <a:pt x="297" y="71"/>
                  <a:pt x="295" y="70"/>
                </a:cubicBezTo>
                <a:cubicBezTo>
                  <a:pt x="277" y="64"/>
                  <a:pt x="259" y="62"/>
                  <a:pt x="240" y="64"/>
                </a:cubicBezTo>
                <a:cubicBezTo>
                  <a:pt x="219" y="66"/>
                  <a:pt x="199" y="73"/>
                  <a:pt x="181" y="83"/>
                </a:cubicBezTo>
                <a:cubicBezTo>
                  <a:pt x="179" y="85"/>
                  <a:pt x="177" y="85"/>
                  <a:pt x="175" y="83"/>
                </a:cubicBezTo>
                <a:cubicBezTo>
                  <a:pt x="173" y="82"/>
                  <a:pt x="171" y="80"/>
                  <a:pt x="171" y="78"/>
                </a:cubicBezTo>
                <a:cubicBezTo>
                  <a:pt x="171" y="72"/>
                  <a:pt x="172" y="65"/>
                  <a:pt x="172" y="59"/>
                </a:cubicBezTo>
                <a:cubicBezTo>
                  <a:pt x="172" y="37"/>
                  <a:pt x="184" y="20"/>
                  <a:pt x="201" y="10"/>
                </a:cubicBezTo>
                <a:cubicBezTo>
                  <a:pt x="209" y="5"/>
                  <a:pt x="219" y="2"/>
                  <a:pt x="229" y="1"/>
                </a:cubicBezTo>
                <a:cubicBezTo>
                  <a:pt x="239" y="0"/>
                  <a:pt x="250" y="1"/>
                  <a:pt x="259" y="5"/>
                </a:cubicBezTo>
                <a:cubicBezTo>
                  <a:pt x="279" y="11"/>
                  <a:pt x="296" y="27"/>
                  <a:pt x="302" y="53"/>
                </a:cubicBezTo>
                <a:cubicBezTo>
                  <a:pt x="303" y="57"/>
                  <a:pt x="303" y="60"/>
                  <a:pt x="303" y="6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7BF4637-52D1-44C4-8ED0-4877E86B2AD2}"/>
              </a:ext>
            </a:extLst>
          </p:cNvPr>
          <p:cNvGrpSpPr/>
          <p:nvPr/>
        </p:nvGrpSpPr>
        <p:grpSpPr>
          <a:xfrm>
            <a:off x="7235067" y="2428550"/>
            <a:ext cx="538723" cy="703303"/>
            <a:chOff x="6548410" y="5124435"/>
            <a:chExt cx="538723" cy="703303"/>
          </a:xfrm>
          <a:solidFill>
            <a:schemeClr val="bg1">
              <a:lumMod val="50000"/>
            </a:schemeClr>
          </a:solidFill>
        </p:grpSpPr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A0E73A13-19B9-4248-B8DB-4EB2E4E0B0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7784" y="5124435"/>
              <a:ext cx="439976" cy="450948"/>
            </a:xfrm>
            <a:custGeom>
              <a:avLst/>
              <a:gdLst>
                <a:gd name="T0" fmla="*/ 16 w 509"/>
                <a:gd name="T1" fmla="*/ 394 h 522"/>
                <a:gd name="T2" fmla="*/ 111 w 509"/>
                <a:gd name="T3" fmla="*/ 413 h 522"/>
                <a:gd name="T4" fmla="*/ 129 w 509"/>
                <a:gd name="T5" fmla="*/ 414 h 522"/>
                <a:gd name="T6" fmla="*/ 254 w 509"/>
                <a:gd name="T7" fmla="*/ 394 h 522"/>
                <a:gd name="T8" fmla="*/ 380 w 509"/>
                <a:gd name="T9" fmla="*/ 414 h 522"/>
                <a:gd name="T10" fmla="*/ 398 w 509"/>
                <a:gd name="T11" fmla="*/ 413 h 522"/>
                <a:gd name="T12" fmla="*/ 493 w 509"/>
                <a:gd name="T13" fmla="*/ 394 h 522"/>
                <a:gd name="T14" fmla="*/ 509 w 509"/>
                <a:gd name="T15" fmla="*/ 410 h 522"/>
                <a:gd name="T16" fmla="*/ 509 w 509"/>
                <a:gd name="T17" fmla="*/ 432 h 522"/>
                <a:gd name="T18" fmla="*/ 254 w 509"/>
                <a:gd name="T19" fmla="*/ 522 h 522"/>
                <a:gd name="T20" fmla="*/ 0 w 509"/>
                <a:gd name="T21" fmla="*/ 432 h 522"/>
                <a:gd name="T22" fmla="*/ 0 w 509"/>
                <a:gd name="T23" fmla="*/ 410 h 522"/>
                <a:gd name="T24" fmla="*/ 16 w 509"/>
                <a:gd name="T25" fmla="*/ 394 h 522"/>
                <a:gd name="T26" fmla="*/ 385 w 509"/>
                <a:gd name="T27" fmla="*/ 337 h 522"/>
                <a:gd name="T28" fmla="*/ 366 w 509"/>
                <a:gd name="T29" fmla="*/ 334 h 522"/>
                <a:gd name="T30" fmla="*/ 254 w 509"/>
                <a:gd name="T31" fmla="*/ 356 h 522"/>
                <a:gd name="T32" fmla="*/ 142 w 509"/>
                <a:gd name="T33" fmla="*/ 334 h 522"/>
                <a:gd name="T34" fmla="*/ 124 w 509"/>
                <a:gd name="T35" fmla="*/ 337 h 522"/>
                <a:gd name="T36" fmla="*/ 83 w 509"/>
                <a:gd name="T37" fmla="*/ 305 h 522"/>
                <a:gd name="T38" fmla="*/ 70 w 509"/>
                <a:gd name="T39" fmla="*/ 80 h 522"/>
                <a:gd name="T40" fmla="*/ 150 w 509"/>
                <a:gd name="T41" fmla="*/ 0 h 522"/>
                <a:gd name="T42" fmla="*/ 199 w 509"/>
                <a:gd name="T43" fmla="*/ 7 h 522"/>
                <a:gd name="T44" fmla="*/ 254 w 509"/>
                <a:gd name="T45" fmla="*/ 0 h 522"/>
                <a:gd name="T46" fmla="*/ 310 w 509"/>
                <a:gd name="T47" fmla="*/ 7 h 522"/>
                <a:gd name="T48" fmla="*/ 359 w 509"/>
                <a:gd name="T49" fmla="*/ 0 h 522"/>
                <a:gd name="T50" fmla="*/ 439 w 509"/>
                <a:gd name="T51" fmla="*/ 80 h 522"/>
                <a:gd name="T52" fmla="*/ 426 w 509"/>
                <a:gd name="T53" fmla="*/ 305 h 522"/>
                <a:gd name="T54" fmla="*/ 385 w 509"/>
                <a:gd name="T55" fmla="*/ 3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9" h="522">
                  <a:moveTo>
                    <a:pt x="16" y="394"/>
                  </a:moveTo>
                  <a:cubicBezTo>
                    <a:pt x="65" y="394"/>
                    <a:pt x="88" y="405"/>
                    <a:pt x="111" y="413"/>
                  </a:cubicBezTo>
                  <a:cubicBezTo>
                    <a:pt x="117" y="415"/>
                    <a:pt x="122" y="416"/>
                    <a:pt x="129" y="414"/>
                  </a:cubicBezTo>
                  <a:cubicBezTo>
                    <a:pt x="157" y="407"/>
                    <a:pt x="205" y="394"/>
                    <a:pt x="254" y="394"/>
                  </a:cubicBezTo>
                  <a:cubicBezTo>
                    <a:pt x="304" y="394"/>
                    <a:pt x="352" y="407"/>
                    <a:pt x="380" y="414"/>
                  </a:cubicBezTo>
                  <a:cubicBezTo>
                    <a:pt x="387" y="416"/>
                    <a:pt x="392" y="415"/>
                    <a:pt x="398" y="413"/>
                  </a:cubicBezTo>
                  <a:cubicBezTo>
                    <a:pt x="421" y="405"/>
                    <a:pt x="444" y="394"/>
                    <a:pt x="493" y="394"/>
                  </a:cubicBezTo>
                  <a:cubicBezTo>
                    <a:pt x="501" y="394"/>
                    <a:pt x="509" y="402"/>
                    <a:pt x="509" y="410"/>
                  </a:cubicBezTo>
                  <a:cubicBezTo>
                    <a:pt x="509" y="432"/>
                    <a:pt x="509" y="432"/>
                    <a:pt x="509" y="432"/>
                  </a:cubicBezTo>
                  <a:cubicBezTo>
                    <a:pt x="509" y="492"/>
                    <a:pt x="366" y="522"/>
                    <a:pt x="254" y="522"/>
                  </a:cubicBezTo>
                  <a:cubicBezTo>
                    <a:pt x="143" y="522"/>
                    <a:pt x="0" y="492"/>
                    <a:pt x="0" y="4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1"/>
                    <a:pt x="7" y="394"/>
                    <a:pt x="16" y="394"/>
                  </a:cubicBezTo>
                  <a:close/>
                  <a:moveTo>
                    <a:pt x="385" y="337"/>
                  </a:moveTo>
                  <a:cubicBezTo>
                    <a:pt x="378" y="336"/>
                    <a:pt x="373" y="333"/>
                    <a:pt x="366" y="334"/>
                  </a:cubicBezTo>
                  <a:cubicBezTo>
                    <a:pt x="338" y="341"/>
                    <a:pt x="305" y="356"/>
                    <a:pt x="254" y="356"/>
                  </a:cubicBezTo>
                  <a:cubicBezTo>
                    <a:pt x="204" y="356"/>
                    <a:pt x="171" y="341"/>
                    <a:pt x="142" y="334"/>
                  </a:cubicBezTo>
                  <a:cubicBezTo>
                    <a:pt x="136" y="333"/>
                    <a:pt x="131" y="336"/>
                    <a:pt x="124" y="337"/>
                  </a:cubicBezTo>
                  <a:cubicBezTo>
                    <a:pt x="107" y="338"/>
                    <a:pt x="84" y="323"/>
                    <a:pt x="83" y="305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68" y="36"/>
                    <a:pt x="106" y="0"/>
                    <a:pt x="150" y="0"/>
                  </a:cubicBezTo>
                  <a:cubicBezTo>
                    <a:pt x="171" y="0"/>
                    <a:pt x="184" y="7"/>
                    <a:pt x="199" y="7"/>
                  </a:cubicBezTo>
                  <a:cubicBezTo>
                    <a:pt x="214" y="7"/>
                    <a:pt x="233" y="0"/>
                    <a:pt x="254" y="0"/>
                  </a:cubicBezTo>
                  <a:cubicBezTo>
                    <a:pt x="276" y="0"/>
                    <a:pt x="295" y="7"/>
                    <a:pt x="310" y="7"/>
                  </a:cubicBezTo>
                  <a:cubicBezTo>
                    <a:pt x="325" y="7"/>
                    <a:pt x="338" y="0"/>
                    <a:pt x="359" y="0"/>
                  </a:cubicBezTo>
                  <a:cubicBezTo>
                    <a:pt x="403" y="0"/>
                    <a:pt x="439" y="36"/>
                    <a:pt x="439" y="80"/>
                  </a:cubicBezTo>
                  <a:cubicBezTo>
                    <a:pt x="439" y="155"/>
                    <a:pt x="426" y="230"/>
                    <a:pt x="426" y="305"/>
                  </a:cubicBezTo>
                  <a:cubicBezTo>
                    <a:pt x="426" y="323"/>
                    <a:pt x="402" y="338"/>
                    <a:pt x="385" y="3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2">
              <a:extLst>
                <a:ext uri="{FF2B5EF4-FFF2-40B4-BE49-F238E27FC236}">
                  <a16:creationId xmlns:a16="http://schemas.microsoft.com/office/drawing/2014/main" id="{132F67A7-95B1-46A8-8A9A-EC946F7600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8410" y="5257562"/>
              <a:ext cx="538723" cy="570176"/>
            </a:xfrm>
            <a:custGeom>
              <a:avLst/>
              <a:gdLst>
                <a:gd name="T0" fmla="*/ 100 w 623"/>
                <a:gd name="T1" fmla="*/ 153 h 660"/>
                <a:gd name="T2" fmla="*/ 73 w 623"/>
                <a:gd name="T3" fmla="*/ 183 h 660"/>
                <a:gd name="T4" fmla="*/ 43 w 623"/>
                <a:gd name="T5" fmla="*/ 156 h 660"/>
                <a:gd name="T6" fmla="*/ 30 w 623"/>
                <a:gd name="T7" fmla="*/ 45 h 660"/>
                <a:gd name="T8" fmla="*/ 94 w 623"/>
                <a:gd name="T9" fmla="*/ 41 h 660"/>
                <a:gd name="T10" fmla="*/ 100 w 623"/>
                <a:gd name="T11" fmla="*/ 153 h 660"/>
                <a:gd name="T12" fmla="*/ 76 w 623"/>
                <a:gd name="T13" fmla="*/ 502 h 660"/>
                <a:gd name="T14" fmla="*/ 57 w 623"/>
                <a:gd name="T15" fmla="*/ 521 h 660"/>
                <a:gd name="T16" fmla="*/ 38 w 623"/>
                <a:gd name="T17" fmla="*/ 502 h 660"/>
                <a:gd name="T18" fmla="*/ 38 w 623"/>
                <a:gd name="T19" fmla="*/ 487 h 660"/>
                <a:gd name="T20" fmla="*/ 78 w 623"/>
                <a:gd name="T21" fmla="*/ 440 h 660"/>
                <a:gd name="T22" fmla="*/ 289 w 623"/>
                <a:gd name="T23" fmla="*/ 406 h 660"/>
                <a:gd name="T24" fmla="*/ 334 w 623"/>
                <a:gd name="T25" fmla="*/ 406 h 660"/>
                <a:gd name="T26" fmla="*/ 545 w 623"/>
                <a:gd name="T27" fmla="*/ 440 h 660"/>
                <a:gd name="T28" fmla="*/ 585 w 623"/>
                <a:gd name="T29" fmla="*/ 487 h 660"/>
                <a:gd name="T30" fmla="*/ 585 w 623"/>
                <a:gd name="T31" fmla="*/ 502 h 660"/>
                <a:gd name="T32" fmla="*/ 566 w 623"/>
                <a:gd name="T33" fmla="*/ 521 h 660"/>
                <a:gd name="T34" fmla="*/ 547 w 623"/>
                <a:gd name="T35" fmla="*/ 502 h 660"/>
                <a:gd name="T36" fmla="*/ 547 w 623"/>
                <a:gd name="T37" fmla="*/ 490 h 660"/>
                <a:gd name="T38" fmla="*/ 538 w 623"/>
                <a:gd name="T39" fmla="*/ 481 h 660"/>
                <a:gd name="T40" fmla="*/ 341 w 623"/>
                <a:gd name="T41" fmla="*/ 468 h 660"/>
                <a:gd name="T42" fmla="*/ 334 w 623"/>
                <a:gd name="T43" fmla="*/ 470 h 660"/>
                <a:gd name="T44" fmla="*/ 331 w 623"/>
                <a:gd name="T45" fmla="*/ 477 h 660"/>
                <a:gd name="T46" fmla="*/ 331 w 623"/>
                <a:gd name="T47" fmla="*/ 502 h 660"/>
                <a:gd name="T48" fmla="*/ 311 w 623"/>
                <a:gd name="T49" fmla="*/ 521 h 660"/>
                <a:gd name="T50" fmla="*/ 292 w 623"/>
                <a:gd name="T51" fmla="*/ 502 h 660"/>
                <a:gd name="T52" fmla="*/ 292 w 623"/>
                <a:gd name="T53" fmla="*/ 477 h 660"/>
                <a:gd name="T54" fmla="*/ 289 w 623"/>
                <a:gd name="T55" fmla="*/ 470 h 660"/>
                <a:gd name="T56" fmla="*/ 282 w 623"/>
                <a:gd name="T57" fmla="*/ 468 h 660"/>
                <a:gd name="T58" fmla="*/ 85 w 623"/>
                <a:gd name="T59" fmla="*/ 481 h 660"/>
                <a:gd name="T60" fmla="*/ 76 w 623"/>
                <a:gd name="T61" fmla="*/ 490 h 660"/>
                <a:gd name="T62" fmla="*/ 76 w 623"/>
                <a:gd name="T63" fmla="*/ 502 h 660"/>
                <a:gd name="T64" fmla="*/ 566 w 623"/>
                <a:gd name="T65" fmla="*/ 545 h 660"/>
                <a:gd name="T66" fmla="*/ 623 w 623"/>
                <a:gd name="T67" fmla="*/ 602 h 660"/>
                <a:gd name="T68" fmla="*/ 566 w 623"/>
                <a:gd name="T69" fmla="*/ 660 h 660"/>
                <a:gd name="T70" fmla="*/ 509 w 623"/>
                <a:gd name="T71" fmla="*/ 602 h 660"/>
                <a:gd name="T72" fmla="*/ 566 w 623"/>
                <a:gd name="T73" fmla="*/ 545 h 660"/>
                <a:gd name="T74" fmla="*/ 57 w 623"/>
                <a:gd name="T75" fmla="*/ 545 h 660"/>
                <a:gd name="T76" fmla="*/ 114 w 623"/>
                <a:gd name="T77" fmla="*/ 602 h 660"/>
                <a:gd name="T78" fmla="*/ 57 w 623"/>
                <a:gd name="T79" fmla="*/ 660 h 660"/>
                <a:gd name="T80" fmla="*/ 0 w 623"/>
                <a:gd name="T81" fmla="*/ 602 h 660"/>
                <a:gd name="T82" fmla="*/ 57 w 623"/>
                <a:gd name="T83" fmla="*/ 545 h 660"/>
                <a:gd name="T84" fmla="*/ 311 w 623"/>
                <a:gd name="T85" fmla="*/ 545 h 660"/>
                <a:gd name="T86" fmla="*/ 369 w 623"/>
                <a:gd name="T87" fmla="*/ 602 h 660"/>
                <a:gd name="T88" fmla="*/ 311 w 623"/>
                <a:gd name="T89" fmla="*/ 660 h 660"/>
                <a:gd name="T90" fmla="*/ 254 w 623"/>
                <a:gd name="T91" fmla="*/ 602 h 660"/>
                <a:gd name="T92" fmla="*/ 311 w 623"/>
                <a:gd name="T93" fmla="*/ 545 h 660"/>
                <a:gd name="T94" fmla="*/ 580 w 623"/>
                <a:gd name="T95" fmla="*/ 156 h 660"/>
                <a:gd name="T96" fmla="*/ 550 w 623"/>
                <a:gd name="T97" fmla="*/ 183 h 660"/>
                <a:gd name="T98" fmla="*/ 523 w 623"/>
                <a:gd name="T99" fmla="*/ 153 h 660"/>
                <a:gd name="T100" fmla="*/ 529 w 623"/>
                <a:gd name="T101" fmla="*/ 41 h 660"/>
                <a:gd name="T102" fmla="*/ 593 w 623"/>
                <a:gd name="T103" fmla="*/ 45 h 660"/>
                <a:gd name="T104" fmla="*/ 580 w 623"/>
                <a:gd name="T105" fmla="*/ 15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3" h="660">
                  <a:moveTo>
                    <a:pt x="100" y="153"/>
                  </a:moveTo>
                  <a:cubicBezTo>
                    <a:pt x="101" y="169"/>
                    <a:pt x="89" y="182"/>
                    <a:pt x="73" y="183"/>
                  </a:cubicBezTo>
                  <a:cubicBezTo>
                    <a:pt x="57" y="184"/>
                    <a:pt x="44" y="172"/>
                    <a:pt x="43" y="15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9" y="12"/>
                    <a:pt x="91" y="0"/>
                    <a:pt x="94" y="41"/>
                  </a:cubicBezTo>
                  <a:cubicBezTo>
                    <a:pt x="100" y="153"/>
                    <a:pt x="100" y="153"/>
                    <a:pt x="100" y="153"/>
                  </a:cubicBezTo>
                  <a:close/>
                  <a:moveTo>
                    <a:pt x="76" y="502"/>
                  </a:moveTo>
                  <a:cubicBezTo>
                    <a:pt x="76" y="513"/>
                    <a:pt x="68" y="521"/>
                    <a:pt x="57" y="521"/>
                  </a:cubicBezTo>
                  <a:cubicBezTo>
                    <a:pt x="47" y="521"/>
                    <a:pt x="38" y="513"/>
                    <a:pt x="38" y="502"/>
                  </a:cubicBezTo>
                  <a:cubicBezTo>
                    <a:pt x="38" y="487"/>
                    <a:pt x="38" y="487"/>
                    <a:pt x="38" y="487"/>
                  </a:cubicBezTo>
                  <a:cubicBezTo>
                    <a:pt x="38" y="464"/>
                    <a:pt x="55" y="444"/>
                    <a:pt x="78" y="440"/>
                  </a:cubicBezTo>
                  <a:cubicBezTo>
                    <a:pt x="289" y="406"/>
                    <a:pt x="289" y="406"/>
                    <a:pt x="289" y="406"/>
                  </a:cubicBezTo>
                  <a:cubicBezTo>
                    <a:pt x="304" y="406"/>
                    <a:pt x="319" y="406"/>
                    <a:pt x="334" y="406"/>
                  </a:cubicBezTo>
                  <a:cubicBezTo>
                    <a:pt x="545" y="440"/>
                    <a:pt x="545" y="440"/>
                    <a:pt x="545" y="440"/>
                  </a:cubicBezTo>
                  <a:cubicBezTo>
                    <a:pt x="568" y="444"/>
                    <a:pt x="585" y="464"/>
                    <a:pt x="585" y="487"/>
                  </a:cubicBezTo>
                  <a:cubicBezTo>
                    <a:pt x="585" y="502"/>
                    <a:pt x="585" y="502"/>
                    <a:pt x="585" y="502"/>
                  </a:cubicBezTo>
                  <a:cubicBezTo>
                    <a:pt x="585" y="513"/>
                    <a:pt x="576" y="521"/>
                    <a:pt x="566" y="521"/>
                  </a:cubicBezTo>
                  <a:cubicBezTo>
                    <a:pt x="555" y="521"/>
                    <a:pt x="547" y="513"/>
                    <a:pt x="547" y="502"/>
                  </a:cubicBezTo>
                  <a:cubicBezTo>
                    <a:pt x="547" y="498"/>
                    <a:pt x="547" y="494"/>
                    <a:pt x="547" y="490"/>
                  </a:cubicBezTo>
                  <a:cubicBezTo>
                    <a:pt x="547" y="485"/>
                    <a:pt x="543" y="481"/>
                    <a:pt x="538" y="481"/>
                  </a:cubicBezTo>
                  <a:cubicBezTo>
                    <a:pt x="341" y="468"/>
                    <a:pt x="341" y="468"/>
                    <a:pt x="341" y="468"/>
                  </a:cubicBezTo>
                  <a:cubicBezTo>
                    <a:pt x="338" y="468"/>
                    <a:pt x="336" y="468"/>
                    <a:pt x="334" y="470"/>
                  </a:cubicBezTo>
                  <a:cubicBezTo>
                    <a:pt x="332" y="472"/>
                    <a:pt x="331" y="475"/>
                    <a:pt x="331" y="477"/>
                  </a:cubicBezTo>
                  <a:cubicBezTo>
                    <a:pt x="331" y="502"/>
                    <a:pt x="331" y="502"/>
                    <a:pt x="331" y="502"/>
                  </a:cubicBezTo>
                  <a:cubicBezTo>
                    <a:pt x="331" y="513"/>
                    <a:pt x="322" y="521"/>
                    <a:pt x="311" y="521"/>
                  </a:cubicBezTo>
                  <a:cubicBezTo>
                    <a:pt x="301" y="521"/>
                    <a:pt x="292" y="513"/>
                    <a:pt x="292" y="502"/>
                  </a:cubicBezTo>
                  <a:cubicBezTo>
                    <a:pt x="292" y="477"/>
                    <a:pt x="292" y="477"/>
                    <a:pt x="292" y="477"/>
                  </a:cubicBezTo>
                  <a:cubicBezTo>
                    <a:pt x="292" y="475"/>
                    <a:pt x="291" y="472"/>
                    <a:pt x="289" y="470"/>
                  </a:cubicBezTo>
                  <a:cubicBezTo>
                    <a:pt x="287" y="468"/>
                    <a:pt x="285" y="468"/>
                    <a:pt x="282" y="468"/>
                  </a:cubicBezTo>
                  <a:cubicBezTo>
                    <a:pt x="85" y="481"/>
                    <a:pt x="85" y="481"/>
                    <a:pt x="85" y="481"/>
                  </a:cubicBezTo>
                  <a:cubicBezTo>
                    <a:pt x="80" y="481"/>
                    <a:pt x="76" y="485"/>
                    <a:pt x="76" y="490"/>
                  </a:cubicBezTo>
                  <a:cubicBezTo>
                    <a:pt x="76" y="502"/>
                    <a:pt x="76" y="502"/>
                    <a:pt x="76" y="502"/>
                  </a:cubicBezTo>
                  <a:close/>
                  <a:moveTo>
                    <a:pt x="566" y="545"/>
                  </a:moveTo>
                  <a:cubicBezTo>
                    <a:pt x="597" y="545"/>
                    <a:pt x="623" y="571"/>
                    <a:pt x="623" y="602"/>
                  </a:cubicBezTo>
                  <a:cubicBezTo>
                    <a:pt x="623" y="634"/>
                    <a:pt x="597" y="660"/>
                    <a:pt x="566" y="660"/>
                  </a:cubicBezTo>
                  <a:cubicBezTo>
                    <a:pt x="534" y="660"/>
                    <a:pt x="509" y="634"/>
                    <a:pt x="509" y="602"/>
                  </a:cubicBezTo>
                  <a:cubicBezTo>
                    <a:pt x="509" y="571"/>
                    <a:pt x="534" y="545"/>
                    <a:pt x="566" y="545"/>
                  </a:cubicBezTo>
                  <a:close/>
                  <a:moveTo>
                    <a:pt x="57" y="545"/>
                  </a:moveTo>
                  <a:cubicBezTo>
                    <a:pt x="89" y="545"/>
                    <a:pt x="114" y="571"/>
                    <a:pt x="114" y="602"/>
                  </a:cubicBezTo>
                  <a:cubicBezTo>
                    <a:pt x="114" y="634"/>
                    <a:pt x="89" y="660"/>
                    <a:pt x="57" y="660"/>
                  </a:cubicBezTo>
                  <a:cubicBezTo>
                    <a:pt x="26" y="660"/>
                    <a:pt x="0" y="634"/>
                    <a:pt x="0" y="602"/>
                  </a:cubicBezTo>
                  <a:cubicBezTo>
                    <a:pt x="0" y="571"/>
                    <a:pt x="26" y="545"/>
                    <a:pt x="57" y="545"/>
                  </a:cubicBezTo>
                  <a:close/>
                  <a:moveTo>
                    <a:pt x="311" y="545"/>
                  </a:moveTo>
                  <a:cubicBezTo>
                    <a:pt x="343" y="545"/>
                    <a:pt x="369" y="571"/>
                    <a:pt x="369" y="602"/>
                  </a:cubicBezTo>
                  <a:cubicBezTo>
                    <a:pt x="369" y="634"/>
                    <a:pt x="343" y="660"/>
                    <a:pt x="311" y="660"/>
                  </a:cubicBezTo>
                  <a:cubicBezTo>
                    <a:pt x="280" y="660"/>
                    <a:pt x="254" y="634"/>
                    <a:pt x="254" y="602"/>
                  </a:cubicBezTo>
                  <a:cubicBezTo>
                    <a:pt x="254" y="571"/>
                    <a:pt x="280" y="545"/>
                    <a:pt x="311" y="545"/>
                  </a:cubicBezTo>
                  <a:close/>
                  <a:moveTo>
                    <a:pt x="580" y="156"/>
                  </a:moveTo>
                  <a:cubicBezTo>
                    <a:pt x="579" y="172"/>
                    <a:pt x="566" y="184"/>
                    <a:pt x="550" y="183"/>
                  </a:cubicBezTo>
                  <a:cubicBezTo>
                    <a:pt x="534" y="182"/>
                    <a:pt x="522" y="169"/>
                    <a:pt x="523" y="153"/>
                  </a:cubicBezTo>
                  <a:cubicBezTo>
                    <a:pt x="529" y="41"/>
                    <a:pt x="529" y="41"/>
                    <a:pt x="529" y="41"/>
                  </a:cubicBezTo>
                  <a:cubicBezTo>
                    <a:pt x="532" y="0"/>
                    <a:pt x="594" y="12"/>
                    <a:pt x="593" y="45"/>
                  </a:cubicBezTo>
                  <a:cubicBezTo>
                    <a:pt x="580" y="156"/>
                    <a:pt x="580" y="156"/>
                    <a:pt x="580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3D1C83C-2E7E-4B43-B07E-F3B4F3ED8CB2}"/>
              </a:ext>
            </a:extLst>
          </p:cNvPr>
          <p:cNvGrpSpPr/>
          <p:nvPr/>
        </p:nvGrpSpPr>
        <p:grpSpPr>
          <a:xfrm>
            <a:off x="9996398" y="2440071"/>
            <a:ext cx="680262" cy="680261"/>
            <a:chOff x="7900521" y="5135407"/>
            <a:chExt cx="680262" cy="680261"/>
          </a:xfrm>
          <a:solidFill>
            <a:schemeClr val="bg1">
              <a:lumMod val="50000"/>
            </a:schemeClr>
          </a:solidFill>
        </p:grpSpPr>
        <p:sp>
          <p:nvSpPr>
            <p:cNvPr id="68" name="Freeform 25">
              <a:extLst>
                <a:ext uri="{FF2B5EF4-FFF2-40B4-BE49-F238E27FC236}">
                  <a16:creationId xmlns:a16="http://schemas.microsoft.com/office/drawing/2014/main" id="{E53DCE09-7056-498E-8512-F2593E59BE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3437" y="5168323"/>
              <a:ext cx="614430" cy="614796"/>
            </a:xfrm>
            <a:custGeom>
              <a:avLst/>
              <a:gdLst>
                <a:gd name="T0" fmla="*/ 474 w 711"/>
                <a:gd name="T1" fmla="*/ 58 h 711"/>
                <a:gd name="T2" fmla="*/ 627 w 711"/>
                <a:gd name="T3" fmla="*/ 185 h 711"/>
                <a:gd name="T4" fmla="*/ 654 w 711"/>
                <a:gd name="T5" fmla="*/ 237 h 711"/>
                <a:gd name="T6" fmla="*/ 656 w 711"/>
                <a:gd name="T7" fmla="*/ 236 h 711"/>
                <a:gd name="T8" fmla="*/ 680 w 711"/>
                <a:gd name="T9" fmla="*/ 230 h 711"/>
                <a:gd name="T10" fmla="*/ 708 w 711"/>
                <a:gd name="T11" fmla="*/ 227 h 711"/>
                <a:gd name="T12" fmla="*/ 711 w 711"/>
                <a:gd name="T13" fmla="*/ 227 h 711"/>
                <a:gd name="T14" fmla="*/ 675 w 711"/>
                <a:gd name="T15" fmla="*/ 154 h 711"/>
                <a:gd name="T16" fmla="*/ 484 w 711"/>
                <a:gd name="T17" fmla="*/ 0 h 711"/>
                <a:gd name="T18" fmla="*/ 484 w 711"/>
                <a:gd name="T19" fmla="*/ 3 h 711"/>
                <a:gd name="T20" fmla="*/ 482 w 711"/>
                <a:gd name="T21" fmla="*/ 31 h 711"/>
                <a:gd name="T22" fmla="*/ 475 w 711"/>
                <a:gd name="T23" fmla="*/ 55 h 711"/>
                <a:gd name="T24" fmla="*/ 474 w 711"/>
                <a:gd name="T25" fmla="*/ 58 h 711"/>
                <a:gd name="T26" fmla="*/ 484 w 711"/>
                <a:gd name="T27" fmla="*/ 711 h 711"/>
                <a:gd name="T28" fmla="*/ 557 w 711"/>
                <a:gd name="T29" fmla="*/ 676 h 711"/>
                <a:gd name="T30" fmla="*/ 711 w 711"/>
                <a:gd name="T31" fmla="*/ 485 h 711"/>
                <a:gd name="T32" fmla="*/ 708 w 711"/>
                <a:gd name="T33" fmla="*/ 485 h 711"/>
                <a:gd name="T34" fmla="*/ 680 w 711"/>
                <a:gd name="T35" fmla="*/ 482 h 711"/>
                <a:gd name="T36" fmla="*/ 656 w 711"/>
                <a:gd name="T37" fmla="*/ 476 h 711"/>
                <a:gd name="T38" fmla="*/ 654 w 711"/>
                <a:gd name="T39" fmla="*/ 475 h 711"/>
                <a:gd name="T40" fmla="*/ 527 w 711"/>
                <a:gd name="T41" fmla="*/ 627 h 711"/>
                <a:gd name="T42" fmla="*/ 474 w 711"/>
                <a:gd name="T43" fmla="*/ 654 h 711"/>
                <a:gd name="T44" fmla="*/ 475 w 711"/>
                <a:gd name="T45" fmla="*/ 657 h 711"/>
                <a:gd name="T46" fmla="*/ 482 w 711"/>
                <a:gd name="T47" fmla="*/ 680 h 711"/>
                <a:gd name="T48" fmla="*/ 484 w 711"/>
                <a:gd name="T49" fmla="*/ 708 h 711"/>
                <a:gd name="T50" fmla="*/ 484 w 711"/>
                <a:gd name="T51" fmla="*/ 711 h 711"/>
                <a:gd name="T52" fmla="*/ 237 w 711"/>
                <a:gd name="T53" fmla="*/ 654 h 711"/>
                <a:gd name="T54" fmla="*/ 84 w 711"/>
                <a:gd name="T55" fmla="*/ 527 h 711"/>
                <a:gd name="T56" fmla="*/ 57 w 711"/>
                <a:gd name="T57" fmla="*/ 475 h 711"/>
                <a:gd name="T58" fmla="*/ 55 w 711"/>
                <a:gd name="T59" fmla="*/ 476 h 711"/>
                <a:gd name="T60" fmla="*/ 31 w 711"/>
                <a:gd name="T61" fmla="*/ 482 h 711"/>
                <a:gd name="T62" fmla="*/ 3 w 711"/>
                <a:gd name="T63" fmla="*/ 485 h 711"/>
                <a:gd name="T64" fmla="*/ 0 w 711"/>
                <a:gd name="T65" fmla="*/ 485 h 711"/>
                <a:gd name="T66" fmla="*/ 36 w 711"/>
                <a:gd name="T67" fmla="*/ 557 h 711"/>
                <a:gd name="T68" fmla="*/ 227 w 711"/>
                <a:gd name="T69" fmla="*/ 711 h 711"/>
                <a:gd name="T70" fmla="*/ 227 w 711"/>
                <a:gd name="T71" fmla="*/ 708 h 711"/>
                <a:gd name="T72" fmla="*/ 229 w 711"/>
                <a:gd name="T73" fmla="*/ 680 h 711"/>
                <a:gd name="T74" fmla="*/ 236 w 711"/>
                <a:gd name="T75" fmla="*/ 657 h 711"/>
                <a:gd name="T76" fmla="*/ 237 w 711"/>
                <a:gd name="T77" fmla="*/ 654 h 711"/>
                <a:gd name="T78" fmla="*/ 227 w 711"/>
                <a:gd name="T79" fmla="*/ 0 h 711"/>
                <a:gd name="T80" fmla="*/ 154 w 711"/>
                <a:gd name="T81" fmla="*/ 36 h 711"/>
                <a:gd name="T82" fmla="*/ 0 w 711"/>
                <a:gd name="T83" fmla="*/ 227 h 711"/>
                <a:gd name="T84" fmla="*/ 3 w 711"/>
                <a:gd name="T85" fmla="*/ 227 h 711"/>
                <a:gd name="T86" fmla="*/ 31 w 711"/>
                <a:gd name="T87" fmla="*/ 230 h 711"/>
                <a:gd name="T88" fmla="*/ 55 w 711"/>
                <a:gd name="T89" fmla="*/ 236 h 711"/>
                <a:gd name="T90" fmla="*/ 57 w 711"/>
                <a:gd name="T91" fmla="*/ 237 h 711"/>
                <a:gd name="T92" fmla="*/ 184 w 711"/>
                <a:gd name="T93" fmla="*/ 84 h 711"/>
                <a:gd name="T94" fmla="*/ 237 w 711"/>
                <a:gd name="T95" fmla="*/ 58 h 711"/>
                <a:gd name="T96" fmla="*/ 236 w 711"/>
                <a:gd name="T97" fmla="*/ 55 h 711"/>
                <a:gd name="T98" fmla="*/ 229 w 711"/>
                <a:gd name="T99" fmla="*/ 31 h 711"/>
                <a:gd name="T100" fmla="*/ 227 w 711"/>
                <a:gd name="T101" fmla="*/ 3 h 711"/>
                <a:gd name="T102" fmla="*/ 227 w 711"/>
                <a:gd name="T103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1" h="711">
                  <a:moveTo>
                    <a:pt x="474" y="58"/>
                  </a:moveTo>
                  <a:cubicBezTo>
                    <a:pt x="539" y="83"/>
                    <a:pt x="592" y="129"/>
                    <a:pt x="627" y="185"/>
                  </a:cubicBezTo>
                  <a:cubicBezTo>
                    <a:pt x="637" y="201"/>
                    <a:pt x="646" y="219"/>
                    <a:pt x="654" y="237"/>
                  </a:cubicBezTo>
                  <a:cubicBezTo>
                    <a:pt x="655" y="237"/>
                    <a:pt x="655" y="236"/>
                    <a:pt x="656" y="236"/>
                  </a:cubicBezTo>
                  <a:cubicBezTo>
                    <a:pt x="664" y="234"/>
                    <a:pt x="672" y="231"/>
                    <a:pt x="680" y="230"/>
                  </a:cubicBezTo>
                  <a:cubicBezTo>
                    <a:pt x="689" y="228"/>
                    <a:pt x="699" y="227"/>
                    <a:pt x="708" y="227"/>
                  </a:cubicBezTo>
                  <a:cubicBezTo>
                    <a:pt x="709" y="227"/>
                    <a:pt x="710" y="227"/>
                    <a:pt x="711" y="227"/>
                  </a:cubicBezTo>
                  <a:cubicBezTo>
                    <a:pt x="702" y="202"/>
                    <a:pt x="690" y="177"/>
                    <a:pt x="675" y="154"/>
                  </a:cubicBezTo>
                  <a:cubicBezTo>
                    <a:pt x="632" y="85"/>
                    <a:pt x="565" y="30"/>
                    <a:pt x="484" y="0"/>
                  </a:cubicBezTo>
                  <a:cubicBezTo>
                    <a:pt x="484" y="1"/>
                    <a:pt x="484" y="2"/>
                    <a:pt x="484" y="3"/>
                  </a:cubicBezTo>
                  <a:cubicBezTo>
                    <a:pt x="484" y="13"/>
                    <a:pt x="483" y="23"/>
                    <a:pt x="482" y="31"/>
                  </a:cubicBezTo>
                  <a:cubicBezTo>
                    <a:pt x="480" y="40"/>
                    <a:pt x="478" y="48"/>
                    <a:pt x="475" y="55"/>
                  </a:cubicBezTo>
                  <a:cubicBezTo>
                    <a:pt x="475" y="56"/>
                    <a:pt x="475" y="57"/>
                    <a:pt x="474" y="58"/>
                  </a:cubicBezTo>
                  <a:close/>
                  <a:moveTo>
                    <a:pt x="484" y="711"/>
                  </a:moveTo>
                  <a:cubicBezTo>
                    <a:pt x="510" y="702"/>
                    <a:pt x="534" y="690"/>
                    <a:pt x="557" y="676"/>
                  </a:cubicBezTo>
                  <a:cubicBezTo>
                    <a:pt x="626" y="632"/>
                    <a:pt x="682" y="566"/>
                    <a:pt x="711" y="485"/>
                  </a:cubicBezTo>
                  <a:cubicBezTo>
                    <a:pt x="710" y="485"/>
                    <a:pt x="709" y="485"/>
                    <a:pt x="708" y="485"/>
                  </a:cubicBezTo>
                  <a:cubicBezTo>
                    <a:pt x="699" y="485"/>
                    <a:pt x="689" y="484"/>
                    <a:pt x="680" y="482"/>
                  </a:cubicBezTo>
                  <a:cubicBezTo>
                    <a:pt x="672" y="480"/>
                    <a:pt x="664" y="478"/>
                    <a:pt x="656" y="476"/>
                  </a:cubicBezTo>
                  <a:cubicBezTo>
                    <a:pt x="655" y="475"/>
                    <a:pt x="655" y="475"/>
                    <a:pt x="654" y="475"/>
                  </a:cubicBezTo>
                  <a:cubicBezTo>
                    <a:pt x="628" y="539"/>
                    <a:pt x="583" y="592"/>
                    <a:pt x="527" y="627"/>
                  </a:cubicBezTo>
                  <a:cubicBezTo>
                    <a:pt x="510" y="638"/>
                    <a:pt x="493" y="647"/>
                    <a:pt x="474" y="654"/>
                  </a:cubicBezTo>
                  <a:cubicBezTo>
                    <a:pt x="475" y="655"/>
                    <a:pt x="475" y="656"/>
                    <a:pt x="475" y="657"/>
                  </a:cubicBezTo>
                  <a:cubicBezTo>
                    <a:pt x="478" y="664"/>
                    <a:pt x="480" y="672"/>
                    <a:pt x="482" y="680"/>
                  </a:cubicBezTo>
                  <a:cubicBezTo>
                    <a:pt x="483" y="689"/>
                    <a:pt x="484" y="699"/>
                    <a:pt x="484" y="708"/>
                  </a:cubicBezTo>
                  <a:cubicBezTo>
                    <a:pt x="484" y="709"/>
                    <a:pt x="484" y="710"/>
                    <a:pt x="484" y="711"/>
                  </a:cubicBezTo>
                  <a:close/>
                  <a:moveTo>
                    <a:pt x="237" y="654"/>
                  </a:moveTo>
                  <a:cubicBezTo>
                    <a:pt x="172" y="628"/>
                    <a:pt x="119" y="583"/>
                    <a:pt x="84" y="527"/>
                  </a:cubicBezTo>
                  <a:cubicBezTo>
                    <a:pt x="74" y="510"/>
                    <a:pt x="65" y="493"/>
                    <a:pt x="57" y="475"/>
                  </a:cubicBezTo>
                  <a:cubicBezTo>
                    <a:pt x="57" y="475"/>
                    <a:pt x="56" y="475"/>
                    <a:pt x="55" y="476"/>
                  </a:cubicBezTo>
                  <a:cubicBezTo>
                    <a:pt x="47" y="478"/>
                    <a:pt x="39" y="480"/>
                    <a:pt x="31" y="482"/>
                  </a:cubicBezTo>
                  <a:cubicBezTo>
                    <a:pt x="22" y="484"/>
                    <a:pt x="12" y="485"/>
                    <a:pt x="3" y="485"/>
                  </a:cubicBezTo>
                  <a:cubicBezTo>
                    <a:pt x="2" y="485"/>
                    <a:pt x="1" y="485"/>
                    <a:pt x="0" y="485"/>
                  </a:cubicBezTo>
                  <a:cubicBezTo>
                    <a:pt x="9" y="510"/>
                    <a:pt x="21" y="535"/>
                    <a:pt x="36" y="557"/>
                  </a:cubicBezTo>
                  <a:cubicBezTo>
                    <a:pt x="80" y="627"/>
                    <a:pt x="146" y="682"/>
                    <a:pt x="227" y="711"/>
                  </a:cubicBezTo>
                  <a:cubicBezTo>
                    <a:pt x="227" y="710"/>
                    <a:pt x="227" y="709"/>
                    <a:pt x="227" y="708"/>
                  </a:cubicBezTo>
                  <a:cubicBezTo>
                    <a:pt x="227" y="699"/>
                    <a:pt x="228" y="689"/>
                    <a:pt x="229" y="680"/>
                  </a:cubicBezTo>
                  <a:cubicBezTo>
                    <a:pt x="231" y="672"/>
                    <a:pt x="233" y="664"/>
                    <a:pt x="236" y="657"/>
                  </a:cubicBezTo>
                  <a:cubicBezTo>
                    <a:pt x="236" y="656"/>
                    <a:pt x="236" y="655"/>
                    <a:pt x="237" y="654"/>
                  </a:cubicBezTo>
                  <a:close/>
                  <a:moveTo>
                    <a:pt x="227" y="0"/>
                  </a:moveTo>
                  <a:cubicBezTo>
                    <a:pt x="201" y="10"/>
                    <a:pt x="177" y="22"/>
                    <a:pt x="154" y="36"/>
                  </a:cubicBezTo>
                  <a:cubicBezTo>
                    <a:pt x="85" y="80"/>
                    <a:pt x="29" y="146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ubicBezTo>
                    <a:pt x="12" y="227"/>
                    <a:pt x="22" y="228"/>
                    <a:pt x="31" y="230"/>
                  </a:cubicBezTo>
                  <a:cubicBezTo>
                    <a:pt x="39" y="231"/>
                    <a:pt x="47" y="234"/>
                    <a:pt x="55" y="236"/>
                  </a:cubicBezTo>
                  <a:cubicBezTo>
                    <a:pt x="56" y="236"/>
                    <a:pt x="56" y="237"/>
                    <a:pt x="57" y="237"/>
                  </a:cubicBezTo>
                  <a:cubicBezTo>
                    <a:pt x="83" y="172"/>
                    <a:pt x="128" y="120"/>
                    <a:pt x="184" y="84"/>
                  </a:cubicBezTo>
                  <a:cubicBezTo>
                    <a:pt x="201" y="74"/>
                    <a:pt x="218" y="65"/>
                    <a:pt x="237" y="58"/>
                  </a:cubicBezTo>
                  <a:cubicBezTo>
                    <a:pt x="236" y="57"/>
                    <a:pt x="236" y="56"/>
                    <a:pt x="236" y="55"/>
                  </a:cubicBezTo>
                  <a:cubicBezTo>
                    <a:pt x="233" y="48"/>
                    <a:pt x="231" y="40"/>
                    <a:pt x="229" y="31"/>
                  </a:cubicBezTo>
                  <a:cubicBezTo>
                    <a:pt x="228" y="23"/>
                    <a:pt x="227" y="13"/>
                    <a:pt x="227" y="3"/>
                  </a:cubicBezTo>
                  <a:cubicBezTo>
                    <a:pt x="227" y="2"/>
                    <a:pt x="227" y="1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26">
              <a:extLst>
                <a:ext uri="{FF2B5EF4-FFF2-40B4-BE49-F238E27FC236}">
                  <a16:creationId xmlns:a16="http://schemas.microsoft.com/office/drawing/2014/main" id="{42AD9437-A89D-4A8C-9FBE-BB4D770F15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0521" y="5135407"/>
              <a:ext cx="680262" cy="680261"/>
            </a:xfrm>
            <a:custGeom>
              <a:avLst/>
              <a:gdLst>
                <a:gd name="T0" fmla="*/ 312 w 787"/>
                <a:gd name="T1" fmla="*/ 197 h 787"/>
                <a:gd name="T2" fmla="*/ 243 w 787"/>
                <a:gd name="T3" fmla="*/ 243 h 787"/>
                <a:gd name="T4" fmla="*/ 197 w 787"/>
                <a:gd name="T5" fmla="*/ 312 h 787"/>
                <a:gd name="T6" fmla="*/ 144 w 787"/>
                <a:gd name="T7" fmla="*/ 325 h 787"/>
                <a:gd name="T8" fmla="*/ 62 w 787"/>
                <a:gd name="T9" fmla="*/ 305 h 787"/>
                <a:gd name="T10" fmla="*/ 41 w 787"/>
                <a:gd name="T11" fmla="*/ 303 h 787"/>
                <a:gd name="T12" fmla="*/ 11 w 787"/>
                <a:gd name="T13" fmla="*/ 318 h 787"/>
                <a:gd name="T14" fmla="*/ 11 w 787"/>
                <a:gd name="T15" fmla="*/ 470 h 787"/>
                <a:gd name="T16" fmla="*/ 41 w 787"/>
                <a:gd name="T17" fmla="*/ 485 h 787"/>
                <a:gd name="T18" fmla="*/ 62 w 787"/>
                <a:gd name="T19" fmla="*/ 483 h 787"/>
                <a:gd name="T20" fmla="*/ 144 w 787"/>
                <a:gd name="T21" fmla="*/ 462 h 787"/>
                <a:gd name="T22" fmla="*/ 197 w 787"/>
                <a:gd name="T23" fmla="*/ 476 h 787"/>
                <a:gd name="T24" fmla="*/ 243 w 787"/>
                <a:gd name="T25" fmla="*/ 545 h 787"/>
                <a:gd name="T26" fmla="*/ 312 w 787"/>
                <a:gd name="T27" fmla="*/ 591 h 787"/>
                <a:gd name="T28" fmla="*/ 325 w 787"/>
                <a:gd name="T29" fmla="*/ 643 h 787"/>
                <a:gd name="T30" fmla="*/ 305 w 787"/>
                <a:gd name="T31" fmla="*/ 726 h 787"/>
                <a:gd name="T32" fmla="*/ 303 w 787"/>
                <a:gd name="T33" fmla="*/ 746 h 787"/>
                <a:gd name="T34" fmla="*/ 317 w 787"/>
                <a:gd name="T35" fmla="*/ 777 h 787"/>
                <a:gd name="T36" fmla="*/ 470 w 787"/>
                <a:gd name="T37" fmla="*/ 777 h 787"/>
                <a:gd name="T38" fmla="*/ 484 w 787"/>
                <a:gd name="T39" fmla="*/ 746 h 787"/>
                <a:gd name="T40" fmla="*/ 482 w 787"/>
                <a:gd name="T41" fmla="*/ 726 h 787"/>
                <a:gd name="T42" fmla="*/ 462 w 787"/>
                <a:gd name="T43" fmla="*/ 643 h 787"/>
                <a:gd name="T44" fmla="*/ 475 w 787"/>
                <a:gd name="T45" fmla="*/ 591 h 787"/>
                <a:gd name="T46" fmla="*/ 544 w 787"/>
                <a:gd name="T47" fmla="*/ 545 h 787"/>
                <a:gd name="T48" fmla="*/ 590 w 787"/>
                <a:gd name="T49" fmla="*/ 476 h 787"/>
                <a:gd name="T50" fmla="*/ 643 w 787"/>
                <a:gd name="T51" fmla="*/ 462 h 787"/>
                <a:gd name="T52" fmla="*/ 725 w 787"/>
                <a:gd name="T53" fmla="*/ 483 h 787"/>
                <a:gd name="T54" fmla="*/ 746 w 787"/>
                <a:gd name="T55" fmla="*/ 485 h 787"/>
                <a:gd name="T56" fmla="*/ 777 w 787"/>
                <a:gd name="T57" fmla="*/ 470 h 787"/>
                <a:gd name="T58" fmla="*/ 776 w 787"/>
                <a:gd name="T59" fmla="*/ 318 h 787"/>
                <a:gd name="T60" fmla="*/ 746 w 787"/>
                <a:gd name="T61" fmla="*/ 303 h 787"/>
                <a:gd name="T62" fmla="*/ 725 w 787"/>
                <a:gd name="T63" fmla="*/ 305 h 787"/>
                <a:gd name="T64" fmla="*/ 643 w 787"/>
                <a:gd name="T65" fmla="*/ 325 h 787"/>
                <a:gd name="T66" fmla="*/ 590 w 787"/>
                <a:gd name="T67" fmla="*/ 312 h 787"/>
                <a:gd name="T68" fmla="*/ 544 w 787"/>
                <a:gd name="T69" fmla="*/ 243 h 787"/>
                <a:gd name="T70" fmla="*/ 475 w 787"/>
                <a:gd name="T71" fmla="*/ 197 h 787"/>
                <a:gd name="T72" fmla="*/ 462 w 787"/>
                <a:gd name="T73" fmla="*/ 145 h 787"/>
                <a:gd name="T74" fmla="*/ 482 w 787"/>
                <a:gd name="T75" fmla="*/ 62 h 787"/>
                <a:gd name="T76" fmla="*/ 484 w 787"/>
                <a:gd name="T77" fmla="*/ 41 h 787"/>
                <a:gd name="T78" fmla="*/ 470 w 787"/>
                <a:gd name="T79" fmla="*/ 11 h 787"/>
                <a:gd name="T80" fmla="*/ 317 w 787"/>
                <a:gd name="T81" fmla="*/ 11 h 787"/>
                <a:gd name="T82" fmla="*/ 303 w 787"/>
                <a:gd name="T83" fmla="*/ 41 h 787"/>
                <a:gd name="T84" fmla="*/ 305 w 787"/>
                <a:gd name="T85" fmla="*/ 62 h 787"/>
                <a:gd name="T86" fmla="*/ 325 w 787"/>
                <a:gd name="T87" fmla="*/ 145 h 787"/>
                <a:gd name="T88" fmla="*/ 312 w 787"/>
                <a:gd name="T89" fmla="*/ 197 h 787"/>
                <a:gd name="T90" fmla="*/ 238 w 787"/>
                <a:gd name="T91" fmla="*/ 394 h 787"/>
                <a:gd name="T92" fmla="*/ 394 w 787"/>
                <a:gd name="T93" fmla="*/ 238 h 787"/>
                <a:gd name="T94" fmla="*/ 549 w 787"/>
                <a:gd name="T95" fmla="*/ 394 h 787"/>
                <a:gd name="T96" fmla="*/ 394 w 787"/>
                <a:gd name="T97" fmla="*/ 550 h 787"/>
                <a:gd name="T98" fmla="*/ 238 w 787"/>
                <a:gd name="T99" fmla="*/ 394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7" h="787">
                  <a:moveTo>
                    <a:pt x="312" y="197"/>
                  </a:moveTo>
                  <a:cubicBezTo>
                    <a:pt x="286" y="208"/>
                    <a:pt x="262" y="224"/>
                    <a:pt x="243" y="243"/>
                  </a:cubicBezTo>
                  <a:cubicBezTo>
                    <a:pt x="223" y="263"/>
                    <a:pt x="208" y="286"/>
                    <a:pt x="197" y="312"/>
                  </a:cubicBezTo>
                  <a:cubicBezTo>
                    <a:pt x="186" y="319"/>
                    <a:pt x="166" y="325"/>
                    <a:pt x="144" y="325"/>
                  </a:cubicBezTo>
                  <a:cubicBezTo>
                    <a:pt x="99" y="325"/>
                    <a:pt x="98" y="312"/>
                    <a:pt x="62" y="305"/>
                  </a:cubicBezTo>
                  <a:cubicBezTo>
                    <a:pt x="55" y="304"/>
                    <a:pt x="48" y="303"/>
                    <a:pt x="41" y="303"/>
                  </a:cubicBezTo>
                  <a:cubicBezTo>
                    <a:pt x="30" y="303"/>
                    <a:pt x="13" y="304"/>
                    <a:pt x="11" y="318"/>
                  </a:cubicBezTo>
                  <a:cubicBezTo>
                    <a:pt x="0" y="368"/>
                    <a:pt x="0" y="420"/>
                    <a:pt x="11" y="470"/>
                  </a:cubicBezTo>
                  <a:cubicBezTo>
                    <a:pt x="13" y="484"/>
                    <a:pt x="30" y="485"/>
                    <a:pt x="41" y="485"/>
                  </a:cubicBezTo>
                  <a:cubicBezTo>
                    <a:pt x="48" y="485"/>
                    <a:pt x="55" y="484"/>
                    <a:pt x="62" y="483"/>
                  </a:cubicBezTo>
                  <a:cubicBezTo>
                    <a:pt x="98" y="475"/>
                    <a:pt x="99" y="462"/>
                    <a:pt x="144" y="462"/>
                  </a:cubicBezTo>
                  <a:cubicBezTo>
                    <a:pt x="166" y="462"/>
                    <a:pt x="186" y="468"/>
                    <a:pt x="197" y="476"/>
                  </a:cubicBezTo>
                  <a:cubicBezTo>
                    <a:pt x="207" y="502"/>
                    <a:pt x="223" y="525"/>
                    <a:pt x="243" y="545"/>
                  </a:cubicBezTo>
                  <a:cubicBezTo>
                    <a:pt x="262" y="564"/>
                    <a:pt x="286" y="580"/>
                    <a:pt x="312" y="591"/>
                  </a:cubicBezTo>
                  <a:cubicBezTo>
                    <a:pt x="319" y="601"/>
                    <a:pt x="325" y="621"/>
                    <a:pt x="325" y="643"/>
                  </a:cubicBezTo>
                  <a:cubicBezTo>
                    <a:pt x="325" y="688"/>
                    <a:pt x="312" y="689"/>
                    <a:pt x="305" y="726"/>
                  </a:cubicBezTo>
                  <a:cubicBezTo>
                    <a:pt x="303" y="732"/>
                    <a:pt x="303" y="739"/>
                    <a:pt x="303" y="746"/>
                  </a:cubicBezTo>
                  <a:cubicBezTo>
                    <a:pt x="303" y="757"/>
                    <a:pt x="304" y="774"/>
                    <a:pt x="317" y="777"/>
                  </a:cubicBezTo>
                  <a:cubicBezTo>
                    <a:pt x="368" y="787"/>
                    <a:pt x="419" y="787"/>
                    <a:pt x="470" y="777"/>
                  </a:cubicBezTo>
                  <a:cubicBezTo>
                    <a:pt x="483" y="774"/>
                    <a:pt x="484" y="757"/>
                    <a:pt x="484" y="746"/>
                  </a:cubicBezTo>
                  <a:cubicBezTo>
                    <a:pt x="484" y="739"/>
                    <a:pt x="484" y="732"/>
                    <a:pt x="482" y="726"/>
                  </a:cubicBezTo>
                  <a:cubicBezTo>
                    <a:pt x="475" y="689"/>
                    <a:pt x="462" y="688"/>
                    <a:pt x="462" y="643"/>
                  </a:cubicBezTo>
                  <a:cubicBezTo>
                    <a:pt x="462" y="621"/>
                    <a:pt x="468" y="601"/>
                    <a:pt x="475" y="591"/>
                  </a:cubicBezTo>
                  <a:cubicBezTo>
                    <a:pt x="501" y="580"/>
                    <a:pt x="525" y="564"/>
                    <a:pt x="544" y="545"/>
                  </a:cubicBezTo>
                  <a:cubicBezTo>
                    <a:pt x="564" y="525"/>
                    <a:pt x="580" y="502"/>
                    <a:pt x="590" y="476"/>
                  </a:cubicBezTo>
                  <a:cubicBezTo>
                    <a:pt x="601" y="468"/>
                    <a:pt x="621" y="462"/>
                    <a:pt x="643" y="462"/>
                  </a:cubicBezTo>
                  <a:cubicBezTo>
                    <a:pt x="688" y="462"/>
                    <a:pt x="689" y="475"/>
                    <a:pt x="725" y="483"/>
                  </a:cubicBezTo>
                  <a:cubicBezTo>
                    <a:pt x="732" y="484"/>
                    <a:pt x="739" y="485"/>
                    <a:pt x="746" y="485"/>
                  </a:cubicBezTo>
                  <a:cubicBezTo>
                    <a:pt x="757" y="485"/>
                    <a:pt x="774" y="484"/>
                    <a:pt x="777" y="470"/>
                  </a:cubicBezTo>
                  <a:cubicBezTo>
                    <a:pt x="787" y="420"/>
                    <a:pt x="787" y="368"/>
                    <a:pt x="776" y="318"/>
                  </a:cubicBezTo>
                  <a:cubicBezTo>
                    <a:pt x="774" y="304"/>
                    <a:pt x="757" y="303"/>
                    <a:pt x="746" y="303"/>
                  </a:cubicBezTo>
                  <a:cubicBezTo>
                    <a:pt x="739" y="303"/>
                    <a:pt x="732" y="304"/>
                    <a:pt x="725" y="305"/>
                  </a:cubicBezTo>
                  <a:cubicBezTo>
                    <a:pt x="689" y="312"/>
                    <a:pt x="688" y="325"/>
                    <a:pt x="643" y="325"/>
                  </a:cubicBezTo>
                  <a:cubicBezTo>
                    <a:pt x="621" y="325"/>
                    <a:pt x="601" y="319"/>
                    <a:pt x="590" y="312"/>
                  </a:cubicBezTo>
                  <a:cubicBezTo>
                    <a:pt x="580" y="286"/>
                    <a:pt x="564" y="263"/>
                    <a:pt x="544" y="243"/>
                  </a:cubicBezTo>
                  <a:cubicBezTo>
                    <a:pt x="525" y="224"/>
                    <a:pt x="501" y="208"/>
                    <a:pt x="475" y="197"/>
                  </a:cubicBezTo>
                  <a:cubicBezTo>
                    <a:pt x="468" y="186"/>
                    <a:pt x="462" y="167"/>
                    <a:pt x="462" y="145"/>
                  </a:cubicBezTo>
                  <a:cubicBezTo>
                    <a:pt x="462" y="99"/>
                    <a:pt x="475" y="99"/>
                    <a:pt x="482" y="62"/>
                  </a:cubicBezTo>
                  <a:cubicBezTo>
                    <a:pt x="484" y="56"/>
                    <a:pt x="484" y="48"/>
                    <a:pt x="484" y="41"/>
                  </a:cubicBezTo>
                  <a:cubicBezTo>
                    <a:pt x="484" y="30"/>
                    <a:pt x="483" y="14"/>
                    <a:pt x="470" y="11"/>
                  </a:cubicBezTo>
                  <a:cubicBezTo>
                    <a:pt x="419" y="0"/>
                    <a:pt x="368" y="1"/>
                    <a:pt x="317" y="11"/>
                  </a:cubicBezTo>
                  <a:cubicBezTo>
                    <a:pt x="304" y="14"/>
                    <a:pt x="303" y="30"/>
                    <a:pt x="303" y="41"/>
                  </a:cubicBezTo>
                  <a:cubicBezTo>
                    <a:pt x="303" y="48"/>
                    <a:pt x="303" y="56"/>
                    <a:pt x="305" y="62"/>
                  </a:cubicBezTo>
                  <a:cubicBezTo>
                    <a:pt x="312" y="99"/>
                    <a:pt x="325" y="99"/>
                    <a:pt x="325" y="145"/>
                  </a:cubicBezTo>
                  <a:cubicBezTo>
                    <a:pt x="325" y="167"/>
                    <a:pt x="319" y="187"/>
                    <a:pt x="312" y="197"/>
                  </a:cubicBezTo>
                  <a:close/>
                  <a:moveTo>
                    <a:pt x="238" y="394"/>
                  </a:moveTo>
                  <a:cubicBezTo>
                    <a:pt x="238" y="308"/>
                    <a:pt x="307" y="238"/>
                    <a:pt x="394" y="238"/>
                  </a:cubicBezTo>
                  <a:cubicBezTo>
                    <a:pt x="480" y="238"/>
                    <a:pt x="549" y="308"/>
                    <a:pt x="549" y="394"/>
                  </a:cubicBezTo>
                  <a:cubicBezTo>
                    <a:pt x="549" y="480"/>
                    <a:pt x="480" y="550"/>
                    <a:pt x="394" y="550"/>
                  </a:cubicBezTo>
                  <a:cubicBezTo>
                    <a:pt x="307" y="550"/>
                    <a:pt x="238" y="480"/>
                    <a:pt x="238" y="3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等腰三角形 69">
            <a:extLst>
              <a:ext uri="{FF2B5EF4-FFF2-40B4-BE49-F238E27FC236}">
                <a16:creationId xmlns:a16="http://schemas.microsoft.com/office/drawing/2014/main" id="{84CC47E0-27E9-4C1D-BBD4-3D4110622193}"/>
              </a:ext>
            </a:extLst>
          </p:cNvPr>
          <p:cNvSpPr/>
          <p:nvPr/>
        </p:nvSpPr>
        <p:spPr>
          <a:xfrm rot="5400000">
            <a:off x="3141296" y="3718600"/>
            <a:ext cx="212054" cy="182805"/>
          </a:xfrm>
          <a:prstGeom prst="triangl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等腰三角形 70">
            <a:extLst>
              <a:ext uri="{FF2B5EF4-FFF2-40B4-BE49-F238E27FC236}">
                <a16:creationId xmlns:a16="http://schemas.microsoft.com/office/drawing/2014/main" id="{147BED7F-DC5E-468B-B2D0-8D2C5CEF6A28}"/>
              </a:ext>
            </a:extLst>
          </p:cNvPr>
          <p:cNvSpPr/>
          <p:nvPr/>
        </p:nvSpPr>
        <p:spPr>
          <a:xfrm rot="5400000">
            <a:off x="6001562" y="3718601"/>
            <a:ext cx="212054" cy="182805"/>
          </a:xfrm>
          <a:prstGeom prst="triangl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A3BC9098-CCC6-47B4-919E-E18270BF74A4}"/>
              </a:ext>
            </a:extLst>
          </p:cNvPr>
          <p:cNvSpPr/>
          <p:nvPr/>
        </p:nvSpPr>
        <p:spPr>
          <a:xfrm rot="5400000">
            <a:off x="8847473" y="3718602"/>
            <a:ext cx="212054" cy="182805"/>
          </a:xfrm>
          <a:prstGeom prst="triangl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66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60000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60000" fill="hold" grpId="0" nodeType="withEffect" p14:presetBounceEnd="4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8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/>
          <p:bldP spid="27" grpId="0"/>
          <p:bldP spid="28" grpId="0"/>
          <p:bldP spid="29" grpId="0"/>
          <p:bldP spid="45" grpId="0" animBg="1"/>
          <p:bldP spid="70" grpId="0" animBg="1"/>
          <p:bldP spid="71" grpId="0" animBg="1"/>
          <p:bldP spid="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6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6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8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/>
          <p:bldP spid="27" grpId="0"/>
          <p:bldP spid="28" grpId="0"/>
          <p:bldP spid="29" grpId="0"/>
          <p:bldP spid="45" grpId="0" animBg="1"/>
          <p:bldP spid="70" grpId="0" animBg="1"/>
          <p:bldP spid="71" grpId="0" animBg="1"/>
          <p:bldP spid="72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2616909" y="412435"/>
            <a:ext cx="69581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信息化教学提升课堂效果</a:t>
            </a:r>
          </a:p>
        </p:txBody>
      </p:sp>
      <p:sp>
        <p:nvSpPr>
          <p:cNvPr id="19" name="Arc 682">
            <a:extLst>
              <a:ext uri="{FF2B5EF4-FFF2-40B4-BE49-F238E27FC236}">
                <a16:creationId xmlns:a16="http://schemas.microsoft.com/office/drawing/2014/main" id="{12E08044-4E4F-4840-A3AD-C68EBAC95215}"/>
              </a:ext>
            </a:extLst>
          </p:cNvPr>
          <p:cNvSpPr>
            <a:spLocks/>
          </p:cNvSpPr>
          <p:nvPr/>
        </p:nvSpPr>
        <p:spPr bwMode="auto">
          <a:xfrm rot="18746405">
            <a:off x="3348854" y="1783834"/>
            <a:ext cx="774871" cy="76638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673">
            <a:extLst>
              <a:ext uri="{FF2B5EF4-FFF2-40B4-BE49-F238E27FC236}">
                <a16:creationId xmlns:a16="http://schemas.microsoft.com/office/drawing/2014/main" id="{976FCE55-9110-4B86-8422-49F2CFCF74B2}"/>
              </a:ext>
            </a:extLst>
          </p:cNvPr>
          <p:cNvSpPr>
            <a:spLocks noEditPoints="1"/>
          </p:cNvSpPr>
          <p:nvPr/>
        </p:nvSpPr>
        <p:spPr bwMode="auto">
          <a:xfrm rot="21275257">
            <a:off x="3854950" y="2096790"/>
            <a:ext cx="2008116" cy="200932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" name="Freeform 675">
            <a:extLst>
              <a:ext uri="{FF2B5EF4-FFF2-40B4-BE49-F238E27FC236}">
                <a16:creationId xmlns:a16="http://schemas.microsoft.com/office/drawing/2014/main" id="{C07ECF51-974E-45E0-AE3A-0C57DB7B84E8}"/>
              </a:ext>
            </a:extLst>
          </p:cNvPr>
          <p:cNvSpPr>
            <a:spLocks noEditPoints="1"/>
          </p:cNvSpPr>
          <p:nvPr/>
        </p:nvSpPr>
        <p:spPr bwMode="auto">
          <a:xfrm rot="21275257">
            <a:off x="1323682" y="2178721"/>
            <a:ext cx="2619281" cy="2619282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Oval 676">
            <a:extLst>
              <a:ext uri="{FF2B5EF4-FFF2-40B4-BE49-F238E27FC236}">
                <a16:creationId xmlns:a16="http://schemas.microsoft.com/office/drawing/2014/main" id="{2B7B2623-4A31-4B5C-A943-F8A72CE13323}"/>
              </a:ext>
            </a:extLst>
          </p:cNvPr>
          <p:cNvSpPr>
            <a:spLocks noChangeArrowheads="1"/>
          </p:cNvSpPr>
          <p:nvPr/>
        </p:nvSpPr>
        <p:spPr bwMode="auto">
          <a:xfrm rot="21600000">
            <a:off x="1624086" y="2479112"/>
            <a:ext cx="2018474" cy="2017286"/>
          </a:xfrm>
          <a:prstGeom prst="ellipse">
            <a:avLst/>
          </a:prstGeom>
          <a:solidFill>
            <a:schemeClr val="accent1"/>
          </a:solidFill>
          <a:ln w="6985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1">
                <a:lumMod val="50000"/>
                <a:alpha val="50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Oval 677">
            <a:extLst>
              <a:ext uri="{FF2B5EF4-FFF2-40B4-BE49-F238E27FC236}">
                <a16:creationId xmlns:a16="http://schemas.microsoft.com/office/drawing/2014/main" id="{1194753D-5413-4753-8DC8-ACC775972058}"/>
              </a:ext>
            </a:extLst>
          </p:cNvPr>
          <p:cNvSpPr>
            <a:spLocks noChangeArrowheads="1"/>
          </p:cNvSpPr>
          <p:nvPr/>
        </p:nvSpPr>
        <p:spPr bwMode="auto">
          <a:xfrm rot="21600000">
            <a:off x="4170235" y="2413286"/>
            <a:ext cx="1376336" cy="1376336"/>
          </a:xfrm>
          <a:prstGeom prst="ellipse">
            <a:avLst/>
          </a:prstGeom>
          <a:solidFill>
            <a:schemeClr val="accent2"/>
          </a:solidFill>
          <a:ln w="6985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2">
                <a:lumMod val="50000"/>
                <a:alpha val="50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Freeform 679">
            <a:extLst>
              <a:ext uri="{FF2B5EF4-FFF2-40B4-BE49-F238E27FC236}">
                <a16:creationId xmlns:a16="http://schemas.microsoft.com/office/drawing/2014/main" id="{271C6F41-4B94-4A5D-AF68-A873FBA4615B}"/>
              </a:ext>
            </a:extLst>
          </p:cNvPr>
          <p:cNvSpPr>
            <a:spLocks noEditPoints="1"/>
          </p:cNvSpPr>
          <p:nvPr/>
        </p:nvSpPr>
        <p:spPr bwMode="auto">
          <a:xfrm rot="21275257">
            <a:off x="4982873" y="3736775"/>
            <a:ext cx="1759527" cy="1760739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Oval 680">
            <a:extLst>
              <a:ext uri="{FF2B5EF4-FFF2-40B4-BE49-F238E27FC236}">
                <a16:creationId xmlns:a16="http://schemas.microsoft.com/office/drawing/2014/main" id="{6142FD14-D236-4B45-BD4B-3C6175F1936A}"/>
              </a:ext>
            </a:extLst>
          </p:cNvPr>
          <p:cNvSpPr>
            <a:spLocks noChangeArrowheads="1"/>
          </p:cNvSpPr>
          <p:nvPr/>
        </p:nvSpPr>
        <p:spPr bwMode="auto">
          <a:xfrm rot="21600000">
            <a:off x="5259353" y="4014467"/>
            <a:ext cx="1205355" cy="1205355"/>
          </a:xfrm>
          <a:prstGeom prst="ellipse">
            <a:avLst/>
          </a:prstGeom>
          <a:solidFill>
            <a:schemeClr val="accent3"/>
          </a:solidFill>
          <a:ln w="6985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3">
                <a:lumMod val="50000"/>
                <a:alpha val="50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Arc 681">
            <a:extLst>
              <a:ext uri="{FF2B5EF4-FFF2-40B4-BE49-F238E27FC236}">
                <a16:creationId xmlns:a16="http://schemas.microsoft.com/office/drawing/2014/main" id="{72E7D7EB-A9DA-41EE-8A39-52F05F730B46}"/>
              </a:ext>
            </a:extLst>
          </p:cNvPr>
          <p:cNvSpPr>
            <a:spLocks/>
          </p:cNvSpPr>
          <p:nvPr/>
        </p:nvSpPr>
        <p:spPr bwMode="auto">
          <a:xfrm rot="7501686">
            <a:off x="3797527" y="3685238"/>
            <a:ext cx="1456369" cy="118352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Arc 683">
            <a:extLst>
              <a:ext uri="{FF2B5EF4-FFF2-40B4-BE49-F238E27FC236}">
                <a16:creationId xmlns:a16="http://schemas.microsoft.com/office/drawing/2014/main" id="{CD46CD65-87C5-469D-94B6-ABCAE9167301}"/>
              </a:ext>
            </a:extLst>
          </p:cNvPr>
          <p:cNvSpPr>
            <a:spLocks/>
          </p:cNvSpPr>
          <p:nvPr/>
        </p:nvSpPr>
        <p:spPr bwMode="auto">
          <a:xfrm rot="256945">
            <a:off x="5995420" y="3024961"/>
            <a:ext cx="474138" cy="686349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31FD1AB-395E-4110-BF29-7BA7B228BF85}"/>
              </a:ext>
            </a:extLst>
          </p:cNvPr>
          <p:cNvGrpSpPr/>
          <p:nvPr/>
        </p:nvGrpSpPr>
        <p:grpSpPr>
          <a:xfrm>
            <a:off x="2247041" y="3192891"/>
            <a:ext cx="710510" cy="585382"/>
            <a:chOff x="3249511" y="3942864"/>
            <a:chExt cx="645918" cy="532165"/>
          </a:xfrm>
          <a:solidFill>
            <a:schemeClr val="bg1"/>
          </a:solidFill>
        </p:grpSpPr>
        <p:sp>
          <p:nvSpPr>
            <p:cNvPr id="29" name="Freeform 91">
              <a:extLst>
                <a:ext uri="{FF2B5EF4-FFF2-40B4-BE49-F238E27FC236}">
                  <a16:creationId xmlns:a16="http://schemas.microsoft.com/office/drawing/2014/main" id="{84EAE885-CEB2-4B11-9A7B-250DAB73F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0367" y="3942864"/>
              <a:ext cx="115062" cy="120293"/>
            </a:xfrm>
            <a:custGeom>
              <a:avLst/>
              <a:gdLst>
                <a:gd name="T0" fmla="*/ 0 w 88"/>
                <a:gd name="T1" fmla="*/ 0 h 92"/>
                <a:gd name="T2" fmla="*/ 0 w 88"/>
                <a:gd name="T3" fmla="*/ 92 h 92"/>
                <a:gd name="T4" fmla="*/ 88 w 88"/>
                <a:gd name="T5" fmla="*/ 92 h 92"/>
                <a:gd name="T6" fmla="*/ 88 w 88"/>
                <a:gd name="T7" fmla="*/ 0 h 92"/>
                <a:gd name="T8" fmla="*/ 0 w 88"/>
                <a:gd name="T9" fmla="*/ 0 h 92"/>
                <a:gd name="T10" fmla="*/ 74 w 88"/>
                <a:gd name="T11" fmla="*/ 76 h 92"/>
                <a:gd name="T12" fmla="*/ 15 w 88"/>
                <a:gd name="T13" fmla="*/ 76 h 92"/>
                <a:gd name="T14" fmla="*/ 15 w 88"/>
                <a:gd name="T15" fmla="*/ 14 h 92"/>
                <a:gd name="T16" fmla="*/ 74 w 88"/>
                <a:gd name="T17" fmla="*/ 14 h 92"/>
                <a:gd name="T18" fmla="*/ 74 w 88"/>
                <a:gd name="T1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92">
                  <a:moveTo>
                    <a:pt x="0" y="0"/>
                  </a:moveTo>
                  <a:lnTo>
                    <a:pt x="0" y="92"/>
                  </a:lnTo>
                  <a:lnTo>
                    <a:pt x="88" y="92"/>
                  </a:lnTo>
                  <a:lnTo>
                    <a:pt x="88" y="0"/>
                  </a:lnTo>
                  <a:lnTo>
                    <a:pt x="0" y="0"/>
                  </a:lnTo>
                  <a:close/>
                  <a:moveTo>
                    <a:pt x="74" y="76"/>
                  </a:moveTo>
                  <a:lnTo>
                    <a:pt x="15" y="76"/>
                  </a:lnTo>
                  <a:lnTo>
                    <a:pt x="15" y="14"/>
                  </a:lnTo>
                  <a:lnTo>
                    <a:pt x="74" y="14"/>
                  </a:lnTo>
                  <a:lnTo>
                    <a:pt x="74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92">
              <a:extLst>
                <a:ext uri="{FF2B5EF4-FFF2-40B4-BE49-F238E27FC236}">
                  <a16:creationId xmlns:a16="http://schemas.microsoft.com/office/drawing/2014/main" id="{8DA952BF-B34A-452F-8281-332AA1A769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0367" y="4149454"/>
              <a:ext cx="115062" cy="121601"/>
            </a:xfrm>
            <a:custGeom>
              <a:avLst/>
              <a:gdLst>
                <a:gd name="T0" fmla="*/ 0 w 88"/>
                <a:gd name="T1" fmla="*/ 93 h 93"/>
                <a:gd name="T2" fmla="*/ 88 w 88"/>
                <a:gd name="T3" fmla="*/ 93 h 93"/>
                <a:gd name="T4" fmla="*/ 88 w 88"/>
                <a:gd name="T5" fmla="*/ 0 h 93"/>
                <a:gd name="T6" fmla="*/ 0 w 88"/>
                <a:gd name="T7" fmla="*/ 0 h 93"/>
                <a:gd name="T8" fmla="*/ 0 w 88"/>
                <a:gd name="T9" fmla="*/ 93 h 93"/>
                <a:gd name="T10" fmla="*/ 15 w 88"/>
                <a:gd name="T11" fmla="*/ 15 h 93"/>
                <a:gd name="T12" fmla="*/ 74 w 88"/>
                <a:gd name="T13" fmla="*/ 15 h 93"/>
                <a:gd name="T14" fmla="*/ 74 w 88"/>
                <a:gd name="T15" fmla="*/ 78 h 93"/>
                <a:gd name="T16" fmla="*/ 15 w 88"/>
                <a:gd name="T17" fmla="*/ 78 h 93"/>
                <a:gd name="T18" fmla="*/ 15 w 88"/>
                <a:gd name="T19" fmla="*/ 1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93">
                  <a:moveTo>
                    <a:pt x="0" y="93"/>
                  </a:moveTo>
                  <a:lnTo>
                    <a:pt x="88" y="93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93"/>
                  </a:lnTo>
                  <a:close/>
                  <a:moveTo>
                    <a:pt x="15" y="15"/>
                  </a:moveTo>
                  <a:lnTo>
                    <a:pt x="74" y="15"/>
                  </a:lnTo>
                  <a:lnTo>
                    <a:pt x="74" y="78"/>
                  </a:lnTo>
                  <a:lnTo>
                    <a:pt x="15" y="78"/>
                  </a:lnTo>
                  <a:lnTo>
                    <a:pt x="15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93">
              <a:extLst>
                <a:ext uri="{FF2B5EF4-FFF2-40B4-BE49-F238E27FC236}">
                  <a16:creationId xmlns:a16="http://schemas.microsoft.com/office/drawing/2014/main" id="{D8C802FC-90DD-488E-904B-B781589937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0367" y="4350813"/>
              <a:ext cx="115062" cy="124216"/>
            </a:xfrm>
            <a:custGeom>
              <a:avLst/>
              <a:gdLst>
                <a:gd name="T0" fmla="*/ 0 w 88"/>
                <a:gd name="T1" fmla="*/ 95 h 95"/>
                <a:gd name="T2" fmla="*/ 88 w 88"/>
                <a:gd name="T3" fmla="*/ 95 h 95"/>
                <a:gd name="T4" fmla="*/ 88 w 88"/>
                <a:gd name="T5" fmla="*/ 0 h 95"/>
                <a:gd name="T6" fmla="*/ 0 w 88"/>
                <a:gd name="T7" fmla="*/ 0 h 95"/>
                <a:gd name="T8" fmla="*/ 0 w 88"/>
                <a:gd name="T9" fmla="*/ 95 h 95"/>
                <a:gd name="T10" fmla="*/ 15 w 88"/>
                <a:gd name="T11" fmla="*/ 17 h 95"/>
                <a:gd name="T12" fmla="*/ 74 w 88"/>
                <a:gd name="T13" fmla="*/ 17 h 95"/>
                <a:gd name="T14" fmla="*/ 74 w 88"/>
                <a:gd name="T15" fmla="*/ 78 h 95"/>
                <a:gd name="T16" fmla="*/ 15 w 88"/>
                <a:gd name="T17" fmla="*/ 78 h 95"/>
                <a:gd name="T18" fmla="*/ 15 w 88"/>
                <a:gd name="T19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95">
                  <a:moveTo>
                    <a:pt x="0" y="95"/>
                  </a:moveTo>
                  <a:lnTo>
                    <a:pt x="88" y="95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5" y="17"/>
                  </a:moveTo>
                  <a:lnTo>
                    <a:pt x="74" y="17"/>
                  </a:lnTo>
                  <a:lnTo>
                    <a:pt x="74" y="78"/>
                  </a:lnTo>
                  <a:lnTo>
                    <a:pt x="15" y="78"/>
                  </a:lnTo>
                  <a:lnTo>
                    <a:pt x="15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94">
              <a:extLst>
                <a:ext uri="{FF2B5EF4-FFF2-40B4-BE49-F238E27FC236}">
                  <a16:creationId xmlns:a16="http://schemas.microsoft.com/office/drawing/2014/main" id="{84EE050A-F896-48E3-81EC-89A969E928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511" y="4056619"/>
              <a:ext cx="305962" cy="307270"/>
            </a:xfrm>
            <a:custGeom>
              <a:avLst/>
              <a:gdLst>
                <a:gd name="T0" fmla="*/ 49 w 99"/>
                <a:gd name="T1" fmla="*/ 0 h 99"/>
                <a:gd name="T2" fmla="*/ 0 w 99"/>
                <a:gd name="T3" fmla="*/ 49 h 99"/>
                <a:gd name="T4" fmla="*/ 49 w 99"/>
                <a:gd name="T5" fmla="*/ 99 h 99"/>
                <a:gd name="T6" fmla="*/ 99 w 99"/>
                <a:gd name="T7" fmla="*/ 49 h 99"/>
                <a:gd name="T8" fmla="*/ 49 w 99"/>
                <a:gd name="T9" fmla="*/ 0 h 99"/>
                <a:gd name="T10" fmla="*/ 49 w 99"/>
                <a:gd name="T11" fmla="*/ 90 h 99"/>
                <a:gd name="T12" fmla="*/ 9 w 99"/>
                <a:gd name="T13" fmla="*/ 49 h 99"/>
                <a:gd name="T14" fmla="*/ 49 w 99"/>
                <a:gd name="T15" fmla="*/ 9 h 99"/>
                <a:gd name="T16" fmla="*/ 90 w 99"/>
                <a:gd name="T17" fmla="*/ 49 h 99"/>
                <a:gd name="T18" fmla="*/ 49 w 99"/>
                <a:gd name="T19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49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49" y="0"/>
                  </a:cubicBezTo>
                  <a:close/>
                  <a:moveTo>
                    <a:pt x="49" y="90"/>
                  </a:moveTo>
                  <a:cubicBezTo>
                    <a:pt x="27" y="90"/>
                    <a:pt x="9" y="72"/>
                    <a:pt x="9" y="49"/>
                  </a:cubicBezTo>
                  <a:cubicBezTo>
                    <a:pt x="9" y="27"/>
                    <a:pt x="27" y="9"/>
                    <a:pt x="49" y="9"/>
                  </a:cubicBezTo>
                  <a:cubicBezTo>
                    <a:pt x="72" y="9"/>
                    <a:pt x="90" y="27"/>
                    <a:pt x="90" y="49"/>
                  </a:cubicBezTo>
                  <a:cubicBezTo>
                    <a:pt x="90" y="72"/>
                    <a:pt x="72" y="90"/>
                    <a:pt x="49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95">
              <a:extLst>
                <a:ext uri="{FF2B5EF4-FFF2-40B4-BE49-F238E27FC236}">
                  <a16:creationId xmlns:a16="http://schemas.microsoft.com/office/drawing/2014/main" id="{6A9E9BB7-4316-42E9-8E88-8D0C4CB81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4626" y="3988628"/>
              <a:ext cx="206589" cy="443252"/>
            </a:xfrm>
            <a:custGeom>
              <a:avLst/>
              <a:gdLst>
                <a:gd name="T0" fmla="*/ 14 w 67"/>
                <a:gd name="T1" fmla="*/ 65 h 143"/>
                <a:gd name="T2" fmla="*/ 0 w 67"/>
                <a:gd name="T3" fmla="*/ 65 h 143"/>
                <a:gd name="T4" fmla="*/ 0 w 67"/>
                <a:gd name="T5" fmla="*/ 71 h 143"/>
                <a:gd name="T6" fmla="*/ 0 w 67"/>
                <a:gd name="T7" fmla="*/ 76 h 143"/>
                <a:gd name="T8" fmla="*/ 14 w 67"/>
                <a:gd name="T9" fmla="*/ 76 h 143"/>
                <a:gd name="T10" fmla="*/ 14 w 67"/>
                <a:gd name="T11" fmla="*/ 143 h 143"/>
                <a:gd name="T12" fmla="*/ 67 w 67"/>
                <a:gd name="T13" fmla="*/ 143 h 143"/>
                <a:gd name="T14" fmla="*/ 67 w 67"/>
                <a:gd name="T15" fmla="*/ 132 h 143"/>
                <a:gd name="T16" fmla="*/ 25 w 67"/>
                <a:gd name="T17" fmla="*/ 132 h 143"/>
                <a:gd name="T18" fmla="*/ 25 w 67"/>
                <a:gd name="T19" fmla="*/ 76 h 143"/>
                <a:gd name="T20" fmla="*/ 67 w 67"/>
                <a:gd name="T21" fmla="*/ 76 h 143"/>
                <a:gd name="T22" fmla="*/ 67 w 67"/>
                <a:gd name="T23" fmla="*/ 65 h 143"/>
                <a:gd name="T24" fmla="*/ 25 w 67"/>
                <a:gd name="T25" fmla="*/ 65 h 143"/>
                <a:gd name="T26" fmla="*/ 25 w 67"/>
                <a:gd name="T27" fmla="*/ 11 h 143"/>
                <a:gd name="T28" fmla="*/ 67 w 67"/>
                <a:gd name="T29" fmla="*/ 11 h 143"/>
                <a:gd name="T30" fmla="*/ 67 w 67"/>
                <a:gd name="T31" fmla="*/ 0 h 143"/>
                <a:gd name="T32" fmla="*/ 14 w 67"/>
                <a:gd name="T33" fmla="*/ 0 h 143"/>
                <a:gd name="T34" fmla="*/ 14 w 67"/>
                <a:gd name="T35" fmla="*/ 6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143">
                  <a:moveTo>
                    <a:pt x="14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0" y="69"/>
                    <a:pt x="0" y="71"/>
                  </a:cubicBezTo>
                  <a:cubicBezTo>
                    <a:pt x="0" y="73"/>
                    <a:pt x="0" y="75"/>
                    <a:pt x="0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67" y="132"/>
                    <a:pt x="67" y="132"/>
                    <a:pt x="67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96">
              <a:extLst>
                <a:ext uri="{FF2B5EF4-FFF2-40B4-BE49-F238E27FC236}">
                  <a16:creationId xmlns:a16="http://schemas.microsoft.com/office/drawing/2014/main" id="{6DDBEE8E-1E5B-4246-8A38-85C032222E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1812" y="4110228"/>
              <a:ext cx="201359" cy="200052"/>
            </a:xfrm>
            <a:custGeom>
              <a:avLst/>
              <a:gdLst>
                <a:gd name="T0" fmla="*/ 32 w 65"/>
                <a:gd name="T1" fmla="*/ 0 h 65"/>
                <a:gd name="T2" fmla="*/ 0 w 65"/>
                <a:gd name="T3" fmla="*/ 32 h 65"/>
                <a:gd name="T4" fmla="*/ 32 w 65"/>
                <a:gd name="T5" fmla="*/ 65 h 65"/>
                <a:gd name="T6" fmla="*/ 65 w 65"/>
                <a:gd name="T7" fmla="*/ 32 h 65"/>
                <a:gd name="T8" fmla="*/ 32 w 65"/>
                <a:gd name="T9" fmla="*/ 0 h 65"/>
                <a:gd name="T10" fmla="*/ 36 w 65"/>
                <a:gd name="T11" fmla="*/ 53 h 65"/>
                <a:gd name="T12" fmla="*/ 36 w 65"/>
                <a:gd name="T13" fmla="*/ 60 h 65"/>
                <a:gd name="T14" fmla="*/ 29 w 65"/>
                <a:gd name="T15" fmla="*/ 60 h 65"/>
                <a:gd name="T16" fmla="*/ 29 w 65"/>
                <a:gd name="T17" fmla="*/ 53 h 65"/>
                <a:gd name="T18" fmla="*/ 18 w 65"/>
                <a:gd name="T19" fmla="*/ 51 h 65"/>
                <a:gd name="T20" fmla="*/ 20 w 65"/>
                <a:gd name="T21" fmla="*/ 43 h 65"/>
                <a:gd name="T22" fmla="*/ 31 w 65"/>
                <a:gd name="T23" fmla="*/ 46 h 65"/>
                <a:gd name="T24" fmla="*/ 37 w 65"/>
                <a:gd name="T25" fmla="*/ 42 h 65"/>
                <a:gd name="T26" fmla="*/ 30 w 65"/>
                <a:gd name="T27" fmla="*/ 36 h 65"/>
                <a:gd name="T28" fmla="*/ 18 w 65"/>
                <a:gd name="T29" fmla="*/ 24 h 65"/>
                <a:gd name="T30" fmla="*/ 29 w 65"/>
                <a:gd name="T31" fmla="*/ 12 h 65"/>
                <a:gd name="T32" fmla="*/ 29 w 65"/>
                <a:gd name="T33" fmla="*/ 5 h 65"/>
                <a:gd name="T34" fmla="*/ 36 w 65"/>
                <a:gd name="T35" fmla="*/ 5 h 65"/>
                <a:gd name="T36" fmla="*/ 36 w 65"/>
                <a:gd name="T37" fmla="*/ 11 h 65"/>
                <a:gd name="T38" fmla="*/ 46 w 65"/>
                <a:gd name="T39" fmla="*/ 13 h 65"/>
                <a:gd name="T40" fmla="*/ 44 w 65"/>
                <a:gd name="T41" fmla="*/ 21 h 65"/>
                <a:gd name="T42" fmla="*/ 34 w 65"/>
                <a:gd name="T43" fmla="*/ 19 h 65"/>
                <a:gd name="T44" fmla="*/ 28 w 65"/>
                <a:gd name="T45" fmla="*/ 22 h 65"/>
                <a:gd name="T46" fmla="*/ 36 w 65"/>
                <a:gd name="T47" fmla="*/ 28 h 65"/>
                <a:gd name="T48" fmla="*/ 47 w 65"/>
                <a:gd name="T49" fmla="*/ 41 h 65"/>
                <a:gd name="T50" fmla="*/ 36 w 65"/>
                <a:gd name="T51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65"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2" y="65"/>
                  </a:cubicBezTo>
                  <a:cubicBezTo>
                    <a:pt x="50" y="65"/>
                    <a:pt x="65" y="50"/>
                    <a:pt x="65" y="32"/>
                  </a:cubicBezTo>
                  <a:cubicBezTo>
                    <a:pt x="65" y="15"/>
                    <a:pt x="50" y="0"/>
                    <a:pt x="32" y="0"/>
                  </a:cubicBezTo>
                  <a:close/>
                  <a:moveTo>
                    <a:pt x="36" y="53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5" y="53"/>
                    <a:pt x="20" y="52"/>
                    <a:pt x="18" y="51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3" y="44"/>
                    <a:pt x="26" y="46"/>
                    <a:pt x="31" y="46"/>
                  </a:cubicBezTo>
                  <a:cubicBezTo>
                    <a:pt x="35" y="46"/>
                    <a:pt x="37" y="44"/>
                    <a:pt x="37" y="42"/>
                  </a:cubicBezTo>
                  <a:cubicBezTo>
                    <a:pt x="37" y="39"/>
                    <a:pt x="35" y="37"/>
                    <a:pt x="30" y="36"/>
                  </a:cubicBezTo>
                  <a:cubicBezTo>
                    <a:pt x="23" y="33"/>
                    <a:pt x="18" y="30"/>
                    <a:pt x="18" y="24"/>
                  </a:cubicBezTo>
                  <a:cubicBezTo>
                    <a:pt x="18" y="18"/>
                    <a:pt x="22" y="13"/>
                    <a:pt x="29" y="1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40" y="11"/>
                    <a:pt x="43" y="12"/>
                    <a:pt x="46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0"/>
                    <a:pt x="39" y="19"/>
                    <a:pt x="34" y="19"/>
                  </a:cubicBezTo>
                  <a:cubicBezTo>
                    <a:pt x="30" y="19"/>
                    <a:pt x="28" y="21"/>
                    <a:pt x="28" y="22"/>
                  </a:cubicBezTo>
                  <a:cubicBezTo>
                    <a:pt x="28" y="25"/>
                    <a:pt x="31" y="26"/>
                    <a:pt x="36" y="28"/>
                  </a:cubicBezTo>
                  <a:cubicBezTo>
                    <a:pt x="44" y="31"/>
                    <a:pt x="47" y="35"/>
                    <a:pt x="47" y="41"/>
                  </a:cubicBezTo>
                  <a:cubicBezTo>
                    <a:pt x="47" y="47"/>
                    <a:pt x="43" y="52"/>
                    <a:pt x="3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4168B01-F500-4A1E-B162-2179B3510491}"/>
              </a:ext>
            </a:extLst>
          </p:cNvPr>
          <p:cNvGrpSpPr/>
          <p:nvPr/>
        </p:nvGrpSpPr>
        <p:grpSpPr>
          <a:xfrm>
            <a:off x="4592480" y="2852438"/>
            <a:ext cx="541284" cy="519672"/>
            <a:chOff x="4928377" y="5480517"/>
            <a:chExt cx="720448" cy="691683"/>
          </a:xfrm>
          <a:solidFill>
            <a:schemeClr val="bg1"/>
          </a:solidFill>
        </p:grpSpPr>
        <p:sp>
          <p:nvSpPr>
            <p:cNvPr id="36" name="Freeform 120">
              <a:extLst>
                <a:ext uri="{FF2B5EF4-FFF2-40B4-BE49-F238E27FC236}">
                  <a16:creationId xmlns:a16="http://schemas.microsoft.com/office/drawing/2014/main" id="{AAC583CA-0913-4B68-861B-781A2E30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889" y="6126436"/>
              <a:ext cx="296809" cy="45764"/>
            </a:xfrm>
            <a:custGeom>
              <a:avLst/>
              <a:gdLst>
                <a:gd name="T0" fmla="*/ 85 w 96"/>
                <a:gd name="T1" fmla="*/ 0 h 15"/>
                <a:gd name="T2" fmla="*/ 11 w 96"/>
                <a:gd name="T3" fmla="*/ 0 h 15"/>
                <a:gd name="T4" fmla="*/ 0 w 96"/>
                <a:gd name="T5" fmla="*/ 7 h 15"/>
                <a:gd name="T6" fmla="*/ 0 w 96"/>
                <a:gd name="T7" fmla="*/ 8 h 15"/>
                <a:gd name="T8" fmla="*/ 11 w 96"/>
                <a:gd name="T9" fmla="*/ 15 h 15"/>
                <a:gd name="T10" fmla="*/ 85 w 96"/>
                <a:gd name="T11" fmla="*/ 15 h 15"/>
                <a:gd name="T12" fmla="*/ 96 w 96"/>
                <a:gd name="T13" fmla="*/ 8 h 15"/>
                <a:gd name="T14" fmla="*/ 96 w 96"/>
                <a:gd name="T15" fmla="*/ 7 h 15"/>
                <a:gd name="T16" fmla="*/ 85 w 96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5">
                  <a:moveTo>
                    <a:pt x="8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5" y="15"/>
                    <a:pt x="11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91" y="15"/>
                    <a:pt x="96" y="12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1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21">
              <a:extLst>
                <a:ext uri="{FF2B5EF4-FFF2-40B4-BE49-F238E27FC236}">
                  <a16:creationId xmlns:a16="http://schemas.microsoft.com/office/drawing/2014/main" id="{71A474E4-059F-42EB-A632-98560DACB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513" y="5566814"/>
              <a:ext cx="441944" cy="555700"/>
            </a:xfrm>
            <a:custGeom>
              <a:avLst/>
              <a:gdLst>
                <a:gd name="T0" fmla="*/ 93 w 143"/>
                <a:gd name="T1" fmla="*/ 165 h 180"/>
                <a:gd name="T2" fmla="*/ 78 w 143"/>
                <a:gd name="T3" fmla="*/ 165 h 180"/>
                <a:gd name="T4" fmla="*/ 78 w 143"/>
                <a:gd name="T5" fmla="*/ 15 h 180"/>
                <a:gd name="T6" fmla="*/ 78 w 143"/>
                <a:gd name="T7" fmla="*/ 15 h 180"/>
                <a:gd name="T8" fmla="*/ 78 w 143"/>
                <a:gd name="T9" fmla="*/ 15 h 180"/>
                <a:gd name="T10" fmla="*/ 141 w 143"/>
                <a:gd name="T11" fmla="*/ 15 h 180"/>
                <a:gd name="T12" fmla="*/ 141 w 143"/>
                <a:gd name="T13" fmla="*/ 15 h 180"/>
                <a:gd name="T14" fmla="*/ 143 w 143"/>
                <a:gd name="T15" fmla="*/ 13 h 180"/>
                <a:gd name="T16" fmla="*/ 140 w 143"/>
                <a:gd name="T17" fmla="*/ 11 h 180"/>
                <a:gd name="T18" fmla="*/ 82 w 143"/>
                <a:gd name="T19" fmla="*/ 11 h 180"/>
                <a:gd name="T20" fmla="*/ 83 w 143"/>
                <a:gd name="T21" fmla="*/ 6 h 180"/>
                <a:gd name="T22" fmla="*/ 77 w 143"/>
                <a:gd name="T23" fmla="*/ 0 h 180"/>
                <a:gd name="T24" fmla="*/ 61 w 143"/>
                <a:gd name="T25" fmla="*/ 0 h 180"/>
                <a:gd name="T26" fmla="*/ 55 w 143"/>
                <a:gd name="T27" fmla="*/ 6 h 180"/>
                <a:gd name="T28" fmla="*/ 57 w 143"/>
                <a:gd name="T29" fmla="*/ 11 h 180"/>
                <a:gd name="T30" fmla="*/ 2 w 143"/>
                <a:gd name="T31" fmla="*/ 11 h 180"/>
                <a:gd name="T32" fmla="*/ 0 w 143"/>
                <a:gd name="T33" fmla="*/ 13 h 180"/>
                <a:gd name="T34" fmla="*/ 2 w 143"/>
                <a:gd name="T35" fmla="*/ 15 h 180"/>
                <a:gd name="T36" fmla="*/ 61 w 143"/>
                <a:gd name="T37" fmla="*/ 15 h 180"/>
                <a:gd name="T38" fmla="*/ 61 w 143"/>
                <a:gd name="T39" fmla="*/ 165 h 180"/>
                <a:gd name="T40" fmla="*/ 45 w 143"/>
                <a:gd name="T41" fmla="*/ 165 h 180"/>
                <a:gd name="T42" fmla="*/ 38 w 143"/>
                <a:gd name="T43" fmla="*/ 172 h 180"/>
                <a:gd name="T44" fmla="*/ 38 w 143"/>
                <a:gd name="T45" fmla="*/ 173 h 180"/>
                <a:gd name="T46" fmla="*/ 45 w 143"/>
                <a:gd name="T47" fmla="*/ 180 h 180"/>
                <a:gd name="T48" fmla="*/ 93 w 143"/>
                <a:gd name="T49" fmla="*/ 180 h 180"/>
                <a:gd name="T50" fmla="*/ 100 w 143"/>
                <a:gd name="T51" fmla="*/ 173 h 180"/>
                <a:gd name="T52" fmla="*/ 100 w 143"/>
                <a:gd name="T53" fmla="*/ 172 h 180"/>
                <a:gd name="T54" fmla="*/ 93 w 143"/>
                <a:gd name="T55" fmla="*/ 16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3" h="180">
                  <a:moveTo>
                    <a:pt x="93" y="165"/>
                  </a:moveTo>
                  <a:cubicBezTo>
                    <a:pt x="78" y="165"/>
                    <a:pt x="78" y="165"/>
                    <a:pt x="78" y="16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2" y="15"/>
                    <a:pt x="143" y="14"/>
                    <a:pt x="143" y="13"/>
                  </a:cubicBezTo>
                  <a:cubicBezTo>
                    <a:pt x="143" y="12"/>
                    <a:pt x="142" y="11"/>
                    <a:pt x="140" y="11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3" y="10"/>
                    <a:pt x="83" y="8"/>
                    <a:pt x="83" y="6"/>
                  </a:cubicBezTo>
                  <a:cubicBezTo>
                    <a:pt x="83" y="3"/>
                    <a:pt x="81" y="0"/>
                    <a:pt x="7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0"/>
                    <a:pt x="55" y="3"/>
                    <a:pt x="55" y="6"/>
                  </a:cubicBezTo>
                  <a:cubicBezTo>
                    <a:pt x="55" y="8"/>
                    <a:pt x="56" y="10"/>
                    <a:pt x="57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45" y="165"/>
                    <a:pt x="45" y="165"/>
                    <a:pt x="45" y="165"/>
                  </a:cubicBezTo>
                  <a:cubicBezTo>
                    <a:pt x="41" y="165"/>
                    <a:pt x="38" y="168"/>
                    <a:pt x="38" y="172"/>
                  </a:cubicBezTo>
                  <a:cubicBezTo>
                    <a:pt x="38" y="173"/>
                    <a:pt x="38" y="173"/>
                    <a:pt x="38" y="173"/>
                  </a:cubicBezTo>
                  <a:cubicBezTo>
                    <a:pt x="38" y="177"/>
                    <a:pt x="41" y="180"/>
                    <a:pt x="45" y="180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97" y="180"/>
                    <a:pt x="100" y="177"/>
                    <a:pt x="100" y="173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100" y="168"/>
                    <a:pt x="97" y="165"/>
                    <a:pt x="93" y="16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22">
              <a:extLst>
                <a:ext uri="{FF2B5EF4-FFF2-40B4-BE49-F238E27FC236}">
                  <a16:creationId xmlns:a16="http://schemas.microsoft.com/office/drawing/2014/main" id="{9C155470-ACAC-4BF5-B573-CFC97456EB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8377" y="5612578"/>
              <a:ext cx="296809" cy="396181"/>
            </a:xfrm>
            <a:custGeom>
              <a:avLst/>
              <a:gdLst>
                <a:gd name="T0" fmla="*/ 5 w 96"/>
                <a:gd name="T1" fmla="*/ 80 h 128"/>
                <a:gd name="T2" fmla="*/ 48 w 96"/>
                <a:gd name="T3" fmla="*/ 7 h 128"/>
                <a:gd name="T4" fmla="*/ 90 w 96"/>
                <a:gd name="T5" fmla="*/ 80 h 128"/>
                <a:gd name="T6" fmla="*/ 5 w 96"/>
                <a:gd name="T7" fmla="*/ 80 h 128"/>
                <a:gd name="T8" fmla="*/ 48 w 96"/>
                <a:gd name="T9" fmla="*/ 0 h 128"/>
                <a:gd name="T10" fmla="*/ 0 w 96"/>
                <a:gd name="T11" fmla="*/ 81 h 128"/>
                <a:gd name="T12" fmla="*/ 0 w 96"/>
                <a:gd name="T13" fmla="*/ 81 h 128"/>
                <a:gd name="T14" fmla="*/ 0 w 96"/>
                <a:gd name="T15" fmla="*/ 82 h 128"/>
                <a:gd name="T16" fmla="*/ 0 w 96"/>
                <a:gd name="T17" fmla="*/ 82 h 128"/>
                <a:gd name="T18" fmla="*/ 0 w 96"/>
                <a:gd name="T19" fmla="*/ 82 h 128"/>
                <a:gd name="T20" fmla="*/ 48 w 96"/>
                <a:gd name="T21" fmla="*/ 128 h 128"/>
                <a:gd name="T22" fmla="*/ 96 w 96"/>
                <a:gd name="T23" fmla="*/ 82 h 128"/>
                <a:gd name="T24" fmla="*/ 96 w 96"/>
                <a:gd name="T25" fmla="*/ 82 h 128"/>
                <a:gd name="T26" fmla="*/ 96 w 96"/>
                <a:gd name="T27" fmla="*/ 82 h 128"/>
                <a:gd name="T28" fmla="*/ 96 w 96"/>
                <a:gd name="T29" fmla="*/ 81 h 128"/>
                <a:gd name="T30" fmla="*/ 96 w 96"/>
                <a:gd name="T31" fmla="*/ 81 h 128"/>
                <a:gd name="T32" fmla="*/ 49 w 96"/>
                <a:gd name="T33" fmla="*/ 0 h 128"/>
                <a:gd name="T34" fmla="*/ 48 w 9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28">
                  <a:moveTo>
                    <a:pt x="5" y="80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5" y="80"/>
                    <a:pt x="5" y="80"/>
                    <a:pt x="5" y="80"/>
                  </a:cubicBezTo>
                  <a:moveTo>
                    <a:pt x="48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107"/>
                    <a:pt x="22" y="128"/>
                    <a:pt x="48" y="128"/>
                  </a:cubicBezTo>
                  <a:cubicBezTo>
                    <a:pt x="74" y="128"/>
                    <a:pt x="95" y="107"/>
                    <a:pt x="96" y="8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23">
              <a:extLst>
                <a:ext uri="{FF2B5EF4-FFF2-40B4-BE49-F238E27FC236}">
                  <a16:creationId xmlns:a16="http://schemas.microsoft.com/office/drawing/2014/main" id="{2E805495-B033-420C-B654-808AA75B6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6128" y="5609963"/>
              <a:ext cx="3923" cy="26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124">
              <a:extLst>
                <a:ext uri="{FF2B5EF4-FFF2-40B4-BE49-F238E27FC236}">
                  <a16:creationId xmlns:a16="http://schemas.microsoft.com/office/drawing/2014/main" id="{C23126C9-A2AB-47F5-8458-85DF05E1E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2644" y="5480517"/>
              <a:ext cx="74530" cy="823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25">
              <a:extLst>
                <a:ext uri="{FF2B5EF4-FFF2-40B4-BE49-F238E27FC236}">
                  <a16:creationId xmlns:a16="http://schemas.microsoft.com/office/drawing/2014/main" id="{C81C8578-68C7-4E6B-8308-953306C63B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401" y="5612578"/>
              <a:ext cx="299424" cy="396181"/>
            </a:xfrm>
            <a:custGeom>
              <a:avLst/>
              <a:gdLst>
                <a:gd name="T0" fmla="*/ 6 w 97"/>
                <a:gd name="T1" fmla="*/ 80 h 128"/>
                <a:gd name="T2" fmla="*/ 48 w 97"/>
                <a:gd name="T3" fmla="*/ 7 h 128"/>
                <a:gd name="T4" fmla="*/ 91 w 97"/>
                <a:gd name="T5" fmla="*/ 80 h 128"/>
                <a:gd name="T6" fmla="*/ 6 w 97"/>
                <a:gd name="T7" fmla="*/ 80 h 128"/>
                <a:gd name="T8" fmla="*/ 49 w 97"/>
                <a:gd name="T9" fmla="*/ 0 h 128"/>
                <a:gd name="T10" fmla="*/ 48 w 97"/>
                <a:gd name="T11" fmla="*/ 0 h 128"/>
                <a:gd name="T12" fmla="*/ 1 w 97"/>
                <a:gd name="T13" fmla="*/ 81 h 128"/>
                <a:gd name="T14" fmla="*/ 0 w 97"/>
                <a:gd name="T15" fmla="*/ 81 h 128"/>
                <a:gd name="T16" fmla="*/ 0 w 97"/>
                <a:gd name="T17" fmla="*/ 82 h 128"/>
                <a:gd name="T18" fmla="*/ 0 w 97"/>
                <a:gd name="T19" fmla="*/ 82 h 128"/>
                <a:gd name="T20" fmla="*/ 0 w 97"/>
                <a:gd name="T21" fmla="*/ 82 h 128"/>
                <a:gd name="T22" fmla="*/ 49 w 97"/>
                <a:gd name="T23" fmla="*/ 128 h 128"/>
                <a:gd name="T24" fmla="*/ 97 w 97"/>
                <a:gd name="T25" fmla="*/ 82 h 128"/>
                <a:gd name="T26" fmla="*/ 97 w 97"/>
                <a:gd name="T27" fmla="*/ 82 h 128"/>
                <a:gd name="T28" fmla="*/ 97 w 97"/>
                <a:gd name="T29" fmla="*/ 82 h 128"/>
                <a:gd name="T30" fmla="*/ 97 w 97"/>
                <a:gd name="T31" fmla="*/ 81 h 128"/>
                <a:gd name="T32" fmla="*/ 96 w 97"/>
                <a:gd name="T33" fmla="*/ 81 h 128"/>
                <a:gd name="T34" fmla="*/ 49 w 97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28">
                  <a:moveTo>
                    <a:pt x="6" y="80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6" y="80"/>
                    <a:pt x="6" y="80"/>
                    <a:pt x="6" y="80"/>
                  </a:cubicBezTo>
                  <a:moveTo>
                    <a:pt x="49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" y="107"/>
                    <a:pt x="22" y="128"/>
                    <a:pt x="49" y="128"/>
                  </a:cubicBezTo>
                  <a:cubicBezTo>
                    <a:pt x="75" y="128"/>
                    <a:pt x="96" y="107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7" y="81"/>
                    <a:pt x="97" y="81"/>
                    <a:pt x="97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26">
              <a:extLst>
                <a:ext uri="{FF2B5EF4-FFF2-40B4-BE49-F238E27FC236}">
                  <a16:creationId xmlns:a16="http://schemas.microsoft.com/office/drawing/2014/main" id="{1D7EB899-5C5F-40E7-851A-AE596A893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152" y="5609963"/>
              <a:ext cx="2615" cy="261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27">
              <a:extLst>
                <a:ext uri="{FF2B5EF4-FFF2-40B4-BE49-F238E27FC236}">
                  <a16:creationId xmlns:a16="http://schemas.microsoft.com/office/drawing/2014/main" id="{3C6F2DDC-6DC7-4C83-B9DF-E26E9DE6B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152" y="5609963"/>
              <a:ext cx="2615" cy="261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803524B-64C4-4C17-A708-207E1DA8723A}"/>
              </a:ext>
            </a:extLst>
          </p:cNvPr>
          <p:cNvGrpSpPr/>
          <p:nvPr/>
        </p:nvGrpSpPr>
        <p:grpSpPr>
          <a:xfrm>
            <a:off x="5633569" y="4408365"/>
            <a:ext cx="483029" cy="462497"/>
            <a:chOff x="6647777" y="5566814"/>
            <a:chExt cx="584465" cy="559622"/>
          </a:xfrm>
          <a:solidFill>
            <a:schemeClr val="bg1"/>
          </a:solidFill>
        </p:grpSpPr>
        <p:sp>
          <p:nvSpPr>
            <p:cNvPr id="45" name="Freeform 149">
              <a:extLst>
                <a:ext uri="{FF2B5EF4-FFF2-40B4-BE49-F238E27FC236}">
                  <a16:creationId xmlns:a16="http://schemas.microsoft.com/office/drawing/2014/main" id="{D5A3A99F-274B-4DCB-9FB1-0513904BB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467" y="5566814"/>
              <a:ext cx="568775" cy="355648"/>
            </a:xfrm>
            <a:custGeom>
              <a:avLst/>
              <a:gdLst>
                <a:gd name="T0" fmla="*/ 177 w 184"/>
                <a:gd name="T1" fmla="*/ 91 h 115"/>
                <a:gd name="T2" fmla="*/ 177 w 184"/>
                <a:gd name="T3" fmla="*/ 86 h 115"/>
                <a:gd name="T4" fmla="*/ 87 w 184"/>
                <a:gd name="T5" fmla="*/ 0 h 115"/>
                <a:gd name="T6" fmla="*/ 30 w 184"/>
                <a:gd name="T7" fmla="*/ 20 h 115"/>
                <a:gd name="T8" fmla="*/ 0 w 184"/>
                <a:gd name="T9" fmla="*/ 64 h 115"/>
                <a:gd name="T10" fmla="*/ 20 w 184"/>
                <a:gd name="T11" fmla="*/ 64 h 115"/>
                <a:gd name="T12" fmla="*/ 87 w 184"/>
                <a:gd name="T13" fmla="*/ 18 h 115"/>
                <a:gd name="T14" fmla="*/ 159 w 184"/>
                <a:gd name="T15" fmla="*/ 85 h 115"/>
                <a:gd name="T16" fmla="*/ 159 w 184"/>
                <a:gd name="T17" fmla="*/ 91 h 115"/>
                <a:gd name="T18" fmla="*/ 150 w 184"/>
                <a:gd name="T19" fmla="*/ 91 h 115"/>
                <a:gd name="T20" fmla="*/ 168 w 184"/>
                <a:gd name="T21" fmla="*/ 115 h 115"/>
                <a:gd name="T22" fmla="*/ 184 w 184"/>
                <a:gd name="T23" fmla="*/ 91 h 115"/>
                <a:gd name="T24" fmla="*/ 177 w 184"/>
                <a:gd name="T25" fmla="*/ 9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115">
                  <a:moveTo>
                    <a:pt x="177" y="91"/>
                  </a:moveTo>
                  <a:cubicBezTo>
                    <a:pt x="177" y="86"/>
                    <a:pt x="177" y="86"/>
                    <a:pt x="177" y="86"/>
                  </a:cubicBezTo>
                  <a:cubicBezTo>
                    <a:pt x="175" y="38"/>
                    <a:pt x="135" y="0"/>
                    <a:pt x="87" y="0"/>
                  </a:cubicBezTo>
                  <a:cubicBezTo>
                    <a:pt x="66" y="0"/>
                    <a:pt x="46" y="7"/>
                    <a:pt x="30" y="20"/>
                  </a:cubicBezTo>
                  <a:cubicBezTo>
                    <a:pt x="16" y="31"/>
                    <a:pt x="6" y="47"/>
                    <a:pt x="0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0" y="36"/>
                    <a:pt x="57" y="18"/>
                    <a:pt x="87" y="18"/>
                  </a:cubicBezTo>
                  <a:cubicBezTo>
                    <a:pt x="125" y="18"/>
                    <a:pt x="156" y="47"/>
                    <a:pt x="159" y="85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0" y="91"/>
                    <a:pt x="150" y="91"/>
                    <a:pt x="150" y="91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84" y="91"/>
                    <a:pt x="184" y="91"/>
                    <a:pt x="184" y="91"/>
                  </a:cubicBezTo>
                  <a:lnTo>
                    <a:pt x="177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50">
              <a:extLst>
                <a:ext uri="{FF2B5EF4-FFF2-40B4-BE49-F238E27FC236}">
                  <a16:creationId xmlns:a16="http://schemas.microsoft.com/office/drawing/2014/main" id="{D931220E-8DB1-4A5E-8EBB-C2129F2CC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7777" y="5859700"/>
              <a:ext cx="512551" cy="266736"/>
            </a:xfrm>
            <a:custGeom>
              <a:avLst/>
              <a:gdLst>
                <a:gd name="T0" fmla="*/ 92 w 166"/>
                <a:gd name="T1" fmla="*/ 68 h 86"/>
                <a:gd name="T2" fmla="*/ 30 w 166"/>
                <a:gd name="T3" fmla="*/ 33 h 86"/>
                <a:gd name="T4" fmla="*/ 25 w 166"/>
                <a:gd name="T5" fmla="*/ 24 h 86"/>
                <a:gd name="T6" fmla="*/ 34 w 166"/>
                <a:gd name="T7" fmla="*/ 24 h 86"/>
                <a:gd name="T8" fmla="*/ 17 w 166"/>
                <a:gd name="T9" fmla="*/ 0 h 86"/>
                <a:gd name="T10" fmla="*/ 0 w 166"/>
                <a:gd name="T11" fmla="*/ 24 h 86"/>
                <a:gd name="T12" fmla="*/ 6 w 166"/>
                <a:gd name="T13" fmla="*/ 24 h 86"/>
                <a:gd name="T14" fmla="*/ 7 w 166"/>
                <a:gd name="T15" fmla="*/ 28 h 86"/>
                <a:gd name="T16" fmla="*/ 92 w 166"/>
                <a:gd name="T17" fmla="*/ 86 h 86"/>
                <a:gd name="T18" fmla="*/ 166 w 166"/>
                <a:gd name="T19" fmla="*/ 47 h 86"/>
                <a:gd name="T20" fmla="*/ 142 w 166"/>
                <a:gd name="T21" fmla="*/ 47 h 86"/>
                <a:gd name="T22" fmla="*/ 92 w 166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86">
                  <a:moveTo>
                    <a:pt x="92" y="68"/>
                  </a:moveTo>
                  <a:cubicBezTo>
                    <a:pt x="66" y="68"/>
                    <a:pt x="43" y="55"/>
                    <a:pt x="30" y="3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1" y="62"/>
                    <a:pt x="55" y="86"/>
                    <a:pt x="92" y="86"/>
                  </a:cubicBezTo>
                  <a:cubicBezTo>
                    <a:pt x="122" y="86"/>
                    <a:pt x="149" y="71"/>
                    <a:pt x="166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29" y="60"/>
                    <a:pt x="111" y="68"/>
                    <a:pt x="9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51">
              <a:extLst>
                <a:ext uri="{FF2B5EF4-FFF2-40B4-BE49-F238E27FC236}">
                  <a16:creationId xmlns:a16="http://schemas.microsoft.com/office/drawing/2014/main" id="{194A1EC4-6071-40AD-9475-F0B9B00356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4607" y="5693645"/>
              <a:ext cx="308577" cy="312500"/>
            </a:xfrm>
            <a:custGeom>
              <a:avLst/>
              <a:gdLst>
                <a:gd name="T0" fmla="*/ 50 w 100"/>
                <a:gd name="T1" fmla="*/ 101 h 101"/>
                <a:gd name="T2" fmla="*/ 100 w 100"/>
                <a:gd name="T3" fmla="*/ 50 h 101"/>
                <a:gd name="T4" fmla="*/ 50 w 100"/>
                <a:gd name="T5" fmla="*/ 0 h 101"/>
                <a:gd name="T6" fmla="*/ 0 w 100"/>
                <a:gd name="T7" fmla="*/ 50 h 101"/>
                <a:gd name="T8" fmla="*/ 50 w 100"/>
                <a:gd name="T9" fmla="*/ 101 h 101"/>
                <a:gd name="T10" fmla="*/ 50 w 100"/>
                <a:gd name="T11" fmla="*/ 9 h 101"/>
                <a:gd name="T12" fmla="*/ 92 w 100"/>
                <a:gd name="T13" fmla="*/ 50 h 101"/>
                <a:gd name="T14" fmla="*/ 50 w 100"/>
                <a:gd name="T15" fmla="*/ 92 h 101"/>
                <a:gd name="T16" fmla="*/ 9 w 100"/>
                <a:gd name="T17" fmla="*/ 50 h 101"/>
                <a:gd name="T18" fmla="*/ 50 w 100"/>
                <a:gd name="T19" fmla="*/ 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01">
                  <a:moveTo>
                    <a:pt x="50" y="101"/>
                  </a:moveTo>
                  <a:cubicBezTo>
                    <a:pt x="78" y="101"/>
                    <a:pt x="100" y="78"/>
                    <a:pt x="100" y="50"/>
                  </a:cubicBezTo>
                  <a:cubicBezTo>
                    <a:pt x="100" y="23"/>
                    <a:pt x="78" y="0"/>
                    <a:pt x="50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78"/>
                    <a:pt x="23" y="101"/>
                    <a:pt x="50" y="101"/>
                  </a:cubicBezTo>
                  <a:close/>
                  <a:moveTo>
                    <a:pt x="50" y="9"/>
                  </a:moveTo>
                  <a:cubicBezTo>
                    <a:pt x="73" y="9"/>
                    <a:pt x="92" y="28"/>
                    <a:pt x="92" y="50"/>
                  </a:cubicBezTo>
                  <a:cubicBezTo>
                    <a:pt x="92" y="73"/>
                    <a:pt x="73" y="92"/>
                    <a:pt x="50" y="92"/>
                  </a:cubicBezTo>
                  <a:cubicBezTo>
                    <a:pt x="27" y="92"/>
                    <a:pt x="9" y="73"/>
                    <a:pt x="9" y="50"/>
                  </a:cubicBezTo>
                  <a:cubicBezTo>
                    <a:pt x="9" y="28"/>
                    <a:pt x="27" y="9"/>
                    <a:pt x="5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52">
              <a:extLst>
                <a:ext uri="{FF2B5EF4-FFF2-40B4-BE49-F238E27FC236}">
                  <a16:creationId xmlns:a16="http://schemas.microsoft.com/office/drawing/2014/main" id="{DD476DA1-8D73-4D55-8ABB-4034D9452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9523" y="5748561"/>
              <a:ext cx="201359" cy="201359"/>
            </a:xfrm>
            <a:custGeom>
              <a:avLst/>
              <a:gdLst>
                <a:gd name="T0" fmla="*/ 32 w 65"/>
                <a:gd name="T1" fmla="*/ 65 h 65"/>
                <a:gd name="T2" fmla="*/ 65 w 65"/>
                <a:gd name="T3" fmla="*/ 32 h 65"/>
                <a:gd name="T4" fmla="*/ 32 w 65"/>
                <a:gd name="T5" fmla="*/ 0 h 65"/>
                <a:gd name="T6" fmla="*/ 0 w 65"/>
                <a:gd name="T7" fmla="*/ 32 h 65"/>
                <a:gd name="T8" fmla="*/ 32 w 65"/>
                <a:gd name="T9" fmla="*/ 65 h 65"/>
                <a:gd name="T10" fmla="*/ 30 w 65"/>
                <a:gd name="T11" fmla="*/ 36 h 65"/>
                <a:gd name="T12" fmla="*/ 18 w 65"/>
                <a:gd name="T13" fmla="*/ 23 h 65"/>
                <a:gd name="T14" fmla="*/ 29 w 65"/>
                <a:gd name="T15" fmla="*/ 11 h 65"/>
                <a:gd name="T16" fmla="*/ 29 w 65"/>
                <a:gd name="T17" fmla="*/ 5 h 65"/>
                <a:gd name="T18" fmla="*/ 36 w 65"/>
                <a:gd name="T19" fmla="*/ 5 h 65"/>
                <a:gd name="T20" fmla="*/ 36 w 65"/>
                <a:gd name="T21" fmla="*/ 11 h 65"/>
                <a:gd name="T22" fmla="*/ 46 w 65"/>
                <a:gd name="T23" fmla="*/ 13 h 65"/>
                <a:gd name="T24" fmla="*/ 44 w 65"/>
                <a:gd name="T25" fmla="*/ 21 h 65"/>
                <a:gd name="T26" fmla="*/ 34 w 65"/>
                <a:gd name="T27" fmla="*/ 18 h 65"/>
                <a:gd name="T28" fmla="*/ 28 w 65"/>
                <a:gd name="T29" fmla="*/ 22 h 65"/>
                <a:gd name="T30" fmla="*/ 36 w 65"/>
                <a:gd name="T31" fmla="*/ 28 h 65"/>
                <a:gd name="T32" fmla="*/ 47 w 65"/>
                <a:gd name="T33" fmla="*/ 41 h 65"/>
                <a:gd name="T34" fmla="*/ 36 w 65"/>
                <a:gd name="T35" fmla="*/ 53 h 65"/>
                <a:gd name="T36" fmla="*/ 36 w 65"/>
                <a:gd name="T37" fmla="*/ 60 h 65"/>
                <a:gd name="T38" fmla="*/ 29 w 65"/>
                <a:gd name="T39" fmla="*/ 60 h 65"/>
                <a:gd name="T40" fmla="*/ 29 w 65"/>
                <a:gd name="T41" fmla="*/ 54 h 65"/>
                <a:gd name="T42" fmla="*/ 17 w 65"/>
                <a:gd name="T43" fmla="*/ 51 h 65"/>
                <a:gd name="T44" fmla="*/ 19 w 65"/>
                <a:gd name="T45" fmla="*/ 43 h 65"/>
                <a:gd name="T46" fmla="*/ 31 w 65"/>
                <a:gd name="T47" fmla="*/ 46 h 65"/>
                <a:gd name="T48" fmla="*/ 37 w 65"/>
                <a:gd name="T49" fmla="*/ 42 h 65"/>
                <a:gd name="T50" fmla="*/ 30 w 65"/>
                <a:gd name="T5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65">
                  <a:moveTo>
                    <a:pt x="32" y="65"/>
                  </a:moveTo>
                  <a:cubicBezTo>
                    <a:pt x="50" y="65"/>
                    <a:pt x="65" y="50"/>
                    <a:pt x="65" y="32"/>
                  </a:cubicBezTo>
                  <a:cubicBezTo>
                    <a:pt x="65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lose/>
                  <a:moveTo>
                    <a:pt x="30" y="36"/>
                  </a:moveTo>
                  <a:cubicBezTo>
                    <a:pt x="23" y="33"/>
                    <a:pt x="18" y="30"/>
                    <a:pt x="18" y="23"/>
                  </a:cubicBezTo>
                  <a:cubicBezTo>
                    <a:pt x="18" y="17"/>
                    <a:pt x="22" y="13"/>
                    <a:pt x="29" y="11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40" y="11"/>
                    <a:pt x="43" y="12"/>
                    <a:pt x="46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0"/>
                    <a:pt x="39" y="18"/>
                    <a:pt x="34" y="18"/>
                  </a:cubicBezTo>
                  <a:cubicBezTo>
                    <a:pt x="30" y="18"/>
                    <a:pt x="28" y="20"/>
                    <a:pt x="28" y="22"/>
                  </a:cubicBezTo>
                  <a:cubicBezTo>
                    <a:pt x="28" y="24"/>
                    <a:pt x="30" y="26"/>
                    <a:pt x="36" y="28"/>
                  </a:cubicBezTo>
                  <a:cubicBezTo>
                    <a:pt x="44" y="31"/>
                    <a:pt x="47" y="35"/>
                    <a:pt x="47" y="41"/>
                  </a:cubicBezTo>
                  <a:cubicBezTo>
                    <a:pt x="47" y="47"/>
                    <a:pt x="43" y="52"/>
                    <a:pt x="36" y="53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4" y="53"/>
                    <a:pt x="20" y="52"/>
                    <a:pt x="17" y="51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2" y="44"/>
                    <a:pt x="26" y="46"/>
                    <a:pt x="31" y="46"/>
                  </a:cubicBezTo>
                  <a:cubicBezTo>
                    <a:pt x="35" y="46"/>
                    <a:pt x="37" y="44"/>
                    <a:pt x="37" y="42"/>
                  </a:cubicBezTo>
                  <a:cubicBezTo>
                    <a:pt x="37" y="39"/>
                    <a:pt x="35" y="37"/>
                    <a:pt x="3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3C1DBA99-4ED6-49CA-A464-46C18A2A0612}"/>
              </a:ext>
            </a:extLst>
          </p:cNvPr>
          <p:cNvSpPr txBox="1"/>
          <p:nvPr/>
        </p:nvSpPr>
        <p:spPr>
          <a:xfrm>
            <a:off x="3199049" y="1961341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title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EDBC82F-8542-4CC5-B0D8-5B4091D36DE0}"/>
              </a:ext>
            </a:extLst>
          </p:cNvPr>
          <p:cNvSpPr txBox="1"/>
          <p:nvPr/>
        </p:nvSpPr>
        <p:spPr>
          <a:xfrm>
            <a:off x="5607481" y="3192891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title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842FF9B-D9B9-4353-9162-8EC5D5E5DF1C}"/>
              </a:ext>
            </a:extLst>
          </p:cNvPr>
          <p:cNvSpPr txBox="1"/>
          <p:nvPr/>
        </p:nvSpPr>
        <p:spPr>
          <a:xfrm>
            <a:off x="3753307" y="4373789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title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66180E-4B4B-4A7E-825F-0BC8D21A1687}"/>
              </a:ext>
            </a:extLst>
          </p:cNvPr>
          <p:cNvGrpSpPr/>
          <p:nvPr/>
        </p:nvGrpSpPr>
        <p:grpSpPr>
          <a:xfrm>
            <a:off x="7274863" y="1734582"/>
            <a:ext cx="952500" cy="764461"/>
            <a:chOff x="4145699" y="1416086"/>
            <a:chExt cx="952500" cy="76446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9AD7231-C4E0-462F-8555-866517A22A10}"/>
                </a:ext>
              </a:extLst>
            </p:cNvPr>
            <p:cNvSpPr txBox="1"/>
            <p:nvPr/>
          </p:nvSpPr>
          <p:spPr>
            <a:xfrm>
              <a:off x="4145699" y="1416086"/>
              <a:ext cx="952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45DCFC9-A38B-41B3-9FB9-024E2DEB964D}"/>
                </a:ext>
              </a:extLst>
            </p:cNvPr>
            <p:cNvSpPr txBox="1"/>
            <p:nvPr/>
          </p:nvSpPr>
          <p:spPr>
            <a:xfrm>
              <a:off x="4145699" y="1903548"/>
              <a:ext cx="95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A6A6A6"/>
                  </a:solidFill>
                  <a:cs typeface="+mn-ea"/>
                  <a:sym typeface="+mn-lt"/>
                </a:rPr>
                <a:t>OPTION</a:t>
              </a:r>
              <a:endParaRPr lang="zh-CN" altLang="en-US" sz="1200" dirty="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E827C47-216F-4269-B272-7E3BDC154016}"/>
              </a:ext>
            </a:extLst>
          </p:cNvPr>
          <p:cNvGrpSpPr/>
          <p:nvPr/>
        </p:nvGrpSpPr>
        <p:grpSpPr>
          <a:xfrm>
            <a:off x="7274863" y="3231971"/>
            <a:ext cx="952500" cy="764461"/>
            <a:chOff x="4145699" y="1416086"/>
            <a:chExt cx="952500" cy="764461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73D9ECE-297E-41C5-8161-BA3F0E73F21C}"/>
                </a:ext>
              </a:extLst>
            </p:cNvPr>
            <p:cNvSpPr txBox="1"/>
            <p:nvPr/>
          </p:nvSpPr>
          <p:spPr>
            <a:xfrm>
              <a:off x="4145699" y="1416086"/>
              <a:ext cx="952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4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DB23C0E-2F17-42D7-928D-B5DCBE158525}"/>
                </a:ext>
              </a:extLst>
            </p:cNvPr>
            <p:cNvSpPr txBox="1"/>
            <p:nvPr/>
          </p:nvSpPr>
          <p:spPr>
            <a:xfrm>
              <a:off x="4145699" y="1903548"/>
              <a:ext cx="95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A6A6A6"/>
                  </a:solidFill>
                  <a:cs typeface="+mn-ea"/>
                  <a:sym typeface="+mn-lt"/>
                </a:rPr>
                <a:t>OPTION</a:t>
              </a:r>
              <a:endParaRPr lang="zh-CN" altLang="en-US" sz="1200" dirty="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2F8C377-7A48-4FE3-90E3-1063BB18DE72}"/>
              </a:ext>
            </a:extLst>
          </p:cNvPr>
          <p:cNvGrpSpPr/>
          <p:nvPr/>
        </p:nvGrpSpPr>
        <p:grpSpPr>
          <a:xfrm>
            <a:off x="7274863" y="4721597"/>
            <a:ext cx="952500" cy="764461"/>
            <a:chOff x="4145699" y="1416086"/>
            <a:chExt cx="952500" cy="76446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19A8BCD-2D3D-4C08-A2B8-175545F8C793}"/>
                </a:ext>
              </a:extLst>
            </p:cNvPr>
            <p:cNvSpPr txBox="1"/>
            <p:nvPr/>
          </p:nvSpPr>
          <p:spPr>
            <a:xfrm>
              <a:off x="4145699" y="1416086"/>
              <a:ext cx="952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2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6825A04-C600-46B6-BD39-F95704C64858}"/>
                </a:ext>
              </a:extLst>
            </p:cNvPr>
            <p:cNvSpPr txBox="1"/>
            <p:nvPr/>
          </p:nvSpPr>
          <p:spPr>
            <a:xfrm>
              <a:off x="4145699" y="1903548"/>
              <a:ext cx="95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A6A6A6"/>
                  </a:solidFill>
                  <a:cs typeface="+mn-ea"/>
                  <a:sym typeface="+mn-lt"/>
                </a:rPr>
                <a:t>OPTION</a:t>
              </a:r>
              <a:endParaRPr lang="zh-CN" altLang="en-US" sz="1200" dirty="0">
                <a:solidFill>
                  <a:srgbClr val="A6A6A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BD1DE17-FB8B-4D66-A3B8-9BC948AB1059}"/>
              </a:ext>
            </a:extLst>
          </p:cNvPr>
          <p:cNvGrpSpPr/>
          <p:nvPr/>
        </p:nvGrpSpPr>
        <p:grpSpPr>
          <a:xfrm>
            <a:off x="8216986" y="1781910"/>
            <a:ext cx="2921430" cy="824401"/>
            <a:chOff x="7796076" y="2124190"/>
            <a:chExt cx="2921430" cy="824401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E998C88-D900-422F-BED0-841D839C5061}"/>
                </a:ext>
              </a:extLst>
            </p:cNvPr>
            <p:cNvSpPr txBox="1"/>
            <p:nvPr/>
          </p:nvSpPr>
          <p:spPr bwMode="auto">
            <a:xfrm>
              <a:off x="7796076" y="2398504"/>
              <a:ext cx="2921430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FA65A89-5AAC-4975-B48D-AA008902106D}"/>
                </a:ext>
              </a:extLst>
            </p:cNvPr>
            <p:cNvSpPr txBox="1"/>
            <p:nvPr/>
          </p:nvSpPr>
          <p:spPr bwMode="auto">
            <a:xfrm>
              <a:off x="7796076" y="2124190"/>
              <a:ext cx="240635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spc="100" dirty="0">
                  <a:solidFill>
                    <a:schemeClr val="accent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2A63DB7-86DD-40E0-A2CC-E0B8DEAE871A}"/>
              </a:ext>
            </a:extLst>
          </p:cNvPr>
          <p:cNvGrpSpPr/>
          <p:nvPr/>
        </p:nvGrpSpPr>
        <p:grpSpPr>
          <a:xfrm>
            <a:off x="8216986" y="3267810"/>
            <a:ext cx="2921430" cy="824401"/>
            <a:chOff x="7796076" y="2124190"/>
            <a:chExt cx="2921430" cy="824401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600B2E8-5D4D-4632-9C10-83CB4A08B111}"/>
                </a:ext>
              </a:extLst>
            </p:cNvPr>
            <p:cNvSpPr txBox="1"/>
            <p:nvPr/>
          </p:nvSpPr>
          <p:spPr bwMode="auto">
            <a:xfrm>
              <a:off x="7796076" y="2398504"/>
              <a:ext cx="2921430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E61CF0F-6827-4A52-801A-1CB10C8CE018}"/>
                </a:ext>
              </a:extLst>
            </p:cNvPr>
            <p:cNvSpPr txBox="1"/>
            <p:nvPr/>
          </p:nvSpPr>
          <p:spPr bwMode="auto">
            <a:xfrm>
              <a:off x="7796076" y="2124190"/>
              <a:ext cx="240635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spc="100" dirty="0">
                  <a:solidFill>
                    <a:schemeClr val="accent4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167EBC2-3FC0-436F-B483-0427204750FE}"/>
              </a:ext>
            </a:extLst>
          </p:cNvPr>
          <p:cNvGrpSpPr/>
          <p:nvPr/>
        </p:nvGrpSpPr>
        <p:grpSpPr>
          <a:xfrm>
            <a:off x="8216986" y="4753710"/>
            <a:ext cx="2921430" cy="824401"/>
            <a:chOff x="7796076" y="2124190"/>
            <a:chExt cx="2921430" cy="824401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AF7A498-81F0-4A7E-BC5B-B56FB78978F8}"/>
                </a:ext>
              </a:extLst>
            </p:cNvPr>
            <p:cNvSpPr txBox="1"/>
            <p:nvPr/>
          </p:nvSpPr>
          <p:spPr bwMode="auto">
            <a:xfrm>
              <a:off x="7796076" y="2398504"/>
              <a:ext cx="2921430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1F958BB-0BE8-416A-9F74-C3F0891CF638}"/>
                </a:ext>
              </a:extLst>
            </p:cNvPr>
            <p:cNvSpPr txBox="1"/>
            <p:nvPr/>
          </p:nvSpPr>
          <p:spPr bwMode="auto">
            <a:xfrm>
              <a:off x="7796076" y="2124190"/>
              <a:ext cx="240635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spc="100" dirty="0">
                  <a:solidFill>
                    <a:schemeClr val="accent2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000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2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8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2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8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2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2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12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49" grpId="0"/>
      <p:bldP spid="50" grpId="0"/>
      <p:bldP spid="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605968" y="406172"/>
            <a:ext cx="2980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教学总结</a:t>
            </a:r>
          </a:p>
        </p:txBody>
      </p:sp>
      <p:sp>
        <p:nvSpPr>
          <p:cNvPr id="54" name="圆角矩形 7">
            <a:extLst>
              <a:ext uri="{FF2B5EF4-FFF2-40B4-BE49-F238E27FC236}">
                <a16:creationId xmlns:a16="http://schemas.microsoft.com/office/drawing/2014/main" id="{3A1674B8-E127-4635-B68B-C9CEE27DDE97}"/>
              </a:ext>
            </a:extLst>
          </p:cNvPr>
          <p:cNvSpPr/>
          <p:nvPr/>
        </p:nvSpPr>
        <p:spPr>
          <a:xfrm>
            <a:off x="4614376" y="2238071"/>
            <a:ext cx="2963248" cy="2007143"/>
          </a:xfrm>
          <a:prstGeom prst="roundRect">
            <a:avLst>
              <a:gd name="adj" fmla="val 7330"/>
            </a:avLst>
          </a:prstGeom>
          <a:noFill/>
          <a:ln w="222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1F2843F-3DEC-4294-AB09-BC34F87A2E63}"/>
              </a:ext>
            </a:extLst>
          </p:cNvPr>
          <p:cNvGrpSpPr/>
          <p:nvPr/>
        </p:nvGrpSpPr>
        <p:grpSpPr>
          <a:xfrm>
            <a:off x="4892820" y="3011278"/>
            <a:ext cx="2406357" cy="902508"/>
            <a:chOff x="4892820" y="3011278"/>
            <a:chExt cx="2406357" cy="90250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530FA18-92BE-420C-BA60-DC36389E7868}"/>
                </a:ext>
              </a:extLst>
            </p:cNvPr>
            <p:cNvSpPr txBox="1"/>
            <p:nvPr/>
          </p:nvSpPr>
          <p:spPr bwMode="auto">
            <a:xfrm>
              <a:off x="4892820" y="3363699"/>
              <a:ext cx="2406357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中国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最大</a:t>
              </a: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的原创</a:t>
              </a:r>
              <a:r>
                <a:rPr lang="en-US" altLang="zh-CN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素材站有中国最</a:t>
              </a: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强的</a:t>
              </a:r>
              <a:r>
                <a:rPr lang="en-US" altLang="zh-CN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制作团队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178C9A9-4291-4228-9E7A-ACB8D40849EC}"/>
                </a:ext>
              </a:extLst>
            </p:cNvPr>
            <p:cNvSpPr txBox="1"/>
            <p:nvPr/>
          </p:nvSpPr>
          <p:spPr bwMode="auto">
            <a:xfrm>
              <a:off x="5134600" y="3011278"/>
              <a:ext cx="1922797" cy="400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 spc="100">
                  <a:solidFill>
                    <a:schemeClr val="accent1"/>
                  </a:solidFill>
                  <a:latin typeface="造字工房悦黑（非商用）常规体" pitchFamily="50" charset="-122"/>
                  <a:ea typeface="造字工房悦黑（非商用）常规体" pitchFamily="50" charset="-122"/>
                </a:defRPr>
              </a:lvl1pPr>
            </a:lstStyle>
            <a:p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</a:p>
          </p:txBody>
        </p:sp>
      </p:grpSp>
      <p:sp>
        <p:nvSpPr>
          <p:cNvPr id="58" name="圆角矩形 15">
            <a:extLst>
              <a:ext uri="{FF2B5EF4-FFF2-40B4-BE49-F238E27FC236}">
                <a16:creationId xmlns:a16="http://schemas.microsoft.com/office/drawing/2014/main" id="{F7FFFDE3-49F5-40F7-A084-6EC40A21E58C}"/>
              </a:ext>
            </a:extLst>
          </p:cNvPr>
          <p:cNvSpPr/>
          <p:nvPr/>
        </p:nvSpPr>
        <p:spPr>
          <a:xfrm>
            <a:off x="7979876" y="2238071"/>
            <a:ext cx="2963248" cy="2007143"/>
          </a:xfrm>
          <a:prstGeom prst="roundRect">
            <a:avLst>
              <a:gd name="adj" fmla="val 7330"/>
            </a:avLst>
          </a:prstGeom>
          <a:noFill/>
          <a:ln w="222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A4C72FD-9685-4081-B6A0-CBDCA5B5BE91}"/>
              </a:ext>
            </a:extLst>
          </p:cNvPr>
          <p:cNvGrpSpPr/>
          <p:nvPr/>
        </p:nvGrpSpPr>
        <p:grpSpPr>
          <a:xfrm>
            <a:off x="8258320" y="3011278"/>
            <a:ext cx="2406357" cy="902508"/>
            <a:chOff x="8258320" y="3011278"/>
            <a:chExt cx="2406357" cy="90250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CB46B30-6065-4CD4-9AB2-EA4E8D94AB2C}"/>
                </a:ext>
              </a:extLst>
            </p:cNvPr>
            <p:cNvSpPr txBox="1"/>
            <p:nvPr/>
          </p:nvSpPr>
          <p:spPr bwMode="auto">
            <a:xfrm>
              <a:off x="8258320" y="3363699"/>
              <a:ext cx="2406357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中国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最大</a:t>
              </a: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的原创</a:t>
              </a:r>
              <a:r>
                <a:rPr lang="en-US" altLang="zh-CN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素材站有中国最</a:t>
              </a: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强的</a:t>
              </a:r>
              <a:r>
                <a:rPr lang="en-US" altLang="zh-CN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制作团队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61B1BF9-CA3E-481A-8F1F-D5883556CE3B}"/>
                </a:ext>
              </a:extLst>
            </p:cNvPr>
            <p:cNvSpPr txBox="1"/>
            <p:nvPr/>
          </p:nvSpPr>
          <p:spPr bwMode="auto">
            <a:xfrm>
              <a:off x="8500100" y="3011278"/>
              <a:ext cx="1922797" cy="400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 spc="100">
                  <a:solidFill>
                    <a:schemeClr val="accent3"/>
                  </a:solidFill>
                  <a:latin typeface="造字工房悦黑（非商用）常规体" pitchFamily="50" charset="-122"/>
                  <a:ea typeface="造字工房悦黑（非商用）常规体" pitchFamily="50" charset="-122"/>
                </a:defRPr>
              </a:lvl1pPr>
            </a:lstStyle>
            <a:p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</a:p>
          </p:txBody>
        </p:sp>
      </p:grpSp>
      <p:sp>
        <p:nvSpPr>
          <p:cNvPr id="62" name="圆角矩形 23">
            <a:extLst>
              <a:ext uri="{FF2B5EF4-FFF2-40B4-BE49-F238E27FC236}">
                <a16:creationId xmlns:a16="http://schemas.microsoft.com/office/drawing/2014/main" id="{AE11AC4E-8196-42BA-B563-5F1FE0141BE5}"/>
              </a:ext>
            </a:extLst>
          </p:cNvPr>
          <p:cNvSpPr/>
          <p:nvPr/>
        </p:nvSpPr>
        <p:spPr>
          <a:xfrm>
            <a:off x="1248876" y="2238071"/>
            <a:ext cx="2963248" cy="2007143"/>
          </a:xfrm>
          <a:prstGeom prst="roundRect">
            <a:avLst>
              <a:gd name="adj" fmla="val 7330"/>
            </a:avLst>
          </a:prstGeom>
          <a:noFill/>
          <a:ln w="222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圆角矩形 34">
            <a:extLst>
              <a:ext uri="{FF2B5EF4-FFF2-40B4-BE49-F238E27FC236}">
                <a16:creationId xmlns:a16="http://schemas.microsoft.com/office/drawing/2014/main" id="{761FAD70-1A36-4206-B05B-920268DB3C06}"/>
              </a:ext>
            </a:extLst>
          </p:cNvPr>
          <p:cNvSpPr/>
          <p:nvPr/>
        </p:nvSpPr>
        <p:spPr>
          <a:xfrm>
            <a:off x="1663618" y="1928082"/>
            <a:ext cx="2083685" cy="63170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5080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87D5AF0-42D1-4CCD-BC93-4CBE5DED6EC2}"/>
              </a:ext>
            </a:extLst>
          </p:cNvPr>
          <p:cNvGrpSpPr/>
          <p:nvPr/>
        </p:nvGrpSpPr>
        <p:grpSpPr>
          <a:xfrm>
            <a:off x="1527320" y="3011278"/>
            <a:ext cx="2406357" cy="902508"/>
            <a:chOff x="1527320" y="3011278"/>
            <a:chExt cx="2406357" cy="902508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FA78DA5-2D23-4649-B4E6-8605128D966E}"/>
                </a:ext>
              </a:extLst>
            </p:cNvPr>
            <p:cNvSpPr txBox="1"/>
            <p:nvPr/>
          </p:nvSpPr>
          <p:spPr bwMode="auto">
            <a:xfrm>
              <a:off x="1527320" y="3363699"/>
              <a:ext cx="2406357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中国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最大</a:t>
              </a: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的原创</a:t>
              </a:r>
              <a:r>
                <a:rPr lang="en-US" altLang="zh-CN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素材站有中国最</a:t>
              </a:r>
              <a:r>
                <a:rPr lang="zh-CN" altLang="en-US" sz="1050" spc="3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强的</a:t>
              </a:r>
              <a:r>
                <a:rPr lang="en-US" altLang="zh-CN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05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制作团队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256F7CA-B6A3-475F-90B3-9CDFB55DEB6F}"/>
                </a:ext>
              </a:extLst>
            </p:cNvPr>
            <p:cNvSpPr txBox="1"/>
            <p:nvPr/>
          </p:nvSpPr>
          <p:spPr bwMode="auto">
            <a:xfrm>
              <a:off x="1769100" y="3011278"/>
              <a:ext cx="192279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pc="100">
                  <a:solidFill>
                    <a:schemeClr val="bg1"/>
                  </a:solidFill>
                  <a:latin typeface="造字工房悦黑（非商用）常规体" pitchFamily="50" charset="-122"/>
                  <a:ea typeface="造字工房悦黑（非商用）常规体" pitchFamily="50" charset="-122"/>
                </a:defRPr>
              </a:lvl1pPr>
            </a:lstStyle>
            <a:p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9D8B9D3-C1BB-4CA3-ADB0-6E6DA996F7CE}"/>
              </a:ext>
            </a:extLst>
          </p:cNvPr>
          <p:cNvGrpSpPr/>
          <p:nvPr/>
        </p:nvGrpSpPr>
        <p:grpSpPr>
          <a:xfrm>
            <a:off x="1299304" y="4578350"/>
            <a:ext cx="9593393" cy="769262"/>
            <a:chOff x="1839176" y="5445125"/>
            <a:chExt cx="8513649" cy="769262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DD24CA29-440B-49E6-A59D-EFD5D5708F56}"/>
                </a:ext>
              </a:extLst>
            </p:cNvPr>
            <p:cNvCxnSpPr/>
            <p:nvPr/>
          </p:nvCxnSpPr>
          <p:spPr>
            <a:xfrm>
              <a:off x="1839176" y="5445125"/>
              <a:ext cx="8513649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A94D657-D5F1-4D87-AFAF-81991B33546F}"/>
                </a:ext>
              </a:extLst>
            </p:cNvPr>
            <p:cNvSpPr txBox="1"/>
            <p:nvPr/>
          </p:nvSpPr>
          <p:spPr>
            <a:xfrm>
              <a:off x="1874403" y="5531123"/>
              <a:ext cx="8443195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30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中国</a:t>
              </a:r>
              <a:r>
                <a:rPr lang="zh-CN" altLang="en-US" sz="16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最大的原创</a:t>
              </a:r>
              <a:r>
                <a:rPr lang="en-US" altLang="zh-CN" sz="16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素材站，有中国最强的</a:t>
              </a:r>
              <a:r>
                <a:rPr lang="en-US" altLang="zh-CN" sz="16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制作团队，有人人都能快速提升的</a:t>
              </a:r>
              <a:r>
                <a:rPr lang="en-US" altLang="zh-CN" sz="16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培训。清晰、美观、创意、有效、超值、保密，是他们为数百家客户带来意想不到的价值</a:t>
              </a:r>
            </a:p>
          </p:txBody>
        </p:sp>
      </p:grpSp>
      <p:sp>
        <p:nvSpPr>
          <p:cNvPr id="70" name="圆角矩形 35">
            <a:extLst>
              <a:ext uri="{FF2B5EF4-FFF2-40B4-BE49-F238E27FC236}">
                <a16:creationId xmlns:a16="http://schemas.microsoft.com/office/drawing/2014/main" id="{83908A4C-7852-4550-8E1B-ACD5B67DA31F}"/>
              </a:ext>
            </a:extLst>
          </p:cNvPr>
          <p:cNvSpPr/>
          <p:nvPr/>
        </p:nvSpPr>
        <p:spPr>
          <a:xfrm>
            <a:off x="5053526" y="1928082"/>
            <a:ext cx="2083685" cy="63170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5080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2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圆角矩形 36">
            <a:extLst>
              <a:ext uri="{FF2B5EF4-FFF2-40B4-BE49-F238E27FC236}">
                <a16:creationId xmlns:a16="http://schemas.microsoft.com/office/drawing/2014/main" id="{D016103F-8F35-48A1-A92F-0324BDDAA0A8}"/>
              </a:ext>
            </a:extLst>
          </p:cNvPr>
          <p:cNvSpPr/>
          <p:nvPr/>
        </p:nvSpPr>
        <p:spPr>
          <a:xfrm>
            <a:off x="8417077" y="1928082"/>
            <a:ext cx="2083685" cy="63170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50800"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241300" dist="101600" dir="162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ABB6702-2BF5-4216-A7B6-B8605E34AFC2}"/>
              </a:ext>
            </a:extLst>
          </p:cNvPr>
          <p:cNvSpPr txBox="1"/>
          <p:nvPr/>
        </p:nvSpPr>
        <p:spPr bwMode="auto">
          <a:xfrm>
            <a:off x="1910915" y="2009456"/>
            <a:ext cx="158908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OPTION 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B6745E8-7DD1-49E0-B101-BF464BE5FA4E}"/>
              </a:ext>
            </a:extLst>
          </p:cNvPr>
          <p:cNvSpPr txBox="1"/>
          <p:nvPr/>
        </p:nvSpPr>
        <p:spPr bwMode="auto">
          <a:xfrm>
            <a:off x="5300823" y="2009456"/>
            <a:ext cx="158908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OPTION 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411E05-BF81-42D5-9CB4-2D64BDE61B4B}"/>
              </a:ext>
            </a:extLst>
          </p:cNvPr>
          <p:cNvSpPr txBox="1"/>
          <p:nvPr/>
        </p:nvSpPr>
        <p:spPr bwMode="auto">
          <a:xfrm>
            <a:off x="8664374" y="2009456"/>
            <a:ext cx="158908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OPTION 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452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60"/>
                            </p:stCondLst>
                            <p:childTnLst>
                              <p:par>
                                <p:cTn id="32" presetID="2" presetClass="entr" presetSubtype="4" ac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4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nodeType="withEffect">
                                  <p:stCondLst>
                                    <p:cond delay="34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60"/>
                            </p:stCondLst>
                            <p:childTnLst>
                              <p:par>
                                <p:cTn id="45" presetID="2" presetClass="entr" presetSubtype="4" ac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4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nodeType="withEffect">
                                  <p:stCondLst>
                                    <p:cond delay="34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6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4" grpId="0" animBg="1"/>
      <p:bldP spid="58" grpId="0" animBg="1"/>
      <p:bldP spid="62" grpId="0" animBg="1"/>
      <p:bldP spid="63" grpId="0" animBg="1"/>
      <p:bldP spid="70" grpId="0" animBg="1"/>
      <p:bldP spid="71" grpId="0" animBg="1"/>
      <p:bldP spid="72" grpId="0"/>
      <p:bldP spid="73" grpId="0"/>
      <p:bldP spid="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A2A3202-B7CF-4F8B-98C0-12EFAF166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8"/>
            <a:ext cx="12192000" cy="685536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4282C8C-7B83-4C13-B4CA-D4EDF6E67830}"/>
              </a:ext>
            </a:extLst>
          </p:cNvPr>
          <p:cNvSpPr/>
          <p:nvPr/>
        </p:nvSpPr>
        <p:spPr>
          <a:xfrm rot="5400000">
            <a:off x="4157661" y="-1440009"/>
            <a:ext cx="3876677" cy="89064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EA9F28-4FB3-4D25-B4F4-05CE6A0BCDAA}"/>
              </a:ext>
            </a:extLst>
          </p:cNvPr>
          <p:cNvSpPr/>
          <p:nvPr/>
        </p:nvSpPr>
        <p:spPr>
          <a:xfrm>
            <a:off x="1380514" y="1386241"/>
            <a:ext cx="94309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800" b="1" spc="-150">
                <a:solidFill>
                  <a:srgbClr val="00B050"/>
                </a:solidFill>
                <a:cs typeface="+mn-ea"/>
                <a:sym typeface="+mn-lt"/>
              </a:rPr>
              <a:t>汇报完毕谢谢观看</a:t>
            </a:r>
          </a:p>
        </p:txBody>
      </p:sp>
      <p:sp>
        <p:nvSpPr>
          <p:cNvPr id="12" name="69 CuadroTexto">
            <a:extLst>
              <a:ext uri="{FF2B5EF4-FFF2-40B4-BE49-F238E27FC236}">
                <a16:creationId xmlns:a16="http://schemas.microsoft.com/office/drawing/2014/main" id="{18BC4336-F07B-4AE4-AA54-3EFB420EDCC7}"/>
              </a:ext>
            </a:extLst>
          </p:cNvPr>
          <p:cNvSpPr txBox="1"/>
          <p:nvPr/>
        </p:nvSpPr>
        <p:spPr>
          <a:xfrm>
            <a:off x="3192122" y="3905988"/>
            <a:ext cx="5769655" cy="514742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kern="1000" spc="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详细</a:t>
            </a:r>
            <a:r>
              <a:rPr lang="zh-CN" altLang="en-US" sz="1100" kern="1000" spc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</a:t>
            </a:r>
            <a:r>
              <a:rPr lang="en-US" altLang="zh-CN" sz="1100" kern="1000" spc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kern="1000" spc="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  <a:endParaRPr lang="es-MX" sz="1100" spc="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BDD9C96-45EC-4DD4-AA79-D3375571FD1A}"/>
              </a:ext>
            </a:extLst>
          </p:cNvPr>
          <p:cNvSpPr/>
          <p:nvPr/>
        </p:nvSpPr>
        <p:spPr>
          <a:xfrm>
            <a:off x="3668893" y="2764990"/>
            <a:ext cx="485421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spc="1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THANK YOU FOR WATCHING </a:t>
            </a:r>
            <a:endParaRPr lang="zh-CN" altLang="en-US" sz="1100" spc="1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A4AF17-1828-477C-8E85-BF39F54D9A50}"/>
              </a:ext>
            </a:extLst>
          </p:cNvPr>
          <p:cNvGrpSpPr/>
          <p:nvPr/>
        </p:nvGrpSpPr>
        <p:grpSpPr>
          <a:xfrm>
            <a:off x="7982413" y="3144171"/>
            <a:ext cx="2910629" cy="2768265"/>
            <a:chOff x="6795191" y="1994743"/>
            <a:chExt cx="4507117" cy="42866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11BDB9F-B6F8-48CD-98EF-B4B5B82D66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62738" y="1994743"/>
              <a:ext cx="2209800" cy="2975573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1C27E93-5BE4-4555-8E79-5F1B759D8D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95191" y="3830936"/>
              <a:ext cx="4507117" cy="24504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008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A2A3202-B7CF-4F8B-98C0-12EFAF166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18"/>
            <a:ext cx="12192000" cy="6855363"/>
          </a:xfrm>
          <a:prstGeom prst="rect">
            <a:avLst/>
          </a:prstGeom>
        </p:spPr>
      </p:pic>
      <p:sp>
        <p:nvSpPr>
          <p:cNvPr id="14" name="TextBox 17">
            <a:extLst>
              <a:ext uri="{FF2B5EF4-FFF2-40B4-BE49-F238E27FC236}">
                <a16:creationId xmlns:a16="http://schemas.microsoft.com/office/drawing/2014/main" id="{313FB138-20F6-4F5A-83A8-3B4CB7B0608C}"/>
              </a:ext>
            </a:extLst>
          </p:cNvPr>
          <p:cNvSpPr txBox="1"/>
          <p:nvPr/>
        </p:nvSpPr>
        <p:spPr>
          <a:xfrm>
            <a:off x="2897691" y="1775543"/>
            <a:ext cx="65233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1000">
                <a:solidFill>
                  <a:srgbClr val="00B050"/>
                </a:solidFill>
                <a:cs typeface="+mn-ea"/>
                <a:sym typeface="+mn-lt"/>
              </a:rPr>
              <a:t>教学分析</a:t>
            </a:r>
            <a:endParaRPr lang="id-ID" sz="8800" b="1" spc="1000" dirty="0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A27E3EC-0EEE-473E-A2B6-25DA67CE8EFF}"/>
              </a:ext>
            </a:extLst>
          </p:cNvPr>
          <p:cNvSpPr/>
          <p:nvPr/>
        </p:nvSpPr>
        <p:spPr>
          <a:xfrm>
            <a:off x="1561947" y="3222015"/>
            <a:ext cx="90082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spc="2500">
                <a:solidFill>
                  <a:srgbClr val="00B050"/>
                </a:solidFill>
                <a:cs typeface="+mn-ea"/>
                <a:sym typeface="+mn-lt"/>
              </a:rPr>
              <a:t>ANALYSIS OF TEACHING</a:t>
            </a:r>
            <a:endParaRPr lang="zh-CN" altLang="en-US" sz="1600" spc="2500">
              <a:solidFill>
                <a:srgbClr val="00B0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490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2000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558394" y="422608"/>
            <a:ext cx="3062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课程性质 </a:t>
            </a:r>
          </a:p>
        </p:txBody>
      </p:sp>
      <p:sp>
        <p:nvSpPr>
          <p:cNvPr id="138" name="Rectangle 7">
            <a:extLst>
              <a:ext uri="{FF2B5EF4-FFF2-40B4-BE49-F238E27FC236}">
                <a16:creationId xmlns:a16="http://schemas.microsoft.com/office/drawing/2014/main" id="{9C0A5852-A91E-4225-B8C3-5972EE541262}"/>
              </a:ext>
            </a:extLst>
          </p:cNvPr>
          <p:cNvSpPr/>
          <p:nvPr/>
        </p:nvSpPr>
        <p:spPr>
          <a:xfrm>
            <a:off x="6851778" y="4524439"/>
            <a:ext cx="35953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lang="en-US" sz="12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Rectangle 8">
            <a:extLst>
              <a:ext uri="{FF2B5EF4-FFF2-40B4-BE49-F238E27FC236}">
                <a16:creationId xmlns:a16="http://schemas.microsoft.com/office/drawing/2014/main" id="{A7725475-6C1E-4D2C-814D-A8007ABD79C0}"/>
              </a:ext>
            </a:extLst>
          </p:cNvPr>
          <p:cNvSpPr/>
          <p:nvPr/>
        </p:nvSpPr>
        <p:spPr>
          <a:xfrm>
            <a:off x="6846552" y="4100677"/>
            <a:ext cx="3385642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在这里添加您的标题</a:t>
            </a:r>
            <a:endParaRPr lang="en-US" sz="20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0" name="Rectangle 9">
            <a:extLst>
              <a:ext uri="{FF2B5EF4-FFF2-40B4-BE49-F238E27FC236}">
                <a16:creationId xmlns:a16="http://schemas.microsoft.com/office/drawing/2014/main" id="{6F6F2B3B-C289-4CC2-9902-62F09D02DE5C}"/>
              </a:ext>
            </a:extLst>
          </p:cNvPr>
          <p:cNvSpPr/>
          <p:nvPr/>
        </p:nvSpPr>
        <p:spPr>
          <a:xfrm>
            <a:off x="6851778" y="5665703"/>
            <a:ext cx="35953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lang="en-US" sz="12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Rectangle 10">
            <a:extLst>
              <a:ext uri="{FF2B5EF4-FFF2-40B4-BE49-F238E27FC236}">
                <a16:creationId xmlns:a16="http://schemas.microsoft.com/office/drawing/2014/main" id="{38DC32F1-E20C-4990-BF38-B4566B3D274B}"/>
              </a:ext>
            </a:extLst>
          </p:cNvPr>
          <p:cNvSpPr/>
          <p:nvPr/>
        </p:nvSpPr>
        <p:spPr>
          <a:xfrm>
            <a:off x="6846551" y="5241941"/>
            <a:ext cx="3153791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在这里添加您的标题</a:t>
            </a:r>
            <a:endParaRPr lang="en-US" sz="20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2" name="Group 11">
            <a:extLst>
              <a:ext uri="{FF2B5EF4-FFF2-40B4-BE49-F238E27FC236}">
                <a16:creationId xmlns:a16="http://schemas.microsoft.com/office/drawing/2014/main" id="{11FC56FB-31F9-4956-BD20-04BF568D155A}"/>
              </a:ext>
            </a:extLst>
          </p:cNvPr>
          <p:cNvGrpSpPr/>
          <p:nvPr/>
        </p:nvGrpSpPr>
        <p:grpSpPr>
          <a:xfrm>
            <a:off x="6086366" y="5329025"/>
            <a:ext cx="514350" cy="514350"/>
            <a:chOff x="3912579" y="5109748"/>
            <a:chExt cx="514350" cy="514350"/>
          </a:xfrm>
        </p:grpSpPr>
        <p:sp>
          <p:nvSpPr>
            <p:cNvPr id="143" name="Oval 12">
              <a:extLst>
                <a:ext uri="{FF2B5EF4-FFF2-40B4-BE49-F238E27FC236}">
                  <a16:creationId xmlns:a16="http://schemas.microsoft.com/office/drawing/2014/main" id="{7BAC66F9-343D-46FF-A08C-C7FC9E80596A}"/>
                </a:ext>
              </a:extLst>
            </p:cNvPr>
            <p:cNvSpPr/>
            <p:nvPr/>
          </p:nvSpPr>
          <p:spPr>
            <a:xfrm>
              <a:off x="3912579" y="5109748"/>
              <a:ext cx="514350" cy="514350"/>
            </a:xfrm>
            <a:prstGeom prst="ellipse">
              <a:avLst/>
            </a:prstGeom>
            <a:gradFill>
              <a:gsLst>
                <a:gs pos="1000">
                  <a:schemeClr val="accent4">
                    <a:lumMod val="20000"/>
                    <a:lumOff val="80000"/>
                  </a:schemeClr>
                </a:gs>
                <a:gs pos="60000">
                  <a:schemeClr val="accent3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44" name="Group 13">
              <a:extLst>
                <a:ext uri="{FF2B5EF4-FFF2-40B4-BE49-F238E27FC236}">
                  <a16:creationId xmlns:a16="http://schemas.microsoft.com/office/drawing/2014/main" id="{41D6E2EC-A609-4A77-BA05-995FDAA1C8D3}"/>
                </a:ext>
              </a:extLst>
            </p:cNvPr>
            <p:cNvGrpSpPr/>
            <p:nvPr/>
          </p:nvGrpSpPr>
          <p:grpSpPr>
            <a:xfrm>
              <a:off x="4043217" y="5257121"/>
              <a:ext cx="261029" cy="219603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145" name="AutoShape 120">
                <a:extLst>
                  <a:ext uri="{FF2B5EF4-FFF2-40B4-BE49-F238E27FC236}">
                    <a16:creationId xmlns:a16="http://schemas.microsoft.com/office/drawing/2014/main" id="{59B2BE58-D980-4FC5-B150-7A6FB3E05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46" name="AutoShape 121">
                <a:extLst>
                  <a:ext uri="{FF2B5EF4-FFF2-40B4-BE49-F238E27FC236}">
                    <a16:creationId xmlns:a16="http://schemas.microsoft.com/office/drawing/2014/main" id="{D984FEC6-70F4-4228-929C-154FD6B86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47" name="AutoShape 122">
                <a:extLst>
                  <a:ext uri="{FF2B5EF4-FFF2-40B4-BE49-F238E27FC236}">
                    <a16:creationId xmlns:a16="http://schemas.microsoft.com/office/drawing/2014/main" id="{8CAD2F4C-8668-43A6-A6ED-F427FD4B4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8" name="Group 17">
            <a:extLst>
              <a:ext uri="{FF2B5EF4-FFF2-40B4-BE49-F238E27FC236}">
                <a16:creationId xmlns:a16="http://schemas.microsoft.com/office/drawing/2014/main" id="{678129EF-3016-4021-A3E4-3FCFD969BC2B}"/>
              </a:ext>
            </a:extLst>
          </p:cNvPr>
          <p:cNvGrpSpPr/>
          <p:nvPr/>
        </p:nvGrpSpPr>
        <p:grpSpPr>
          <a:xfrm>
            <a:off x="6086366" y="4187761"/>
            <a:ext cx="514350" cy="514350"/>
            <a:chOff x="3912579" y="3730937"/>
            <a:chExt cx="514350" cy="514350"/>
          </a:xfrm>
        </p:grpSpPr>
        <p:sp>
          <p:nvSpPr>
            <p:cNvPr id="149" name="Oval 18">
              <a:extLst>
                <a:ext uri="{FF2B5EF4-FFF2-40B4-BE49-F238E27FC236}">
                  <a16:creationId xmlns:a16="http://schemas.microsoft.com/office/drawing/2014/main" id="{2839C5F7-9420-432E-BA25-F02A9B6461F3}"/>
                </a:ext>
              </a:extLst>
            </p:cNvPr>
            <p:cNvSpPr/>
            <p:nvPr/>
          </p:nvSpPr>
          <p:spPr>
            <a:xfrm>
              <a:off x="3912579" y="3730937"/>
              <a:ext cx="514350" cy="514350"/>
            </a:xfrm>
            <a:prstGeom prst="ellipse">
              <a:avLst/>
            </a:pr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AutoShape 135">
              <a:extLst>
                <a:ext uri="{FF2B5EF4-FFF2-40B4-BE49-F238E27FC236}">
                  <a16:creationId xmlns:a16="http://schemas.microsoft.com/office/drawing/2014/main" id="{A73A8B73-7526-4E06-A9EE-DDDEC3BDE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712" y="3900487"/>
              <a:ext cx="261029" cy="179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71" name="任意多边形 23">
            <a:extLst>
              <a:ext uri="{FF2B5EF4-FFF2-40B4-BE49-F238E27FC236}">
                <a16:creationId xmlns:a16="http://schemas.microsoft.com/office/drawing/2014/main" id="{36282CF1-B1CC-4633-BE07-C12F570E9946}"/>
              </a:ext>
            </a:extLst>
          </p:cNvPr>
          <p:cNvSpPr/>
          <p:nvPr/>
        </p:nvSpPr>
        <p:spPr>
          <a:xfrm flipH="1">
            <a:off x="0" y="0"/>
            <a:ext cx="4284406" cy="6858000"/>
          </a:xfrm>
          <a:custGeom>
            <a:avLst/>
            <a:gdLst>
              <a:gd name="connsiteX0" fmla="*/ 1717898 w 4284406"/>
              <a:gd name="connsiteY0" fmla="*/ 0 h 6858000"/>
              <a:gd name="connsiteX1" fmla="*/ 4284406 w 4284406"/>
              <a:gd name="connsiteY1" fmla="*/ 0 h 6858000"/>
              <a:gd name="connsiteX2" fmla="*/ 4284406 w 4284406"/>
              <a:gd name="connsiteY2" fmla="*/ 1195059 h 6858000"/>
              <a:gd name="connsiteX3" fmla="*/ 4055999 w 4284406"/>
              <a:gd name="connsiteY3" fmla="*/ 1206593 h 6858000"/>
              <a:gd name="connsiteX4" fmla="*/ 2050457 w 4284406"/>
              <a:gd name="connsiteY4" fmla="*/ 3429004 h 6858000"/>
              <a:gd name="connsiteX5" fmla="*/ 4055999 w 4284406"/>
              <a:gd name="connsiteY5" fmla="*/ 5651416 h 6858000"/>
              <a:gd name="connsiteX6" fmla="*/ 4284406 w 4284406"/>
              <a:gd name="connsiteY6" fmla="*/ 5662949 h 6858000"/>
              <a:gd name="connsiteX7" fmla="*/ 4284406 w 4284406"/>
              <a:gd name="connsiteY7" fmla="*/ 6858000 h 6858000"/>
              <a:gd name="connsiteX8" fmla="*/ 1716920 w 4284406"/>
              <a:gd name="connsiteY8" fmla="*/ 6858000 h 6858000"/>
              <a:gd name="connsiteX9" fmla="*/ 1696213 w 4284406"/>
              <a:gd name="connsiteY9" fmla="*/ 6843340 h 6858000"/>
              <a:gd name="connsiteX10" fmla="*/ 582136 w 4284406"/>
              <a:gd name="connsiteY10" fmla="*/ 5585230 h 6858000"/>
              <a:gd name="connsiteX11" fmla="*/ 570187 w 4284406"/>
              <a:gd name="connsiteY11" fmla="*/ 1293420 h 6858000"/>
              <a:gd name="connsiteX12" fmla="*/ 1677241 w 4284406"/>
              <a:gd name="connsiteY12" fmla="*/ 291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84406" h="6858000">
                <a:moveTo>
                  <a:pt x="1717898" y="0"/>
                </a:moveTo>
                <a:lnTo>
                  <a:pt x="4284406" y="0"/>
                </a:lnTo>
                <a:lnTo>
                  <a:pt x="4284406" y="1195059"/>
                </a:lnTo>
                <a:lnTo>
                  <a:pt x="4055999" y="1206593"/>
                </a:lnTo>
                <a:cubicBezTo>
                  <a:pt x="2929515" y="1320993"/>
                  <a:pt x="2050457" y="2272341"/>
                  <a:pt x="2050457" y="3429004"/>
                </a:cubicBezTo>
                <a:cubicBezTo>
                  <a:pt x="2050457" y="4585667"/>
                  <a:pt x="2929515" y="5537015"/>
                  <a:pt x="4055999" y="5651416"/>
                </a:cubicBezTo>
                <a:lnTo>
                  <a:pt x="4284406" y="5662949"/>
                </a:lnTo>
                <a:lnTo>
                  <a:pt x="4284406" y="6858000"/>
                </a:lnTo>
                <a:lnTo>
                  <a:pt x="1716920" y="6858000"/>
                </a:lnTo>
                <a:lnTo>
                  <a:pt x="1696213" y="6843340"/>
                </a:lnTo>
                <a:cubicBezTo>
                  <a:pt x="1252398" y="6506996"/>
                  <a:pt x="871594" y="6082233"/>
                  <a:pt x="582136" y="5585230"/>
                </a:cubicBezTo>
                <a:cubicBezTo>
                  <a:pt x="-189752" y="4259890"/>
                  <a:pt x="-194309" y="2623038"/>
                  <a:pt x="570187" y="1293420"/>
                </a:cubicBezTo>
                <a:cubicBezTo>
                  <a:pt x="856873" y="794813"/>
                  <a:pt x="1235306" y="367936"/>
                  <a:pt x="1677241" y="29126"/>
                </a:cubicBezTo>
                <a:close/>
              </a:path>
            </a:pathLst>
          </a:custGeom>
          <a:blipFill>
            <a:blip r:embed="rId4"/>
            <a:srcRect/>
            <a:stretch>
              <a:fillRect/>
            </a:stretch>
          </a:blipFill>
          <a:ln>
            <a:noFill/>
          </a:ln>
          <a:effectLst>
            <a:innerShdw blurRad="1905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72" name="图表 171">
            <a:extLst>
              <a:ext uri="{FF2B5EF4-FFF2-40B4-BE49-F238E27FC236}">
                <a16:creationId xmlns:a16="http://schemas.microsoft.com/office/drawing/2014/main" id="{11791787-C5C4-4E0B-B4D4-3D1B40EBF823}"/>
              </a:ext>
            </a:extLst>
          </p:cNvPr>
          <p:cNvGraphicFramePr/>
          <p:nvPr>
            <p:extLst/>
          </p:nvPr>
        </p:nvGraphicFramePr>
        <p:xfrm>
          <a:off x="5965092" y="1683834"/>
          <a:ext cx="5371123" cy="196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6254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523 2.59259E-6 L -0.10886 2.59259E-6 " pathEditMode="relative" rAng="0" ptsTypes="AA">
                                      <p:cBhvr>
                                        <p:cTn id="41" dur="75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601 2.59259E-6 L 4.79167E-6 2.59259E-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8" grpId="0"/>
      <p:bldP spid="139" grpId="0"/>
      <p:bldP spid="140" grpId="0"/>
      <p:bldP spid="141" grpId="0"/>
      <p:bldP spid="171" grpId="0" animBg="1"/>
      <p:bldGraphic spid="172" grpId="0">
        <p:bldAsOne/>
      </p:bldGraphic>
      <p:bldGraphic spid="172" grpId="1">
        <p:bldAsOne/>
      </p:bldGraphic>
      <p:bldGraphic spid="172" grpId="2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757238" y="391379"/>
            <a:ext cx="26741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教学内容</a:t>
            </a:r>
          </a:p>
        </p:txBody>
      </p:sp>
      <p:sp>
        <p:nvSpPr>
          <p:cNvPr id="53" name="Freeform 5">
            <a:extLst>
              <a:ext uri="{FF2B5EF4-FFF2-40B4-BE49-F238E27FC236}">
                <a16:creationId xmlns:a16="http://schemas.microsoft.com/office/drawing/2014/main" id="{84F60E59-EA56-4DF8-83C7-41F900241226}"/>
              </a:ext>
            </a:extLst>
          </p:cNvPr>
          <p:cNvSpPr>
            <a:spLocks/>
          </p:cNvSpPr>
          <p:nvPr/>
        </p:nvSpPr>
        <p:spPr bwMode="auto">
          <a:xfrm rot="5400000">
            <a:off x="1655881" y="2130193"/>
            <a:ext cx="2263538" cy="200615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4" name="Freeform 5">
            <a:extLst>
              <a:ext uri="{FF2B5EF4-FFF2-40B4-BE49-F238E27FC236}">
                <a16:creationId xmlns:a16="http://schemas.microsoft.com/office/drawing/2014/main" id="{B1A2423A-0863-4FCB-AAF0-B8E190035C0F}"/>
              </a:ext>
            </a:extLst>
          </p:cNvPr>
          <p:cNvSpPr>
            <a:spLocks/>
          </p:cNvSpPr>
          <p:nvPr/>
        </p:nvSpPr>
        <p:spPr bwMode="auto">
          <a:xfrm rot="5400000">
            <a:off x="4964231" y="2130193"/>
            <a:ext cx="2263538" cy="200615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5" name="Freeform 5">
            <a:extLst>
              <a:ext uri="{FF2B5EF4-FFF2-40B4-BE49-F238E27FC236}">
                <a16:creationId xmlns:a16="http://schemas.microsoft.com/office/drawing/2014/main" id="{AB57692B-AA3F-44F9-8A84-79E83728B86B}"/>
              </a:ext>
            </a:extLst>
          </p:cNvPr>
          <p:cNvSpPr>
            <a:spLocks/>
          </p:cNvSpPr>
          <p:nvPr/>
        </p:nvSpPr>
        <p:spPr bwMode="auto">
          <a:xfrm rot="5400000">
            <a:off x="8272581" y="2130193"/>
            <a:ext cx="2263538" cy="200615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4"/>
          </a:solidFill>
          <a:ln w="38100">
            <a:solidFill>
              <a:schemeClr val="bg1"/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844ACBB-9909-4121-B0F6-C18912A87805}"/>
              </a:ext>
            </a:extLst>
          </p:cNvPr>
          <p:cNvGrpSpPr/>
          <p:nvPr/>
        </p:nvGrpSpPr>
        <p:grpSpPr>
          <a:xfrm>
            <a:off x="3728840" y="2905571"/>
            <a:ext cx="1415916" cy="455399"/>
            <a:chOff x="3728840" y="2934600"/>
            <a:chExt cx="1415916" cy="455399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A79C671E-9DA3-46B4-BDBD-CA31C4FA2EF8}"/>
                </a:ext>
              </a:extLst>
            </p:cNvPr>
            <p:cNvCxnSpPr/>
            <p:nvPr/>
          </p:nvCxnSpPr>
          <p:spPr>
            <a:xfrm flipV="1">
              <a:off x="4663948" y="3162299"/>
              <a:ext cx="370411" cy="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0E3572F5-6052-49F4-814B-8EA067848A87}"/>
                </a:ext>
              </a:extLst>
            </p:cNvPr>
            <p:cNvCxnSpPr/>
            <p:nvPr/>
          </p:nvCxnSpPr>
          <p:spPr>
            <a:xfrm flipV="1">
              <a:off x="3842225" y="3162299"/>
              <a:ext cx="370411" cy="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8E16FE4-0F83-46B0-A53E-42D711C6EF23}"/>
                </a:ext>
              </a:extLst>
            </p:cNvPr>
            <p:cNvGrpSpPr/>
            <p:nvPr/>
          </p:nvGrpSpPr>
          <p:grpSpPr>
            <a:xfrm>
              <a:off x="4214126" y="2934600"/>
              <a:ext cx="455399" cy="455399"/>
              <a:chOff x="4108450" y="2661285"/>
              <a:chExt cx="666750" cy="666750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24233BFF-0A57-4EE2-A2E5-A4C513F52A0F}"/>
                  </a:ext>
                </a:extLst>
              </p:cNvPr>
              <p:cNvSpPr/>
              <p:nvPr/>
            </p:nvSpPr>
            <p:spPr>
              <a:xfrm>
                <a:off x="4108450" y="2661285"/>
                <a:ext cx="666750" cy="666750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任意多边形 21">
                <a:extLst>
                  <a:ext uri="{FF2B5EF4-FFF2-40B4-BE49-F238E27FC236}">
                    <a16:creationId xmlns:a16="http://schemas.microsoft.com/office/drawing/2014/main" id="{AC0658AD-C0FF-49CF-B118-7BC6C54327D0}"/>
                  </a:ext>
                </a:extLst>
              </p:cNvPr>
              <p:cNvSpPr/>
              <p:nvPr/>
            </p:nvSpPr>
            <p:spPr>
              <a:xfrm rot="5400000">
                <a:off x="4219323" y="2803673"/>
                <a:ext cx="433864" cy="381974"/>
              </a:xfrm>
              <a:custGeom>
                <a:avLst/>
                <a:gdLst>
                  <a:gd name="connsiteX0" fmla="*/ 760416 w 1727431"/>
                  <a:gd name="connsiteY0" fmla="*/ 1520832 h 1520832"/>
                  <a:gd name="connsiteX1" fmla="*/ 621863 w 1727431"/>
                  <a:gd name="connsiteY1" fmla="*/ 1463441 h 1520832"/>
                  <a:gd name="connsiteX2" fmla="*/ 57390 w 1727431"/>
                  <a:gd name="connsiteY2" fmla="*/ 898969 h 1520832"/>
                  <a:gd name="connsiteX3" fmla="*/ 0 w 1727431"/>
                  <a:gd name="connsiteY3" fmla="*/ 760416 h 1520832"/>
                  <a:gd name="connsiteX4" fmla="*/ 0 w 1727431"/>
                  <a:gd name="connsiteY4" fmla="*/ 760416 h 1520832"/>
                  <a:gd name="connsiteX5" fmla="*/ 0 w 1727431"/>
                  <a:gd name="connsiteY5" fmla="*/ 760415 h 1520832"/>
                  <a:gd name="connsiteX6" fmla="*/ 57390 w 1727431"/>
                  <a:gd name="connsiteY6" fmla="*/ 621863 h 1520832"/>
                  <a:gd name="connsiteX7" fmla="*/ 621863 w 1727431"/>
                  <a:gd name="connsiteY7" fmla="*/ 57390 h 1520832"/>
                  <a:gd name="connsiteX8" fmla="*/ 898969 w 1727431"/>
                  <a:gd name="connsiteY8" fmla="*/ 57390 h 1520832"/>
                  <a:gd name="connsiteX9" fmla="*/ 898969 w 1727431"/>
                  <a:gd name="connsiteY9" fmla="*/ 334495 h 1520832"/>
                  <a:gd name="connsiteX10" fmla="*/ 668991 w 1727431"/>
                  <a:gd name="connsiteY10" fmla="*/ 564473 h 1520832"/>
                  <a:gd name="connsiteX11" fmla="*/ 1531488 w 1727431"/>
                  <a:gd name="connsiteY11" fmla="*/ 564473 h 1520832"/>
                  <a:gd name="connsiteX12" fmla="*/ 1727431 w 1727431"/>
                  <a:gd name="connsiteY12" fmla="*/ 760416 h 1520832"/>
                  <a:gd name="connsiteX13" fmla="*/ 1531488 w 1727431"/>
                  <a:gd name="connsiteY13" fmla="*/ 956359 h 1520832"/>
                  <a:gd name="connsiteX14" fmla="*/ 668992 w 1727431"/>
                  <a:gd name="connsiteY14" fmla="*/ 956359 h 1520832"/>
                  <a:gd name="connsiteX15" fmla="*/ 898969 w 1727431"/>
                  <a:gd name="connsiteY15" fmla="*/ 1186336 h 1520832"/>
                  <a:gd name="connsiteX16" fmla="*/ 898969 w 1727431"/>
                  <a:gd name="connsiteY16" fmla="*/ 1463441 h 1520832"/>
                  <a:gd name="connsiteX17" fmla="*/ 760416 w 1727431"/>
                  <a:gd name="connsiteY17" fmla="*/ 1520832 h 15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7431" h="1520832">
                    <a:moveTo>
                      <a:pt x="760416" y="1520832"/>
                    </a:moveTo>
                    <a:cubicBezTo>
                      <a:pt x="710270" y="1520832"/>
                      <a:pt x="660124" y="1501701"/>
                      <a:pt x="621863" y="1463441"/>
                    </a:cubicBezTo>
                    <a:lnTo>
                      <a:pt x="57390" y="898969"/>
                    </a:lnTo>
                    <a:cubicBezTo>
                      <a:pt x="19130" y="860708"/>
                      <a:pt x="0" y="810562"/>
                      <a:pt x="0" y="760416"/>
                    </a:cubicBezTo>
                    <a:lnTo>
                      <a:pt x="0" y="760416"/>
                    </a:lnTo>
                    <a:lnTo>
                      <a:pt x="0" y="760415"/>
                    </a:lnTo>
                    <a:cubicBezTo>
                      <a:pt x="0" y="710269"/>
                      <a:pt x="19130" y="660123"/>
                      <a:pt x="57390" y="621863"/>
                    </a:cubicBezTo>
                    <a:lnTo>
                      <a:pt x="621863" y="57390"/>
                    </a:lnTo>
                    <a:cubicBezTo>
                      <a:pt x="698384" y="-19131"/>
                      <a:pt x="822448" y="-19131"/>
                      <a:pt x="898969" y="57390"/>
                    </a:cubicBezTo>
                    <a:cubicBezTo>
                      <a:pt x="975489" y="133910"/>
                      <a:pt x="975489" y="257975"/>
                      <a:pt x="898969" y="334495"/>
                    </a:cubicBezTo>
                    <a:lnTo>
                      <a:pt x="668991" y="564473"/>
                    </a:lnTo>
                    <a:lnTo>
                      <a:pt x="1531488" y="564473"/>
                    </a:lnTo>
                    <a:cubicBezTo>
                      <a:pt x="1639704" y="564473"/>
                      <a:pt x="1727431" y="652200"/>
                      <a:pt x="1727431" y="760416"/>
                    </a:cubicBezTo>
                    <a:cubicBezTo>
                      <a:pt x="1727431" y="868632"/>
                      <a:pt x="1639704" y="956359"/>
                      <a:pt x="1531488" y="956359"/>
                    </a:cubicBezTo>
                    <a:lnTo>
                      <a:pt x="668992" y="956359"/>
                    </a:lnTo>
                    <a:lnTo>
                      <a:pt x="898969" y="1186336"/>
                    </a:lnTo>
                    <a:cubicBezTo>
                      <a:pt x="975489" y="1262856"/>
                      <a:pt x="975489" y="1386921"/>
                      <a:pt x="898969" y="1463441"/>
                    </a:cubicBezTo>
                    <a:cubicBezTo>
                      <a:pt x="860708" y="1501701"/>
                      <a:pt x="810562" y="1520832"/>
                      <a:pt x="760416" y="1520832"/>
                    </a:cubicBezTo>
                    <a:close/>
                  </a:path>
                </a:pathLst>
              </a:custGeom>
              <a:noFill/>
              <a:ln w="222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0AF6901F-C3F8-4A89-89F4-2C3AFD1A69AD}"/>
                </a:ext>
              </a:extLst>
            </p:cNvPr>
            <p:cNvSpPr/>
            <p:nvPr/>
          </p:nvSpPr>
          <p:spPr>
            <a:xfrm>
              <a:off x="3728840" y="3105175"/>
              <a:ext cx="114250" cy="114250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E3CC7964-8CC6-442E-86FD-72EF74817093}"/>
                </a:ext>
              </a:extLst>
            </p:cNvPr>
            <p:cNvSpPr/>
            <p:nvPr/>
          </p:nvSpPr>
          <p:spPr>
            <a:xfrm>
              <a:off x="5030506" y="3105175"/>
              <a:ext cx="114250" cy="114250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C933194-B3BA-4829-AE7A-F1FFB911FEE4}"/>
              </a:ext>
            </a:extLst>
          </p:cNvPr>
          <p:cNvGrpSpPr/>
          <p:nvPr/>
        </p:nvGrpSpPr>
        <p:grpSpPr>
          <a:xfrm>
            <a:off x="7043109" y="2905571"/>
            <a:ext cx="1414131" cy="455399"/>
            <a:chOff x="7043109" y="2934600"/>
            <a:chExt cx="1414131" cy="455399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0DF6A82E-C409-44CB-AAB1-D819A7E5184A}"/>
                </a:ext>
              </a:extLst>
            </p:cNvPr>
            <p:cNvCxnSpPr/>
            <p:nvPr/>
          </p:nvCxnSpPr>
          <p:spPr>
            <a:xfrm flipV="1">
              <a:off x="7975493" y="3162299"/>
              <a:ext cx="370411" cy="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59EA2686-A92E-4714-BBEA-CB0131F5FA55}"/>
                </a:ext>
              </a:extLst>
            </p:cNvPr>
            <p:cNvCxnSpPr/>
            <p:nvPr/>
          </p:nvCxnSpPr>
          <p:spPr>
            <a:xfrm flipV="1">
              <a:off x="7153770" y="3162299"/>
              <a:ext cx="370411" cy="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893CEE22-4BEC-493E-9620-14B053154F07}"/>
                </a:ext>
              </a:extLst>
            </p:cNvPr>
            <p:cNvGrpSpPr/>
            <p:nvPr/>
          </p:nvGrpSpPr>
          <p:grpSpPr>
            <a:xfrm>
              <a:off x="7522475" y="2934600"/>
              <a:ext cx="455399" cy="455399"/>
              <a:chOff x="4108450" y="2661285"/>
              <a:chExt cx="666750" cy="66675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657DEDCF-B9F7-4ED4-8CC7-36ABA74577CA}"/>
                  </a:ext>
                </a:extLst>
              </p:cNvPr>
              <p:cNvSpPr/>
              <p:nvPr/>
            </p:nvSpPr>
            <p:spPr>
              <a:xfrm>
                <a:off x="4108450" y="2661285"/>
                <a:ext cx="666750" cy="666750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 24">
                <a:extLst>
                  <a:ext uri="{FF2B5EF4-FFF2-40B4-BE49-F238E27FC236}">
                    <a16:creationId xmlns:a16="http://schemas.microsoft.com/office/drawing/2014/main" id="{7EA0E0FF-8DD2-4E32-977E-906991AE6D20}"/>
                  </a:ext>
                </a:extLst>
              </p:cNvPr>
              <p:cNvSpPr/>
              <p:nvPr/>
            </p:nvSpPr>
            <p:spPr>
              <a:xfrm rot="5400000">
                <a:off x="4219323" y="2803673"/>
                <a:ext cx="433864" cy="381974"/>
              </a:xfrm>
              <a:custGeom>
                <a:avLst/>
                <a:gdLst>
                  <a:gd name="connsiteX0" fmla="*/ 760416 w 1727431"/>
                  <a:gd name="connsiteY0" fmla="*/ 1520832 h 1520832"/>
                  <a:gd name="connsiteX1" fmla="*/ 621863 w 1727431"/>
                  <a:gd name="connsiteY1" fmla="*/ 1463441 h 1520832"/>
                  <a:gd name="connsiteX2" fmla="*/ 57390 w 1727431"/>
                  <a:gd name="connsiteY2" fmla="*/ 898969 h 1520832"/>
                  <a:gd name="connsiteX3" fmla="*/ 0 w 1727431"/>
                  <a:gd name="connsiteY3" fmla="*/ 760416 h 1520832"/>
                  <a:gd name="connsiteX4" fmla="*/ 0 w 1727431"/>
                  <a:gd name="connsiteY4" fmla="*/ 760416 h 1520832"/>
                  <a:gd name="connsiteX5" fmla="*/ 0 w 1727431"/>
                  <a:gd name="connsiteY5" fmla="*/ 760415 h 1520832"/>
                  <a:gd name="connsiteX6" fmla="*/ 57390 w 1727431"/>
                  <a:gd name="connsiteY6" fmla="*/ 621863 h 1520832"/>
                  <a:gd name="connsiteX7" fmla="*/ 621863 w 1727431"/>
                  <a:gd name="connsiteY7" fmla="*/ 57390 h 1520832"/>
                  <a:gd name="connsiteX8" fmla="*/ 898969 w 1727431"/>
                  <a:gd name="connsiteY8" fmla="*/ 57390 h 1520832"/>
                  <a:gd name="connsiteX9" fmla="*/ 898969 w 1727431"/>
                  <a:gd name="connsiteY9" fmla="*/ 334495 h 1520832"/>
                  <a:gd name="connsiteX10" fmla="*/ 668991 w 1727431"/>
                  <a:gd name="connsiteY10" fmla="*/ 564473 h 1520832"/>
                  <a:gd name="connsiteX11" fmla="*/ 1531488 w 1727431"/>
                  <a:gd name="connsiteY11" fmla="*/ 564473 h 1520832"/>
                  <a:gd name="connsiteX12" fmla="*/ 1727431 w 1727431"/>
                  <a:gd name="connsiteY12" fmla="*/ 760416 h 1520832"/>
                  <a:gd name="connsiteX13" fmla="*/ 1531488 w 1727431"/>
                  <a:gd name="connsiteY13" fmla="*/ 956359 h 1520832"/>
                  <a:gd name="connsiteX14" fmla="*/ 668992 w 1727431"/>
                  <a:gd name="connsiteY14" fmla="*/ 956359 h 1520832"/>
                  <a:gd name="connsiteX15" fmla="*/ 898969 w 1727431"/>
                  <a:gd name="connsiteY15" fmla="*/ 1186336 h 1520832"/>
                  <a:gd name="connsiteX16" fmla="*/ 898969 w 1727431"/>
                  <a:gd name="connsiteY16" fmla="*/ 1463441 h 1520832"/>
                  <a:gd name="connsiteX17" fmla="*/ 760416 w 1727431"/>
                  <a:gd name="connsiteY17" fmla="*/ 1520832 h 15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7431" h="1520832">
                    <a:moveTo>
                      <a:pt x="760416" y="1520832"/>
                    </a:moveTo>
                    <a:cubicBezTo>
                      <a:pt x="710270" y="1520832"/>
                      <a:pt x="660124" y="1501701"/>
                      <a:pt x="621863" y="1463441"/>
                    </a:cubicBezTo>
                    <a:lnTo>
                      <a:pt x="57390" y="898969"/>
                    </a:lnTo>
                    <a:cubicBezTo>
                      <a:pt x="19130" y="860708"/>
                      <a:pt x="0" y="810562"/>
                      <a:pt x="0" y="760416"/>
                    </a:cubicBezTo>
                    <a:lnTo>
                      <a:pt x="0" y="760416"/>
                    </a:lnTo>
                    <a:lnTo>
                      <a:pt x="0" y="760415"/>
                    </a:lnTo>
                    <a:cubicBezTo>
                      <a:pt x="0" y="710269"/>
                      <a:pt x="19130" y="660123"/>
                      <a:pt x="57390" y="621863"/>
                    </a:cubicBezTo>
                    <a:lnTo>
                      <a:pt x="621863" y="57390"/>
                    </a:lnTo>
                    <a:cubicBezTo>
                      <a:pt x="698384" y="-19131"/>
                      <a:pt x="822448" y="-19131"/>
                      <a:pt x="898969" y="57390"/>
                    </a:cubicBezTo>
                    <a:cubicBezTo>
                      <a:pt x="975489" y="133910"/>
                      <a:pt x="975489" y="257975"/>
                      <a:pt x="898969" y="334495"/>
                    </a:cubicBezTo>
                    <a:lnTo>
                      <a:pt x="668991" y="564473"/>
                    </a:lnTo>
                    <a:lnTo>
                      <a:pt x="1531488" y="564473"/>
                    </a:lnTo>
                    <a:cubicBezTo>
                      <a:pt x="1639704" y="564473"/>
                      <a:pt x="1727431" y="652200"/>
                      <a:pt x="1727431" y="760416"/>
                    </a:cubicBezTo>
                    <a:cubicBezTo>
                      <a:pt x="1727431" y="868632"/>
                      <a:pt x="1639704" y="956359"/>
                      <a:pt x="1531488" y="956359"/>
                    </a:cubicBezTo>
                    <a:lnTo>
                      <a:pt x="668992" y="956359"/>
                    </a:lnTo>
                    <a:lnTo>
                      <a:pt x="898969" y="1186336"/>
                    </a:lnTo>
                    <a:cubicBezTo>
                      <a:pt x="975489" y="1262856"/>
                      <a:pt x="975489" y="1386921"/>
                      <a:pt x="898969" y="1463441"/>
                    </a:cubicBezTo>
                    <a:cubicBezTo>
                      <a:pt x="860708" y="1501701"/>
                      <a:pt x="810562" y="1520832"/>
                      <a:pt x="760416" y="1520832"/>
                    </a:cubicBezTo>
                    <a:close/>
                  </a:path>
                </a:pathLst>
              </a:custGeom>
              <a:noFill/>
              <a:ln w="222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077E3535-4FEE-42CD-A77F-4913EA1DEF26}"/>
                </a:ext>
              </a:extLst>
            </p:cNvPr>
            <p:cNvSpPr/>
            <p:nvPr/>
          </p:nvSpPr>
          <p:spPr>
            <a:xfrm>
              <a:off x="7043109" y="3105175"/>
              <a:ext cx="114250" cy="114250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974603E3-9C6A-416E-AA3A-78C846CD603D}"/>
                </a:ext>
              </a:extLst>
            </p:cNvPr>
            <p:cNvSpPr/>
            <p:nvPr/>
          </p:nvSpPr>
          <p:spPr>
            <a:xfrm>
              <a:off x="8342990" y="3105175"/>
              <a:ext cx="114250" cy="114250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5A6ED7A9-54D9-40A5-A0A8-81DD90C2311B}"/>
              </a:ext>
            </a:extLst>
          </p:cNvPr>
          <p:cNvSpPr txBox="1"/>
          <p:nvPr/>
        </p:nvSpPr>
        <p:spPr>
          <a:xfrm>
            <a:off x="2054196" y="2748549"/>
            <a:ext cx="14784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20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61A455E-5536-4C2E-8819-97FE3A4A5056}"/>
              </a:ext>
            </a:extLst>
          </p:cNvPr>
          <p:cNvSpPr txBox="1"/>
          <p:nvPr/>
        </p:nvSpPr>
        <p:spPr>
          <a:xfrm>
            <a:off x="5342685" y="2748549"/>
            <a:ext cx="14784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40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0398C5A-F4A4-43EE-AE9E-08A2BE9AE28F}"/>
              </a:ext>
            </a:extLst>
          </p:cNvPr>
          <p:cNvSpPr txBox="1"/>
          <p:nvPr/>
        </p:nvSpPr>
        <p:spPr>
          <a:xfrm>
            <a:off x="8647078" y="2748549"/>
            <a:ext cx="14784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80</a:t>
            </a: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B0348A2-2739-41FC-97A4-FE6C63A9B6D2}"/>
              </a:ext>
            </a:extLst>
          </p:cNvPr>
          <p:cNvGrpSpPr/>
          <p:nvPr/>
        </p:nvGrpSpPr>
        <p:grpSpPr>
          <a:xfrm>
            <a:off x="1499008" y="4458089"/>
            <a:ext cx="2577284" cy="1362669"/>
            <a:chOff x="818915" y="3997647"/>
            <a:chExt cx="2577284" cy="1362669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9DA80B9-63AF-4551-905F-D581C0F9A523}"/>
                </a:ext>
              </a:extLst>
            </p:cNvPr>
            <p:cNvSpPr txBox="1"/>
            <p:nvPr/>
          </p:nvSpPr>
          <p:spPr bwMode="auto">
            <a:xfrm>
              <a:off x="818915" y="4436986"/>
              <a:ext cx="257728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spc="3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2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1909714-3BF2-404E-8233-8C14BFAA8B35}"/>
                </a:ext>
              </a:extLst>
            </p:cNvPr>
            <p:cNvSpPr txBox="1"/>
            <p:nvPr/>
          </p:nvSpPr>
          <p:spPr bwMode="auto">
            <a:xfrm>
              <a:off x="940979" y="3997647"/>
              <a:ext cx="2406358" cy="5025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spc="300" dirty="0">
                  <a:solidFill>
                    <a:schemeClr val="accent2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1EB6F22-AA09-431C-9B7C-CD84D8961061}"/>
              </a:ext>
            </a:extLst>
          </p:cNvPr>
          <p:cNvGrpSpPr/>
          <p:nvPr/>
        </p:nvGrpSpPr>
        <p:grpSpPr>
          <a:xfrm>
            <a:off x="4807358" y="4469652"/>
            <a:ext cx="2577284" cy="1351106"/>
            <a:chOff x="818915" y="4009210"/>
            <a:chExt cx="2577284" cy="1351106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B5A6DC1-A2AB-46B2-B44E-221C71101613}"/>
                </a:ext>
              </a:extLst>
            </p:cNvPr>
            <p:cNvSpPr txBox="1"/>
            <p:nvPr/>
          </p:nvSpPr>
          <p:spPr bwMode="auto">
            <a:xfrm>
              <a:off x="818915" y="4436986"/>
              <a:ext cx="257728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spc="3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2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D28F586-D728-4789-9797-46249AED90DB}"/>
                </a:ext>
              </a:extLst>
            </p:cNvPr>
            <p:cNvSpPr txBox="1"/>
            <p:nvPr/>
          </p:nvSpPr>
          <p:spPr bwMode="auto">
            <a:xfrm>
              <a:off x="922678" y="4009210"/>
              <a:ext cx="2406358" cy="5025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spc="300" dirty="0">
                  <a:solidFill>
                    <a:schemeClr val="accent3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9E6E84C2-A093-401F-993C-FAA1B48AB5CB}"/>
              </a:ext>
            </a:extLst>
          </p:cNvPr>
          <p:cNvGrpSpPr/>
          <p:nvPr/>
        </p:nvGrpSpPr>
        <p:grpSpPr>
          <a:xfrm>
            <a:off x="8115708" y="4498826"/>
            <a:ext cx="2577284" cy="1321932"/>
            <a:chOff x="818915" y="4038384"/>
            <a:chExt cx="2577284" cy="132193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1168E67A-1A82-4FF5-A813-0475D874240E}"/>
                </a:ext>
              </a:extLst>
            </p:cNvPr>
            <p:cNvSpPr txBox="1"/>
            <p:nvPr/>
          </p:nvSpPr>
          <p:spPr bwMode="auto">
            <a:xfrm>
              <a:off x="818915" y="4436986"/>
              <a:ext cx="257728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spc="3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  <a:endParaRPr lang="zh-CN" altLang="en-US" sz="12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C350FF63-A0D8-47B8-A2C8-C7D5025F4007}"/>
                </a:ext>
              </a:extLst>
            </p:cNvPr>
            <p:cNvSpPr txBox="1"/>
            <p:nvPr/>
          </p:nvSpPr>
          <p:spPr bwMode="auto">
            <a:xfrm>
              <a:off x="922678" y="4038384"/>
              <a:ext cx="2406358" cy="5025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spc="300" dirty="0">
                  <a:solidFill>
                    <a:schemeClr val="accent4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83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0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3" grpId="0" animBg="1"/>
      <p:bldP spid="54" grpId="0" animBg="1"/>
      <p:bldP spid="55" grpId="0" animBg="1"/>
      <p:bldP spid="72" grpId="0"/>
      <p:bldP spid="7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696149" y="385431"/>
            <a:ext cx="27550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教学目标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D83E7D0-BF9D-4462-AFF6-7E274F17908B}"/>
              </a:ext>
            </a:extLst>
          </p:cNvPr>
          <p:cNvGrpSpPr/>
          <p:nvPr/>
        </p:nvGrpSpPr>
        <p:grpSpPr>
          <a:xfrm>
            <a:off x="6961218" y="2278093"/>
            <a:ext cx="3933766" cy="3933766"/>
            <a:chOff x="6961218" y="2278093"/>
            <a:chExt cx="3933766" cy="3933766"/>
          </a:xfrm>
        </p:grpSpPr>
        <p:sp>
          <p:nvSpPr>
            <p:cNvPr id="64" name="Shape 285">
              <a:extLst>
                <a:ext uri="{FF2B5EF4-FFF2-40B4-BE49-F238E27FC236}">
                  <a16:creationId xmlns:a16="http://schemas.microsoft.com/office/drawing/2014/main" id="{432C17E5-C3A0-441A-BF1B-B439D49B8EA7}"/>
                </a:ext>
              </a:extLst>
            </p:cNvPr>
            <p:cNvSpPr/>
            <p:nvPr/>
          </p:nvSpPr>
          <p:spPr>
            <a:xfrm>
              <a:off x="6961218" y="2278093"/>
              <a:ext cx="3933766" cy="39337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0000">
                  <a:schemeClr val="bg2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25400"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5" name="Shape 286">
              <a:extLst>
                <a:ext uri="{FF2B5EF4-FFF2-40B4-BE49-F238E27FC236}">
                  <a16:creationId xmlns:a16="http://schemas.microsoft.com/office/drawing/2014/main" id="{4A299A46-B663-4326-A48D-FF7C16074CC3}"/>
                </a:ext>
              </a:extLst>
            </p:cNvPr>
            <p:cNvSpPr/>
            <p:nvPr/>
          </p:nvSpPr>
          <p:spPr>
            <a:xfrm>
              <a:off x="7003770" y="2320645"/>
              <a:ext cx="3848661" cy="38486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0000">
                  <a:schemeClr val="bg2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6" name="Shape 287">
              <a:extLst>
                <a:ext uri="{FF2B5EF4-FFF2-40B4-BE49-F238E27FC236}">
                  <a16:creationId xmlns:a16="http://schemas.microsoft.com/office/drawing/2014/main" id="{D504A4C0-6BDE-4F4C-92C2-8290A45608F3}"/>
                </a:ext>
              </a:extLst>
            </p:cNvPr>
            <p:cNvSpPr/>
            <p:nvPr/>
          </p:nvSpPr>
          <p:spPr>
            <a:xfrm>
              <a:off x="7156797" y="2473672"/>
              <a:ext cx="3542608" cy="354260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0000">
                  <a:schemeClr val="bg2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7" name="Shape 289">
            <a:extLst>
              <a:ext uri="{FF2B5EF4-FFF2-40B4-BE49-F238E27FC236}">
                <a16:creationId xmlns:a16="http://schemas.microsoft.com/office/drawing/2014/main" id="{23176AD2-B369-4AB2-B159-65EC40863172}"/>
              </a:ext>
            </a:extLst>
          </p:cNvPr>
          <p:cNvSpPr/>
          <p:nvPr/>
        </p:nvSpPr>
        <p:spPr>
          <a:xfrm>
            <a:off x="7866114" y="4130114"/>
            <a:ext cx="1676741" cy="3282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sz="3600" b="1">
                <a:latin typeface="+mj-lt"/>
                <a:ea typeface="+mj-ea"/>
                <a:cs typeface="+mj-cs"/>
                <a:sym typeface="Open Sans"/>
              </a:defRPr>
            </a:lvl1pPr>
          </a:lstStyle>
          <a:p>
            <a:r>
              <a:rPr lang="zh-CN" altLang="en-US" sz="1800" spc="3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  <a:endParaRPr sz="1800" spc="3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8" name="Shape 290">
            <a:extLst>
              <a:ext uri="{FF2B5EF4-FFF2-40B4-BE49-F238E27FC236}">
                <a16:creationId xmlns:a16="http://schemas.microsoft.com/office/drawing/2014/main" id="{DAE917C5-0613-4772-85EA-62CDAE7D6213}"/>
              </a:ext>
            </a:extLst>
          </p:cNvPr>
          <p:cNvSpPr/>
          <p:nvPr/>
        </p:nvSpPr>
        <p:spPr>
          <a:xfrm>
            <a:off x="7881684" y="4600924"/>
            <a:ext cx="2258274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90000"/>
              </a:lnSpc>
              <a:defRPr sz="2400">
                <a:solidFill>
                  <a:srgbClr val="8DA6C0"/>
                </a:solidFill>
                <a:latin typeface="+mj-lt"/>
                <a:ea typeface="+mj-ea"/>
                <a:cs typeface="+mj-cs"/>
                <a:sym typeface="Open San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在这里添加相关的文字描述，可以从您的文案中复制需要的内容到这里，</a:t>
            </a:r>
            <a:endParaRPr sz="1200" spc="3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01FFF7C4-70BB-4865-8664-7E83DBFCF83B}"/>
              </a:ext>
            </a:extLst>
          </p:cNvPr>
          <p:cNvGrpSpPr/>
          <p:nvPr/>
        </p:nvGrpSpPr>
        <p:grpSpPr>
          <a:xfrm>
            <a:off x="9158318" y="1360269"/>
            <a:ext cx="2384366" cy="2384366"/>
            <a:chOff x="9158318" y="1360269"/>
            <a:chExt cx="2384366" cy="2384366"/>
          </a:xfrm>
        </p:grpSpPr>
        <p:sp>
          <p:nvSpPr>
            <p:cNvPr id="130" name="Shape 292">
              <a:extLst>
                <a:ext uri="{FF2B5EF4-FFF2-40B4-BE49-F238E27FC236}">
                  <a16:creationId xmlns:a16="http://schemas.microsoft.com/office/drawing/2014/main" id="{78FAF2E2-89CF-4AA2-8C5C-75EA48DC9D4A}"/>
                </a:ext>
              </a:extLst>
            </p:cNvPr>
            <p:cNvSpPr/>
            <p:nvPr/>
          </p:nvSpPr>
          <p:spPr>
            <a:xfrm>
              <a:off x="9158318" y="1360269"/>
              <a:ext cx="2384366" cy="2384366"/>
            </a:xfrm>
            <a:prstGeom prst="ellipse">
              <a:avLst/>
            </a:prstGeom>
            <a:gradFill>
              <a:gsLst>
                <a:gs pos="1000">
                  <a:schemeClr val="accent4">
                    <a:lumMod val="20000"/>
                    <a:lumOff val="80000"/>
                  </a:schemeClr>
                </a:gs>
                <a:gs pos="60000">
                  <a:schemeClr val="accent3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任意多边形 23">
              <a:extLst>
                <a:ext uri="{FF2B5EF4-FFF2-40B4-BE49-F238E27FC236}">
                  <a16:creationId xmlns:a16="http://schemas.microsoft.com/office/drawing/2014/main" id="{493E1811-9BAE-4EE4-82F0-A505FE1BDE9D}"/>
                </a:ext>
              </a:extLst>
            </p:cNvPr>
            <p:cNvSpPr/>
            <p:nvPr/>
          </p:nvSpPr>
          <p:spPr>
            <a:xfrm>
              <a:off x="9376109" y="1578060"/>
              <a:ext cx="1948782" cy="1948782"/>
            </a:xfrm>
            <a:custGeom>
              <a:avLst/>
              <a:gdLst>
                <a:gd name="connsiteX0" fmla="*/ 974391 w 1948782"/>
                <a:gd name="connsiteY0" fmla="*/ 0 h 1948782"/>
                <a:gd name="connsiteX1" fmla="*/ 1948782 w 1948782"/>
                <a:gd name="connsiteY1" fmla="*/ 974391 h 1948782"/>
                <a:gd name="connsiteX2" fmla="*/ 974391 w 1948782"/>
                <a:gd name="connsiteY2" fmla="*/ 1948782 h 1948782"/>
                <a:gd name="connsiteX3" fmla="*/ 0 w 1948782"/>
                <a:gd name="connsiteY3" fmla="*/ 974391 h 1948782"/>
                <a:gd name="connsiteX4" fmla="*/ 974391 w 1948782"/>
                <a:gd name="connsiteY4" fmla="*/ 0 h 194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782" h="1948782">
                  <a:moveTo>
                    <a:pt x="974391" y="0"/>
                  </a:moveTo>
                  <a:cubicBezTo>
                    <a:pt x="1512532" y="0"/>
                    <a:pt x="1948782" y="436250"/>
                    <a:pt x="1948782" y="974391"/>
                  </a:cubicBezTo>
                  <a:cubicBezTo>
                    <a:pt x="1948782" y="1512532"/>
                    <a:pt x="1512532" y="1948782"/>
                    <a:pt x="974391" y="1948782"/>
                  </a:cubicBezTo>
                  <a:cubicBezTo>
                    <a:pt x="436250" y="1948782"/>
                    <a:pt x="0" y="1512532"/>
                    <a:pt x="0" y="974391"/>
                  </a:cubicBezTo>
                  <a:cubicBezTo>
                    <a:pt x="0" y="436250"/>
                    <a:pt x="436250" y="0"/>
                    <a:pt x="974391" y="0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cs typeface="+mn-ea"/>
                <a:sym typeface="+mn-lt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C0FAA38-691E-4A42-819B-2DBC6676E9D8}"/>
              </a:ext>
            </a:extLst>
          </p:cNvPr>
          <p:cNvGrpSpPr/>
          <p:nvPr/>
        </p:nvGrpSpPr>
        <p:grpSpPr>
          <a:xfrm>
            <a:off x="8412173" y="646143"/>
            <a:ext cx="1444566" cy="1444566"/>
            <a:chOff x="8412173" y="646143"/>
            <a:chExt cx="1444566" cy="1444566"/>
          </a:xfrm>
        </p:grpSpPr>
        <p:sp>
          <p:nvSpPr>
            <p:cNvPr id="133" name="Shape 296">
              <a:extLst>
                <a:ext uri="{FF2B5EF4-FFF2-40B4-BE49-F238E27FC236}">
                  <a16:creationId xmlns:a16="http://schemas.microsoft.com/office/drawing/2014/main" id="{39B159AA-F52B-42C7-B232-EBFCD42D4D19}"/>
                </a:ext>
              </a:extLst>
            </p:cNvPr>
            <p:cNvSpPr/>
            <p:nvPr/>
          </p:nvSpPr>
          <p:spPr>
            <a:xfrm>
              <a:off x="8412173" y="646143"/>
              <a:ext cx="1444566" cy="1444566"/>
            </a:xfrm>
            <a:prstGeom prst="ellipse">
              <a:avLst/>
            </a:pr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 w="25400"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4" name="任意多边形 24">
              <a:extLst>
                <a:ext uri="{FF2B5EF4-FFF2-40B4-BE49-F238E27FC236}">
                  <a16:creationId xmlns:a16="http://schemas.microsoft.com/office/drawing/2014/main" id="{AD6A7385-7DCC-4F6D-9BAC-4EBA4C243862}"/>
                </a:ext>
              </a:extLst>
            </p:cNvPr>
            <p:cNvSpPr/>
            <p:nvPr/>
          </p:nvSpPr>
          <p:spPr>
            <a:xfrm>
              <a:off x="8593473" y="827443"/>
              <a:ext cx="1081966" cy="1081966"/>
            </a:xfrm>
            <a:custGeom>
              <a:avLst/>
              <a:gdLst>
                <a:gd name="connsiteX0" fmla="*/ 540983 w 1081966"/>
                <a:gd name="connsiteY0" fmla="*/ 0 h 1081966"/>
                <a:gd name="connsiteX1" fmla="*/ 1081966 w 1081966"/>
                <a:gd name="connsiteY1" fmla="*/ 540983 h 1081966"/>
                <a:gd name="connsiteX2" fmla="*/ 540983 w 1081966"/>
                <a:gd name="connsiteY2" fmla="*/ 1081966 h 1081966"/>
                <a:gd name="connsiteX3" fmla="*/ 0 w 1081966"/>
                <a:gd name="connsiteY3" fmla="*/ 540983 h 1081966"/>
                <a:gd name="connsiteX4" fmla="*/ 540983 w 1081966"/>
                <a:gd name="connsiteY4" fmla="*/ 0 h 108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1966" h="1081966">
                  <a:moveTo>
                    <a:pt x="540983" y="0"/>
                  </a:moveTo>
                  <a:cubicBezTo>
                    <a:pt x="839760" y="0"/>
                    <a:pt x="1081966" y="242206"/>
                    <a:pt x="1081966" y="540983"/>
                  </a:cubicBezTo>
                  <a:cubicBezTo>
                    <a:pt x="1081966" y="839760"/>
                    <a:pt x="839760" y="1081966"/>
                    <a:pt x="540983" y="1081966"/>
                  </a:cubicBezTo>
                  <a:cubicBezTo>
                    <a:pt x="242206" y="1081966"/>
                    <a:pt x="0" y="839760"/>
                    <a:pt x="0" y="540983"/>
                  </a:cubicBezTo>
                  <a:cubicBezTo>
                    <a:pt x="0" y="242206"/>
                    <a:pt x="242206" y="0"/>
                    <a:pt x="540983" y="0"/>
                  </a:cubicBez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cs typeface="+mn-ea"/>
                <a:sym typeface="+mn-lt"/>
              </a:endParaRPr>
            </a:p>
          </p:txBody>
        </p:sp>
      </p:grpSp>
      <p:sp>
        <p:nvSpPr>
          <p:cNvPr id="136" name="PA_任意多边形 19">
            <a:extLst>
              <a:ext uri="{FF2B5EF4-FFF2-40B4-BE49-F238E27FC236}">
                <a16:creationId xmlns:a16="http://schemas.microsoft.com/office/drawing/2014/main" id="{A1DB643C-7217-4334-B09D-1862F7FC116B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7866114" y="3215171"/>
            <a:ext cx="712832" cy="712800"/>
          </a:xfrm>
          <a:custGeom>
            <a:avLst/>
            <a:gdLst>
              <a:gd name="connsiteX0" fmla="*/ 65485 w 464344"/>
              <a:gd name="connsiteY0" fmla="*/ 391584 h 464323"/>
              <a:gd name="connsiteX1" fmla="*/ 58209 w 464344"/>
              <a:gd name="connsiteY1" fmla="*/ 398860 h 464323"/>
              <a:gd name="connsiteX2" fmla="*/ 65485 w 464344"/>
              <a:gd name="connsiteY2" fmla="*/ 406136 h 464323"/>
              <a:gd name="connsiteX3" fmla="*/ 72761 w 464344"/>
              <a:gd name="connsiteY3" fmla="*/ 398860 h 464323"/>
              <a:gd name="connsiteX4" fmla="*/ 65485 w 464344"/>
              <a:gd name="connsiteY4" fmla="*/ 391584 h 464323"/>
              <a:gd name="connsiteX5" fmla="*/ 65485 w 464344"/>
              <a:gd name="connsiteY5" fmla="*/ 377032 h 464323"/>
              <a:gd name="connsiteX6" fmla="*/ 87313 w 464344"/>
              <a:gd name="connsiteY6" fmla="*/ 398860 h 464323"/>
              <a:gd name="connsiteX7" fmla="*/ 65485 w 464344"/>
              <a:gd name="connsiteY7" fmla="*/ 420686 h 464323"/>
              <a:gd name="connsiteX8" fmla="*/ 43656 w 464344"/>
              <a:gd name="connsiteY8" fmla="*/ 398860 h 464323"/>
              <a:gd name="connsiteX9" fmla="*/ 65485 w 464344"/>
              <a:gd name="connsiteY9" fmla="*/ 377032 h 464323"/>
              <a:gd name="connsiteX10" fmla="*/ 43511 w 464344"/>
              <a:gd name="connsiteY10" fmla="*/ 174129 h 464323"/>
              <a:gd name="connsiteX11" fmla="*/ 29000 w 464344"/>
              <a:gd name="connsiteY11" fmla="*/ 188618 h 464323"/>
              <a:gd name="connsiteX12" fmla="*/ 29000 w 464344"/>
              <a:gd name="connsiteY12" fmla="*/ 420812 h 464323"/>
              <a:gd name="connsiteX13" fmla="*/ 43511 w 464344"/>
              <a:gd name="connsiteY13" fmla="*/ 435301 h 464323"/>
              <a:gd name="connsiteX14" fmla="*/ 87043 w 464344"/>
              <a:gd name="connsiteY14" fmla="*/ 435301 h 464323"/>
              <a:gd name="connsiteX15" fmla="*/ 101554 w 464344"/>
              <a:gd name="connsiteY15" fmla="*/ 420812 h 464323"/>
              <a:gd name="connsiteX16" fmla="*/ 101554 w 464344"/>
              <a:gd name="connsiteY16" fmla="*/ 188618 h 464323"/>
              <a:gd name="connsiteX17" fmla="*/ 87043 w 464344"/>
              <a:gd name="connsiteY17" fmla="*/ 174129 h 464323"/>
              <a:gd name="connsiteX18" fmla="*/ 232172 w 464344"/>
              <a:gd name="connsiteY18" fmla="*/ 29021 h 464323"/>
              <a:gd name="connsiteX19" fmla="*/ 217640 w 464344"/>
              <a:gd name="connsiteY19" fmla="*/ 43532 h 464323"/>
              <a:gd name="connsiteX20" fmla="*/ 130575 w 464344"/>
              <a:gd name="connsiteY20" fmla="*/ 180600 h 464323"/>
              <a:gd name="connsiteX21" fmla="*/ 127587 w 464344"/>
              <a:gd name="connsiteY21" fmla="*/ 181696 h 464323"/>
              <a:gd name="connsiteX22" fmla="*/ 116065 w 464344"/>
              <a:gd name="connsiteY22" fmla="*/ 196809 h 464323"/>
              <a:gd name="connsiteX23" fmla="*/ 116194 w 464344"/>
              <a:gd name="connsiteY23" fmla="*/ 397229 h 464323"/>
              <a:gd name="connsiteX24" fmla="*/ 128469 w 464344"/>
              <a:gd name="connsiteY24" fmla="*/ 409999 h 464323"/>
              <a:gd name="connsiteX25" fmla="*/ 195712 w 464344"/>
              <a:gd name="connsiteY25" fmla="*/ 426036 h 464323"/>
              <a:gd name="connsiteX26" fmla="*/ 276113 w 464344"/>
              <a:gd name="connsiteY26" fmla="*/ 435301 h 464323"/>
              <a:gd name="connsiteX27" fmla="*/ 355438 w 464344"/>
              <a:gd name="connsiteY27" fmla="*/ 435301 h 464323"/>
              <a:gd name="connsiteX28" fmla="*/ 381837 w 464344"/>
              <a:gd name="connsiteY28" fmla="*/ 422639 h 464323"/>
              <a:gd name="connsiteX29" fmla="*/ 385878 w 464344"/>
              <a:gd name="connsiteY29" fmla="*/ 412191 h 464323"/>
              <a:gd name="connsiteX30" fmla="*/ 370938 w 464344"/>
              <a:gd name="connsiteY30" fmla="*/ 391790 h 464323"/>
              <a:gd name="connsiteX31" fmla="*/ 348172 w 464344"/>
              <a:gd name="connsiteY31" fmla="*/ 391790 h 464323"/>
              <a:gd name="connsiteX32" fmla="*/ 340927 w 464344"/>
              <a:gd name="connsiteY32" fmla="*/ 384524 h 464323"/>
              <a:gd name="connsiteX33" fmla="*/ 348172 w 464344"/>
              <a:gd name="connsiteY33" fmla="*/ 377258 h 464323"/>
              <a:gd name="connsiteX34" fmla="*/ 371841 w 464344"/>
              <a:gd name="connsiteY34" fmla="*/ 377258 h 464323"/>
              <a:gd name="connsiteX35" fmla="*/ 410149 w 464344"/>
              <a:gd name="connsiteY35" fmla="*/ 349053 h 464323"/>
              <a:gd name="connsiteX36" fmla="*/ 391317 w 464344"/>
              <a:gd name="connsiteY36" fmla="*/ 319236 h 464323"/>
              <a:gd name="connsiteX37" fmla="*/ 362747 w 464344"/>
              <a:gd name="connsiteY37" fmla="*/ 319236 h 464323"/>
              <a:gd name="connsiteX38" fmla="*/ 355503 w 464344"/>
              <a:gd name="connsiteY38" fmla="*/ 311970 h 464323"/>
              <a:gd name="connsiteX39" fmla="*/ 362747 w 464344"/>
              <a:gd name="connsiteY39" fmla="*/ 304726 h 464323"/>
              <a:gd name="connsiteX40" fmla="*/ 397229 w 464344"/>
              <a:gd name="connsiteY40" fmla="*/ 304726 h 464323"/>
              <a:gd name="connsiteX41" fmla="*/ 428615 w 464344"/>
              <a:gd name="connsiteY41" fmla="*/ 273425 h 464323"/>
              <a:gd name="connsiteX42" fmla="*/ 405398 w 464344"/>
              <a:gd name="connsiteY42" fmla="*/ 246683 h 464323"/>
              <a:gd name="connsiteX43" fmla="*/ 377258 w 464344"/>
              <a:gd name="connsiteY43" fmla="*/ 246683 h 464323"/>
              <a:gd name="connsiteX44" fmla="*/ 370013 w 464344"/>
              <a:gd name="connsiteY44" fmla="*/ 239417 h 464323"/>
              <a:gd name="connsiteX45" fmla="*/ 377258 w 464344"/>
              <a:gd name="connsiteY45" fmla="*/ 232172 h 464323"/>
              <a:gd name="connsiteX46" fmla="*/ 406279 w 464344"/>
              <a:gd name="connsiteY46" fmla="*/ 232172 h 464323"/>
              <a:gd name="connsiteX47" fmla="*/ 435000 w 464344"/>
              <a:gd name="connsiteY47" fmla="*/ 210911 h 464323"/>
              <a:gd name="connsiteX48" fmla="*/ 435301 w 464344"/>
              <a:gd name="connsiteY48" fmla="*/ 201775 h 464323"/>
              <a:gd name="connsiteX49" fmla="*/ 418082 w 464344"/>
              <a:gd name="connsiteY49" fmla="*/ 179568 h 464323"/>
              <a:gd name="connsiteX50" fmla="*/ 261172 w 464344"/>
              <a:gd name="connsiteY50" fmla="*/ 174129 h 464323"/>
              <a:gd name="connsiteX51" fmla="*/ 274608 w 464344"/>
              <a:gd name="connsiteY51" fmla="*/ 97899 h 464323"/>
              <a:gd name="connsiteX52" fmla="*/ 232172 w 464344"/>
              <a:gd name="connsiteY52" fmla="*/ 29021 h 464323"/>
              <a:gd name="connsiteX53" fmla="*/ 232172 w 464344"/>
              <a:gd name="connsiteY53" fmla="*/ 0 h 464323"/>
              <a:gd name="connsiteX54" fmla="*/ 303629 w 464344"/>
              <a:gd name="connsiteY54" fmla="*/ 97899 h 464323"/>
              <a:gd name="connsiteX55" fmla="*/ 300018 w 464344"/>
              <a:gd name="connsiteY55" fmla="*/ 145602 h 464323"/>
              <a:gd name="connsiteX56" fmla="*/ 423198 w 464344"/>
              <a:gd name="connsiteY56" fmla="*/ 151965 h 464323"/>
              <a:gd name="connsiteX57" fmla="*/ 464344 w 464344"/>
              <a:gd name="connsiteY57" fmla="*/ 201775 h 464323"/>
              <a:gd name="connsiteX58" fmla="*/ 464151 w 464344"/>
              <a:gd name="connsiteY58" fmla="*/ 209041 h 464323"/>
              <a:gd name="connsiteX59" fmla="*/ 463979 w 464344"/>
              <a:gd name="connsiteY59" fmla="*/ 212072 h 464323"/>
              <a:gd name="connsiteX60" fmla="*/ 451596 w 464344"/>
              <a:gd name="connsiteY60" fmla="*/ 243652 h 464323"/>
              <a:gd name="connsiteX61" fmla="*/ 457228 w 464344"/>
              <a:gd name="connsiteY61" fmla="*/ 278069 h 464323"/>
              <a:gd name="connsiteX62" fmla="*/ 437838 w 464344"/>
              <a:gd name="connsiteY62" fmla="*/ 318226 h 464323"/>
              <a:gd name="connsiteX63" fmla="*/ 437816 w 464344"/>
              <a:gd name="connsiteY63" fmla="*/ 357781 h 464323"/>
              <a:gd name="connsiteX64" fmla="*/ 413954 w 464344"/>
              <a:gd name="connsiteY64" fmla="*/ 395208 h 464323"/>
              <a:gd name="connsiteX65" fmla="*/ 413610 w 464344"/>
              <a:gd name="connsiteY65" fmla="*/ 420747 h 464323"/>
              <a:gd name="connsiteX66" fmla="*/ 407419 w 464344"/>
              <a:gd name="connsiteY66" fmla="*/ 436355 h 464323"/>
              <a:gd name="connsiteX67" fmla="*/ 355438 w 464344"/>
              <a:gd name="connsiteY67" fmla="*/ 464323 h 464323"/>
              <a:gd name="connsiteX68" fmla="*/ 276113 w 464344"/>
              <a:gd name="connsiteY68" fmla="*/ 464323 h 464323"/>
              <a:gd name="connsiteX69" fmla="*/ 189435 w 464344"/>
              <a:gd name="connsiteY69" fmla="*/ 454348 h 464323"/>
              <a:gd name="connsiteX70" fmla="*/ 130575 w 464344"/>
              <a:gd name="connsiteY70" fmla="*/ 440525 h 464323"/>
              <a:gd name="connsiteX71" fmla="*/ 129931 w 464344"/>
              <a:gd name="connsiteY71" fmla="*/ 440375 h 464323"/>
              <a:gd name="connsiteX72" fmla="*/ 126448 w 464344"/>
              <a:gd name="connsiteY72" fmla="*/ 439450 h 464323"/>
              <a:gd name="connsiteX73" fmla="*/ 125760 w 464344"/>
              <a:gd name="connsiteY73" fmla="*/ 439278 h 464323"/>
              <a:gd name="connsiteX74" fmla="*/ 87043 w 464344"/>
              <a:gd name="connsiteY74" fmla="*/ 464323 h 464323"/>
              <a:gd name="connsiteX75" fmla="*/ 43511 w 464344"/>
              <a:gd name="connsiteY75" fmla="*/ 464323 h 464323"/>
              <a:gd name="connsiteX76" fmla="*/ 0 w 464344"/>
              <a:gd name="connsiteY76" fmla="*/ 420812 h 464323"/>
              <a:gd name="connsiteX77" fmla="*/ 0 w 464344"/>
              <a:gd name="connsiteY77" fmla="*/ 188618 h 464323"/>
              <a:gd name="connsiteX78" fmla="*/ 43511 w 464344"/>
              <a:gd name="connsiteY78" fmla="*/ 145107 h 464323"/>
              <a:gd name="connsiteX79" fmla="*/ 87043 w 464344"/>
              <a:gd name="connsiteY79" fmla="*/ 145107 h 464323"/>
              <a:gd name="connsiteX80" fmla="*/ 116065 w 464344"/>
              <a:gd name="connsiteY80" fmla="*/ 156695 h 464323"/>
              <a:gd name="connsiteX81" fmla="*/ 115312 w 464344"/>
              <a:gd name="connsiteY81" fmla="*/ 156050 h 464323"/>
              <a:gd name="connsiteX82" fmla="*/ 130575 w 464344"/>
              <a:gd name="connsiteY82" fmla="*/ 148461 h 464323"/>
              <a:gd name="connsiteX83" fmla="*/ 188618 w 464344"/>
              <a:gd name="connsiteY83" fmla="*/ 43188 h 464323"/>
              <a:gd name="connsiteX84" fmla="*/ 232172 w 464344"/>
              <a:gd name="connsiteY84" fmla="*/ 0 h 46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464344" h="464323">
                <a:moveTo>
                  <a:pt x="65485" y="391584"/>
                </a:moveTo>
                <a:cubicBezTo>
                  <a:pt x="61483" y="391584"/>
                  <a:pt x="58209" y="394852"/>
                  <a:pt x="58209" y="398860"/>
                </a:cubicBezTo>
                <a:cubicBezTo>
                  <a:pt x="58209" y="402866"/>
                  <a:pt x="61483" y="406136"/>
                  <a:pt x="65485" y="406136"/>
                </a:cubicBezTo>
                <a:cubicBezTo>
                  <a:pt x="69485" y="406136"/>
                  <a:pt x="72761" y="402866"/>
                  <a:pt x="72761" y="398860"/>
                </a:cubicBezTo>
                <a:cubicBezTo>
                  <a:pt x="72761" y="394852"/>
                  <a:pt x="69485" y="391584"/>
                  <a:pt x="65485" y="391584"/>
                </a:cubicBezTo>
                <a:close/>
                <a:moveTo>
                  <a:pt x="65485" y="377032"/>
                </a:moveTo>
                <a:cubicBezTo>
                  <a:pt x="77535" y="377032"/>
                  <a:pt x="87313" y="386808"/>
                  <a:pt x="87313" y="398860"/>
                </a:cubicBezTo>
                <a:cubicBezTo>
                  <a:pt x="87313" y="410910"/>
                  <a:pt x="77535" y="420686"/>
                  <a:pt x="65485" y="420686"/>
                </a:cubicBezTo>
                <a:cubicBezTo>
                  <a:pt x="53433" y="420686"/>
                  <a:pt x="43656" y="410910"/>
                  <a:pt x="43656" y="398860"/>
                </a:cubicBezTo>
                <a:cubicBezTo>
                  <a:pt x="43656" y="386808"/>
                  <a:pt x="53433" y="377032"/>
                  <a:pt x="65485" y="377032"/>
                </a:cubicBezTo>
                <a:close/>
                <a:moveTo>
                  <a:pt x="43511" y="174129"/>
                </a:moveTo>
                <a:cubicBezTo>
                  <a:pt x="35513" y="174129"/>
                  <a:pt x="29000" y="180600"/>
                  <a:pt x="29000" y="188618"/>
                </a:cubicBezTo>
                <a:lnTo>
                  <a:pt x="29000" y="420812"/>
                </a:lnTo>
                <a:cubicBezTo>
                  <a:pt x="29000" y="428830"/>
                  <a:pt x="35513" y="435301"/>
                  <a:pt x="43511" y="435301"/>
                </a:cubicBezTo>
                <a:lnTo>
                  <a:pt x="87043" y="435301"/>
                </a:lnTo>
                <a:cubicBezTo>
                  <a:pt x="95083" y="435301"/>
                  <a:pt x="101554" y="428830"/>
                  <a:pt x="101554" y="420812"/>
                </a:cubicBezTo>
                <a:cubicBezTo>
                  <a:pt x="101554" y="420812"/>
                  <a:pt x="101554" y="188618"/>
                  <a:pt x="101554" y="188618"/>
                </a:cubicBezTo>
                <a:cubicBezTo>
                  <a:pt x="101554" y="180600"/>
                  <a:pt x="95083" y="174129"/>
                  <a:pt x="87043" y="174129"/>
                </a:cubicBezTo>
                <a:close/>
                <a:moveTo>
                  <a:pt x="232172" y="29021"/>
                </a:moveTo>
                <a:cubicBezTo>
                  <a:pt x="223100" y="29021"/>
                  <a:pt x="217726" y="36589"/>
                  <a:pt x="217640" y="43532"/>
                </a:cubicBezTo>
                <a:cubicBezTo>
                  <a:pt x="217059" y="92955"/>
                  <a:pt x="196873" y="153169"/>
                  <a:pt x="130575" y="180600"/>
                </a:cubicBezTo>
                <a:cubicBezTo>
                  <a:pt x="129716" y="180987"/>
                  <a:pt x="128490" y="181331"/>
                  <a:pt x="127587" y="181696"/>
                </a:cubicBezTo>
                <a:cubicBezTo>
                  <a:pt x="120407" y="183846"/>
                  <a:pt x="116065" y="190016"/>
                  <a:pt x="116065" y="196809"/>
                </a:cubicBezTo>
                <a:lnTo>
                  <a:pt x="116194" y="397229"/>
                </a:lnTo>
                <a:cubicBezTo>
                  <a:pt x="116194" y="407935"/>
                  <a:pt x="128469" y="409999"/>
                  <a:pt x="128469" y="409999"/>
                </a:cubicBezTo>
                <a:cubicBezTo>
                  <a:pt x="132252" y="411074"/>
                  <a:pt x="135412" y="412148"/>
                  <a:pt x="195712" y="426036"/>
                </a:cubicBezTo>
                <a:cubicBezTo>
                  <a:pt x="196723" y="426272"/>
                  <a:pt x="236257" y="435301"/>
                  <a:pt x="276113" y="435301"/>
                </a:cubicBezTo>
                <a:lnTo>
                  <a:pt x="355438" y="435301"/>
                </a:lnTo>
                <a:cubicBezTo>
                  <a:pt x="370379" y="435301"/>
                  <a:pt x="377451" y="430550"/>
                  <a:pt x="381837" y="422639"/>
                </a:cubicBezTo>
                <a:cubicBezTo>
                  <a:pt x="381944" y="422446"/>
                  <a:pt x="384073" y="418082"/>
                  <a:pt x="385878" y="412191"/>
                </a:cubicBezTo>
                <a:cubicBezTo>
                  <a:pt x="387534" y="406796"/>
                  <a:pt x="386803" y="391790"/>
                  <a:pt x="370938" y="391790"/>
                </a:cubicBezTo>
                <a:lnTo>
                  <a:pt x="348172" y="391790"/>
                </a:lnTo>
                <a:cubicBezTo>
                  <a:pt x="344152" y="391790"/>
                  <a:pt x="340927" y="388523"/>
                  <a:pt x="340927" y="384524"/>
                </a:cubicBezTo>
                <a:cubicBezTo>
                  <a:pt x="340927" y="380504"/>
                  <a:pt x="344152" y="377258"/>
                  <a:pt x="348172" y="377258"/>
                </a:cubicBezTo>
                <a:lnTo>
                  <a:pt x="371841" y="377258"/>
                </a:lnTo>
                <a:cubicBezTo>
                  <a:pt x="402689" y="377258"/>
                  <a:pt x="405527" y="363693"/>
                  <a:pt x="410149" y="349053"/>
                </a:cubicBezTo>
                <a:cubicBezTo>
                  <a:pt x="413675" y="337896"/>
                  <a:pt x="415824" y="319236"/>
                  <a:pt x="391317" y="319236"/>
                </a:cubicBezTo>
                <a:lnTo>
                  <a:pt x="362747" y="319236"/>
                </a:lnTo>
                <a:cubicBezTo>
                  <a:pt x="358749" y="319236"/>
                  <a:pt x="355503" y="315990"/>
                  <a:pt x="355503" y="311970"/>
                </a:cubicBezTo>
                <a:cubicBezTo>
                  <a:pt x="355503" y="307950"/>
                  <a:pt x="358749" y="304726"/>
                  <a:pt x="362747" y="304726"/>
                </a:cubicBezTo>
                <a:lnTo>
                  <a:pt x="397229" y="304726"/>
                </a:lnTo>
                <a:cubicBezTo>
                  <a:pt x="421736" y="304726"/>
                  <a:pt x="426831" y="284260"/>
                  <a:pt x="428615" y="273425"/>
                </a:cubicBezTo>
                <a:cubicBezTo>
                  <a:pt x="430013" y="264719"/>
                  <a:pt x="427153" y="246683"/>
                  <a:pt x="405398" y="246683"/>
                </a:cubicBezTo>
                <a:lnTo>
                  <a:pt x="377258" y="246683"/>
                </a:lnTo>
                <a:cubicBezTo>
                  <a:pt x="373259" y="246683"/>
                  <a:pt x="370013" y="243437"/>
                  <a:pt x="370013" y="239417"/>
                </a:cubicBezTo>
                <a:cubicBezTo>
                  <a:pt x="370013" y="235397"/>
                  <a:pt x="373259" y="232172"/>
                  <a:pt x="377258" y="232172"/>
                </a:cubicBezTo>
                <a:lnTo>
                  <a:pt x="406279" y="232172"/>
                </a:lnTo>
                <a:cubicBezTo>
                  <a:pt x="431689" y="232172"/>
                  <a:pt x="434678" y="218070"/>
                  <a:pt x="435000" y="210911"/>
                </a:cubicBezTo>
                <a:cubicBezTo>
                  <a:pt x="435172" y="206031"/>
                  <a:pt x="435301" y="206762"/>
                  <a:pt x="435301" y="201775"/>
                </a:cubicBezTo>
                <a:cubicBezTo>
                  <a:pt x="435301" y="197239"/>
                  <a:pt x="433968" y="184104"/>
                  <a:pt x="418082" y="179568"/>
                </a:cubicBezTo>
                <a:cubicBezTo>
                  <a:pt x="405269" y="176193"/>
                  <a:pt x="406279" y="174129"/>
                  <a:pt x="261172" y="174129"/>
                </a:cubicBezTo>
                <a:cubicBezTo>
                  <a:pt x="273254" y="138271"/>
                  <a:pt x="274608" y="132316"/>
                  <a:pt x="274608" y="97899"/>
                </a:cubicBezTo>
                <a:cubicBezTo>
                  <a:pt x="274608" y="59806"/>
                  <a:pt x="247521" y="29021"/>
                  <a:pt x="232172" y="29021"/>
                </a:cubicBezTo>
                <a:close/>
                <a:moveTo>
                  <a:pt x="232172" y="0"/>
                </a:moveTo>
                <a:cubicBezTo>
                  <a:pt x="265729" y="0"/>
                  <a:pt x="303629" y="45854"/>
                  <a:pt x="303629" y="97899"/>
                </a:cubicBezTo>
                <a:cubicBezTo>
                  <a:pt x="303629" y="119697"/>
                  <a:pt x="302963" y="131973"/>
                  <a:pt x="300018" y="145602"/>
                </a:cubicBezTo>
                <a:cubicBezTo>
                  <a:pt x="362403" y="147236"/>
                  <a:pt x="405054" y="147171"/>
                  <a:pt x="423198" y="151965"/>
                </a:cubicBezTo>
                <a:cubicBezTo>
                  <a:pt x="451661" y="160070"/>
                  <a:pt x="464344" y="183437"/>
                  <a:pt x="464344" y="201775"/>
                </a:cubicBezTo>
                <a:cubicBezTo>
                  <a:pt x="464344" y="205967"/>
                  <a:pt x="464258" y="207127"/>
                  <a:pt x="464151" y="209041"/>
                </a:cubicBezTo>
                <a:lnTo>
                  <a:pt x="463979" y="212072"/>
                </a:lnTo>
                <a:cubicBezTo>
                  <a:pt x="463570" y="222821"/>
                  <a:pt x="459808" y="234429"/>
                  <a:pt x="451596" y="243652"/>
                </a:cubicBezTo>
                <a:cubicBezTo>
                  <a:pt x="457099" y="253863"/>
                  <a:pt x="459206" y="266138"/>
                  <a:pt x="457228" y="278069"/>
                </a:cubicBezTo>
                <a:cubicBezTo>
                  <a:pt x="454068" y="297331"/>
                  <a:pt x="446609" y="309950"/>
                  <a:pt x="437838" y="318226"/>
                </a:cubicBezTo>
                <a:cubicBezTo>
                  <a:pt x="441643" y="327513"/>
                  <a:pt x="443277" y="340476"/>
                  <a:pt x="437816" y="357781"/>
                </a:cubicBezTo>
                <a:cubicBezTo>
                  <a:pt x="434549" y="368315"/>
                  <a:pt x="429540" y="384503"/>
                  <a:pt x="413954" y="395208"/>
                </a:cubicBezTo>
                <a:cubicBezTo>
                  <a:pt x="416426" y="404732"/>
                  <a:pt x="415674" y="414105"/>
                  <a:pt x="413610" y="420747"/>
                </a:cubicBezTo>
                <a:cubicBezTo>
                  <a:pt x="410901" y="429561"/>
                  <a:pt x="407548" y="436075"/>
                  <a:pt x="407419" y="436355"/>
                </a:cubicBezTo>
                <a:cubicBezTo>
                  <a:pt x="397036" y="455036"/>
                  <a:pt x="379623" y="464323"/>
                  <a:pt x="355438" y="464323"/>
                </a:cubicBezTo>
                <a:lnTo>
                  <a:pt x="276113" y="464323"/>
                </a:lnTo>
                <a:cubicBezTo>
                  <a:pt x="235741" y="464323"/>
                  <a:pt x="196809" y="456025"/>
                  <a:pt x="189435" y="454348"/>
                </a:cubicBezTo>
                <a:cubicBezTo>
                  <a:pt x="155040" y="446458"/>
                  <a:pt x="138959" y="442589"/>
                  <a:pt x="130575" y="440525"/>
                </a:cubicBezTo>
                <a:cubicBezTo>
                  <a:pt x="130318" y="440439"/>
                  <a:pt x="130189" y="440418"/>
                  <a:pt x="129931" y="440375"/>
                </a:cubicBezTo>
                <a:cubicBezTo>
                  <a:pt x="128533" y="439988"/>
                  <a:pt x="127415" y="439708"/>
                  <a:pt x="126448" y="439450"/>
                </a:cubicBezTo>
                <a:cubicBezTo>
                  <a:pt x="126255" y="439429"/>
                  <a:pt x="125954" y="439343"/>
                  <a:pt x="125760" y="439278"/>
                </a:cubicBezTo>
                <a:cubicBezTo>
                  <a:pt x="118773" y="453896"/>
                  <a:pt x="104327" y="464323"/>
                  <a:pt x="87043" y="464323"/>
                </a:cubicBezTo>
                <a:lnTo>
                  <a:pt x="43511" y="464323"/>
                </a:lnTo>
                <a:cubicBezTo>
                  <a:pt x="19519" y="464323"/>
                  <a:pt x="0" y="444803"/>
                  <a:pt x="0" y="420812"/>
                </a:cubicBezTo>
                <a:lnTo>
                  <a:pt x="0" y="188618"/>
                </a:lnTo>
                <a:cubicBezTo>
                  <a:pt x="0" y="164627"/>
                  <a:pt x="19519" y="145107"/>
                  <a:pt x="43511" y="145107"/>
                </a:cubicBezTo>
                <a:lnTo>
                  <a:pt x="87043" y="145107"/>
                </a:lnTo>
                <a:cubicBezTo>
                  <a:pt x="97899" y="145107"/>
                  <a:pt x="108455" y="150138"/>
                  <a:pt x="116065" y="156695"/>
                </a:cubicBezTo>
                <a:lnTo>
                  <a:pt x="115312" y="156050"/>
                </a:lnTo>
                <a:cubicBezTo>
                  <a:pt x="116796" y="155383"/>
                  <a:pt x="127007" y="150353"/>
                  <a:pt x="130575" y="148461"/>
                </a:cubicBezTo>
                <a:cubicBezTo>
                  <a:pt x="179289" y="122879"/>
                  <a:pt x="188317" y="72403"/>
                  <a:pt x="188618" y="43188"/>
                </a:cubicBezTo>
                <a:cubicBezTo>
                  <a:pt x="188941" y="19369"/>
                  <a:pt x="208482" y="0"/>
                  <a:pt x="2321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D1EBA74A-5765-4E43-B201-C3A1189770E6}"/>
              </a:ext>
            </a:extLst>
          </p:cNvPr>
          <p:cNvSpPr txBox="1"/>
          <p:nvPr/>
        </p:nvSpPr>
        <p:spPr>
          <a:xfrm>
            <a:off x="1225950" y="1896320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创意为您的演示助力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E5759CA1-8F04-49A1-A74F-B2194D6CAF43}"/>
              </a:ext>
            </a:extLst>
          </p:cNvPr>
          <p:cNvSpPr txBox="1"/>
          <p:nvPr/>
        </p:nvSpPr>
        <p:spPr>
          <a:xfrm>
            <a:off x="1282757" y="1587468"/>
            <a:ext cx="2582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添加需要重点标出的内容</a:t>
            </a:r>
            <a:endParaRPr lang="zh-CN" altLang="en-US" sz="14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A0D3E28B-B5FA-4008-AD88-891C59AB0848}"/>
              </a:ext>
            </a:extLst>
          </p:cNvPr>
          <p:cNvSpPr txBox="1"/>
          <p:nvPr/>
        </p:nvSpPr>
        <p:spPr>
          <a:xfrm>
            <a:off x="1225949" y="2809762"/>
            <a:ext cx="4659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spc="3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源文件比展示视频和预览图更高清流畅，并为您精心准备修改教程和素材赠品，即使是新手也能制作出大师级水准的</a:t>
            </a:r>
            <a:r>
              <a:rPr lang="en-US" altLang="zh-CN" sz="1200" spc="3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PPT</a:t>
            </a:r>
            <a:r>
              <a:rPr lang="zh-CN" altLang="en-US" sz="1200" spc="3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。</a:t>
            </a:r>
            <a:endParaRPr lang="en-US" altLang="zh-CN" sz="1000" spc="3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24939146-1F88-4831-8615-1F1C5CC5571C}"/>
              </a:ext>
            </a:extLst>
          </p:cNvPr>
          <p:cNvSpPr/>
          <p:nvPr/>
        </p:nvSpPr>
        <p:spPr>
          <a:xfrm>
            <a:off x="1283659" y="3950708"/>
            <a:ext cx="1660525" cy="2246892"/>
          </a:xfrm>
          <a:prstGeom prst="rect">
            <a:avLst/>
          </a:pr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1D7FB8F1-3CDE-498F-82C0-A442E3083351}"/>
              </a:ext>
            </a:extLst>
          </p:cNvPr>
          <p:cNvSpPr/>
          <p:nvPr/>
        </p:nvSpPr>
        <p:spPr>
          <a:xfrm>
            <a:off x="4934909" y="3950708"/>
            <a:ext cx="1660525" cy="2246892"/>
          </a:xfrm>
          <a:prstGeom prst="rect">
            <a:avLst/>
          </a:pr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B75CDC97-E824-4537-A0BD-ED81614878F8}"/>
              </a:ext>
            </a:extLst>
          </p:cNvPr>
          <p:cNvSpPr/>
          <p:nvPr/>
        </p:nvSpPr>
        <p:spPr>
          <a:xfrm>
            <a:off x="2944184" y="3836408"/>
            <a:ext cx="1990725" cy="2488192"/>
          </a:xfrm>
          <a:prstGeom prst="rect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7156CE70-FF1A-4748-B514-8A9F3ACF3274}"/>
              </a:ext>
            </a:extLst>
          </p:cNvPr>
          <p:cNvGrpSpPr/>
          <p:nvPr/>
        </p:nvGrpSpPr>
        <p:grpSpPr>
          <a:xfrm>
            <a:off x="1494908" y="4364745"/>
            <a:ext cx="1238027" cy="1516786"/>
            <a:chOff x="1494908" y="4364745"/>
            <a:chExt cx="1238027" cy="1516786"/>
          </a:xfrm>
        </p:grpSpPr>
        <p:sp>
          <p:nvSpPr>
            <p:cNvPr id="144" name="同心圆 29">
              <a:extLst>
                <a:ext uri="{FF2B5EF4-FFF2-40B4-BE49-F238E27FC236}">
                  <a16:creationId xmlns:a16="http://schemas.microsoft.com/office/drawing/2014/main" id="{134DE176-98AB-4634-8A95-D981CEA511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2139" y="4364745"/>
              <a:ext cx="1023565" cy="1023565"/>
            </a:xfrm>
            <a:prstGeom prst="donut">
              <a:avLst>
                <a:gd name="adj" fmla="val 5574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FBFC039A-C919-4AD8-9DAC-EF6ED849FB0D}"/>
                </a:ext>
              </a:extLst>
            </p:cNvPr>
            <p:cNvSpPr txBox="1"/>
            <p:nvPr/>
          </p:nvSpPr>
          <p:spPr>
            <a:xfrm>
              <a:off x="1494908" y="5501973"/>
              <a:ext cx="12380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b="1" spc="300">
                  <a:solidFill>
                    <a:schemeClr val="bg1"/>
                  </a:solidFill>
                  <a:cs typeface="+mn-ea"/>
                  <a:sym typeface="+mn-lt"/>
                </a:rPr>
                <a:t>可以更换图标</a:t>
              </a:r>
              <a:endParaRPr lang="zh-CN" altLang="en-US" sz="10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08D1C965-BFA2-4CB0-82A0-0FAD944232D3}"/>
                </a:ext>
              </a:extLst>
            </p:cNvPr>
            <p:cNvSpPr txBox="1"/>
            <p:nvPr/>
          </p:nvSpPr>
          <p:spPr>
            <a:xfrm>
              <a:off x="1606412" y="5666087"/>
              <a:ext cx="10150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>
                  <a:solidFill>
                    <a:schemeClr val="accent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MICROSOFT OFFICE</a:t>
              </a:r>
              <a:endParaRPr lang="zh-CN" alt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7" name="任意多边形 32">
              <a:extLst>
                <a:ext uri="{FF2B5EF4-FFF2-40B4-BE49-F238E27FC236}">
                  <a16:creationId xmlns:a16="http://schemas.microsoft.com/office/drawing/2014/main" id="{6DDB1323-024D-4782-8E28-E58D6C473F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15740" y="4752353"/>
              <a:ext cx="196363" cy="180000"/>
            </a:xfrm>
            <a:custGeom>
              <a:avLst/>
              <a:gdLst/>
              <a:ahLst/>
              <a:cxnLst/>
              <a:rect l="l" t="t" r="r" b="b"/>
              <a:pathLst>
                <a:path w="220435" h="202066">
                  <a:moveTo>
                    <a:pt x="114810" y="165327"/>
                  </a:moveTo>
                  <a:lnTo>
                    <a:pt x="220435" y="165327"/>
                  </a:lnTo>
                  <a:lnTo>
                    <a:pt x="220435" y="183696"/>
                  </a:lnTo>
                  <a:lnTo>
                    <a:pt x="114810" y="183696"/>
                  </a:lnTo>
                  <a:close/>
                  <a:moveTo>
                    <a:pt x="0" y="165327"/>
                  </a:moveTo>
                  <a:lnTo>
                    <a:pt x="50516" y="165327"/>
                  </a:lnTo>
                  <a:lnTo>
                    <a:pt x="50516" y="183696"/>
                  </a:lnTo>
                  <a:lnTo>
                    <a:pt x="0" y="183696"/>
                  </a:lnTo>
                  <a:close/>
                  <a:moveTo>
                    <a:pt x="64293" y="146957"/>
                  </a:moveTo>
                  <a:lnTo>
                    <a:pt x="101033" y="146957"/>
                  </a:lnTo>
                  <a:cubicBezTo>
                    <a:pt x="103520" y="146957"/>
                    <a:pt x="105673" y="147866"/>
                    <a:pt x="107491" y="149684"/>
                  </a:cubicBezTo>
                  <a:cubicBezTo>
                    <a:pt x="109309" y="151502"/>
                    <a:pt x="110217" y="153654"/>
                    <a:pt x="110217" y="156142"/>
                  </a:cubicBezTo>
                  <a:lnTo>
                    <a:pt x="110217" y="192881"/>
                  </a:lnTo>
                  <a:cubicBezTo>
                    <a:pt x="110217" y="195369"/>
                    <a:pt x="109309" y="197521"/>
                    <a:pt x="107491" y="199339"/>
                  </a:cubicBezTo>
                  <a:cubicBezTo>
                    <a:pt x="105673" y="201157"/>
                    <a:pt x="103520" y="202066"/>
                    <a:pt x="101033" y="202066"/>
                  </a:cubicBezTo>
                  <a:lnTo>
                    <a:pt x="64293" y="202066"/>
                  </a:lnTo>
                  <a:cubicBezTo>
                    <a:pt x="61806" y="202066"/>
                    <a:pt x="59653" y="201157"/>
                    <a:pt x="57835" y="199339"/>
                  </a:cubicBezTo>
                  <a:cubicBezTo>
                    <a:pt x="56017" y="197521"/>
                    <a:pt x="55109" y="195369"/>
                    <a:pt x="55109" y="192881"/>
                  </a:cubicBezTo>
                  <a:lnTo>
                    <a:pt x="55109" y="156142"/>
                  </a:lnTo>
                  <a:cubicBezTo>
                    <a:pt x="55109" y="153654"/>
                    <a:pt x="56017" y="151502"/>
                    <a:pt x="57835" y="149684"/>
                  </a:cubicBezTo>
                  <a:cubicBezTo>
                    <a:pt x="59653" y="147866"/>
                    <a:pt x="61806" y="146957"/>
                    <a:pt x="64293" y="146957"/>
                  </a:cubicBezTo>
                  <a:close/>
                  <a:moveTo>
                    <a:pt x="188288" y="91848"/>
                  </a:moveTo>
                  <a:lnTo>
                    <a:pt x="220435" y="91848"/>
                  </a:lnTo>
                  <a:lnTo>
                    <a:pt x="220435" y="110218"/>
                  </a:lnTo>
                  <a:lnTo>
                    <a:pt x="188288" y="110218"/>
                  </a:lnTo>
                  <a:close/>
                  <a:moveTo>
                    <a:pt x="0" y="91848"/>
                  </a:moveTo>
                  <a:lnTo>
                    <a:pt x="123995" y="91848"/>
                  </a:lnTo>
                  <a:lnTo>
                    <a:pt x="123995" y="110218"/>
                  </a:lnTo>
                  <a:lnTo>
                    <a:pt x="0" y="110218"/>
                  </a:lnTo>
                  <a:close/>
                  <a:moveTo>
                    <a:pt x="137772" y="73478"/>
                  </a:moveTo>
                  <a:lnTo>
                    <a:pt x="174511" y="73478"/>
                  </a:lnTo>
                  <a:cubicBezTo>
                    <a:pt x="176999" y="73478"/>
                    <a:pt x="179151" y="74387"/>
                    <a:pt x="180969" y="76205"/>
                  </a:cubicBezTo>
                  <a:cubicBezTo>
                    <a:pt x="182787" y="78023"/>
                    <a:pt x="183696" y="80176"/>
                    <a:pt x="183696" y="82663"/>
                  </a:cubicBezTo>
                  <a:lnTo>
                    <a:pt x="183696" y="119402"/>
                  </a:lnTo>
                  <a:cubicBezTo>
                    <a:pt x="183696" y="121890"/>
                    <a:pt x="182787" y="124043"/>
                    <a:pt x="180969" y="125861"/>
                  </a:cubicBezTo>
                  <a:cubicBezTo>
                    <a:pt x="179151" y="127678"/>
                    <a:pt x="176999" y="128587"/>
                    <a:pt x="174511" y="128587"/>
                  </a:cubicBezTo>
                  <a:lnTo>
                    <a:pt x="137772" y="128587"/>
                  </a:lnTo>
                  <a:cubicBezTo>
                    <a:pt x="135284" y="128587"/>
                    <a:pt x="133132" y="127678"/>
                    <a:pt x="131314" y="125861"/>
                  </a:cubicBezTo>
                  <a:cubicBezTo>
                    <a:pt x="129496" y="124043"/>
                    <a:pt x="128587" y="121890"/>
                    <a:pt x="128587" y="119402"/>
                  </a:cubicBezTo>
                  <a:lnTo>
                    <a:pt x="128587" y="82663"/>
                  </a:lnTo>
                  <a:cubicBezTo>
                    <a:pt x="128587" y="80176"/>
                    <a:pt x="129496" y="78023"/>
                    <a:pt x="131314" y="76205"/>
                  </a:cubicBezTo>
                  <a:cubicBezTo>
                    <a:pt x="133132" y="74387"/>
                    <a:pt x="135284" y="73478"/>
                    <a:pt x="137772" y="73478"/>
                  </a:cubicBezTo>
                  <a:close/>
                  <a:moveTo>
                    <a:pt x="96440" y="18369"/>
                  </a:moveTo>
                  <a:lnTo>
                    <a:pt x="220435" y="18369"/>
                  </a:lnTo>
                  <a:lnTo>
                    <a:pt x="220435" y="36739"/>
                  </a:lnTo>
                  <a:lnTo>
                    <a:pt x="96440" y="36739"/>
                  </a:lnTo>
                  <a:close/>
                  <a:moveTo>
                    <a:pt x="0" y="18369"/>
                  </a:moveTo>
                  <a:lnTo>
                    <a:pt x="32147" y="18369"/>
                  </a:lnTo>
                  <a:lnTo>
                    <a:pt x="32147" y="36739"/>
                  </a:lnTo>
                  <a:lnTo>
                    <a:pt x="0" y="36739"/>
                  </a:lnTo>
                  <a:close/>
                  <a:moveTo>
                    <a:pt x="45924" y="0"/>
                  </a:moveTo>
                  <a:lnTo>
                    <a:pt x="82663" y="0"/>
                  </a:lnTo>
                  <a:cubicBezTo>
                    <a:pt x="85151" y="0"/>
                    <a:pt x="87303" y="909"/>
                    <a:pt x="89121" y="2727"/>
                  </a:cubicBezTo>
                  <a:cubicBezTo>
                    <a:pt x="90939" y="4544"/>
                    <a:pt x="91848" y="6697"/>
                    <a:pt x="91848" y="9185"/>
                  </a:cubicBezTo>
                  <a:lnTo>
                    <a:pt x="91848" y="45924"/>
                  </a:lnTo>
                  <a:cubicBezTo>
                    <a:pt x="91848" y="48411"/>
                    <a:pt x="90939" y="50564"/>
                    <a:pt x="89121" y="52382"/>
                  </a:cubicBezTo>
                  <a:cubicBezTo>
                    <a:pt x="87303" y="54200"/>
                    <a:pt x="85151" y="55109"/>
                    <a:pt x="82663" y="55109"/>
                  </a:cubicBezTo>
                  <a:lnTo>
                    <a:pt x="45924" y="55109"/>
                  </a:lnTo>
                  <a:cubicBezTo>
                    <a:pt x="43436" y="55109"/>
                    <a:pt x="41283" y="54200"/>
                    <a:pt x="39466" y="52382"/>
                  </a:cubicBezTo>
                  <a:cubicBezTo>
                    <a:pt x="37648" y="50564"/>
                    <a:pt x="36739" y="48411"/>
                    <a:pt x="36739" y="45924"/>
                  </a:cubicBezTo>
                  <a:lnTo>
                    <a:pt x="36739" y="9185"/>
                  </a:lnTo>
                  <a:cubicBezTo>
                    <a:pt x="36739" y="6697"/>
                    <a:pt x="37648" y="4544"/>
                    <a:pt x="39466" y="2727"/>
                  </a:cubicBezTo>
                  <a:cubicBezTo>
                    <a:pt x="41283" y="909"/>
                    <a:pt x="43436" y="0"/>
                    <a:pt x="459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B8325E56-305A-4594-ACBB-946DBE46B73B}"/>
                </a:ext>
              </a:extLst>
            </p:cNvPr>
            <p:cNvSpPr txBox="1"/>
            <p:nvPr/>
          </p:nvSpPr>
          <p:spPr>
            <a:xfrm>
              <a:off x="1865297" y="4928460"/>
              <a:ext cx="4972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F80724F4-1671-4EE7-97BD-A4043F598F1A}"/>
              </a:ext>
            </a:extLst>
          </p:cNvPr>
          <p:cNvGrpSpPr/>
          <p:nvPr/>
        </p:nvGrpSpPr>
        <p:grpSpPr>
          <a:xfrm>
            <a:off x="4907908" y="4364745"/>
            <a:ext cx="1744840" cy="1516786"/>
            <a:chOff x="4907908" y="4364745"/>
            <a:chExt cx="1744840" cy="1516786"/>
          </a:xfrm>
        </p:grpSpPr>
        <p:sp>
          <p:nvSpPr>
            <p:cNvPr id="150" name="同心圆 35">
              <a:extLst>
                <a:ext uri="{FF2B5EF4-FFF2-40B4-BE49-F238E27FC236}">
                  <a16:creationId xmlns:a16="http://schemas.microsoft.com/office/drawing/2014/main" id="{23249515-96EB-42B2-BCFD-C53FE42ACF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53389" y="4364745"/>
              <a:ext cx="1023565" cy="1023565"/>
            </a:xfrm>
            <a:prstGeom prst="donut">
              <a:avLst>
                <a:gd name="adj" fmla="val 5574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99F373EB-4798-4510-8A8E-7FE5ECBEE76D}"/>
                </a:ext>
              </a:extLst>
            </p:cNvPr>
            <p:cNvSpPr txBox="1"/>
            <p:nvPr/>
          </p:nvSpPr>
          <p:spPr>
            <a:xfrm>
              <a:off x="4907908" y="5458868"/>
              <a:ext cx="17448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b="1" spc="300">
                  <a:solidFill>
                    <a:schemeClr val="bg1"/>
                  </a:solidFill>
                  <a:cs typeface="+mn-ea"/>
                  <a:sym typeface="+mn-lt"/>
                </a:rPr>
                <a:t>由在此输入详细介绍</a:t>
              </a:r>
              <a:endParaRPr lang="zh-CN" altLang="en-US" sz="10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C8568C38-F3A9-42BB-83FA-AB8FB217B686}"/>
                </a:ext>
              </a:extLst>
            </p:cNvPr>
            <p:cNvSpPr txBox="1"/>
            <p:nvPr/>
          </p:nvSpPr>
          <p:spPr>
            <a:xfrm>
              <a:off x="5257662" y="5666087"/>
              <a:ext cx="10150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>
                  <a:solidFill>
                    <a:schemeClr val="accent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MICROSOFT OFFICE</a:t>
              </a:r>
              <a:endParaRPr lang="zh-CN" altLang="en-US" sz="8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2A043ABB-9DC4-4980-BF99-CD2D71EDBBC5}"/>
                </a:ext>
              </a:extLst>
            </p:cNvPr>
            <p:cNvSpPr txBox="1"/>
            <p:nvPr/>
          </p:nvSpPr>
          <p:spPr>
            <a:xfrm>
              <a:off x="5516547" y="4928460"/>
              <a:ext cx="4972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4" name="任意多边形 39">
              <a:extLst>
                <a:ext uri="{FF2B5EF4-FFF2-40B4-BE49-F238E27FC236}">
                  <a16:creationId xmlns:a16="http://schemas.microsoft.com/office/drawing/2014/main" id="{90A18C69-836B-4272-8298-1FF6C3C128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45171" y="4747385"/>
              <a:ext cx="240000" cy="180000"/>
            </a:xfrm>
            <a:custGeom>
              <a:avLst/>
              <a:gdLst/>
              <a:ahLst/>
              <a:cxnLst/>
              <a:rect l="l" t="t" r="r" b="b"/>
              <a:pathLst>
                <a:path w="293915" h="220436">
                  <a:moveTo>
                    <a:pt x="208524" y="18370"/>
                  </a:moveTo>
                  <a:lnTo>
                    <a:pt x="270952" y="18370"/>
                  </a:lnTo>
                  <a:cubicBezTo>
                    <a:pt x="272292" y="18370"/>
                    <a:pt x="273392" y="18800"/>
                    <a:pt x="274253" y="19661"/>
                  </a:cubicBezTo>
                  <a:cubicBezTo>
                    <a:pt x="275114" y="20522"/>
                    <a:pt x="275545" y="21623"/>
                    <a:pt x="275545" y="22962"/>
                  </a:cubicBezTo>
                  <a:lnTo>
                    <a:pt x="275545" y="85390"/>
                  </a:lnTo>
                  <a:cubicBezTo>
                    <a:pt x="275545" y="87399"/>
                    <a:pt x="274612" y="88811"/>
                    <a:pt x="272746" y="89624"/>
                  </a:cubicBezTo>
                  <a:cubicBezTo>
                    <a:pt x="270881" y="90437"/>
                    <a:pt x="269182" y="90078"/>
                    <a:pt x="267652" y="88547"/>
                  </a:cubicBezTo>
                  <a:lnTo>
                    <a:pt x="250287" y="71182"/>
                  </a:lnTo>
                  <a:lnTo>
                    <a:pt x="159443" y="162026"/>
                  </a:lnTo>
                  <a:cubicBezTo>
                    <a:pt x="158486" y="162983"/>
                    <a:pt x="157386" y="163461"/>
                    <a:pt x="156142" y="163461"/>
                  </a:cubicBezTo>
                  <a:cubicBezTo>
                    <a:pt x="154898" y="163461"/>
                    <a:pt x="153798" y="162983"/>
                    <a:pt x="152841" y="162026"/>
                  </a:cubicBezTo>
                  <a:lnTo>
                    <a:pt x="119403" y="128588"/>
                  </a:lnTo>
                  <a:lnTo>
                    <a:pt x="59702" y="188289"/>
                  </a:lnTo>
                  <a:lnTo>
                    <a:pt x="32147" y="160734"/>
                  </a:lnTo>
                  <a:lnTo>
                    <a:pt x="116102" y="76779"/>
                  </a:lnTo>
                  <a:cubicBezTo>
                    <a:pt x="117059" y="75823"/>
                    <a:pt x="118159" y="75344"/>
                    <a:pt x="119403" y="75344"/>
                  </a:cubicBezTo>
                  <a:cubicBezTo>
                    <a:pt x="120647" y="75344"/>
                    <a:pt x="121747" y="75823"/>
                    <a:pt x="122704" y="76779"/>
                  </a:cubicBezTo>
                  <a:lnTo>
                    <a:pt x="156142" y="110218"/>
                  </a:lnTo>
                  <a:lnTo>
                    <a:pt x="222732" y="43628"/>
                  </a:lnTo>
                  <a:lnTo>
                    <a:pt x="205367" y="26263"/>
                  </a:lnTo>
                  <a:cubicBezTo>
                    <a:pt x="203836" y="24732"/>
                    <a:pt x="203478" y="23034"/>
                    <a:pt x="204291" y="21168"/>
                  </a:cubicBezTo>
                  <a:cubicBezTo>
                    <a:pt x="205104" y="19303"/>
                    <a:pt x="206515" y="18370"/>
                    <a:pt x="208524" y="18370"/>
                  </a:cubicBezTo>
                  <a:close/>
                  <a:moveTo>
                    <a:pt x="0" y="0"/>
                  </a:moveTo>
                  <a:lnTo>
                    <a:pt x="18370" y="0"/>
                  </a:lnTo>
                  <a:lnTo>
                    <a:pt x="18370" y="202066"/>
                  </a:lnTo>
                  <a:lnTo>
                    <a:pt x="293915" y="202066"/>
                  </a:lnTo>
                  <a:lnTo>
                    <a:pt x="293915" y="220436"/>
                  </a:lnTo>
                  <a:lnTo>
                    <a:pt x="0" y="2204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440F061E-E5D3-4C7E-9729-7DEB18AED6C0}"/>
              </a:ext>
            </a:extLst>
          </p:cNvPr>
          <p:cNvGrpSpPr/>
          <p:nvPr/>
        </p:nvGrpSpPr>
        <p:grpSpPr>
          <a:xfrm>
            <a:off x="3111526" y="4364745"/>
            <a:ext cx="1704318" cy="1516786"/>
            <a:chOff x="3111526" y="4364745"/>
            <a:chExt cx="1704318" cy="1516786"/>
          </a:xfrm>
        </p:grpSpPr>
        <p:sp>
          <p:nvSpPr>
            <p:cNvPr id="156" name="同心圆 41">
              <a:extLst>
                <a:ext uri="{FF2B5EF4-FFF2-40B4-BE49-F238E27FC236}">
                  <a16:creationId xmlns:a16="http://schemas.microsoft.com/office/drawing/2014/main" id="{BD0736BE-00EF-4D00-93FD-A99F008128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7764" y="4364745"/>
              <a:ext cx="1023565" cy="1023565"/>
            </a:xfrm>
            <a:prstGeom prst="donut">
              <a:avLst>
                <a:gd name="adj" fmla="val 5574"/>
              </a:avLst>
            </a:prstGeom>
            <a:solidFill>
              <a:schemeClr val="bg2">
                <a:lumMod val="10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487CF970-40EB-4F4F-8F7B-3FAF872C468C}"/>
                </a:ext>
              </a:extLst>
            </p:cNvPr>
            <p:cNvSpPr txBox="1"/>
            <p:nvPr/>
          </p:nvSpPr>
          <p:spPr>
            <a:xfrm>
              <a:off x="3111526" y="5501973"/>
              <a:ext cx="17043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b="1" spc="300">
                  <a:solidFill>
                    <a:schemeClr val="bg1"/>
                  </a:solidFill>
                  <a:cs typeface="+mn-ea"/>
                  <a:sym typeface="+mn-lt"/>
                </a:rPr>
                <a:t>这里输入你的标题</a:t>
              </a:r>
              <a:endParaRPr lang="zh-CN" altLang="en-US" sz="10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CE470A92-F961-4E0E-8950-7F506EF8669D}"/>
                </a:ext>
              </a:extLst>
            </p:cNvPr>
            <p:cNvSpPr txBox="1"/>
            <p:nvPr/>
          </p:nvSpPr>
          <p:spPr>
            <a:xfrm>
              <a:off x="3161135" y="5666087"/>
              <a:ext cx="161294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>
                  <a:solidFill>
                    <a:schemeClr val="bg1"/>
                  </a:solidFill>
                  <a:cs typeface="+mn-ea"/>
                  <a:sym typeface="+mn-lt"/>
                </a:rPr>
                <a:t>MICROSOFT OFFICE POWERPOINT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18AF97F1-4C84-43F6-A7B9-85F852CAB26C}"/>
                </a:ext>
              </a:extLst>
            </p:cNvPr>
            <p:cNvSpPr txBox="1"/>
            <p:nvPr/>
          </p:nvSpPr>
          <p:spPr>
            <a:xfrm>
              <a:off x="3690922" y="4928460"/>
              <a:ext cx="4972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0" name="PA_任意多边形 31">
              <a:extLst>
                <a:ext uri="{FF2B5EF4-FFF2-40B4-BE49-F238E27FC236}">
                  <a16:creationId xmlns:a16="http://schemas.microsoft.com/office/drawing/2014/main" id="{5F5F0642-EFFC-41CB-B2B6-D4016B890F4C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3830261" y="4752353"/>
              <a:ext cx="218571" cy="180000"/>
            </a:xfrm>
            <a:custGeom>
              <a:avLst/>
              <a:gdLst/>
              <a:ahLst/>
              <a:cxnLst/>
              <a:rect l="l" t="t" r="r" b="b"/>
              <a:pathLst>
                <a:path w="312284" h="257175">
                  <a:moveTo>
                    <a:pt x="293914" y="161596"/>
                  </a:moveTo>
                  <a:lnTo>
                    <a:pt x="238805" y="185132"/>
                  </a:lnTo>
                  <a:lnTo>
                    <a:pt x="238805" y="234213"/>
                  </a:lnTo>
                  <a:lnTo>
                    <a:pt x="293914" y="206659"/>
                  </a:lnTo>
                  <a:close/>
                  <a:moveTo>
                    <a:pt x="146957" y="161596"/>
                  </a:moveTo>
                  <a:lnTo>
                    <a:pt x="91848" y="185132"/>
                  </a:lnTo>
                  <a:lnTo>
                    <a:pt x="91848" y="234213"/>
                  </a:lnTo>
                  <a:lnTo>
                    <a:pt x="146957" y="206659"/>
                  </a:lnTo>
                  <a:close/>
                  <a:moveTo>
                    <a:pt x="229620" y="119403"/>
                  </a:moveTo>
                  <a:lnTo>
                    <a:pt x="171641" y="144231"/>
                  </a:lnTo>
                  <a:lnTo>
                    <a:pt x="229620" y="169058"/>
                  </a:lnTo>
                  <a:lnTo>
                    <a:pt x="287599" y="144231"/>
                  </a:lnTo>
                  <a:close/>
                  <a:moveTo>
                    <a:pt x="82663" y="119403"/>
                  </a:moveTo>
                  <a:lnTo>
                    <a:pt x="24684" y="144231"/>
                  </a:lnTo>
                  <a:lnTo>
                    <a:pt x="82663" y="169058"/>
                  </a:lnTo>
                  <a:lnTo>
                    <a:pt x="140642" y="144231"/>
                  </a:lnTo>
                  <a:close/>
                  <a:moveTo>
                    <a:pt x="220435" y="65155"/>
                  </a:moveTo>
                  <a:lnTo>
                    <a:pt x="165327" y="88691"/>
                  </a:lnTo>
                  <a:lnTo>
                    <a:pt x="165327" y="127009"/>
                  </a:lnTo>
                  <a:lnTo>
                    <a:pt x="220435" y="103330"/>
                  </a:lnTo>
                  <a:close/>
                  <a:moveTo>
                    <a:pt x="156142" y="18370"/>
                  </a:moveTo>
                  <a:lnTo>
                    <a:pt x="92853" y="45494"/>
                  </a:lnTo>
                  <a:lnTo>
                    <a:pt x="156142" y="72618"/>
                  </a:lnTo>
                  <a:lnTo>
                    <a:pt x="219431" y="45494"/>
                  </a:lnTo>
                  <a:close/>
                  <a:moveTo>
                    <a:pt x="156142" y="0"/>
                  </a:moveTo>
                  <a:cubicBezTo>
                    <a:pt x="158725" y="0"/>
                    <a:pt x="161117" y="479"/>
                    <a:pt x="163317" y="1435"/>
                  </a:cubicBezTo>
                  <a:lnTo>
                    <a:pt x="227611" y="28990"/>
                  </a:lnTo>
                  <a:cubicBezTo>
                    <a:pt x="230960" y="30521"/>
                    <a:pt x="233663" y="32817"/>
                    <a:pt x="235720" y="35879"/>
                  </a:cubicBezTo>
                  <a:cubicBezTo>
                    <a:pt x="237777" y="38940"/>
                    <a:pt x="238805" y="42289"/>
                    <a:pt x="238805" y="45924"/>
                  </a:cubicBezTo>
                  <a:lnTo>
                    <a:pt x="238805" y="103330"/>
                  </a:lnTo>
                  <a:lnTo>
                    <a:pt x="301090" y="130023"/>
                  </a:lnTo>
                  <a:cubicBezTo>
                    <a:pt x="304534" y="131554"/>
                    <a:pt x="307261" y="133850"/>
                    <a:pt x="309270" y="136912"/>
                  </a:cubicBezTo>
                  <a:cubicBezTo>
                    <a:pt x="311279" y="139973"/>
                    <a:pt x="312284" y="143322"/>
                    <a:pt x="312284" y="146958"/>
                  </a:cubicBezTo>
                  <a:lnTo>
                    <a:pt x="312284" y="206659"/>
                  </a:lnTo>
                  <a:cubicBezTo>
                    <a:pt x="312284" y="210103"/>
                    <a:pt x="311375" y="213308"/>
                    <a:pt x="309557" y="216274"/>
                  </a:cubicBezTo>
                  <a:cubicBezTo>
                    <a:pt x="307739" y="219240"/>
                    <a:pt x="305252" y="221488"/>
                    <a:pt x="302094" y="223019"/>
                  </a:cubicBezTo>
                  <a:lnTo>
                    <a:pt x="237801" y="255166"/>
                  </a:lnTo>
                  <a:cubicBezTo>
                    <a:pt x="235409" y="256506"/>
                    <a:pt x="232682" y="257175"/>
                    <a:pt x="229620" y="257175"/>
                  </a:cubicBezTo>
                  <a:cubicBezTo>
                    <a:pt x="226559" y="257175"/>
                    <a:pt x="223832" y="256506"/>
                    <a:pt x="221440" y="255166"/>
                  </a:cubicBezTo>
                  <a:lnTo>
                    <a:pt x="157146" y="223019"/>
                  </a:lnTo>
                  <a:cubicBezTo>
                    <a:pt x="156668" y="222828"/>
                    <a:pt x="156333" y="222637"/>
                    <a:pt x="156142" y="222445"/>
                  </a:cubicBezTo>
                  <a:cubicBezTo>
                    <a:pt x="155950" y="222637"/>
                    <a:pt x="155615" y="222828"/>
                    <a:pt x="155137" y="223019"/>
                  </a:cubicBezTo>
                  <a:lnTo>
                    <a:pt x="90843" y="255166"/>
                  </a:lnTo>
                  <a:cubicBezTo>
                    <a:pt x="88451" y="256506"/>
                    <a:pt x="85725" y="257175"/>
                    <a:pt x="82663" y="257175"/>
                  </a:cubicBezTo>
                  <a:cubicBezTo>
                    <a:pt x="79602" y="257175"/>
                    <a:pt x="76875" y="256506"/>
                    <a:pt x="74483" y="255166"/>
                  </a:cubicBezTo>
                  <a:lnTo>
                    <a:pt x="10189" y="223019"/>
                  </a:lnTo>
                  <a:cubicBezTo>
                    <a:pt x="7032" y="221488"/>
                    <a:pt x="4544" y="219240"/>
                    <a:pt x="2726" y="216274"/>
                  </a:cubicBezTo>
                  <a:cubicBezTo>
                    <a:pt x="909" y="213308"/>
                    <a:pt x="0" y="210103"/>
                    <a:pt x="0" y="206659"/>
                  </a:cubicBezTo>
                  <a:lnTo>
                    <a:pt x="0" y="146958"/>
                  </a:lnTo>
                  <a:cubicBezTo>
                    <a:pt x="0" y="143322"/>
                    <a:pt x="1028" y="139973"/>
                    <a:pt x="3085" y="136912"/>
                  </a:cubicBezTo>
                  <a:cubicBezTo>
                    <a:pt x="5142" y="133850"/>
                    <a:pt x="7845" y="131554"/>
                    <a:pt x="11194" y="130023"/>
                  </a:cubicBezTo>
                  <a:lnTo>
                    <a:pt x="73478" y="103330"/>
                  </a:lnTo>
                  <a:lnTo>
                    <a:pt x="73478" y="45924"/>
                  </a:lnTo>
                  <a:cubicBezTo>
                    <a:pt x="73478" y="42289"/>
                    <a:pt x="74507" y="38940"/>
                    <a:pt x="76564" y="35879"/>
                  </a:cubicBezTo>
                  <a:cubicBezTo>
                    <a:pt x="78621" y="32817"/>
                    <a:pt x="81324" y="30521"/>
                    <a:pt x="84672" y="28990"/>
                  </a:cubicBezTo>
                  <a:lnTo>
                    <a:pt x="148966" y="1435"/>
                  </a:lnTo>
                  <a:cubicBezTo>
                    <a:pt x="151167" y="479"/>
                    <a:pt x="153558" y="0"/>
                    <a:pt x="1561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cs typeface="+mn-ea"/>
                <a:sym typeface="+mn-lt"/>
              </a:endParaRPr>
            </a:p>
          </p:txBody>
        </p:sp>
      </p:grpSp>
      <p:sp>
        <p:nvSpPr>
          <p:cNvPr id="161" name="空心弧 160">
            <a:extLst>
              <a:ext uri="{FF2B5EF4-FFF2-40B4-BE49-F238E27FC236}">
                <a16:creationId xmlns:a16="http://schemas.microsoft.com/office/drawing/2014/main" id="{8CAC55FA-3D06-48AA-8E53-F1225465CED8}"/>
              </a:ext>
            </a:extLst>
          </p:cNvPr>
          <p:cNvSpPr>
            <a:spLocks noChangeAspect="1"/>
          </p:cNvSpPr>
          <p:nvPr/>
        </p:nvSpPr>
        <p:spPr>
          <a:xfrm flipH="1">
            <a:off x="1603533" y="4366895"/>
            <a:ext cx="1020776" cy="1020778"/>
          </a:xfrm>
          <a:prstGeom prst="blockArc">
            <a:avLst>
              <a:gd name="adj1" fmla="val 358711"/>
              <a:gd name="adj2" fmla="val 16227620"/>
              <a:gd name="adj3" fmla="val 5446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2" name="空心弧 161">
            <a:extLst>
              <a:ext uri="{FF2B5EF4-FFF2-40B4-BE49-F238E27FC236}">
                <a16:creationId xmlns:a16="http://schemas.microsoft.com/office/drawing/2014/main" id="{C2797663-E947-4CD3-9F84-43132A3EAB87}"/>
              </a:ext>
            </a:extLst>
          </p:cNvPr>
          <p:cNvSpPr>
            <a:spLocks noChangeAspect="1"/>
          </p:cNvSpPr>
          <p:nvPr/>
        </p:nvSpPr>
        <p:spPr>
          <a:xfrm flipH="1">
            <a:off x="5254783" y="4366895"/>
            <a:ext cx="1020776" cy="1020778"/>
          </a:xfrm>
          <a:prstGeom prst="blockArc">
            <a:avLst>
              <a:gd name="adj1" fmla="val 358711"/>
              <a:gd name="adj2" fmla="val 16227620"/>
              <a:gd name="adj3" fmla="val 5446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3" name="空心弧 162">
            <a:extLst>
              <a:ext uri="{FF2B5EF4-FFF2-40B4-BE49-F238E27FC236}">
                <a16:creationId xmlns:a16="http://schemas.microsoft.com/office/drawing/2014/main" id="{E4B60420-AFE9-4C17-9A42-8878DDB7A82F}"/>
              </a:ext>
            </a:extLst>
          </p:cNvPr>
          <p:cNvSpPr>
            <a:spLocks noChangeAspect="1"/>
          </p:cNvSpPr>
          <p:nvPr/>
        </p:nvSpPr>
        <p:spPr>
          <a:xfrm flipH="1">
            <a:off x="3429158" y="4366895"/>
            <a:ext cx="1020776" cy="1020778"/>
          </a:xfrm>
          <a:prstGeom prst="blockArc">
            <a:avLst>
              <a:gd name="adj1" fmla="val 358711"/>
              <a:gd name="adj2" fmla="val 16227620"/>
              <a:gd name="adj3" fmla="val 544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282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35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4.81481E-6 L -0.04558 4.81481E-6 " pathEditMode="relative" rAng="0" ptsTypes="AA">
                                          <p:cBhvr>
                                            <p:cTn id="14" dur="1500" spd="-100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5" presetClass="path" presetSubtype="0" decel="10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08333E-6 4.81481E-6 L -0.04557 4.81481E-6 " pathEditMode="relative" rAng="0" ptsTypes="AA">
                                          <p:cBhvr>
                                            <p:cTn id="19" dur="1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3.33333E-6 L -0.04558 -3.33333E-6 " pathEditMode="relative" rAng="0" ptsTypes="AA">
                                          <p:cBhvr>
                                            <p:cTn id="24" dur="1500" spd="-100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33333E-6 -4.81481E-6 L 3.33333E-6 -0.08657 " pathEditMode="relative" rAng="0" ptsTypes="AA">
                                          <p:cBhvr>
                                            <p:cTn id="29" dur="1250" spd="-100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decel="10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4.16667E-7 -4.07407E-6 L -4.16667E-7 -0.08657 " pathEditMode="relative" rAng="0" ptsTypes="AA">
                                          <p:cBhvr>
                                            <p:cTn id="34" dur="1250" spd="-100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4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4.16667E-7 -4.07407E-6 L -4.16667E-7 -0.08657 " pathEditMode="relative" rAng="0" ptsTypes="AA">
                                          <p:cBhvr>
                                            <p:cTn id="39" dur="125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6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7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0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1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6" dur="10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0" dur="10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4" dur="1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27" grpId="0" animBg="1"/>
          <p:bldP spid="128" grpId="0" animBg="1"/>
          <p:bldP spid="136" grpId="0" animBg="1"/>
          <p:bldP spid="137" grpId="0"/>
          <p:bldP spid="137" grpId="1"/>
          <p:bldP spid="138" grpId="0"/>
          <p:bldP spid="138" grpId="1"/>
          <p:bldP spid="139" grpId="0"/>
          <p:bldP spid="139" grpId="1"/>
          <p:bldP spid="140" grpId="0" animBg="1"/>
          <p:bldP spid="140" grpId="1" animBg="1"/>
          <p:bldP spid="141" grpId="0" animBg="1"/>
          <p:bldP spid="141" grpId="1" animBg="1"/>
          <p:bldP spid="142" grpId="0" animBg="1"/>
          <p:bldP spid="142" grpId="1" animBg="1"/>
          <p:bldP spid="161" grpId="0" animBg="1"/>
          <p:bldP spid="162" grpId="0" animBg="1"/>
          <p:bldP spid="1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35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4.81481E-6 L -0.04558 4.81481E-6 " pathEditMode="relative" rAng="0" ptsTypes="AA">
                                          <p:cBhvr>
                                            <p:cTn id="14" dur="1500" spd="-100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5" presetClass="path" presetSubtype="0" decel="10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08333E-6 4.81481E-6 L -0.04557 4.81481E-6 " pathEditMode="relative" rAng="0" ptsTypes="AA">
                                          <p:cBhvr>
                                            <p:cTn id="19" dur="1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3.33333E-6 L -0.04558 -3.33333E-6 " pathEditMode="relative" rAng="0" ptsTypes="AA">
                                          <p:cBhvr>
                                            <p:cTn id="24" dur="1500" spd="-100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33333E-6 -4.81481E-6 L 3.33333E-6 -0.08657 " pathEditMode="relative" rAng="0" ptsTypes="AA">
                                          <p:cBhvr>
                                            <p:cTn id="29" dur="1250" spd="-100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decel="10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4.16667E-7 -4.07407E-6 L -4.16667E-7 -0.08657 " pathEditMode="relative" rAng="0" ptsTypes="AA">
                                          <p:cBhvr>
                                            <p:cTn id="34" dur="1250" spd="-100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4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4.16667E-7 -4.07407E-6 L -4.16667E-7 -0.08657 " pathEditMode="relative" rAng="0" ptsTypes="AA">
                                          <p:cBhvr>
                                            <p:cTn id="39" dur="125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6" dur="10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0" dur="10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4" dur="1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27" grpId="0" animBg="1"/>
          <p:bldP spid="128" grpId="0" animBg="1"/>
          <p:bldP spid="136" grpId="0" animBg="1"/>
          <p:bldP spid="137" grpId="0"/>
          <p:bldP spid="137" grpId="1"/>
          <p:bldP spid="138" grpId="0"/>
          <p:bldP spid="138" grpId="1"/>
          <p:bldP spid="139" grpId="0"/>
          <p:bldP spid="139" grpId="1"/>
          <p:bldP spid="140" grpId="0" animBg="1"/>
          <p:bldP spid="140" grpId="1" animBg="1"/>
          <p:bldP spid="141" grpId="0" animBg="1"/>
          <p:bldP spid="141" grpId="1" animBg="1"/>
          <p:bldP spid="142" grpId="0" animBg="1"/>
          <p:bldP spid="142" grpId="1" animBg="1"/>
          <p:bldP spid="161" grpId="0" animBg="1"/>
          <p:bldP spid="162" grpId="0" animBg="1"/>
          <p:bldP spid="163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794239" y="404233"/>
            <a:ext cx="26790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学情分析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A1BDB45-4B30-406F-94E8-B93F31244FE7}"/>
              </a:ext>
            </a:extLst>
          </p:cNvPr>
          <p:cNvGrpSpPr/>
          <p:nvPr/>
        </p:nvGrpSpPr>
        <p:grpSpPr>
          <a:xfrm>
            <a:off x="2141537" y="1488168"/>
            <a:ext cx="7908925" cy="4375150"/>
            <a:chOff x="2141539" y="1781176"/>
            <a:chExt cx="7908925" cy="4375150"/>
          </a:xfrm>
        </p:grpSpPr>
        <p:sp>
          <p:nvSpPr>
            <p:cNvPr id="28" name="Freeform 694">
              <a:extLst>
                <a:ext uri="{FF2B5EF4-FFF2-40B4-BE49-F238E27FC236}">
                  <a16:creationId xmlns:a16="http://schemas.microsoft.com/office/drawing/2014/main" id="{76277834-8277-4F81-A0FD-AB024F1A82F9}"/>
                </a:ext>
              </a:extLst>
            </p:cNvPr>
            <p:cNvSpPr/>
            <p:nvPr/>
          </p:nvSpPr>
          <p:spPr bwMode="auto">
            <a:xfrm>
              <a:off x="2141539" y="2847976"/>
              <a:ext cx="542925" cy="2657475"/>
            </a:xfrm>
            <a:custGeom>
              <a:avLst/>
              <a:gdLst>
                <a:gd name="T0" fmla="*/ 171 w 171"/>
                <a:gd name="T1" fmla="*/ 809 h 837"/>
                <a:gd name="T2" fmla="*/ 123 w 171"/>
                <a:gd name="T3" fmla="*/ 782 h 837"/>
                <a:gd name="T4" fmla="*/ 123 w 171"/>
                <a:gd name="T5" fmla="*/ 799 h 837"/>
                <a:gd name="T6" fmla="*/ 101 w 171"/>
                <a:gd name="T7" fmla="*/ 799 h 837"/>
                <a:gd name="T8" fmla="*/ 20 w 171"/>
                <a:gd name="T9" fmla="*/ 719 h 837"/>
                <a:gd name="T10" fmla="*/ 20 w 171"/>
                <a:gd name="T11" fmla="*/ 101 h 837"/>
                <a:gd name="T12" fmla="*/ 101 w 171"/>
                <a:gd name="T13" fmla="*/ 20 h 837"/>
                <a:gd name="T14" fmla="*/ 114 w 171"/>
                <a:gd name="T15" fmla="*/ 20 h 837"/>
                <a:gd name="T16" fmla="*/ 114 w 171"/>
                <a:gd name="T17" fmla="*/ 0 h 837"/>
                <a:gd name="T18" fmla="*/ 101 w 171"/>
                <a:gd name="T19" fmla="*/ 0 h 837"/>
                <a:gd name="T20" fmla="*/ 0 w 171"/>
                <a:gd name="T21" fmla="*/ 101 h 837"/>
                <a:gd name="T22" fmla="*/ 0 w 171"/>
                <a:gd name="T23" fmla="*/ 719 h 837"/>
                <a:gd name="T24" fmla="*/ 101 w 171"/>
                <a:gd name="T25" fmla="*/ 819 h 837"/>
                <a:gd name="T26" fmla="*/ 123 w 171"/>
                <a:gd name="T27" fmla="*/ 819 h 837"/>
                <a:gd name="T28" fmla="*/ 123 w 171"/>
                <a:gd name="T29" fmla="*/ 837 h 837"/>
                <a:gd name="T30" fmla="*/ 171 w 171"/>
                <a:gd name="T31" fmla="*/ 809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837">
                  <a:moveTo>
                    <a:pt x="171" y="809"/>
                  </a:moveTo>
                  <a:cubicBezTo>
                    <a:pt x="123" y="782"/>
                    <a:pt x="123" y="782"/>
                    <a:pt x="123" y="782"/>
                  </a:cubicBezTo>
                  <a:cubicBezTo>
                    <a:pt x="123" y="799"/>
                    <a:pt x="123" y="799"/>
                    <a:pt x="123" y="799"/>
                  </a:cubicBezTo>
                  <a:cubicBezTo>
                    <a:pt x="101" y="799"/>
                    <a:pt x="101" y="799"/>
                    <a:pt x="101" y="799"/>
                  </a:cubicBezTo>
                  <a:cubicBezTo>
                    <a:pt x="56" y="799"/>
                    <a:pt x="20" y="763"/>
                    <a:pt x="20" y="719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0" y="56"/>
                    <a:pt x="56" y="20"/>
                    <a:pt x="101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719"/>
                    <a:pt x="0" y="719"/>
                    <a:pt x="0" y="719"/>
                  </a:cubicBezTo>
                  <a:cubicBezTo>
                    <a:pt x="0" y="774"/>
                    <a:pt x="45" y="819"/>
                    <a:pt x="101" y="819"/>
                  </a:cubicBezTo>
                  <a:cubicBezTo>
                    <a:pt x="123" y="819"/>
                    <a:pt x="123" y="819"/>
                    <a:pt x="123" y="819"/>
                  </a:cubicBezTo>
                  <a:cubicBezTo>
                    <a:pt x="123" y="837"/>
                    <a:pt x="123" y="837"/>
                    <a:pt x="123" y="837"/>
                  </a:cubicBezTo>
                  <a:lnTo>
                    <a:pt x="171" y="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29" name="Freeform 695">
              <a:extLst>
                <a:ext uri="{FF2B5EF4-FFF2-40B4-BE49-F238E27FC236}">
                  <a16:creationId xmlns:a16="http://schemas.microsoft.com/office/drawing/2014/main" id="{796AE3D9-AAF2-4F36-8205-C93F464EA08E}"/>
                </a:ext>
              </a:extLst>
            </p:cNvPr>
            <p:cNvSpPr/>
            <p:nvPr/>
          </p:nvSpPr>
          <p:spPr bwMode="auto">
            <a:xfrm>
              <a:off x="5441952" y="2790825"/>
              <a:ext cx="1082675" cy="177800"/>
            </a:xfrm>
            <a:custGeom>
              <a:avLst/>
              <a:gdLst>
                <a:gd name="T0" fmla="*/ 682 w 682"/>
                <a:gd name="T1" fmla="*/ 36 h 112"/>
                <a:gd name="T2" fmla="*/ 96 w 682"/>
                <a:gd name="T3" fmla="*/ 36 h 112"/>
                <a:gd name="T4" fmla="*/ 96 w 682"/>
                <a:gd name="T5" fmla="*/ 0 h 112"/>
                <a:gd name="T6" fmla="*/ 0 w 682"/>
                <a:gd name="T7" fmla="*/ 56 h 112"/>
                <a:gd name="T8" fmla="*/ 96 w 682"/>
                <a:gd name="T9" fmla="*/ 112 h 112"/>
                <a:gd name="T10" fmla="*/ 96 w 682"/>
                <a:gd name="T11" fmla="*/ 76 h 112"/>
                <a:gd name="T12" fmla="*/ 682 w 682"/>
                <a:gd name="T13" fmla="*/ 76 h 112"/>
                <a:gd name="T14" fmla="*/ 682 w 682"/>
                <a:gd name="T15" fmla="*/ 3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2" h="112">
                  <a:moveTo>
                    <a:pt x="682" y="36"/>
                  </a:moveTo>
                  <a:lnTo>
                    <a:pt x="96" y="36"/>
                  </a:lnTo>
                  <a:lnTo>
                    <a:pt x="96" y="0"/>
                  </a:lnTo>
                  <a:lnTo>
                    <a:pt x="0" y="56"/>
                  </a:lnTo>
                  <a:lnTo>
                    <a:pt x="96" y="112"/>
                  </a:lnTo>
                  <a:lnTo>
                    <a:pt x="96" y="76"/>
                  </a:lnTo>
                  <a:lnTo>
                    <a:pt x="682" y="76"/>
                  </a:lnTo>
                  <a:lnTo>
                    <a:pt x="682" y="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0" name="Freeform 696">
              <a:extLst>
                <a:ext uri="{FF2B5EF4-FFF2-40B4-BE49-F238E27FC236}">
                  <a16:creationId xmlns:a16="http://schemas.microsoft.com/office/drawing/2014/main" id="{4081C8A6-5C60-48A4-9CA7-8595F93D3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5738" y="1781176"/>
              <a:ext cx="2674938" cy="1838325"/>
            </a:xfrm>
            <a:custGeom>
              <a:avLst/>
              <a:gdLst>
                <a:gd name="T0" fmla="*/ 780 w 843"/>
                <a:gd name="T1" fmla="*/ 0 h 579"/>
                <a:gd name="T2" fmla="*/ 63 w 843"/>
                <a:gd name="T3" fmla="*/ 0 h 579"/>
                <a:gd name="T4" fmla="*/ 0 w 843"/>
                <a:gd name="T5" fmla="*/ 63 h 579"/>
                <a:gd name="T6" fmla="*/ 0 w 843"/>
                <a:gd name="T7" fmla="*/ 516 h 579"/>
                <a:gd name="T8" fmla="*/ 63 w 843"/>
                <a:gd name="T9" fmla="*/ 579 h 579"/>
                <a:gd name="T10" fmla="*/ 780 w 843"/>
                <a:gd name="T11" fmla="*/ 579 h 579"/>
                <a:gd name="T12" fmla="*/ 843 w 843"/>
                <a:gd name="T13" fmla="*/ 516 h 579"/>
                <a:gd name="T14" fmla="*/ 843 w 843"/>
                <a:gd name="T15" fmla="*/ 63 h 579"/>
                <a:gd name="T16" fmla="*/ 780 w 843"/>
                <a:gd name="T17" fmla="*/ 0 h 579"/>
                <a:gd name="T18" fmla="*/ 831 w 843"/>
                <a:gd name="T19" fmla="*/ 516 h 579"/>
                <a:gd name="T20" fmla="*/ 780 w 843"/>
                <a:gd name="T21" fmla="*/ 567 h 579"/>
                <a:gd name="T22" fmla="*/ 63 w 843"/>
                <a:gd name="T23" fmla="*/ 567 h 579"/>
                <a:gd name="T24" fmla="*/ 12 w 843"/>
                <a:gd name="T25" fmla="*/ 516 h 579"/>
                <a:gd name="T26" fmla="*/ 12 w 843"/>
                <a:gd name="T27" fmla="*/ 142 h 579"/>
                <a:gd name="T28" fmla="*/ 831 w 843"/>
                <a:gd name="T29" fmla="*/ 142 h 579"/>
                <a:gd name="T30" fmla="*/ 831 w 843"/>
                <a:gd name="T31" fmla="*/ 51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3" h="579">
                  <a:moveTo>
                    <a:pt x="78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551"/>
                    <a:pt x="28" y="579"/>
                    <a:pt x="63" y="579"/>
                  </a:cubicBezTo>
                  <a:cubicBezTo>
                    <a:pt x="780" y="579"/>
                    <a:pt x="780" y="579"/>
                    <a:pt x="780" y="579"/>
                  </a:cubicBezTo>
                  <a:cubicBezTo>
                    <a:pt x="814" y="579"/>
                    <a:pt x="843" y="551"/>
                    <a:pt x="843" y="516"/>
                  </a:cubicBezTo>
                  <a:cubicBezTo>
                    <a:pt x="843" y="63"/>
                    <a:pt x="843" y="63"/>
                    <a:pt x="843" y="63"/>
                  </a:cubicBezTo>
                  <a:cubicBezTo>
                    <a:pt x="843" y="28"/>
                    <a:pt x="814" y="0"/>
                    <a:pt x="780" y="0"/>
                  </a:cubicBezTo>
                  <a:close/>
                  <a:moveTo>
                    <a:pt x="831" y="516"/>
                  </a:moveTo>
                  <a:cubicBezTo>
                    <a:pt x="831" y="544"/>
                    <a:pt x="808" y="567"/>
                    <a:pt x="780" y="567"/>
                  </a:cubicBezTo>
                  <a:cubicBezTo>
                    <a:pt x="63" y="567"/>
                    <a:pt x="63" y="567"/>
                    <a:pt x="63" y="567"/>
                  </a:cubicBezTo>
                  <a:cubicBezTo>
                    <a:pt x="35" y="567"/>
                    <a:pt x="12" y="544"/>
                    <a:pt x="12" y="51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831" y="142"/>
                    <a:pt x="831" y="142"/>
                    <a:pt x="831" y="142"/>
                  </a:cubicBezTo>
                  <a:lnTo>
                    <a:pt x="831" y="5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1" name="Freeform 697">
              <a:extLst>
                <a:ext uri="{FF2B5EF4-FFF2-40B4-BE49-F238E27FC236}">
                  <a16:creationId xmlns:a16="http://schemas.microsoft.com/office/drawing/2014/main" id="{3F73B33E-2975-4AE2-8DDD-6E7E282379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5738" y="4318001"/>
              <a:ext cx="2674938" cy="1838325"/>
            </a:xfrm>
            <a:custGeom>
              <a:avLst/>
              <a:gdLst>
                <a:gd name="T0" fmla="*/ 780 w 843"/>
                <a:gd name="T1" fmla="*/ 0 h 579"/>
                <a:gd name="T2" fmla="*/ 63 w 843"/>
                <a:gd name="T3" fmla="*/ 0 h 579"/>
                <a:gd name="T4" fmla="*/ 0 w 843"/>
                <a:gd name="T5" fmla="*/ 63 h 579"/>
                <a:gd name="T6" fmla="*/ 0 w 843"/>
                <a:gd name="T7" fmla="*/ 517 h 579"/>
                <a:gd name="T8" fmla="*/ 63 w 843"/>
                <a:gd name="T9" fmla="*/ 579 h 579"/>
                <a:gd name="T10" fmla="*/ 780 w 843"/>
                <a:gd name="T11" fmla="*/ 579 h 579"/>
                <a:gd name="T12" fmla="*/ 843 w 843"/>
                <a:gd name="T13" fmla="*/ 517 h 579"/>
                <a:gd name="T14" fmla="*/ 843 w 843"/>
                <a:gd name="T15" fmla="*/ 63 h 579"/>
                <a:gd name="T16" fmla="*/ 780 w 843"/>
                <a:gd name="T17" fmla="*/ 0 h 579"/>
                <a:gd name="T18" fmla="*/ 831 w 843"/>
                <a:gd name="T19" fmla="*/ 517 h 579"/>
                <a:gd name="T20" fmla="*/ 780 w 843"/>
                <a:gd name="T21" fmla="*/ 567 h 579"/>
                <a:gd name="T22" fmla="*/ 63 w 843"/>
                <a:gd name="T23" fmla="*/ 567 h 579"/>
                <a:gd name="T24" fmla="*/ 12 w 843"/>
                <a:gd name="T25" fmla="*/ 517 h 579"/>
                <a:gd name="T26" fmla="*/ 12 w 843"/>
                <a:gd name="T27" fmla="*/ 142 h 579"/>
                <a:gd name="T28" fmla="*/ 831 w 843"/>
                <a:gd name="T29" fmla="*/ 142 h 579"/>
                <a:gd name="T30" fmla="*/ 831 w 843"/>
                <a:gd name="T31" fmla="*/ 51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3" h="579">
                  <a:moveTo>
                    <a:pt x="78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51"/>
                    <a:pt x="28" y="579"/>
                    <a:pt x="63" y="579"/>
                  </a:cubicBezTo>
                  <a:cubicBezTo>
                    <a:pt x="780" y="579"/>
                    <a:pt x="780" y="579"/>
                    <a:pt x="780" y="579"/>
                  </a:cubicBezTo>
                  <a:cubicBezTo>
                    <a:pt x="814" y="579"/>
                    <a:pt x="843" y="551"/>
                    <a:pt x="843" y="517"/>
                  </a:cubicBezTo>
                  <a:cubicBezTo>
                    <a:pt x="843" y="63"/>
                    <a:pt x="843" y="63"/>
                    <a:pt x="843" y="63"/>
                  </a:cubicBezTo>
                  <a:cubicBezTo>
                    <a:pt x="843" y="28"/>
                    <a:pt x="814" y="0"/>
                    <a:pt x="780" y="0"/>
                  </a:cubicBezTo>
                  <a:close/>
                  <a:moveTo>
                    <a:pt x="831" y="517"/>
                  </a:moveTo>
                  <a:cubicBezTo>
                    <a:pt x="831" y="544"/>
                    <a:pt x="808" y="567"/>
                    <a:pt x="780" y="567"/>
                  </a:cubicBezTo>
                  <a:cubicBezTo>
                    <a:pt x="63" y="567"/>
                    <a:pt x="63" y="567"/>
                    <a:pt x="63" y="567"/>
                  </a:cubicBezTo>
                  <a:cubicBezTo>
                    <a:pt x="35" y="567"/>
                    <a:pt x="12" y="544"/>
                    <a:pt x="12" y="517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831" y="142"/>
                    <a:pt x="831" y="142"/>
                    <a:pt x="831" y="142"/>
                  </a:cubicBezTo>
                  <a:lnTo>
                    <a:pt x="831" y="5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2" name="Oval 698">
              <a:extLst>
                <a:ext uri="{FF2B5EF4-FFF2-40B4-BE49-F238E27FC236}">
                  <a16:creationId xmlns:a16="http://schemas.microsoft.com/office/drawing/2014/main" id="{8097CD0A-5D83-4DF7-B419-2BECBFC11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5863" y="2590800"/>
              <a:ext cx="577850" cy="577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3" name="Freeform 699">
              <a:extLst>
                <a:ext uri="{FF2B5EF4-FFF2-40B4-BE49-F238E27FC236}">
                  <a16:creationId xmlns:a16="http://schemas.microsoft.com/office/drawing/2014/main" id="{C11FDDEA-09D6-46EE-AF91-C3CFBA8FB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3163" y="2578100"/>
              <a:ext cx="603250" cy="603250"/>
            </a:xfrm>
            <a:custGeom>
              <a:avLst/>
              <a:gdLst>
                <a:gd name="T0" fmla="*/ 95 w 190"/>
                <a:gd name="T1" fmla="*/ 190 h 190"/>
                <a:gd name="T2" fmla="*/ 0 w 190"/>
                <a:gd name="T3" fmla="*/ 95 h 190"/>
                <a:gd name="T4" fmla="*/ 95 w 190"/>
                <a:gd name="T5" fmla="*/ 0 h 190"/>
                <a:gd name="T6" fmla="*/ 190 w 190"/>
                <a:gd name="T7" fmla="*/ 95 h 190"/>
                <a:gd name="T8" fmla="*/ 95 w 190"/>
                <a:gd name="T9" fmla="*/ 190 h 190"/>
                <a:gd name="T10" fmla="*/ 95 w 190"/>
                <a:gd name="T11" fmla="*/ 8 h 190"/>
                <a:gd name="T12" fmla="*/ 8 w 190"/>
                <a:gd name="T13" fmla="*/ 95 h 190"/>
                <a:gd name="T14" fmla="*/ 95 w 190"/>
                <a:gd name="T15" fmla="*/ 182 h 190"/>
                <a:gd name="T16" fmla="*/ 182 w 190"/>
                <a:gd name="T17" fmla="*/ 95 h 190"/>
                <a:gd name="T18" fmla="*/ 95 w 190"/>
                <a:gd name="T1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90">
                  <a:moveTo>
                    <a:pt x="95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5" y="182"/>
                  </a:cubicBezTo>
                  <a:cubicBezTo>
                    <a:pt x="143" y="182"/>
                    <a:pt x="182" y="143"/>
                    <a:pt x="182" y="95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4" name="Freeform 700">
              <a:extLst>
                <a:ext uri="{FF2B5EF4-FFF2-40B4-BE49-F238E27FC236}">
                  <a16:creationId xmlns:a16="http://schemas.microsoft.com/office/drawing/2014/main" id="{555ED5C1-9E18-4939-91F4-67E8A7B45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7788" y="2705100"/>
              <a:ext cx="254000" cy="368300"/>
            </a:xfrm>
            <a:custGeom>
              <a:avLst/>
              <a:gdLst>
                <a:gd name="T0" fmla="*/ 22 w 80"/>
                <a:gd name="T1" fmla="*/ 89 h 116"/>
                <a:gd name="T2" fmla="*/ 22 w 80"/>
                <a:gd name="T3" fmla="*/ 95 h 116"/>
                <a:gd name="T4" fmla="*/ 40 w 80"/>
                <a:gd name="T5" fmla="*/ 99 h 116"/>
                <a:gd name="T6" fmla="*/ 58 w 80"/>
                <a:gd name="T7" fmla="*/ 95 h 116"/>
                <a:gd name="T8" fmla="*/ 59 w 80"/>
                <a:gd name="T9" fmla="*/ 89 h 116"/>
                <a:gd name="T10" fmla="*/ 40 w 80"/>
                <a:gd name="T11" fmla="*/ 93 h 116"/>
                <a:gd name="T12" fmla="*/ 22 w 80"/>
                <a:gd name="T13" fmla="*/ 89 h 116"/>
                <a:gd name="T14" fmla="*/ 23 w 80"/>
                <a:gd name="T15" fmla="*/ 101 h 116"/>
                <a:gd name="T16" fmla="*/ 24 w 80"/>
                <a:gd name="T17" fmla="*/ 107 h 116"/>
                <a:gd name="T18" fmla="*/ 30 w 80"/>
                <a:gd name="T19" fmla="*/ 110 h 116"/>
                <a:gd name="T20" fmla="*/ 30 w 80"/>
                <a:gd name="T21" fmla="*/ 114 h 116"/>
                <a:gd name="T22" fmla="*/ 40 w 80"/>
                <a:gd name="T23" fmla="*/ 116 h 116"/>
                <a:gd name="T24" fmla="*/ 50 w 80"/>
                <a:gd name="T25" fmla="*/ 114 h 116"/>
                <a:gd name="T26" fmla="*/ 51 w 80"/>
                <a:gd name="T27" fmla="*/ 110 h 116"/>
                <a:gd name="T28" fmla="*/ 56 w 80"/>
                <a:gd name="T29" fmla="*/ 107 h 116"/>
                <a:gd name="T30" fmla="*/ 57 w 80"/>
                <a:gd name="T31" fmla="*/ 101 h 116"/>
                <a:gd name="T32" fmla="*/ 40 w 80"/>
                <a:gd name="T33" fmla="*/ 103 h 116"/>
                <a:gd name="T34" fmla="*/ 23 w 80"/>
                <a:gd name="T35" fmla="*/ 101 h 116"/>
                <a:gd name="T36" fmla="*/ 49 w 80"/>
                <a:gd name="T37" fmla="*/ 55 h 116"/>
                <a:gd name="T38" fmla="*/ 40 w 80"/>
                <a:gd name="T39" fmla="*/ 39 h 116"/>
                <a:gd name="T40" fmla="*/ 31 w 80"/>
                <a:gd name="T41" fmla="*/ 55 h 116"/>
                <a:gd name="T42" fmla="*/ 28 w 80"/>
                <a:gd name="T43" fmla="*/ 47 h 116"/>
                <a:gd name="T44" fmla="*/ 22 w 80"/>
                <a:gd name="T45" fmla="*/ 50 h 116"/>
                <a:gd name="T46" fmla="*/ 31 w 80"/>
                <a:gd name="T47" fmla="*/ 69 h 116"/>
                <a:gd name="T48" fmla="*/ 40 w 80"/>
                <a:gd name="T49" fmla="*/ 52 h 116"/>
                <a:gd name="T50" fmla="*/ 49 w 80"/>
                <a:gd name="T51" fmla="*/ 69 h 116"/>
                <a:gd name="T52" fmla="*/ 59 w 80"/>
                <a:gd name="T53" fmla="*/ 50 h 116"/>
                <a:gd name="T54" fmla="*/ 53 w 80"/>
                <a:gd name="T55" fmla="*/ 47 h 116"/>
                <a:gd name="T56" fmla="*/ 49 w 80"/>
                <a:gd name="T57" fmla="*/ 55 h 116"/>
                <a:gd name="T58" fmla="*/ 40 w 80"/>
                <a:gd name="T59" fmla="*/ 16 h 116"/>
                <a:gd name="T60" fmla="*/ 42 w 80"/>
                <a:gd name="T61" fmla="*/ 14 h 116"/>
                <a:gd name="T62" fmla="*/ 40 w 80"/>
                <a:gd name="T63" fmla="*/ 12 h 116"/>
                <a:gd name="T64" fmla="*/ 12 w 80"/>
                <a:gd name="T65" fmla="*/ 40 h 116"/>
                <a:gd name="T66" fmla="*/ 14 w 80"/>
                <a:gd name="T67" fmla="*/ 42 h 116"/>
                <a:gd name="T68" fmla="*/ 17 w 80"/>
                <a:gd name="T69" fmla="*/ 40 h 116"/>
                <a:gd name="T70" fmla="*/ 40 w 80"/>
                <a:gd name="T71" fmla="*/ 16 h 116"/>
                <a:gd name="T72" fmla="*/ 40 w 80"/>
                <a:gd name="T73" fmla="*/ 0 h 116"/>
                <a:gd name="T74" fmla="*/ 0 w 80"/>
                <a:gd name="T75" fmla="*/ 40 h 116"/>
                <a:gd name="T76" fmla="*/ 19 w 80"/>
                <a:gd name="T77" fmla="*/ 74 h 116"/>
                <a:gd name="T78" fmla="*/ 21 w 80"/>
                <a:gd name="T79" fmla="*/ 84 h 116"/>
                <a:gd name="T80" fmla="*/ 40 w 80"/>
                <a:gd name="T81" fmla="*/ 88 h 116"/>
                <a:gd name="T82" fmla="*/ 59 w 80"/>
                <a:gd name="T83" fmla="*/ 84 h 116"/>
                <a:gd name="T84" fmla="*/ 61 w 80"/>
                <a:gd name="T85" fmla="*/ 74 h 116"/>
                <a:gd name="T86" fmla="*/ 80 w 80"/>
                <a:gd name="T87" fmla="*/ 40 h 116"/>
                <a:gd name="T88" fmla="*/ 40 w 80"/>
                <a:gd name="T89" fmla="*/ 0 h 116"/>
                <a:gd name="T90" fmla="*/ 55 w 80"/>
                <a:gd name="T91" fmla="*/ 69 h 116"/>
                <a:gd name="T92" fmla="*/ 54 w 80"/>
                <a:gd name="T93" fmla="*/ 79 h 116"/>
                <a:gd name="T94" fmla="*/ 40 w 80"/>
                <a:gd name="T95" fmla="*/ 81 h 116"/>
                <a:gd name="T96" fmla="*/ 26 w 80"/>
                <a:gd name="T97" fmla="*/ 79 h 116"/>
                <a:gd name="T98" fmla="*/ 25 w 80"/>
                <a:gd name="T99" fmla="*/ 69 h 116"/>
                <a:gd name="T100" fmla="*/ 7 w 80"/>
                <a:gd name="T101" fmla="*/ 40 h 116"/>
                <a:gd name="T102" fmla="*/ 40 w 80"/>
                <a:gd name="T103" fmla="*/ 7 h 116"/>
                <a:gd name="T104" fmla="*/ 73 w 80"/>
                <a:gd name="T105" fmla="*/ 40 h 116"/>
                <a:gd name="T106" fmla="*/ 55 w 80"/>
                <a:gd name="T107" fmla="*/ 6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116">
                  <a:moveTo>
                    <a:pt x="22" y="89"/>
                  </a:moveTo>
                  <a:cubicBezTo>
                    <a:pt x="22" y="95"/>
                    <a:pt x="22" y="95"/>
                    <a:pt x="22" y="95"/>
                  </a:cubicBezTo>
                  <a:cubicBezTo>
                    <a:pt x="28" y="98"/>
                    <a:pt x="34" y="99"/>
                    <a:pt x="40" y="99"/>
                  </a:cubicBezTo>
                  <a:cubicBezTo>
                    <a:pt x="47" y="99"/>
                    <a:pt x="53" y="98"/>
                    <a:pt x="58" y="95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3" y="92"/>
                    <a:pt x="47" y="93"/>
                    <a:pt x="40" y="93"/>
                  </a:cubicBezTo>
                  <a:cubicBezTo>
                    <a:pt x="33" y="93"/>
                    <a:pt x="27" y="92"/>
                    <a:pt x="22" y="89"/>
                  </a:cubicBezTo>
                  <a:close/>
                  <a:moveTo>
                    <a:pt x="23" y="101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6" y="109"/>
                    <a:pt x="30" y="11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2" y="116"/>
                    <a:pt x="40" y="116"/>
                  </a:cubicBezTo>
                  <a:cubicBezTo>
                    <a:pt x="48" y="116"/>
                    <a:pt x="50" y="114"/>
                    <a:pt x="50" y="114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5" y="109"/>
                    <a:pt x="56" y="107"/>
                    <a:pt x="56" y="107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2" y="102"/>
                    <a:pt x="46" y="103"/>
                    <a:pt x="40" y="103"/>
                  </a:cubicBezTo>
                  <a:cubicBezTo>
                    <a:pt x="34" y="103"/>
                    <a:pt x="28" y="102"/>
                    <a:pt x="23" y="101"/>
                  </a:cubicBezTo>
                  <a:close/>
                  <a:moveTo>
                    <a:pt x="49" y="55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49" y="55"/>
                  </a:lnTo>
                  <a:close/>
                  <a:moveTo>
                    <a:pt x="40" y="16"/>
                  </a:moveTo>
                  <a:cubicBezTo>
                    <a:pt x="41" y="16"/>
                    <a:pt x="42" y="15"/>
                    <a:pt x="42" y="14"/>
                  </a:cubicBezTo>
                  <a:cubicBezTo>
                    <a:pt x="42" y="13"/>
                    <a:pt x="41" y="12"/>
                    <a:pt x="40" y="12"/>
                  </a:cubicBezTo>
                  <a:cubicBezTo>
                    <a:pt x="25" y="12"/>
                    <a:pt x="12" y="25"/>
                    <a:pt x="12" y="40"/>
                  </a:cubicBezTo>
                  <a:cubicBezTo>
                    <a:pt x="12" y="41"/>
                    <a:pt x="13" y="42"/>
                    <a:pt x="14" y="42"/>
                  </a:cubicBezTo>
                  <a:cubicBezTo>
                    <a:pt x="16" y="42"/>
                    <a:pt x="17" y="41"/>
                    <a:pt x="17" y="40"/>
                  </a:cubicBezTo>
                  <a:cubicBezTo>
                    <a:pt x="17" y="27"/>
                    <a:pt x="27" y="16"/>
                    <a:pt x="40" y="16"/>
                  </a:cubicBez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4"/>
                    <a:pt x="8" y="67"/>
                    <a:pt x="19" y="7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7" y="87"/>
                    <a:pt x="33" y="88"/>
                    <a:pt x="40" y="88"/>
                  </a:cubicBezTo>
                  <a:cubicBezTo>
                    <a:pt x="47" y="88"/>
                    <a:pt x="54" y="87"/>
                    <a:pt x="59" y="8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72" y="67"/>
                    <a:pt x="80" y="54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69"/>
                  </a:move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0" y="81"/>
                    <a:pt x="40" y="81"/>
                  </a:cubicBezTo>
                  <a:cubicBezTo>
                    <a:pt x="30" y="81"/>
                    <a:pt x="26" y="79"/>
                    <a:pt x="26" y="7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5" y="64"/>
                    <a:pt x="7" y="53"/>
                    <a:pt x="7" y="40"/>
                  </a:cubicBezTo>
                  <a:cubicBezTo>
                    <a:pt x="7" y="22"/>
                    <a:pt x="22" y="7"/>
                    <a:pt x="40" y="7"/>
                  </a:cubicBezTo>
                  <a:cubicBezTo>
                    <a:pt x="58" y="7"/>
                    <a:pt x="73" y="22"/>
                    <a:pt x="73" y="40"/>
                  </a:cubicBezTo>
                  <a:cubicBezTo>
                    <a:pt x="73" y="53"/>
                    <a:pt x="66" y="64"/>
                    <a:pt x="55" y="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5" name="Oval 701">
              <a:extLst>
                <a:ext uri="{FF2B5EF4-FFF2-40B4-BE49-F238E27FC236}">
                  <a16:creationId xmlns:a16="http://schemas.microsoft.com/office/drawing/2014/main" id="{6BBC7A9F-4317-44CC-B198-13BD8ECA5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2702" y="5130801"/>
              <a:ext cx="574675" cy="574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6" name="Freeform 702">
              <a:extLst>
                <a:ext uri="{FF2B5EF4-FFF2-40B4-BE49-F238E27FC236}">
                  <a16:creationId xmlns:a16="http://schemas.microsoft.com/office/drawing/2014/main" id="{B26DCD11-3943-418D-A1F7-925FF2EC1A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002" y="5118101"/>
              <a:ext cx="600075" cy="600075"/>
            </a:xfrm>
            <a:custGeom>
              <a:avLst/>
              <a:gdLst>
                <a:gd name="T0" fmla="*/ 95 w 189"/>
                <a:gd name="T1" fmla="*/ 189 h 189"/>
                <a:gd name="T2" fmla="*/ 0 w 189"/>
                <a:gd name="T3" fmla="*/ 94 h 189"/>
                <a:gd name="T4" fmla="*/ 95 w 189"/>
                <a:gd name="T5" fmla="*/ 0 h 189"/>
                <a:gd name="T6" fmla="*/ 189 w 189"/>
                <a:gd name="T7" fmla="*/ 94 h 189"/>
                <a:gd name="T8" fmla="*/ 95 w 189"/>
                <a:gd name="T9" fmla="*/ 189 h 189"/>
                <a:gd name="T10" fmla="*/ 95 w 189"/>
                <a:gd name="T11" fmla="*/ 8 h 189"/>
                <a:gd name="T12" fmla="*/ 8 w 189"/>
                <a:gd name="T13" fmla="*/ 94 h 189"/>
                <a:gd name="T14" fmla="*/ 95 w 189"/>
                <a:gd name="T15" fmla="*/ 181 h 189"/>
                <a:gd name="T16" fmla="*/ 181 w 189"/>
                <a:gd name="T17" fmla="*/ 94 h 189"/>
                <a:gd name="T18" fmla="*/ 95 w 189"/>
                <a:gd name="T19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5" y="189"/>
                  </a:moveTo>
                  <a:cubicBezTo>
                    <a:pt x="42" y="189"/>
                    <a:pt x="0" y="147"/>
                    <a:pt x="0" y="94"/>
                  </a:cubicBezTo>
                  <a:cubicBezTo>
                    <a:pt x="0" y="42"/>
                    <a:pt x="42" y="0"/>
                    <a:pt x="95" y="0"/>
                  </a:cubicBezTo>
                  <a:cubicBezTo>
                    <a:pt x="147" y="0"/>
                    <a:pt x="189" y="42"/>
                    <a:pt x="189" y="94"/>
                  </a:cubicBezTo>
                  <a:cubicBezTo>
                    <a:pt x="189" y="147"/>
                    <a:pt x="147" y="189"/>
                    <a:pt x="95" y="189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4"/>
                  </a:cubicBezTo>
                  <a:cubicBezTo>
                    <a:pt x="8" y="142"/>
                    <a:pt x="47" y="181"/>
                    <a:pt x="95" y="181"/>
                  </a:cubicBezTo>
                  <a:cubicBezTo>
                    <a:pt x="142" y="181"/>
                    <a:pt x="181" y="142"/>
                    <a:pt x="181" y="94"/>
                  </a:cubicBezTo>
                  <a:cubicBezTo>
                    <a:pt x="181" y="47"/>
                    <a:pt x="142" y="8"/>
                    <a:pt x="95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7" name="Freeform 703">
              <a:extLst>
                <a:ext uri="{FF2B5EF4-FFF2-40B4-BE49-F238E27FC236}">
                  <a16:creationId xmlns:a16="http://schemas.microsoft.com/office/drawing/2014/main" id="{41FD7747-E581-4C5B-9BC5-DB796F4075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2402" y="5264150"/>
              <a:ext cx="295275" cy="292100"/>
            </a:xfrm>
            <a:custGeom>
              <a:avLst/>
              <a:gdLst>
                <a:gd name="T0" fmla="*/ 90 w 93"/>
                <a:gd name="T1" fmla="*/ 29 h 92"/>
                <a:gd name="T2" fmla="*/ 50 w 93"/>
                <a:gd name="T3" fmla="*/ 1 h 92"/>
                <a:gd name="T4" fmla="*/ 43 w 93"/>
                <a:gd name="T5" fmla="*/ 1 h 92"/>
                <a:gd name="T6" fmla="*/ 3 w 93"/>
                <a:gd name="T7" fmla="*/ 29 h 92"/>
                <a:gd name="T8" fmla="*/ 0 w 93"/>
                <a:gd name="T9" fmla="*/ 34 h 92"/>
                <a:gd name="T10" fmla="*/ 0 w 93"/>
                <a:gd name="T11" fmla="*/ 86 h 92"/>
                <a:gd name="T12" fmla="*/ 6 w 93"/>
                <a:gd name="T13" fmla="*/ 92 h 92"/>
                <a:gd name="T14" fmla="*/ 87 w 93"/>
                <a:gd name="T15" fmla="*/ 92 h 92"/>
                <a:gd name="T16" fmla="*/ 93 w 93"/>
                <a:gd name="T17" fmla="*/ 86 h 92"/>
                <a:gd name="T18" fmla="*/ 93 w 93"/>
                <a:gd name="T19" fmla="*/ 34 h 92"/>
                <a:gd name="T20" fmla="*/ 90 w 93"/>
                <a:gd name="T21" fmla="*/ 29 h 92"/>
                <a:gd name="T22" fmla="*/ 87 w 93"/>
                <a:gd name="T23" fmla="*/ 42 h 92"/>
                <a:gd name="T24" fmla="*/ 47 w 93"/>
                <a:gd name="T25" fmla="*/ 69 h 92"/>
                <a:gd name="T26" fmla="*/ 6 w 93"/>
                <a:gd name="T27" fmla="*/ 42 h 92"/>
                <a:gd name="T28" fmla="*/ 6 w 93"/>
                <a:gd name="T29" fmla="*/ 36 h 92"/>
                <a:gd name="T30" fmla="*/ 9 w 93"/>
                <a:gd name="T31" fmla="*/ 33 h 92"/>
                <a:gd name="T32" fmla="*/ 84 w 93"/>
                <a:gd name="T33" fmla="*/ 33 h 92"/>
                <a:gd name="T34" fmla="*/ 87 w 93"/>
                <a:gd name="T35" fmla="*/ 36 h 92"/>
                <a:gd name="T36" fmla="*/ 87 w 93"/>
                <a:gd name="T37" fmla="*/ 42 h 92"/>
                <a:gd name="T38" fmla="*/ 46 w 93"/>
                <a:gd name="T39" fmla="*/ 64 h 92"/>
                <a:gd name="T40" fmla="*/ 47 w 93"/>
                <a:gd name="T41" fmla="*/ 64 h 92"/>
                <a:gd name="T42" fmla="*/ 54 w 93"/>
                <a:gd name="T43" fmla="*/ 59 h 92"/>
                <a:gd name="T44" fmla="*/ 39 w 93"/>
                <a:gd name="T45" fmla="*/ 59 h 92"/>
                <a:gd name="T46" fmla="*/ 46 w 93"/>
                <a:gd name="T47" fmla="*/ 64 h 92"/>
                <a:gd name="T48" fmla="*/ 33 w 93"/>
                <a:gd name="T49" fmla="*/ 55 h 92"/>
                <a:gd name="T50" fmla="*/ 60 w 93"/>
                <a:gd name="T51" fmla="*/ 55 h 92"/>
                <a:gd name="T52" fmla="*/ 67 w 93"/>
                <a:gd name="T53" fmla="*/ 51 h 92"/>
                <a:gd name="T54" fmla="*/ 26 w 93"/>
                <a:gd name="T55" fmla="*/ 51 h 92"/>
                <a:gd name="T56" fmla="*/ 33 w 93"/>
                <a:gd name="T57" fmla="*/ 55 h 92"/>
                <a:gd name="T58" fmla="*/ 19 w 93"/>
                <a:gd name="T59" fmla="*/ 46 h 92"/>
                <a:gd name="T60" fmla="*/ 20 w 93"/>
                <a:gd name="T61" fmla="*/ 46 h 92"/>
                <a:gd name="T62" fmla="*/ 73 w 93"/>
                <a:gd name="T63" fmla="*/ 46 h 92"/>
                <a:gd name="T64" fmla="*/ 74 w 93"/>
                <a:gd name="T65" fmla="*/ 46 h 92"/>
                <a:gd name="T66" fmla="*/ 74 w 93"/>
                <a:gd name="T67" fmla="*/ 42 h 92"/>
                <a:gd name="T68" fmla="*/ 19 w 93"/>
                <a:gd name="T69" fmla="*/ 42 h 92"/>
                <a:gd name="T70" fmla="*/ 19 w 93"/>
                <a:gd name="T71" fmla="*/ 4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3" h="92">
                  <a:moveTo>
                    <a:pt x="90" y="29"/>
                  </a:moveTo>
                  <a:cubicBezTo>
                    <a:pt x="50" y="1"/>
                    <a:pt x="50" y="1"/>
                    <a:pt x="50" y="1"/>
                  </a:cubicBezTo>
                  <a:cubicBezTo>
                    <a:pt x="48" y="0"/>
                    <a:pt x="45" y="0"/>
                    <a:pt x="43" y="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3" y="92"/>
                    <a:pt x="6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90" y="92"/>
                    <a:pt x="93" y="89"/>
                    <a:pt x="93" y="86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2"/>
                    <a:pt x="92" y="30"/>
                    <a:pt x="90" y="29"/>
                  </a:cubicBezTo>
                  <a:close/>
                  <a:moveTo>
                    <a:pt x="87" y="42"/>
                  </a:moveTo>
                  <a:cubicBezTo>
                    <a:pt x="47" y="69"/>
                    <a:pt x="47" y="69"/>
                    <a:pt x="47" y="69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7" y="33"/>
                    <a:pt x="9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6" y="33"/>
                    <a:pt x="87" y="35"/>
                    <a:pt x="87" y="36"/>
                  </a:cubicBezTo>
                  <a:lnTo>
                    <a:pt x="87" y="42"/>
                  </a:lnTo>
                  <a:close/>
                  <a:moveTo>
                    <a:pt x="46" y="64"/>
                  </a:moveTo>
                  <a:cubicBezTo>
                    <a:pt x="47" y="64"/>
                    <a:pt x="47" y="64"/>
                    <a:pt x="47" y="64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39" y="59"/>
                    <a:pt x="39" y="59"/>
                    <a:pt x="39" y="59"/>
                  </a:cubicBezTo>
                  <a:lnTo>
                    <a:pt x="46" y="64"/>
                  </a:lnTo>
                  <a:close/>
                  <a:moveTo>
                    <a:pt x="33" y="55"/>
                  </a:moveTo>
                  <a:cubicBezTo>
                    <a:pt x="60" y="55"/>
                    <a:pt x="60" y="55"/>
                    <a:pt x="60" y="55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26" y="51"/>
                    <a:pt x="26" y="51"/>
                    <a:pt x="26" y="51"/>
                  </a:cubicBezTo>
                  <a:lnTo>
                    <a:pt x="33" y="55"/>
                  </a:lnTo>
                  <a:close/>
                  <a:moveTo>
                    <a:pt x="19" y="46"/>
                  </a:moveTo>
                  <a:cubicBezTo>
                    <a:pt x="20" y="46"/>
                    <a:pt x="20" y="46"/>
                    <a:pt x="20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19" y="42"/>
                    <a:pt x="19" y="42"/>
                    <a:pt x="19" y="42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8" name="Freeform 704">
              <a:extLst>
                <a:ext uri="{FF2B5EF4-FFF2-40B4-BE49-F238E27FC236}">
                  <a16:creationId xmlns:a16="http://schemas.microsoft.com/office/drawing/2014/main" id="{61AB40DB-C331-4CC2-8273-B5BD31A60168}"/>
                </a:ext>
              </a:extLst>
            </p:cNvPr>
            <p:cNvSpPr/>
            <p:nvPr/>
          </p:nvSpPr>
          <p:spPr bwMode="auto">
            <a:xfrm>
              <a:off x="5667377" y="5330826"/>
              <a:ext cx="1082675" cy="174625"/>
            </a:xfrm>
            <a:custGeom>
              <a:avLst/>
              <a:gdLst>
                <a:gd name="T0" fmla="*/ 682 w 682"/>
                <a:gd name="T1" fmla="*/ 54 h 110"/>
                <a:gd name="T2" fmla="*/ 586 w 682"/>
                <a:gd name="T3" fmla="*/ 0 h 110"/>
                <a:gd name="T4" fmla="*/ 586 w 682"/>
                <a:gd name="T5" fmla="*/ 34 h 110"/>
                <a:gd name="T6" fmla="*/ 0 w 682"/>
                <a:gd name="T7" fmla="*/ 34 h 110"/>
                <a:gd name="T8" fmla="*/ 0 w 682"/>
                <a:gd name="T9" fmla="*/ 74 h 110"/>
                <a:gd name="T10" fmla="*/ 586 w 682"/>
                <a:gd name="T11" fmla="*/ 74 h 110"/>
                <a:gd name="T12" fmla="*/ 586 w 682"/>
                <a:gd name="T13" fmla="*/ 110 h 110"/>
                <a:gd name="T14" fmla="*/ 682 w 682"/>
                <a:gd name="T15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2" h="110">
                  <a:moveTo>
                    <a:pt x="682" y="54"/>
                  </a:moveTo>
                  <a:lnTo>
                    <a:pt x="586" y="0"/>
                  </a:lnTo>
                  <a:lnTo>
                    <a:pt x="586" y="34"/>
                  </a:lnTo>
                  <a:lnTo>
                    <a:pt x="0" y="34"/>
                  </a:lnTo>
                  <a:lnTo>
                    <a:pt x="0" y="74"/>
                  </a:lnTo>
                  <a:lnTo>
                    <a:pt x="586" y="74"/>
                  </a:lnTo>
                  <a:lnTo>
                    <a:pt x="586" y="110"/>
                  </a:lnTo>
                  <a:lnTo>
                    <a:pt x="682" y="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39" name="Freeform 705">
              <a:extLst>
                <a:ext uri="{FF2B5EF4-FFF2-40B4-BE49-F238E27FC236}">
                  <a16:creationId xmlns:a16="http://schemas.microsoft.com/office/drawing/2014/main" id="{92769D56-E8BC-4924-A0E7-8C6FBF440D22}"/>
                </a:ext>
              </a:extLst>
            </p:cNvPr>
            <p:cNvSpPr/>
            <p:nvPr/>
          </p:nvSpPr>
          <p:spPr bwMode="auto">
            <a:xfrm>
              <a:off x="9507539" y="2790826"/>
              <a:ext cx="542925" cy="2657475"/>
            </a:xfrm>
            <a:custGeom>
              <a:avLst/>
              <a:gdLst>
                <a:gd name="T0" fmla="*/ 70 w 171"/>
                <a:gd name="T1" fmla="*/ 18 h 837"/>
                <a:gd name="T2" fmla="*/ 48 w 171"/>
                <a:gd name="T3" fmla="*/ 18 h 837"/>
                <a:gd name="T4" fmla="*/ 48 w 171"/>
                <a:gd name="T5" fmla="*/ 0 h 837"/>
                <a:gd name="T6" fmla="*/ 0 w 171"/>
                <a:gd name="T7" fmla="*/ 28 h 837"/>
                <a:gd name="T8" fmla="*/ 48 w 171"/>
                <a:gd name="T9" fmla="*/ 56 h 837"/>
                <a:gd name="T10" fmla="*/ 48 w 171"/>
                <a:gd name="T11" fmla="*/ 38 h 837"/>
                <a:gd name="T12" fmla="*/ 70 w 171"/>
                <a:gd name="T13" fmla="*/ 38 h 837"/>
                <a:gd name="T14" fmla="*/ 151 w 171"/>
                <a:gd name="T15" fmla="*/ 119 h 837"/>
                <a:gd name="T16" fmla="*/ 151 w 171"/>
                <a:gd name="T17" fmla="*/ 737 h 837"/>
                <a:gd name="T18" fmla="*/ 70 w 171"/>
                <a:gd name="T19" fmla="*/ 817 h 837"/>
                <a:gd name="T20" fmla="*/ 57 w 171"/>
                <a:gd name="T21" fmla="*/ 817 h 837"/>
                <a:gd name="T22" fmla="*/ 57 w 171"/>
                <a:gd name="T23" fmla="*/ 837 h 837"/>
                <a:gd name="T24" fmla="*/ 70 w 171"/>
                <a:gd name="T25" fmla="*/ 837 h 837"/>
                <a:gd name="T26" fmla="*/ 171 w 171"/>
                <a:gd name="T27" fmla="*/ 737 h 837"/>
                <a:gd name="T28" fmla="*/ 171 w 171"/>
                <a:gd name="T29" fmla="*/ 119 h 837"/>
                <a:gd name="T30" fmla="*/ 70 w 171"/>
                <a:gd name="T31" fmla="*/ 18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837">
                  <a:moveTo>
                    <a:pt x="70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115" y="38"/>
                    <a:pt x="151" y="74"/>
                    <a:pt x="151" y="119"/>
                  </a:cubicBezTo>
                  <a:cubicBezTo>
                    <a:pt x="151" y="737"/>
                    <a:pt x="151" y="737"/>
                    <a:pt x="151" y="737"/>
                  </a:cubicBezTo>
                  <a:cubicBezTo>
                    <a:pt x="151" y="781"/>
                    <a:pt x="115" y="817"/>
                    <a:pt x="70" y="817"/>
                  </a:cubicBezTo>
                  <a:cubicBezTo>
                    <a:pt x="57" y="817"/>
                    <a:pt x="57" y="817"/>
                    <a:pt x="57" y="817"/>
                  </a:cubicBezTo>
                  <a:cubicBezTo>
                    <a:pt x="57" y="837"/>
                    <a:pt x="57" y="837"/>
                    <a:pt x="57" y="837"/>
                  </a:cubicBezTo>
                  <a:cubicBezTo>
                    <a:pt x="70" y="837"/>
                    <a:pt x="70" y="837"/>
                    <a:pt x="70" y="837"/>
                  </a:cubicBezTo>
                  <a:cubicBezTo>
                    <a:pt x="126" y="837"/>
                    <a:pt x="171" y="792"/>
                    <a:pt x="171" y="737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71" y="63"/>
                    <a:pt x="126" y="18"/>
                    <a:pt x="7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40" name="Freeform 707">
              <a:extLst>
                <a:ext uri="{FF2B5EF4-FFF2-40B4-BE49-F238E27FC236}">
                  <a16:creationId xmlns:a16="http://schemas.microsoft.com/office/drawing/2014/main" id="{03CE093F-03EC-4DC2-94E9-B44F3AFDC9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1326" y="4318001"/>
              <a:ext cx="2674938" cy="1838325"/>
            </a:xfrm>
            <a:custGeom>
              <a:avLst/>
              <a:gdLst>
                <a:gd name="T0" fmla="*/ 780 w 843"/>
                <a:gd name="T1" fmla="*/ 0 h 579"/>
                <a:gd name="T2" fmla="*/ 63 w 843"/>
                <a:gd name="T3" fmla="*/ 0 h 579"/>
                <a:gd name="T4" fmla="*/ 0 w 843"/>
                <a:gd name="T5" fmla="*/ 63 h 579"/>
                <a:gd name="T6" fmla="*/ 0 w 843"/>
                <a:gd name="T7" fmla="*/ 517 h 579"/>
                <a:gd name="T8" fmla="*/ 63 w 843"/>
                <a:gd name="T9" fmla="*/ 579 h 579"/>
                <a:gd name="T10" fmla="*/ 780 w 843"/>
                <a:gd name="T11" fmla="*/ 579 h 579"/>
                <a:gd name="T12" fmla="*/ 843 w 843"/>
                <a:gd name="T13" fmla="*/ 517 h 579"/>
                <a:gd name="T14" fmla="*/ 843 w 843"/>
                <a:gd name="T15" fmla="*/ 63 h 579"/>
                <a:gd name="T16" fmla="*/ 780 w 843"/>
                <a:gd name="T17" fmla="*/ 0 h 579"/>
                <a:gd name="T18" fmla="*/ 831 w 843"/>
                <a:gd name="T19" fmla="*/ 517 h 579"/>
                <a:gd name="T20" fmla="*/ 780 w 843"/>
                <a:gd name="T21" fmla="*/ 567 h 579"/>
                <a:gd name="T22" fmla="*/ 63 w 843"/>
                <a:gd name="T23" fmla="*/ 567 h 579"/>
                <a:gd name="T24" fmla="*/ 12 w 843"/>
                <a:gd name="T25" fmla="*/ 517 h 579"/>
                <a:gd name="T26" fmla="*/ 12 w 843"/>
                <a:gd name="T27" fmla="*/ 142 h 579"/>
                <a:gd name="T28" fmla="*/ 831 w 843"/>
                <a:gd name="T29" fmla="*/ 142 h 579"/>
                <a:gd name="T30" fmla="*/ 831 w 843"/>
                <a:gd name="T31" fmla="*/ 51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3" h="579">
                  <a:moveTo>
                    <a:pt x="78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9" y="0"/>
                    <a:pt x="0" y="28"/>
                    <a:pt x="0" y="63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51"/>
                    <a:pt x="29" y="579"/>
                    <a:pt x="63" y="579"/>
                  </a:cubicBezTo>
                  <a:cubicBezTo>
                    <a:pt x="780" y="579"/>
                    <a:pt x="780" y="579"/>
                    <a:pt x="780" y="579"/>
                  </a:cubicBezTo>
                  <a:cubicBezTo>
                    <a:pt x="815" y="579"/>
                    <a:pt x="843" y="551"/>
                    <a:pt x="843" y="517"/>
                  </a:cubicBezTo>
                  <a:cubicBezTo>
                    <a:pt x="843" y="63"/>
                    <a:pt x="843" y="63"/>
                    <a:pt x="843" y="63"/>
                  </a:cubicBezTo>
                  <a:cubicBezTo>
                    <a:pt x="843" y="28"/>
                    <a:pt x="815" y="0"/>
                    <a:pt x="780" y="0"/>
                  </a:cubicBezTo>
                  <a:close/>
                  <a:moveTo>
                    <a:pt x="831" y="517"/>
                  </a:moveTo>
                  <a:cubicBezTo>
                    <a:pt x="831" y="544"/>
                    <a:pt x="808" y="567"/>
                    <a:pt x="780" y="567"/>
                  </a:cubicBezTo>
                  <a:cubicBezTo>
                    <a:pt x="63" y="567"/>
                    <a:pt x="63" y="567"/>
                    <a:pt x="63" y="567"/>
                  </a:cubicBezTo>
                  <a:cubicBezTo>
                    <a:pt x="35" y="567"/>
                    <a:pt x="12" y="544"/>
                    <a:pt x="12" y="517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831" y="142"/>
                    <a:pt x="831" y="142"/>
                    <a:pt x="831" y="142"/>
                  </a:cubicBezTo>
                  <a:lnTo>
                    <a:pt x="831" y="51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41" name="Oval 708">
              <a:extLst>
                <a:ext uri="{FF2B5EF4-FFF2-40B4-BE49-F238E27FC236}">
                  <a16:creationId xmlns:a16="http://schemas.microsoft.com/office/drawing/2014/main" id="{2A429CB8-108A-44A4-9037-A70945279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8288" y="5130801"/>
              <a:ext cx="577850" cy="574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42" name="Freeform 709">
              <a:extLst>
                <a:ext uri="{FF2B5EF4-FFF2-40B4-BE49-F238E27FC236}">
                  <a16:creationId xmlns:a16="http://schemas.microsoft.com/office/drawing/2014/main" id="{91E5868D-A461-4038-BB9F-9F808EA1D1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5588" y="5118101"/>
              <a:ext cx="603250" cy="600075"/>
            </a:xfrm>
            <a:custGeom>
              <a:avLst/>
              <a:gdLst>
                <a:gd name="T0" fmla="*/ 95 w 190"/>
                <a:gd name="T1" fmla="*/ 189 h 189"/>
                <a:gd name="T2" fmla="*/ 0 w 190"/>
                <a:gd name="T3" fmla="*/ 94 h 189"/>
                <a:gd name="T4" fmla="*/ 95 w 190"/>
                <a:gd name="T5" fmla="*/ 0 h 189"/>
                <a:gd name="T6" fmla="*/ 190 w 190"/>
                <a:gd name="T7" fmla="*/ 94 h 189"/>
                <a:gd name="T8" fmla="*/ 95 w 190"/>
                <a:gd name="T9" fmla="*/ 189 h 189"/>
                <a:gd name="T10" fmla="*/ 95 w 190"/>
                <a:gd name="T11" fmla="*/ 8 h 189"/>
                <a:gd name="T12" fmla="*/ 8 w 190"/>
                <a:gd name="T13" fmla="*/ 94 h 189"/>
                <a:gd name="T14" fmla="*/ 95 w 190"/>
                <a:gd name="T15" fmla="*/ 181 h 189"/>
                <a:gd name="T16" fmla="*/ 182 w 190"/>
                <a:gd name="T17" fmla="*/ 94 h 189"/>
                <a:gd name="T18" fmla="*/ 95 w 190"/>
                <a:gd name="T19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89">
                  <a:moveTo>
                    <a:pt x="95" y="189"/>
                  </a:moveTo>
                  <a:cubicBezTo>
                    <a:pt x="43" y="189"/>
                    <a:pt x="0" y="147"/>
                    <a:pt x="0" y="94"/>
                  </a:cubicBezTo>
                  <a:cubicBezTo>
                    <a:pt x="0" y="42"/>
                    <a:pt x="43" y="0"/>
                    <a:pt x="95" y="0"/>
                  </a:cubicBezTo>
                  <a:cubicBezTo>
                    <a:pt x="147" y="0"/>
                    <a:pt x="190" y="42"/>
                    <a:pt x="190" y="94"/>
                  </a:cubicBezTo>
                  <a:cubicBezTo>
                    <a:pt x="190" y="147"/>
                    <a:pt x="147" y="189"/>
                    <a:pt x="95" y="189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4"/>
                  </a:cubicBezTo>
                  <a:cubicBezTo>
                    <a:pt x="8" y="142"/>
                    <a:pt x="47" y="181"/>
                    <a:pt x="95" y="181"/>
                  </a:cubicBezTo>
                  <a:cubicBezTo>
                    <a:pt x="143" y="181"/>
                    <a:pt x="182" y="142"/>
                    <a:pt x="182" y="94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sp>
          <p:nvSpPr>
            <p:cNvPr id="43" name="Freeform 710">
              <a:extLst>
                <a:ext uri="{FF2B5EF4-FFF2-40B4-BE49-F238E27FC236}">
                  <a16:creationId xmlns:a16="http://schemas.microsoft.com/office/drawing/2014/main" id="{59276524-2FD3-4E3D-BE37-C3F46772A3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6563" y="5254626"/>
              <a:ext cx="254000" cy="320675"/>
            </a:xfrm>
            <a:custGeom>
              <a:avLst/>
              <a:gdLst>
                <a:gd name="T0" fmla="*/ 142 w 160"/>
                <a:gd name="T1" fmla="*/ 18 h 202"/>
                <a:gd name="T2" fmla="*/ 142 w 160"/>
                <a:gd name="T3" fmla="*/ 0 h 202"/>
                <a:gd name="T4" fmla="*/ 0 w 160"/>
                <a:gd name="T5" fmla="*/ 0 h 202"/>
                <a:gd name="T6" fmla="*/ 0 w 160"/>
                <a:gd name="T7" fmla="*/ 184 h 202"/>
                <a:gd name="T8" fmla="*/ 18 w 160"/>
                <a:gd name="T9" fmla="*/ 184 h 202"/>
                <a:gd name="T10" fmla="*/ 18 w 160"/>
                <a:gd name="T11" fmla="*/ 202 h 202"/>
                <a:gd name="T12" fmla="*/ 160 w 160"/>
                <a:gd name="T13" fmla="*/ 202 h 202"/>
                <a:gd name="T14" fmla="*/ 160 w 160"/>
                <a:gd name="T15" fmla="*/ 18 h 202"/>
                <a:gd name="T16" fmla="*/ 142 w 160"/>
                <a:gd name="T17" fmla="*/ 18 h 202"/>
                <a:gd name="T18" fmla="*/ 10 w 160"/>
                <a:gd name="T19" fmla="*/ 174 h 202"/>
                <a:gd name="T20" fmla="*/ 10 w 160"/>
                <a:gd name="T21" fmla="*/ 10 h 202"/>
                <a:gd name="T22" fmla="*/ 132 w 160"/>
                <a:gd name="T23" fmla="*/ 10 h 202"/>
                <a:gd name="T24" fmla="*/ 132 w 160"/>
                <a:gd name="T25" fmla="*/ 132 h 202"/>
                <a:gd name="T26" fmla="*/ 90 w 160"/>
                <a:gd name="T27" fmla="*/ 132 h 202"/>
                <a:gd name="T28" fmla="*/ 90 w 160"/>
                <a:gd name="T29" fmla="*/ 174 h 202"/>
                <a:gd name="T30" fmla="*/ 10 w 160"/>
                <a:gd name="T31" fmla="*/ 174 h 202"/>
                <a:gd name="T32" fmla="*/ 150 w 160"/>
                <a:gd name="T33" fmla="*/ 192 h 202"/>
                <a:gd name="T34" fmla="*/ 28 w 160"/>
                <a:gd name="T35" fmla="*/ 192 h 202"/>
                <a:gd name="T36" fmla="*/ 28 w 160"/>
                <a:gd name="T37" fmla="*/ 184 h 202"/>
                <a:gd name="T38" fmla="*/ 96 w 160"/>
                <a:gd name="T39" fmla="*/ 184 h 202"/>
                <a:gd name="T40" fmla="*/ 142 w 160"/>
                <a:gd name="T41" fmla="*/ 136 h 202"/>
                <a:gd name="T42" fmla="*/ 142 w 160"/>
                <a:gd name="T43" fmla="*/ 28 h 202"/>
                <a:gd name="T44" fmla="*/ 150 w 160"/>
                <a:gd name="T45" fmla="*/ 28 h 202"/>
                <a:gd name="T46" fmla="*/ 150 w 160"/>
                <a:gd name="T47" fmla="*/ 192 h 202"/>
                <a:gd name="T48" fmla="*/ 116 w 160"/>
                <a:gd name="T49" fmla="*/ 32 h 202"/>
                <a:gd name="T50" fmla="*/ 28 w 160"/>
                <a:gd name="T51" fmla="*/ 32 h 202"/>
                <a:gd name="T52" fmla="*/ 28 w 160"/>
                <a:gd name="T53" fmla="*/ 46 h 202"/>
                <a:gd name="T54" fmla="*/ 116 w 160"/>
                <a:gd name="T55" fmla="*/ 46 h 202"/>
                <a:gd name="T56" fmla="*/ 116 w 160"/>
                <a:gd name="T57" fmla="*/ 32 h 202"/>
                <a:gd name="T58" fmla="*/ 116 w 160"/>
                <a:gd name="T59" fmla="*/ 58 h 202"/>
                <a:gd name="T60" fmla="*/ 28 w 160"/>
                <a:gd name="T61" fmla="*/ 58 h 202"/>
                <a:gd name="T62" fmla="*/ 28 w 160"/>
                <a:gd name="T63" fmla="*/ 70 h 202"/>
                <a:gd name="T64" fmla="*/ 116 w 160"/>
                <a:gd name="T65" fmla="*/ 70 h 202"/>
                <a:gd name="T66" fmla="*/ 116 w 160"/>
                <a:gd name="T67" fmla="*/ 58 h 202"/>
                <a:gd name="T68" fmla="*/ 116 w 160"/>
                <a:gd name="T69" fmla="*/ 82 h 202"/>
                <a:gd name="T70" fmla="*/ 28 w 160"/>
                <a:gd name="T71" fmla="*/ 82 h 202"/>
                <a:gd name="T72" fmla="*/ 28 w 160"/>
                <a:gd name="T73" fmla="*/ 94 h 202"/>
                <a:gd name="T74" fmla="*/ 116 w 160"/>
                <a:gd name="T75" fmla="*/ 94 h 202"/>
                <a:gd name="T76" fmla="*/ 116 w 160"/>
                <a:gd name="T77" fmla="*/ 82 h 202"/>
                <a:gd name="T78" fmla="*/ 28 w 160"/>
                <a:gd name="T79" fmla="*/ 120 h 202"/>
                <a:gd name="T80" fmla="*/ 72 w 160"/>
                <a:gd name="T81" fmla="*/ 120 h 202"/>
                <a:gd name="T82" fmla="*/ 72 w 160"/>
                <a:gd name="T83" fmla="*/ 108 h 202"/>
                <a:gd name="T84" fmla="*/ 28 w 160"/>
                <a:gd name="T85" fmla="*/ 108 h 202"/>
                <a:gd name="T86" fmla="*/ 28 w 160"/>
                <a:gd name="T87" fmla="*/ 1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202">
                  <a:moveTo>
                    <a:pt x="142" y="1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18" y="184"/>
                  </a:lnTo>
                  <a:lnTo>
                    <a:pt x="18" y="202"/>
                  </a:lnTo>
                  <a:lnTo>
                    <a:pt x="160" y="202"/>
                  </a:lnTo>
                  <a:lnTo>
                    <a:pt x="160" y="18"/>
                  </a:lnTo>
                  <a:lnTo>
                    <a:pt x="142" y="18"/>
                  </a:lnTo>
                  <a:close/>
                  <a:moveTo>
                    <a:pt x="10" y="174"/>
                  </a:moveTo>
                  <a:lnTo>
                    <a:pt x="10" y="10"/>
                  </a:lnTo>
                  <a:lnTo>
                    <a:pt x="132" y="10"/>
                  </a:lnTo>
                  <a:lnTo>
                    <a:pt x="132" y="132"/>
                  </a:lnTo>
                  <a:lnTo>
                    <a:pt x="90" y="132"/>
                  </a:lnTo>
                  <a:lnTo>
                    <a:pt x="90" y="174"/>
                  </a:lnTo>
                  <a:lnTo>
                    <a:pt x="10" y="174"/>
                  </a:lnTo>
                  <a:close/>
                  <a:moveTo>
                    <a:pt x="150" y="192"/>
                  </a:moveTo>
                  <a:lnTo>
                    <a:pt x="28" y="192"/>
                  </a:lnTo>
                  <a:lnTo>
                    <a:pt x="28" y="184"/>
                  </a:lnTo>
                  <a:lnTo>
                    <a:pt x="96" y="184"/>
                  </a:lnTo>
                  <a:lnTo>
                    <a:pt x="142" y="136"/>
                  </a:lnTo>
                  <a:lnTo>
                    <a:pt x="142" y="28"/>
                  </a:lnTo>
                  <a:lnTo>
                    <a:pt x="150" y="28"/>
                  </a:lnTo>
                  <a:lnTo>
                    <a:pt x="150" y="192"/>
                  </a:lnTo>
                  <a:close/>
                  <a:moveTo>
                    <a:pt x="116" y="32"/>
                  </a:moveTo>
                  <a:lnTo>
                    <a:pt x="28" y="32"/>
                  </a:lnTo>
                  <a:lnTo>
                    <a:pt x="28" y="46"/>
                  </a:lnTo>
                  <a:lnTo>
                    <a:pt x="116" y="46"/>
                  </a:lnTo>
                  <a:lnTo>
                    <a:pt x="116" y="32"/>
                  </a:lnTo>
                  <a:close/>
                  <a:moveTo>
                    <a:pt x="116" y="58"/>
                  </a:moveTo>
                  <a:lnTo>
                    <a:pt x="28" y="58"/>
                  </a:lnTo>
                  <a:lnTo>
                    <a:pt x="28" y="70"/>
                  </a:lnTo>
                  <a:lnTo>
                    <a:pt x="116" y="70"/>
                  </a:lnTo>
                  <a:lnTo>
                    <a:pt x="116" y="58"/>
                  </a:lnTo>
                  <a:close/>
                  <a:moveTo>
                    <a:pt x="116" y="82"/>
                  </a:moveTo>
                  <a:lnTo>
                    <a:pt x="28" y="82"/>
                  </a:lnTo>
                  <a:lnTo>
                    <a:pt x="28" y="94"/>
                  </a:lnTo>
                  <a:lnTo>
                    <a:pt x="116" y="94"/>
                  </a:lnTo>
                  <a:lnTo>
                    <a:pt x="116" y="82"/>
                  </a:lnTo>
                  <a:close/>
                  <a:moveTo>
                    <a:pt x="28" y="120"/>
                  </a:moveTo>
                  <a:lnTo>
                    <a:pt x="72" y="120"/>
                  </a:lnTo>
                  <a:lnTo>
                    <a:pt x="72" y="108"/>
                  </a:lnTo>
                  <a:lnTo>
                    <a:pt x="28" y="108"/>
                  </a:lnTo>
                  <a:lnTo>
                    <a:pt x="28" y="1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>
                <a:cs typeface="+mn-ea"/>
                <a:sym typeface="+mn-lt"/>
              </a:endParaRPr>
            </a:p>
          </p:txBody>
        </p:sp>
        <p:grpSp>
          <p:nvGrpSpPr>
            <p:cNvPr id="44" name="Group 11">
              <a:extLst>
                <a:ext uri="{FF2B5EF4-FFF2-40B4-BE49-F238E27FC236}">
                  <a16:creationId xmlns:a16="http://schemas.microsoft.com/office/drawing/2014/main" id="{7973E991-51AA-4641-8882-959EB35D72D8}"/>
                </a:ext>
              </a:extLst>
            </p:cNvPr>
            <p:cNvGrpSpPr/>
            <p:nvPr/>
          </p:nvGrpSpPr>
          <p:grpSpPr>
            <a:xfrm>
              <a:off x="3034445" y="1893430"/>
              <a:ext cx="2174266" cy="1290640"/>
              <a:chOff x="1418441" y="1893429"/>
              <a:chExt cx="2360089" cy="1290640"/>
            </a:xfrm>
          </p:grpSpPr>
          <p:sp>
            <p:nvSpPr>
              <p:cNvPr id="86" name="TextBox 7">
                <a:extLst>
                  <a:ext uri="{FF2B5EF4-FFF2-40B4-BE49-F238E27FC236}">
                    <a16:creationId xmlns:a16="http://schemas.microsoft.com/office/drawing/2014/main" id="{43107982-6BA9-4FA9-8485-FA2FA4674529}"/>
                  </a:ext>
                </a:extLst>
              </p:cNvPr>
              <p:cNvSpPr txBox="1"/>
              <p:nvPr/>
            </p:nvSpPr>
            <p:spPr>
              <a:xfrm>
                <a:off x="1545160" y="2573774"/>
                <a:ext cx="2233370" cy="6102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400" spc="300" dirty="0">
                    <a:cs typeface="+mn-ea"/>
                    <a:sym typeface="+mn-lt"/>
                  </a:rPr>
                  <a:t>详细内容</a:t>
                </a:r>
                <a:r>
                  <a:rPr lang="en-US" altLang="zh-CN" sz="1400" spc="300" dirty="0">
                    <a:cs typeface="+mn-ea"/>
                    <a:sym typeface="+mn-lt"/>
                  </a:rPr>
                  <a:t>……</a:t>
                </a:r>
                <a:r>
                  <a:rPr lang="zh-CN" altLang="en-US" sz="1400" spc="300" dirty="0">
                    <a:cs typeface="+mn-ea"/>
                    <a:sym typeface="+mn-lt"/>
                  </a:rPr>
                  <a:t>点击输入本栏的具体</a:t>
                </a:r>
                <a:r>
                  <a:rPr lang="zh-CN" altLang="en-US" sz="1400" spc="300">
                    <a:cs typeface="+mn-ea"/>
                    <a:sym typeface="+mn-lt"/>
                  </a:rPr>
                  <a:t>文字，</a:t>
                </a:r>
                <a:endParaRPr lang="en-US" altLang="zh-CN" sz="1400" spc="300" dirty="0">
                  <a:cs typeface="+mn-ea"/>
                  <a:sym typeface="+mn-lt"/>
                </a:endParaRPr>
              </a:p>
            </p:txBody>
          </p:sp>
          <p:sp>
            <p:nvSpPr>
              <p:cNvPr id="87" name="TextBox 9">
                <a:extLst>
                  <a:ext uri="{FF2B5EF4-FFF2-40B4-BE49-F238E27FC236}">
                    <a16:creationId xmlns:a16="http://schemas.microsoft.com/office/drawing/2014/main" id="{2145502D-E708-4F86-9C5E-F67B262B6761}"/>
                  </a:ext>
                </a:extLst>
              </p:cNvPr>
              <p:cNvSpPr txBox="1"/>
              <p:nvPr/>
            </p:nvSpPr>
            <p:spPr>
              <a:xfrm>
                <a:off x="1418441" y="1893429"/>
                <a:ext cx="223337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b="1" spc="300">
                    <a:solidFill>
                      <a:schemeClr val="bg1"/>
                    </a:solidFill>
                    <a:cs typeface="+mn-ea"/>
                    <a:sym typeface="+mn-lt"/>
                  </a:rPr>
                  <a:t>详细内容</a:t>
                </a:r>
                <a:endParaRPr lang="en-US" sz="1600" b="1" spc="3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TextBox 10">
                <a:extLst>
                  <a:ext uri="{FF2B5EF4-FFF2-40B4-BE49-F238E27FC236}">
                    <a16:creationId xmlns:a16="http://schemas.microsoft.com/office/drawing/2014/main" id="{B1BAFE95-19D3-4B82-92FB-A2F520C72F03}"/>
                  </a:ext>
                </a:extLst>
              </p:cNvPr>
              <p:cNvSpPr txBox="1"/>
              <p:nvPr/>
            </p:nvSpPr>
            <p:spPr>
              <a:xfrm>
                <a:off x="1418441" y="2345698"/>
                <a:ext cx="2233370" cy="166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endParaRPr lang="en-US" sz="1000" b="1" spc="-30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12">
              <a:extLst>
                <a:ext uri="{FF2B5EF4-FFF2-40B4-BE49-F238E27FC236}">
                  <a16:creationId xmlns:a16="http://schemas.microsoft.com/office/drawing/2014/main" id="{E01BA288-F449-4751-8FC1-69F71921CAD5}"/>
                </a:ext>
              </a:extLst>
            </p:cNvPr>
            <p:cNvGrpSpPr/>
            <p:nvPr/>
          </p:nvGrpSpPr>
          <p:grpSpPr>
            <a:xfrm>
              <a:off x="2994396" y="4434073"/>
              <a:ext cx="2097573" cy="1269799"/>
              <a:chOff x="1374969" y="1893429"/>
              <a:chExt cx="2276842" cy="1269799"/>
            </a:xfrm>
          </p:grpSpPr>
          <p:sp>
            <p:nvSpPr>
              <p:cNvPr id="83" name="TextBox 13">
                <a:extLst>
                  <a:ext uri="{FF2B5EF4-FFF2-40B4-BE49-F238E27FC236}">
                    <a16:creationId xmlns:a16="http://schemas.microsoft.com/office/drawing/2014/main" id="{AB1CCE7D-C7D1-48FE-86EB-FA699C29DF96}"/>
                  </a:ext>
                </a:extLst>
              </p:cNvPr>
              <p:cNvSpPr txBox="1"/>
              <p:nvPr/>
            </p:nvSpPr>
            <p:spPr>
              <a:xfrm>
                <a:off x="1374969" y="2552933"/>
                <a:ext cx="2233370" cy="6102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400" spc="300">
                    <a:cs typeface="+mn-ea"/>
                    <a:sym typeface="+mn-lt"/>
                  </a:rPr>
                  <a:t>详细内容</a:t>
                </a:r>
                <a:r>
                  <a:rPr lang="en-US" altLang="zh-CN" sz="1400" spc="300" dirty="0">
                    <a:cs typeface="+mn-ea"/>
                    <a:sym typeface="+mn-lt"/>
                  </a:rPr>
                  <a:t>……</a:t>
                </a:r>
                <a:r>
                  <a:rPr lang="zh-CN" altLang="en-US" sz="1400" spc="300" dirty="0">
                    <a:cs typeface="+mn-ea"/>
                    <a:sym typeface="+mn-lt"/>
                  </a:rPr>
                  <a:t>点击输入本栏的具体</a:t>
                </a:r>
                <a:r>
                  <a:rPr lang="zh-CN" altLang="en-US" sz="1400" spc="300">
                    <a:cs typeface="+mn-ea"/>
                    <a:sym typeface="+mn-lt"/>
                  </a:rPr>
                  <a:t>文字，</a:t>
                </a:r>
                <a:endParaRPr lang="en-US" altLang="zh-CN" sz="1400" spc="300" dirty="0">
                  <a:cs typeface="+mn-ea"/>
                  <a:sym typeface="+mn-lt"/>
                </a:endParaRPr>
              </a:p>
            </p:txBody>
          </p:sp>
          <p:sp>
            <p:nvSpPr>
              <p:cNvPr id="84" name="TextBox 14">
                <a:extLst>
                  <a:ext uri="{FF2B5EF4-FFF2-40B4-BE49-F238E27FC236}">
                    <a16:creationId xmlns:a16="http://schemas.microsoft.com/office/drawing/2014/main" id="{3EEBAA97-0210-4F04-BB97-27AEC5AA3E10}"/>
                  </a:ext>
                </a:extLst>
              </p:cNvPr>
              <p:cNvSpPr txBox="1"/>
              <p:nvPr/>
            </p:nvSpPr>
            <p:spPr>
              <a:xfrm>
                <a:off x="1418441" y="1893429"/>
                <a:ext cx="223337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b="1" spc="300">
                    <a:solidFill>
                      <a:schemeClr val="bg1"/>
                    </a:solidFill>
                    <a:cs typeface="+mn-ea"/>
                    <a:sym typeface="+mn-lt"/>
                  </a:rPr>
                  <a:t>详细内容</a:t>
                </a:r>
                <a:endParaRPr lang="en-US" sz="1600" b="1" spc="3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TextBox 15">
                <a:extLst>
                  <a:ext uri="{FF2B5EF4-FFF2-40B4-BE49-F238E27FC236}">
                    <a16:creationId xmlns:a16="http://schemas.microsoft.com/office/drawing/2014/main" id="{A12FF7EE-4A10-4E37-99F3-B60BF0F6578C}"/>
                  </a:ext>
                </a:extLst>
              </p:cNvPr>
              <p:cNvSpPr txBox="1"/>
              <p:nvPr/>
            </p:nvSpPr>
            <p:spPr>
              <a:xfrm>
                <a:off x="1418441" y="2345698"/>
                <a:ext cx="2233370" cy="166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endParaRPr lang="en-US" sz="1000" b="1" spc="-30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39B30EAD-2A81-4DF1-925D-1052D007F2DA}"/>
                </a:ext>
              </a:extLst>
            </p:cNvPr>
            <p:cNvGrpSpPr/>
            <p:nvPr/>
          </p:nvGrpSpPr>
          <p:grpSpPr>
            <a:xfrm>
              <a:off x="6511927" y="1781176"/>
              <a:ext cx="2954337" cy="1838325"/>
              <a:chOff x="6511927" y="1781176"/>
              <a:chExt cx="2954337" cy="1838325"/>
            </a:xfrm>
          </p:grpSpPr>
          <p:sp>
            <p:nvSpPr>
              <p:cNvPr id="51" name="Freeform 706">
                <a:extLst>
                  <a:ext uri="{FF2B5EF4-FFF2-40B4-BE49-F238E27FC236}">
                    <a16:creationId xmlns:a16="http://schemas.microsoft.com/office/drawing/2014/main" id="{219D5BAE-FA9B-450E-9592-CB2071B8F1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91326" y="1781176"/>
                <a:ext cx="2674938" cy="1838325"/>
              </a:xfrm>
              <a:custGeom>
                <a:avLst/>
                <a:gdLst>
                  <a:gd name="T0" fmla="*/ 780 w 843"/>
                  <a:gd name="T1" fmla="*/ 0 h 579"/>
                  <a:gd name="T2" fmla="*/ 63 w 843"/>
                  <a:gd name="T3" fmla="*/ 0 h 579"/>
                  <a:gd name="T4" fmla="*/ 0 w 843"/>
                  <a:gd name="T5" fmla="*/ 63 h 579"/>
                  <a:gd name="T6" fmla="*/ 0 w 843"/>
                  <a:gd name="T7" fmla="*/ 516 h 579"/>
                  <a:gd name="T8" fmla="*/ 63 w 843"/>
                  <a:gd name="T9" fmla="*/ 579 h 579"/>
                  <a:gd name="T10" fmla="*/ 780 w 843"/>
                  <a:gd name="T11" fmla="*/ 579 h 579"/>
                  <a:gd name="T12" fmla="*/ 843 w 843"/>
                  <a:gd name="T13" fmla="*/ 516 h 579"/>
                  <a:gd name="T14" fmla="*/ 843 w 843"/>
                  <a:gd name="T15" fmla="*/ 63 h 579"/>
                  <a:gd name="T16" fmla="*/ 780 w 843"/>
                  <a:gd name="T17" fmla="*/ 0 h 579"/>
                  <a:gd name="T18" fmla="*/ 831 w 843"/>
                  <a:gd name="T19" fmla="*/ 516 h 579"/>
                  <a:gd name="T20" fmla="*/ 780 w 843"/>
                  <a:gd name="T21" fmla="*/ 567 h 579"/>
                  <a:gd name="T22" fmla="*/ 63 w 843"/>
                  <a:gd name="T23" fmla="*/ 567 h 579"/>
                  <a:gd name="T24" fmla="*/ 12 w 843"/>
                  <a:gd name="T25" fmla="*/ 516 h 579"/>
                  <a:gd name="T26" fmla="*/ 12 w 843"/>
                  <a:gd name="T27" fmla="*/ 142 h 579"/>
                  <a:gd name="T28" fmla="*/ 831 w 843"/>
                  <a:gd name="T29" fmla="*/ 142 h 579"/>
                  <a:gd name="T30" fmla="*/ 831 w 843"/>
                  <a:gd name="T31" fmla="*/ 516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3" h="579">
                    <a:moveTo>
                      <a:pt x="780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29" y="0"/>
                      <a:pt x="0" y="28"/>
                      <a:pt x="0" y="63"/>
                    </a:cubicBezTo>
                    <a:cubicBezTo>
                      <a:pt x="0" y="516"/>
                      <a:pt x="0" y="516"/>
                      <a:pt x="0" y="516"/>
                    </a:cubicBezTo>
                    <a:cubicBezTo>
                      <a:pt x="0" y="551"/>
                      <a:pt x="29" y="579"/>
                      <a:pt x="63" y="579"/>
                    </a:cubicBezTo>
                    <a:cubicBezTo>
                      <a:pt x="780" y="579"/>
                      <a:pt x="780" y="579"/>
                      <a:pt x="780" y="579"/>
                    </a:cubicBezTo>
                    <a:cubicBezTo>
                      <a:pt x="815" y="579"/>
                      <a:pt x="843" y="551"/>
                      <a:pt x="843" y="516"/>
                    </a:cubicBezTo>
                    <a:cubicBezTo>
                      <a:pt x="843" y="63"/>
                      <a:pt x="843" y="63"/>
                      <a:pt x="843" y="63"/>
                    </a:cubicBezTo>
                    <a:cubicBezTo>
                      <a:pt x="843" y="28"/>
                      <a:pt x="815" y="0"/>
                      <a:pt x="780" y="0"/>
                    </a:cubicBezTo>
                    <a:close/>
                    <a:moveTo>
                      <a:pt x="831" y="516"/>
                    </a:moveTo>
                    <a:cubicBezTo>
                      <a:pt x="831" y="544"/>
                      <a:pt x="808" y="567"/>
                      <a:pt x="780" y="567"/>
                    </a:cubicBezTo>
                    <a:cubicBezTo>
                      <a:pt x="63" y="567"/>
                      <a:pt x="63" y="567"/>
                      <a:pt x="63" y="567"/>
                    </a:cubicBezTo>
                    <a:cubicBezTo>
                      <a:pt x="35" y="567"/>
                      <a:pt x="12" y="544"/>
                      <a:pt x="12" y="516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831" y="142"/>
                      <a:pt x="831" y="142"/>
                      <a:pt x="831" y="142"/>
                    </a:cubicBezTo>
                    <a:lnTo>
                      <a:pt x="831" y="51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>
                  <a:cs typeface="+mn-ea"/>
                  <a:sym typeface="+mn-lt"/>
                </a:endParaRPr>
              </a:p>
            </p:txBody>
          </p:sp>
          <p:sp>
            <p:nvSpPr>
              <p:cNvPr id="52" name="Oval 711">
                <a:extLst>
                  <a:ext uri="{FF2B5EF4-FFF2-40B4-BE49-F238E27FC236}">
                    <a16:creationId xmlns:a16="http://schemas.microsoft.com/office/drawing/2014/main" id="{699DDBE3-2D42-4B89-B5F4-C6A0D373C6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4627" y="2590800"/>
                <a:ext cx="574675" cy="5778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>
                  <a:cs typeface="+mn-ea"/>
                  <a:sym typeface="+mn-lt"/>
                </a:endParaRPr>
              </a:p>
            </p:txBody>
          </p:sp>
          <p:sp>
            <p:nvSpPr>
              <p:cNvPr id="53" name="Freeform 712">
                <a:extLst>
                  <a:ext uri="{FF2B5EF4-FFF2-40B4-BE49-F238E27FC236}">
                    <a16:creationId xmlns:a16="http://schemas.microsoft.com/office/drawing/2014/main" id="{E0D075E6-A74F-4C91-9AD2-AD73B23B5D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11927" y="2578100"/>
                <a:ext cx="600075" cy="603250"/>
              </a:xfrm>
              <a:custGeom>
                <a:avLst/>
                <a:gdLst>
                  <a:gd name="T0" fmla="*/ 94 w 189"/>
                  <a:gd name="T1" fmla="*/ 190 h 190"/>
                  <a:gd name="T2" fmla="*/ 0 w 189"/>
                  <a:gd name="T3" fmla="*/ 95 h 190"/>
                  <a:gd name="T4" fmla="*/ 94 w 189"/>
                  <a:gd name="T5" fmla="*/ 0 h 190"/>
                  <a:gd name="T6" fmla="*/ 189 w 189"/>
                  <a:gd name="T7" fmla="*/ 95 h 190"/>
                  <a:gd name="T8" fmla="*/ 94 w 189"/>
                  <a:gd name="T9" fmla="*/ 190 h 190"/>
                  <a:gd name="T10" fmla="*/ 94 w 189"/>
                  <a:gd name="T11" fmla="*/ 8 h 190"/>
                  <a:gd name="T12" fmla="*/ 8 w 189"/>
                  <a:gd name="T13" fmla="*/ 95 h 190"/>
                  <a:gd name="T14" fmla="*/ 94 w 189"/>
                  <a:gd name="T15" fmla="*/ 182 h 190"/>
                  <a:gd name="T16" fmla="*/ 181 w 189"/>
                  <a:gd name="T17" fmla="*/ 95 h 190"/>
                  <a:gd name="T18" fmla="*/ 94 w 189"/>
                  <a:gd name="T19" fmla="*/ 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9" h="190">
                    <a:moveTo>
                      <a:pt x="94" y="190"/>
                    </a:moveTo>
                    <a:cubicBezTo>
                      <a:pt x="42" y="190"/>
                      <a:pt x="0" y="147"/>
                      <a:pt x="0" y="95"/>
                    </a:cubicBezTo>
                    <a:cubicBezTo>
                      <a:pt x="0" y="43"/>
                      <a:pt x="42" y="0"/>
                      <a:pt x="94" y="0"/>
                    </a:cubicBezTo>
                    <a:cubicBezTo>
                      <a:pt x="147" y="0"/>
                      <a:pt x="189" y="43"/>
                      <a:pt x="189" y="95"/>
                    </a:cubicBezTo>
                    <a:cubicBezTo>
                      <a:pt x="189" y="147"/>
                      <a:pt x="147" y="190"/>
                      <a:pt x="94" y="190"/>
                    </a:cubicBezTo>
                    <a:close/>
                    <a:moveTo>
                      <a:pt x="94" y="8"/>
                    </a:moveTo>
                    <a:cubicBezTo>
                      <a:pt x="47" y="8"/>
                      <a:pt x="8" y="47"/>
                      <a:pt x="8" y="95"/>
                    </a:cubicBezTo>
                    <a:cubicBezTo>
                      <a:pt x="8" y="143"/>
                      <a:pt x="47" y="182"/>
                      <a:pt x="94" y="182"/>
                    </a:cubicBezTo>
                    <a:cubicBezTo>
                      <a:pt x="142" y="182"/>
                      <a:pt x="181" y="143"/>
                      <a:pt x="181" y="95"/>
                    </a:cubicBezTo>
                    <a:cubicBezTo>
                      <a:pt x="181" y="47"/>
                      <a:pt x="142" y="8"/>
                      <a:pt x="94" y="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>
                  <a:cs typeface="+mn-ea"/>
                  <a:sym typeface="+mn-lt"/>
                </a:endParaRPr>
              </a:p>
            </p:txBody>
          </p:sp>
          <p:sp>
            <p:nvSpPr>
              <p:cNvPr id="54" name="Freeform 713">
                <a:extLst>
                  <a:ext uri="{FF2B5EF4-FFF2-40B4-BE49-F238E27FC236}">
                    <a16:creationId xmlns:a16="http://schemas.microsoft.com/office/drawing/2014/main" id="{6E6293BE-9D7D-4BF3-9441-8E97B7522B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32577" y="2724151"/>
                <a:ext cx="346075" cy="295275"/>
              </a:xfrm>
              <a:custGeom>
                <a:avLst/>
                <a:gdLst>
                  <a:gd name="T0" fmla="*/ 39 w 109"/>
                  <a:gd name="T1" fmla="*/ 60 h 93"/>
                  <a:gd name="T2" fmla="*/ 39 w 109"/>
                  <a:gd name="T3" fmla="*/ 93 h 93"/>
                  <a:gd name="T4" fmla="*/ 63 w 109"/>
                  <a:gd name="T5" fmla="*/ 93 h 93"/>
                  <a:gd name="T6" fmla="*/ 63 w 109"/>
                  <a:gd name="T7" fmla="*/ 63 h 93"/>
                  <a:gd name="T8" fmla="*/ 53 w 109"/>
                  <a:gd name="T9" fmla="*/ 74 h 93"/>
                  <a:gd name="T10" fmla="*/ 39 w 109"/>
                  <a:gd name="T11" fmla="*/ 60 h 93"/>
                  <a:gd name="T12" fmla="*/ 5 w 109"/>
                  <a:gd name="T13" fmla="*/ 88 h 93"/>
                  <a:gd name="T14" fmla="*/ 9 w 109"/>
                  <a:gd name="T15" fmla="*/ 93 h 93"/>
                  <a:gd name="T16" fmla="*/ 29 w 109"/>
                  <a:gd name="T17" fmla="*/ 93 h 93"/>
                  <a:gd name="T18" fmla="*/ 29 w 109"/>
                  <a:gd name="T19" fmla="*/ 50 h 93"/>
                  <a:gd name="T20" fmla="*/ 5 w 109"/>
                  <a:gd name="T21" fmla="*/ 75 h 93"/>
                  <a:gd name="T22" fmla="*/ 5 w 109"/>
                  <a:gd name="T23" fmla="*/ 88 h 93"/>
                  <a:gd name="T24" fmla="*/ 73 w 109"/>
                  <a:gd name="T25" fmla="*/ 54 h 93"/>
                  <a:gd name="T26" fmla="*/ 73 w 109"/>
                  <a:gd name="T27" fmla="*/ 93 h 93"/>
                  <a:gd name="T28" fmla="*/ 93 w 109"/>
                  <a:gd name="T29" fmla="*/ 93 h 93"/>
                  <a:gd name="T30" fmla="*/ 97 w 109"/>
                  <a:gd name="T31" fmla="*/ 88 h 93"/>
                  <a:gd name="T32" fmla="*/ 97 w 109"/>
                  <a:gd name="T33" fmla="*/ 50 h 93"/>
                  <a:gd name="T34" fmla="*/ 97 w 109"/>
                  <a:gd name="T35" fmla="*/ 29 h 93"/>
                  <a:gd name="T36" fmla="*/ 76 w 109"/>
                  <a:gd name="T37" fmla="*/ 50 h 93"/>
                  <a:gd name="T38" fmla="*/ 73 w 109"/>
                  <a:gd name="T39" fmla="*/ 54 h 93"/>
                  <a:gd name="T40" fmla="*/ 87 w 109"/>
                  <a:gd name="T41" fmla="*/ 2 h 93"/>
                  <a:gd name="T42" fmla="*/ 83 w 109"/>
                  <a:gd name="T43" fmla="*/ 7 h 93"/>
                  <a:gd name="T44" fmla="*/ 88 w 109"/>
                  <a:gd name="T45" fmla="*/ 11 h 93"/>
                  <a:gd name="T46" fmla="*/ 93 w 109"/>
                  <a:gd name="T47" fmla="*/ 10 h 93"/>
                  <a:gd name="T48" fmla="*/ 53 w 109"/>
                  <a:gd name="T49" fmla="*/ 50 h 93"/>
                  <a:gd name="T50" fmla="*/ 29 w 109"/>
                  <a:gd name="T51" fmla="*/ 27 h 93"/>
                  <a:gd name="T52" fmla="*/ 2 w 109"/>
                  <a:gd name="T53" fmla="*/ 54 h 93"/>
                  <a:gd name="T54" fmla="*/ 2 w 109"/>
                  <a:gd name="T55" fmla="*/ 60 h 93"/>
                  <a:gd name="T56" fmla="*/ 8 w 109"/>
                  <a:gd name="T57" fmla="*/ 60 h 93"/>
                  <a:gd name="T58" fmla="*/ 29 w 109"/>
                  <a:gd name="T59" fmla="*/ 39 h 93"/>
                  <a:gd name="T60" fmla="*/ 53 w 109"/>
                  <a:gd name="T61" fmla="*/ 63 h 93"/>
                  <a:gd name="T62" fmla="*/ 99 w 109"/>
                  <a:gd name="T63" fmla="*/ 16 h 93"/>
                  <a:gd name="T64" fmla="*/ 99 w 109"/>
                  <a:gd name="T65" fmla="*/ 21 h 93"/>
                  <a:gd name="T66" fmla="*/ 102 w 109"/>
                  <a:gd name="T67" fmla="*/ 26 h 93"/>
                  <a:gd name="T68" fmla="*/ 103 w 109"/>
                  <a:gd name="T69" fmla="*/ 26 h 93"/>
                  <a:gd name="T70" fmla="*/ 107 w 109"/>
                  <a:gd name="T71" fmla="*/ 22 h 93"/>
                  <a:gd name="T72" fmla="*/ 109 w 109"/>
                  <a:gd name="T73" fmla="*/ 0 h 93"/>
                  <a:gd name="T74" fmla="*/ 87 w 109"/>
                  <a:gd name="T75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9" h="93">
                    <a:moveTo>
                      <a:pt x="39" y="60"/>
                    </a:moveTo>
                    <a:cubicBezTo>
                      <a:pt x="39" y="93"/>
                      <a:pt x="39" y="93"/>
                      <a:pt x="39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3" y="74"/>
                      <a:pt x="53" y="74"/>
                      <a:pt x="53" y="74"/>
                    </a:cubicBezTo>
                    <a:lnTo>
                      <a:pt x="39" y="60"/>
                    </a:lnTo>
                    <a:close/>
                    <a:moveTo>
                      <a:pt x="5" y="88"/>
                    </a:moveTo>
                    <a:cubicBezTo>
                      <a:pt x="5" y="91"/>
                      <a:pt x="7" y="93"/>
                      <a:pt x="9" y="93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5" y="75"/>
                      <a:pt x="5" y="75"/>
                      <a:pt x="5" y="75"/>
                    </a:cubicBezTo>
                    <a:lnTo>
                      <a:pt x="5" y="88"/>
                    </a:lnTo>
                    <a:close/>
                    <a:moveTo>
                      <a:pt x="73" y="54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5" y="93"/>
                      <a:pt x="97" y="91"/>
                      <a:pt x="97" y="88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76" y="50"/>
                      <a:pt x="76" y="50"/>
                      <a:pt x="76" y="50"/>
                    </a:cubicBezTo>
                    <a:lnTo>
                      <a:pt x="73" y="54"/>
                    </a:lnTo>
                    <a:close/>
                    <a:moveTo>
                      <a:pt x="87" y="2"/>
                    </a:moveTo>
                    <a:cubicBezTo>
                      <a:pt x="85" y="2"/>
                      <a:pt x="83" y="4"/>
                      <a:pt x="83" y="7"/>
                    </a:cubicBezTo>
                    <a:cubicBezTo>
                      <a:pt x="84" y="9"/>
                      <a:pt x="86" y="11"/>
                      <a:pt x="88" y="11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6"/>
                      <a:pt x="0" y="59"/>
                      <a:pt x="2" y="60"/>
                    </a:cubicBezTo>
                    <a:cubicBezTo>
                      <a:pt x="3" y="62"/>
                      <a:pt x="6" y="62"/>
                      <a:pt x="8" y="60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8" y="23"/>
                      <a:pt x="100" y="25"/>
                      <a:pt x="102" y="26"/>
                    </a:cubicBezTo>
                    <a:cubicBezTo>
                      <a:pt x="103" y="26"/>
                      <a:pt x="103" y="26"/>
                      <a:pt x="103" y="26"/>
                    </a:cubicBezTo>
                    <a:cubicBezTo>
                      <a:pt x="105" y="26"/>
                      <a:pt x="107" y="24"/>
                      <a:pt x="107" y="22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87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pc="-30">
                  <a:cs typeface="+mn-ea"/>
                  <a:sym typeface="+mn-lt"/>
                </a:endParaRPr>
              </a:p>
            </p:txBody>
          </p:sp>
          <p:grpSp>
            <p:nvGrpSpPr>
              <p:cNvPr id="55" name="Group 21">
                <a:extLst>
                  <a:ext uri="{FF2B5EF4-FFF2-40B4-BE49-F238E27FC236}">
                    <a16:creationId xmlns:a16="http://schemas.microsoft.com/office/drawing/2014/main" id="{41CDCA9A-7991-4A14-B6AD-E69DBC71CA64}"/>
                  </a:ext>
                </a:extLst>
              </p:cNvPr>
              <p:cNvGrpSpPr/>
              <p:nvPr/>
            </p:nvGrpSpPr>
            <p:grpSpPr>
              <a:xfrm>
                <a:off x="7100033" y="1893430"/>
                <a:ext cx="2202842" cy="1294210"/>
                <a:chOff x="1418441" y="1893429"/>
                <a:chExt cx="2391108" cy="1294210"/>
              </a:xfrm>
            </p:grpSpPr>
            <p:sp>
              <p:nvSpPr>
                <p:cNvPr id="56" name="TextBox 27">
                  <a:extLst>
                    <a:ext uri="{FF2B5EF4-FFF2-40B4-BE49-F238E27FC236}">
                      <a16:creationId xmlns:a16="http://schemas.microsoft.com/office/drawing/2014/main" id="{305B658B-E96B-4AE2-A4C3-F49F648A7FDA}"/>
                    </a:ext>
                  </a:extLst>
                </p:cNvPr>
                <p:cNvSpPr txBox="1"/>
                <p:nvPr/>
              </p:nvSpPr>
              <p:spPr>
                <a:xfrm>
                  <a:off x="1576179" y="2577344"/>
                  <a:ext cx="2233370" cy="61029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20000"/>
                    </a:spcBef>
                    <a:spcAft>
                      <a:spcPts val="600"/>
                    </a:spcAft>
                    <a:buClr>
                      <a:schemeClr val="accent1">
                        <a:lumMod val="75000"/>
                      </a:schemeClr>
                    </a:buClr>
                    <a:buSzPct val="145000"/>
                  </a:pPr>
                  <a:r>
                    <a:rPr lang="zh-CN" altLang="en-US" sz="1400" spc="300">
                      <a:cs typeface="+mn-ea"/>
                      <a:sym typeface="+mn-lt"/>
                    </a:rPr>
                    <a:t>详细内容</a:t>
                  </a:r>
                  <a:r>
                    <a:rPr lang="en-US" altLang="zh-CN" sz="1400" spc="300" dirty="0">
                      <a:cs typeface="+mn-ea"/>
                      <a:sym typeface="+mn-lt"/>
                    </a:rPr>
                    <a:t>……</a:t>
                  </a:r>
                  <a:r>
                    <a:rPr lang="zh-CN" altLang="en-US" sz="1400" spc="300" dirty="0">
                      <a:cs typeface="+mn-ea"/>
                      <a:sym typeface="+mn-lt"/>
                    </a:rPr>
                    <a:t>点击输入本栏的具体</a:t>
                  </a:r>
                  <a:r>
                    <a:rPr lang="zh-CN" altLang="en-US" sz="1400" spc="300">
                      <a:cs typeface="+mn-ea"/>
                      <a:sym typeface="+mn-lt"/>
                    </a:rPr>
                    <a:t>文字，</a:t>
                  </a:r>
                  <a:endParaRPr lang="en-US" altLang="zh-CN" sz="1400" spc="3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TextBox 28">
                  <a:extLst>
                    <a:ext uri="{FF2B5EF4-FFF2-40B4-BE49-F238E27FC236}">
                      <a16:creationId xmlns:a16="http://schemas.microsoft.com/office/drawing/2014/main" id="{890DCE5A-F5F2-4299-885F-A8767327E3B4}"/>
                    </a:ext>
                  </a:extLst>
                </p:cNvPr>
                <p:cNvSpPr txBox="1"/>
                <p:nvPr/>
              </p:nvSpPr>
              <p:spPr>
                <a:xfrm>
                  <a:off x="1418441" y="1893429"/>
                  <a:ext cx="2233370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bg1"/>
                      </a:solidFill>
                      <a:cs typeface="+mn-ea"/>
                      <a:sym typeface="+mn-lt"/>
                    </a:rPr>
                    <a:t>详细内容</a:t>
                  </a:r>
                  <a:endParaRPr lang="en-US" sz="1600" b="1" spc="3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TextBox 29">
                  <a:extLst>
                    <a:ext uri="{FF2B5EF4-FFF2-40B4-BE49-F238E27FC236}">
                      <a16:creationId xmlns:a16="http://schemas.microsoft.com/office/drawing/2014/main" id="{7D85E834-6A34-4D3D-ADB7-3C2E9D4785B7}"/>
                    </a:ext>
                  </a:extLst>
                </p:cNvPr>
                <p:cNvSpPr txBox="1"/>
                <p:nvPr/>
              </p:nvSpPr>
              <p:spPr>
                <a:xfrm>
                  <a:off x="1418441" y="2345698"/>
                  <a:ext cx="2233370" cy="16664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>
                    <a:lnSpc>
                      <a:spcPts val="1400"/>
                    </a:lnSpc>
                  </a:pPr>
                  <a:endParaRPr lang="en-US" sz="1000" b="1" spc="-3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7" name="Group 22">
              <a:extLst>
                <a:ext uri="{FF2B5EF4-FFF2-40B4-BE49-F238E27FC236}">
                  <a16:creationId xmlns:a16="http://schemas.microsoft.com/office/drawing/2014/main" id="{06E3ACB7-AC4C-41D9-BCD2-365DBE3F6143}"/>
                </a:ext>
              </a:extLst>
            </p:cNvPr>
            <p:cNvGrpSpPr/>
            <p:nvPr/>
          </p:nvGrpSpPr>
          <p:grpSpPr>
            <a:xfrm>
              <a:off x="7070726" y="4434073"/>
              <a:ext cx="2086830" cy="1246348"/>
              <a:chOff x="1386630" y="1893429"/>
              <a:chExt cx="2265181" cy="1246348"/>
            </a:xfrm>
          </p:grpSpPr>
          <p:sp>
            <p:nvSpPr>
              <p:cNvPr id="48" name="TextBox 24">
                <a:extLst>
                  <a:ext uri="{FF2B5EF4-FFF2-40B4-BE49-F238E27FC236}">
                    <a16:creationId xmlns:a16="http://schemas.microsoft.com/office/drawing/2014/main" id="{B8EAD2D7-097B-4A59-B892-919E3B37BA5C}"/>
                  </a:ext>
                </a:extLst>
              </p:cNvPr>
              <p:cNvSpPr txBox="1"/>
              <p:nvPr/>
            </p:nvSpPr>
            <p:spPr>
              <a:xfrm>
                <a:off x="1386630" y="2529482"/>
                <a:ext cx="2233370" cy="6102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</a:pPr>
                <a:r>
                  <a:rPr lang="zh-CN" altLang="en-US" sz="1400" spc="300">
                    <a:cs typeface="+mn-ea"/>
                    <a:sym typeface="+mn-lt"/>
                  </a:rPr>
                  <a:t>详细内容</a:t>
                </a:r>
                <a:r>
                  <a:rPr lang="en-US" altLang="zh-CN" sz="1400" spc="300" dirty="0">
                    <a:cs typeface="+mn-ea"/>
                    <a:sym typeface="+mn-lt"/>
                  </a:rPr>
                  <a:t>……</a:t>
                </a:r>
                <a:r>
                  <a:rPr lang="zh-CN" altLang="en-US" sz="1400" spc="300" dirty="0">
                    <a:cs typeface="+mn-ea"/>
                    <a:sym typeface="+mn-lt"/>
                  </a:rPr>
                  <a:t>点击输入本栏的具体</a:t>
                </a:r>
                <a:r>
                  <a:rPr lang="zh-CN" altLang="en-US" sz="1400" spc="300">
                    <a:cs typeface="+mn-ea"/>
                    <a:sym typeface="+mn-lt"/>
                  </a:rPr>
                  <a:t>文字，</a:t>
                </a:r>
                <a:endParaRPr lang="en-US" altLang="zh-CN" sz="1400" spc="300" dirty="0">
                  <a:cs typeface="+mn-ea"/>
                  <a:sym typeface="+mn-lt"/>
                </a:endParaRPr>
              </a:p>
            </p:txBody>
          </p:sp>
          <p:sp>
            <p:nvSpPr>
              <p:cNvPr id="49" name="TextBox 25">
                <a:extLst>
                  <a:ext uri="{FF2B5EF4-FFF2-40B4-BE49-F238E27FC236}">
                    <a16:creationId xmlns:a16="http://schemas.microsoft.com/office/drawing/2014/main" id="{9A3C8B46-87ED-4175-92D3-77005CB34C77}"/>
                  </a:ext>
                </a:extLst>
              </p:cNvPr>
              <p:cNvSpPr txBox="1"/>
              <p:nvPr/>
            </p:nvSpPr>
            <p:spPr>
              <a:xfrm>
                <a:off x="1418441" y="1893429"/>
                <a:ext cx="223337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b="1" spc="300">
                    <a:solidFill>
                      <a:schemeClr val="bg1"/>
                    </a:solidFill>
                    <a:cs typeface="+mn-ea"/>
                    <a:sym typeface="+mn-lt"/>
                  </a:rPr>
                  <a:t>详细内容</a:t>
                </a:r>
                <a:endParaRPr lang="en-US" sz="1600" b="1" spc="3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TextBox 26">
                <a:extLst>
                  <a:ext uri="{FF2B5EF4-FFF2-40B4-BE49-F238E27FC236}">
                    <a16:creationId xmlns:a16="http://schemas.microsoft.com/office/drawing/2014/main" id="{271E970D-096F-4FB3-82AD-0A20943B3350}"/>
                  </a:ext>
                </a:extLst>
              </p:cNvPr>
              <p:cNvSpPr txBox="1"/>
              <p:nvPr/>
            </p:nvSpPr>
            <p:spPr>
              <a:xfrm>
                <a:off x="1418441" y="2345698"/>
                <a:ext cx="2233370" cy="166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endParaRPr lang="en-US" sz="1000" b="1" spc="-3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947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815411" y="404963"/>
            <a:ext cx="30576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教学重点</a:t>
            </a:r>
          </a:p>
        </p:txBody>
      </p:sp>
      <p:sp>
        <p:nvSpPr>
          <p:cNvPr id="82" name="任意多边形 7">
            <a:extLst>
              <a:ext uri="{FF2B5EF4-FFF2-40B4-BE49-F238E27FC236}">
                <a16:creationId xmlns:a16="http://schemas.microsoft.com/office/drawing/2014/main" id="{E16CA3CF-8686-4C60-AFF8-AA588F43334B}"/>
              </a:ext>
            </a:extLst>
          </p:cNvPr>
          <p:cNvSpPr/>
          <p:nvPr/>
        </p:nvSpPr>
        <p:spPr>
          <a:xfrm>
            <a:off x="6673862" y="1534"/>
            <a:ext cx="5518138" cy="5484056"/>
          </a:xfrm>
          <a:custGeom>
            <a:avLst/>
            <a:gdLst>
              <a:gd name="connsiteX0" fmla="*/ 2643882 w 5518138"/>
              <a:gd name="connsiteY0" fmla="*/ 0 h 5484056"/>
              <a:gd name="connsiteX1" fmla="*/ 2647592 w 5518138"/>
              <a:gd name="connsiteY1" fmla="*/ 145684 h 5484056"/>
              <a:gd name="connsiteX2" fmla="*/ 5238855 w 5518138"/>
              <a:gd name="connsiteY2" fmla="*/ 2845287 h 5484056"/>
              <a:gd name="connsiteX3" fmla="*/ 5518138 w 5518138"/>
              <a:gd name="connsiteY3" fmla="*/ 2858857 h 5484056"/>
              <a:gd name="connsiteX4" fmla="*/ 5518138 w 5518138"/>
              <a:gd name="connsiteY4" fmla="*/ 5484056 h 5484056"/>
              <a:gd name="connsiteX5" fmla="*/ 5281336 w 5518138"/>
              <a:gd name="connsiteY5" fmla="*/ 5479569 h 5484056"/>
              <a:gd name="connsiteX6" fmla="*/ 1630387 w 5518138"/>
              <a:gd name="connsiteY6" fmla="*/ 3890180 h 5484056"/>
              <a:gd name="connsiteX7" fmla="*/ 0 w 5518138"/>
              <a:gd name="connsiteY7" fmla="*/ 1405 h 548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8138" h="5484056">
                <a:moveTo>
                  <a:pt x="2643882" y="0"/>
                </a:moveTo>
                <a:lnTo>
                  <a:pt x="2647592" y="145684"/>
                </a:lnTo>
                <a:cubicBezTo>
                  <a:pt x="2719917" y="1562713"/>
                  <a:pt x="3830482" y="2707699"/>
                  <a:pt x="5238855" y="2845287"/>
                </a:cubicBezTo>
                <a:lnTo>
                  <a:pt x="5518138" y="2858857"/>
                </a:lnTo>
                <a:lnTo>
                  <a:pt x="5518138" y="5484056"/>
                </a:lnTo>
                <a:lnTo>
                  <a:pt x="5281336" y="5479569"/>
                </a:lnTo>
                <a:cubicBezTo>
                  <a:pt x="3910942" y="5419710"/>
                  <a:pt x="2608048" y="4855019"/>
                  <a:pt x="1630387" y="3890180"/>
                </a:cubicBezTo>
                <a:cubicBezTo>
                  <a:pt x="587550" y="2861019"/>
                  <a:pt x="787" y="1461480"/>
                  <a:pt x="0" y="1405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innerShdw blurRad="1905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Oval 5">
            <a:extLst>
              <a:ext uri="{FF2B5EF4-FFF2-40B4-BE49-F238E27FC236}">
                <a16:creationId xmlns:a16="http://schemas.microsoft.com/office/drawing/2014/main" id="{37C21B8A-90E6-4274-B677-7BE1F130361D}"/>
              </a:ext>
            </a:extLst>
          </p:cNvPr>
          <p:cNvSpPr/>
          <p:nvPr/>
        </p:nvSpPr>
        <p:spPr>
          <a:xfrm>
            <a:off x="6517850" y="1541470"/>
            <a:ext cx="1172508" cy="1172508"/>
          </a:xfrm>
          <a:prstGeom prst="ellipse">
            <a:avLst/>
          </a:pr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84" name="Group 20">
            <a:extLst>
              <a:ext uri="{FF2B5EF4-FFF2-40B4-BE49-F238E27FC236}">
                <a16:creationId xmlns:a16="http://schemas.microsoft.com/office/drawing/2014/main" id="{0FEFFA1A-04E9-4CE3-BE65-580BA41559DD}"/>
              </a:ext>
            </a:extLst>
          </p:cNvPr>
          <p:cNvGrpSpPr/>
          <p:nvPr/>
        </p:nvGrpSpPr>
        <p:grpSpPr>
          <a:xfrm>
            <a:off x="6873109" y="1933390"/>
            <a:ext cx="461990" cy="388668"/>
            <a:chOff x="4946688" y="2309336"/>
            <a:chExt cx="261029" cy="219603"/>
          </a:xfrm>
        </p:grpSpPr>
        <p:sp>
          <p:nvSpPr>
            <p:cNvPr id="85" name="AutoShape 120">
              <a:extLst>
                <a:ext uri="{FF2B5EF4-FFF2-40B4-BE49-F238E27FC236}">
                  <a16:creationId xmlns:a16="http://schemas.microsoft.com/office/drawing/2014/main" id="{437334B4-3AF2-4F83-8336-A9F9B7627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168" y="2366353"/>
              <a:ext cx="130069" cy="1300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6" name="AutoShape 121">
              <a:extLst>
                <a:ext uri="{FF2B5EF4-FFF2-40B4-BE49-F238E27FC236}">
                  <a16:creationId xmlns:a16="http://schemas.microsoft.com/office/drawing/2014/main" id="{D86CAC5D-4FBA-455B-9BE0-B22720346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4685" y="2398870"/>
              <a:ext cx="36526" cy="365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7" name="AutoShape 122">
              <a:extLst>
                <a:ext uri="{FF2B5EF4-FFF2-40B4-BE49-F238E27FC236}">
                  <a16:creationId xmlns:a16="http://schemas.microsoft.com/office/drawing/2014/main" id="{6F58A87E-D7EF-4991-A210-52AE3EF0C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688" y="2309336"/>
              <a:ext cx="261029" cy="2196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88" name="Rectangle 6">
            <a:extLst>
              <a:ext uri="{FF2B5EF4-FFF2-40B4-BE49-F238E27FC236}">
                <a16:creationId xmlns:a16="http://schemas.microsoft.com/office/drawing/2014/main" id="{2CC02A56-F85D-427B-900C-6A2801B06462}"/>
              </a:ext>
            </a:extLst>
          </p:cNvPr>
          <p:cNvSpPr/>
          <p:nvPr/>
        </p:nvSpPr>
        <p:spPr>
          <a:xfrm>
            <a:off x="1455563" y="4529216"/>
            <a:ext cx="70097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>
                <a:solidFill>
                  <a:prstClr val="black">
                    <a:lumMod val="50000"/>
                    <a:lumOff val="50000"/>
                    <a:alpha val="80000"/>
                  </a:prstClr>
                </a:solidFill>
                <a:cs typeface="+mn-ea"/>
                <a:sym typeface="+mn-lt"/>
              </a:rPr>
              <a:t>态度决定一切，不能用正确的态度对待工作，就不能在工作中尽职尽责。既然改变不了环境，那就改变自己，尽到自己本份，尽力完成应该做的事情。只有热爱自己的本职工作才能把工作做好，最重要的是保持一种积极的态度，本着对工作积极、认真、负责的态度，踏实的干好本职工作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Rectangle: Rounded Corners 8">
            <a:extLst>
              <a:ext uri="{FF2B5EF4-FFF2-40B4-BE49-F238E27FC236}">
                <a16:creationId xmlns:a16="http://schemas.microsoft.com/office/drawing/2014/main" id="{F60977D9-2AAE-45BB-A2E0-4713628A332A}"/>
              </a:ext>
            </a:extLst>
          </p:cNvPr>
          <p:cNvSpPr/>
          <p:nvPr/>
        </p:nvSpPr>
        <p:spPr>
          <a:xfrm>
            <a:off x="1544463" y="4065660"/>
            <a:ext cx="360000" cy="6714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90" name="Rectangle 9">
            <a:extLst>
              <a:ext uri="{FF2B5EF4-FFF2-40B4-BE49-F238E27FC236}">
                <a16:creationId xmlns:a16="http://schemas.microsoft.com/office/drawing/2014/main" id="{12024B0E-2C01-4C14-93E3-A2E6B743FAEB}"/>
              </a:ext>
            </a:extLst>
          </p:cNvPr>
          <p:cNvSpPr/>
          <p:nvPr/>
        </p:nvSpPr>
        <p:spPr>
          <a:xfrm>
            <a:off x="1019175" y="2167521"/>
            <a:ext cx="424098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我们</a:t>
            </a:r>
            <a:r>
              <a:rPr lang="zh-CN" altLang="en-US" sz="16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We Have Been Working Hard</a:t>
            </a:r>
            <a:endParaRPr lang="en-US" altLang="zh-CN" sz="360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lvl="0"/>
            <a:r>
              <a:rPr lang="zh-CN" altLang="en-US" sz="3600" b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取得了可喜的成绩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880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3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2" grpId="0" animBg="1"/>
          <p:bldP spid="83" grpId="0" animBg="1"/>
          <p:bldP spid="88" grpId="0"/>
          <p:bldP spid="89" grpId="0" animBg="1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3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2" grpId="0" animBg="1"/>
          <p:bldP spid="83" grpId="0" animBg="1"/>
          <p:bldP spid="88" grpId="0"/>
          <p:bldP spid="89" grpId="0" animBg="1"/>
          <p:bldP spid="9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6C0038-E2D2-4C13-9ED3-AFCD33F999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6446" y="2718"/>
            <a:ext cx="5620657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201189" y="377461"/>
            <a:ext cx="3231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600">
                <a:solidFill>
                  <a:srgbClr val="00B050"/>
                </a:solidFill>
                <a:cs typeface="+mn-ea"/>
                <a:sym typeface="+mn-lt"/>
              </a:rPr>
              <a:t>教学难点</a:t>
            </a:r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0241D558-EC3D-4BB0-82FC-15B08E0A4860}"/>
              </a:ext>
            </a:extLst>
          </p:cNvPr>
          <p:cNvSpPr/>
          <p:nvPr/>
        </p:nvSpPr>
        <p:spPr>
          <a:xfrm>
            <a:off x="6571343" y="0"/>
            <a:ext cx="203551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22" name="Group 9">
            <a:extLst>
              <a:ext uri="{FF2B5EF4-FFF2-40B4-BE49-F238E27FC236}">
                <a16:creationId xmlns:a16="http://schemas.microsoft.com/office/drawing/2014/main" id="{DE83CCD0-D381-4B6C-A3A0-E1D22F3D340C}"/>
              </a:ext>
            </a:extLst>
          </p:cNvPr>
          <p:cNvGrpSpPr/>
          <p:nvPr/>
        </p:nvGrpSpPr>
        <p:grpSpPr>
          <a:xfrm>
            <a:off x="6915007" y="778294"/>
            <a:ext cx="1348182" cy="1367772"/>
            <a:chOff x="6677051" y="4344083"/>
            <a:chExt cx="1348182" cy="1367772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6F64614-3FBA-44E4-BF03-D50D89A32C4A}"/>
                </a:ext>
              </a:extLst>
            </p:cNvPr>
            <p:cNvGrpSpPr/>
            <p:nvPr/>
          </p:nvGrpSpPr>
          <p:grpSpPr>
            <a:xfrm>
              <a:off x="6867748" y="4344083"/>
              <a:ext cx="966790" cy="966786"/>
              <a:chOff x="4126706" y="2563416"/>
              <a:chExt cx="578645" cy="578644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30282BB4-0E8C-4B5B-AEB2-B11655213410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Arc 26">
                <a:extLst>
                  <a:ext uri="{FF2B5EF4-FFF2-40B4-BE49-F238E27FC236}">
                    <a16:creationId xmlns:a16="http://schemas.microsoft.com/office/drawing/2014/main" id="{1CDCDD85-2ABC-4517-9148-9D0314EA8E53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7215818"/>
                  <a:gd name="adj2" fmla="val 16108834"/>
                </a:avLst>
              </a:prstGeom>
              <a:ln w="38100" cap="rnd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d-ID" sz="4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C4981E0-D333-4B4C-9AEA-BDF29328698E}"/>
                </a:ext>
              </a:extLst>
            </p:cNvPr>
            <p:cNvSpPr txBox="1"/>
            <p:nvPr/>
          </p:nvSpPr>
          <p:spPr>
            <a:xfrm>
              <a:off x="7006515" y="4627421"/>
              <a:ext cx="6892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125</a:t>
              </a:r>
              <a:endParaRPr lang="id-ID" sz="2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62644A9-E78F-4FC8-9E9E-CED5A3E66096}"/>
                </a:ext>
              </a:extLst>
            </p:cNvPr>
            <p:cNvSpPr/>
            <p:nvPr/>
          </p:nvSpPr>
          <p:spPr>
            <a:xfrm>
              <a:off x="6677051" y="5414914"/>
              <a:ext cx="1348182" cy="296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i="1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“</a:t>
              </a:r>
              <a:r>
                <a:rPr lang="id-ID" sz="1200" i="1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Ut wisi enim ad</a:t>
              </a:r>
              <a:endParaRPr lang="en-US" sz="12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0">
            <a:extLst>
              <a:ext uri="{FF2B5EF4-FFF2-40B4-BE49-F238E27FC236}">
                <a16:creationId xmlns:a16="http://schemas.microsoft.com/office/drawing/2014/main" id="{F63E5685-0FAD-4085-8CF9-0DFD38E80E49}"/>
              </a:ext>
            </a:extLst>
          </p:cNvPr>
          <p:cNvGrpSpPr/>
          <p:nvPr/>
        </p:nvGrpSpPr>
        <p:grpSpPr>
          <a:xfrm>
            <a:off x="6915007" y="2736619"/>
            <a:ext cx="1348182" cy="1367772"/>
            <a:chOff x="8262739" y="4344083"/>
            <a:chExt cx="1348182" cy="1367772"/>
          </a:xfrm>
        </p:grpSpPr>
        <p:grpSp>
          <p:nvGrpSpPr>
            <p:cNvPr id="46" name="Group 17">
              <a:extLst>
                <a:ext uri="{FF2B5EF4-FFF2-40B4-BE49-F238E27FC236}">
                  <a16:creationId xmlns:a16="http://schemas.microsoft.com/office/drawing/2014/main" id="{9D4284ED-ED8B-4410-A1D5-AE14B5FDB1CB}"/>
                </a:ext>
              </a:extLst>
            </p:cNvPr>
            <p:cNvGrpSpPr/>
            <p:nvPr/>
          </p:nvGrpSpPr>
          <p:grpSpPr>
            <a:xfrm>
              <a:off x="8453436" y="4344083"/>
              <a:ext cx="966788" cy="966788"/>
              <a:chOff x="4126707" y="2563415"/>
              <a:chExt cx="578644" cy="578645"/>
            </a:xfrm>
          </p:grpSpPr>
          <p:sp>
            <p:nvSpPr>
              <p:cNvPr id="49" name="Oval 20">
                <a:extLst>
                  <a:ext uri="{FF2B5EF4-FFF2-40B4-BE49-F238E27FC236}">
                    <a16:creationId xmlns:a16="http://schemas.microsoft.com/office/drawing/2014/main" id="{908A3864-F56A-457A-8908-7E23E14B37BF}"/>
                  </a:ext>
                </a:extLst>
              </p:cNvPr>
              <p:cNvSpPr/>
              <p:nvPr/>
            </p:nvSpPr>
            <p:spPr>
              <a:xfrm>
                <a:off x="4126707" y="2563415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Arc 21">
                <a:extLst>
                  <a:ext uri="{FF2B5EF4-FFF2-40B4-BE49-F238E27FC236}">
                    <a16:creationId xmlns:a16="http://schemas.microsoft.com/office/drawing/2014/main" id="{21EC5FEC-4455-4151-BBD4-15CAACD71659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3160794"/>
                  <a:gd name="adj2" fmla="val 16108834"/>
                </a:avLst>
              </a:prstGeom>
              <a:ln w="38100" cap="rnd">
                <a:gradFill>
                  <a:gsLst>
                    <a:gs pos="100000">
                      <a:schemeClr val="accent5">
                        <a:lumMod val="60000"/>
                        <a:lumOff val="4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d-ID" sz="4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TextBox 18">
              <a:extLst>
                <a:ext uri="{FF2B5EF4-FFF2-40B4-BE49-F238E27FC236}">
                  <a16:creationId xmlns:a16="http://schemas.microsoft.com/office/drawing/2014/main" id="{2CE07CE6-960D-42EE-83AA-A326EE971EEE}"/>
                </a:ext>
              </a:extLst>
            </p:cNvPr>
            <p:cNvSpPr txBox="1"/>
            <p:nvPr/>
          </p:nvSpPr>
          <p:spPr>
            <a:xfrm>
              <a:off x="8592203" y="4627421"/>
              <a:ext cx="6892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210</a:t>
              </a:r>
              <a:endParaRPr lang="id-ID" sz="2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19">
              <a:extLst>
                <a:ext uri="{FF2B5EF4-FFF2-40B4-BE49-F238E27FC236}">
                  <a16:creationId xmlns:a16="http://schemas.microsoft.com/office/drawing/2014/main" id="{14EA9CF2-6695-4CD4-BE0B-DDBDF40B2D07}"/>
                </a:ext>
              </a:extLst>
            </p:cNvPr>
            <p:cNvSpPr/>
            <p:nvPr/>
          </p:nvSpPr>
          <p:spPr>
            <a:xfrm>
              <a:off x="8262739" y="5414914"/>
              <a:ext cx="1348182" cy="296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i="1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“</a:t>
              </a:r>
              <a:r>
                <a:rPr lang="id-ID" sz="1200" i="1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Ut wisi enim ad</a:t>
              </a:r>
              <a:endParaRPr lang="en-US" sz="12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1">
            <a:extLst>
              <a:ext uri="{FF2B5EF4-FFF2-40B4-BE49-F238E27FC236}">
                <a16:creationId xmlns:a16="http://schemas.microsoft.com/office/drawing/2014/main" id="{F54C4193-A329-4A75-A1B3-B05452892F69}"/>
              </a:ext>
            </a:extLst>
          </p:cNvPr>
          <p:cNvGrpSpPr/>
          <p:nvPr/>
        </p:nvGrpSpPr>
        <p:grpSpPr>
          <a:xfrm>
            <a:off x="6915007" y="4694943"/>
            <a:ext cx="1348182" cy="1367772"/>
            <a:chOff x="9848427" y="4344083"/>
            <a:chExt cx="1348182" cy="1367772"/>
          </a:xfrm>
        </p:grpSpPr>
        <p:grpSp>
          <p:nvGrpSpPr>
            <p:cNvPr id="52" name="Group 12">
              <a:extLst>
                <a:ext uri="{FF2B5EF4-FFF2-40B4-BE49-F238E27FC236}">
                  <a16:creationId xmlns:a16="http://schemas.microsoft.com/office/drawing/2014/main" id="{B57B80A8-8257-43E4-99C0-46B5DDB35CCF}"/>
                </a:ext>
              </a:extLst>
            </p:cNvPr>
            <p:cNvGrpSpPr/>
            <p:nvPr/>
          </p:nvGrpSpPr>
          <p:grpSpPr>
            <a:xfrm>
              <a:off x="10039124" y="4344083"/>
              <a:ext cx="966790" cy="966786"/>
              <a:chOff x="4126706" y="2563416"/>
              <a:chExt cx="578645" cy="578644"/>
            </a:xfrm>
          </p:grpSpPr>
          <p:sp>
            <p:nvSpPr>
              <p:cNvPr id="55" name="Oval 15">
                <a:extLst>
                  <a:ext uri="{FF2B5EF4-FFF2-40B4-BE49-F238E27FC236}">
                    <a16:creationId xmlns:a16="http://schemas.microsoft.com/office/drawing/2014/main" id="{4720671D-DAA2-4DA8-AE4C-B1EA29D055DE}"/>
                  </a:ext>
                </a:extLst>
              </p:cNvPr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Arc 16">
                <a:extLst>
                  <a:ext uri="{FF2B5EF4-FFF2-40B4-BE49-F238E27FC236}">
                    <a16:creationId xmlns:a16="http://schemas.microsoft.com/office/drawing/2014/main" id="{BF64671E-95B2-4549-815C-5728A2196C70}"/>
                  </a:ext>
                </a:extLst>
              </p:cNvPr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1113564"/>
                  <a:gd name="adj2" fmla="val 16108834"/>
                </a:avLst>
              </a:prstGeom>
              <a:ln w="38100" cap="rnd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d-ID" sz="4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3">
              <a:extLst>
                <a:ext uri="{FF2B5EF4-FFF2-40B4-BE49-F238E27FC236}">
                  <a16:creationId xmlns:a16="http://schemas.microsoft.com/office/drawing/2014/main" id="{40BAD06F-19FF-4EBE-A889-A3E5261D77DA}"/>
                </a:ext>
              </a:extLst>
            </p:cNvPr>
            <p:cNvSpPr txBox="1"/>
            <p:nvPr/>
          </p:nvSpPr>
          <p:spPr>
            <a:xfrm>
              <a:off x="10177891" y="4627421"/>
              <a:ext cx="6892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310</a:t>
              </a:r>
              <a:endParaRPr lang="id-ID" sz="2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14">
              <a:extLst>
                <a:ext uri="{FF2B5EF4-FFF2-40B4-BE49-F238E27FC236}">
                  <a16:creationId xmlns:a16="http://schemas.microsoft.com/office/drawing/2014/main" id="{7575343F-97B8-4197-BAE2-F138E5510112}"/>
                </a:ext>
              </a:extLst>
            </p:cNvPr>
            <p:cNvSpPr/>
            <p:nvPr/>
          </p:nvSpPr>
          <p:spPr>
            <a:xfrm>
              <a:off x="9848427" y="5414914"/>
              <a:ext cx="1348182" cy="296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i="1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“</a:t>
              </a:r>
              <a:r>
                <a:rPr lang="id-ID" sz="1200" i="1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Ut wisi enim ad</a:t>
              </a:r>
              <a:endParaRPr lang="en-US" sz="1200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Rectangle 20">
            <a:extLst>
              <a:ext uri="{FF2B5EF4-FFF2-40B4-BE49-F238E27FC236}">
                <a16:creationId xmlns:a16="http://schemas.microsoft.com/office/drawing/2014/main" id="{4D9B4D90-4A94-4DCE-9845-B563A591F887}"/>
              </a:ext>
            </a:extLst>
          </p:cNvPr>
          <p:cNvSpPr/>
          <p:nvPr/>
        </p:nvSpPr>
        <p:spPr>
          <a:xfrm>
            <a:off x="1291208" y="1920549"/>
            <a:ext cx="46571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3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　　一年来，每做一项工作，哪怕是再怎么简单，没有朋友的支持是不行的，团队工作讲究的是协作，天下无难事只怕有心人。</a:t>
            </a:r>
            <a:r>
              <a:rPr lang="en-US" altLang="zh-CN" sz="1400" spc="3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《</a:t>
            </a:r>
            <a:r>
              <a:rPr lang="zh-CN" altLang="en-US" sz="1400" spc="3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后汉书</a:t>
            </a:r>
            <a:r>
              <a:rPr lang="en-US" altLang="zh-CN" sz="1400" spc="3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》</a:t>
            </a:r>
            <a:r>
              <a:rPr lang="zh-CN" altLang="en-US" sz="1400" spc="3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有云：志不求易，易不避难，我时常想，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7">
            <a:extLst>
              <a:ext uri="{FF2B5EF4-FFF2-40B4-BE49-F238E27FC236}">
                <a16:creationId xmlns:a16="http://schemas.microsoft.com/office/drawing/2014/main" id="{FA04D4CA-0BB6-471F-86E8-44688A3B00D7}"/>
              </a:ext>
            </a:extLst>
          </p:cNvPr>
          <p:cNvSpPr/>
          <p:nvPr/>
        </p:nvSpPr>
        <p:spPr>
          <a:xfrm>
            <a:off x="2218370" y="4530396"/>
            <a:ext cx="35953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lang="en-US" sz="12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Rectangle 8">
            <a:extLst>
              <a:ext uri="{FF2B5EF4-FFF2-40B4-BE49-F238E27FC236}">
                <a16:creationId xmlns:a16="http://schemas.microsoft.com/office/drawing/2014/main" id="{D932CDAE-B8CF-4004-B41E-7910B7695626}"/>
              </a:ext>
            </a:extLst>
          </p:cNvPr>
          <p:cNvSpPr/>
          <p:nvPr/>
        </p:nvSpPr>
        <p:spPr>
          <a:xfrm>
            <a:off x="2213144" y="4106634"/>
            <a:ext cx="3385642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在这里添加您的标题</a:t>
            </a:r>
            <a:endParaRPr lang="en-US" sz="20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Rectangle 9">
            <a:extLst>
              <a:ext uri="{FF2B5EF4-FFF2-40B4-BE49-F238E27FC236}">
                <a16:creationId xmlns:a16="http://schemas.microsoft.com/office/drawing/2014/main" id="{3D57ECA2-D5D6-4C3C-84F0-B1A2C6DF90B3}"/>
              </a:ext>
            </a:extLst>
          </p:cNvPr>
          <p:cNvSpPr/>
          <p:nvPr/>
        </p:nvSpPr>
        <p:spPr>
          <a:xfrm>
            <a:off x="2218370" y="5671660"/>
            <a:ext cx="35953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lang="en-US" sz="12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Rectangle 10">
            <a:extLst>
              <a:ext uri="{FF2B5EF4-FFF2-40B4-BE49-F238E27FC236}">
                <a16:creationId xmlns:a16="http://schemas.microsoft.com/office/drawing/2014/main" id="{ACB94B6B-9753-486F-AF00-E12FC79ADA0F}"/>
              </a:ext>
            </a:extLst>
          </p:cNvPr>
          <p:cNvSpPr/>
          <p:nvPr/>
        </p:nvSpPr>
        <p:spPr>
          <a:xfrm>
            <a:off x="2213143" y="5247898"/>
            <a:ext cx="3153791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在这里添加您的标题</a:t>
            </a:r>
            <a:endParaRPr lang="en-US" sz="20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2" name="Group 11">
            <a:extLst>
              <a:ext uri="{FF2B5EF4-FFF2-40B4-BE49-F238E27FC236}">
                <a16:creationId xmlns:a16="http://schemas.microsoft.com/office/drawing/2014/main" id="{050F7BD0-E311-47B8-84E1-E6EC473D7E5E}"/>
              </a:ext>
            </a:extLst>
          </p:cNvPr>
          <p:cNvGrpSpPr/>
          <p:nvPr/>
        </p:nvGrpSpPr>
        <p:grpSpPr>
          <a:xfrm>
            <a:off x="1452958" y="5334982"/>
            <a:ext cx="514350" cy="514350"/>
            <a:chOff x="3912579" y="5109748"/>
            <a:chExt cx="514350" cy="514350"/>
          </a:xfrm>
        </p:grpSpPr>
        <p:sp>
          <p:nvSpPr>
            <p:cNvPr id="63" name="Oval 12">
              <a:extLst>
                <a:ext uri="{FF2B5EF4-FFF2-40B4-BE49-F238E27FC236}">
                  <a16:creationId xmlns:a16="http://schemas.microsoft.com/office/drawing/2014/main" id="{6253B9AB-343A-4C8F-A51E-C04F2B85F768}"/>
                </a:ext>
              </a:extLst>
            </p:cNvPr>
            <p:cNvSpPr/>
            <p:nvPr/>
          </p:nvSpPr>
          <p:spPr>
            <a:xfrm>
              <a:off x="3912579" y="5109748"/>
              <a:ext cx="514350" cy="514350"/>
            </a:xfrm>
            <a:prstGeom prst="ellipse">
              <a:avLst/>
            </a:prstGeom>
            <a:gradFill>
              <a:gsLst>
                <a:gs pos="1000">
                  <a:schemeClr val="accent4">
                    <a:lumMod val="20000"/>
                    <a:lumOff val="80000"/>
                  </a:schemeClr>
                </a:gs>
                <a:gs pos="60000">
                  <a:schemeClr val="accent3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64" name="Group 13">
              <a:extLst>
                <a:ext uri="{FF2B5EF4-FFF2-40B4-BE49-F238E27FC236}">
                  <a16:creationId xmlns:a16="http://schemas.microsoft.com/office/drawing/2014/main" id="{05213709-F481-4532-A9BD-76BA41719194}"/>
                </a:ext>
              </a:extLst>
            </p:cNvPr>
            <p:cNvGrpSpPr/>
            <p:nvPr/>
          </p:nvGrpSpPr>
          <p:grpSpPr>
            <a:xfrm>
              <a:off x="4043217" y="5257121"/>
              <a:ext cx="261029" cy="219603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65" name="AutoShape 120">
                <a:extLst>
                  <a:ext uri="{FF2B5EF4-FFF2-40B4-BE49-F238E27FC236}">
                    <a16:creationId xmlns:a16="http://schemas.microsoft.com/office/drawing/2014/main" id="{8E091DF6-E43E-4D2D-B34A-8D312EB61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6" name="AutoShape 121">
                <a:extLst>
                  <a:ext uri="{FF2B5EF4-FFF2-40B4-BE49-F238E27FC236}">
                    <a16:creationId xmlns:a16="http://schemas.microsoft.com/office/drawing/2014/main" id="{A236D3B6-6FB8-4BDF-92F0-434C4D195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7" name="AutoShape 122">
                <a:extLst>
                  <a:ext uri="{FF2B5EF4-FFF2-40B4-BE49-F238E27FC236}">
                    <a16:creationId xmlns:a16="http://schemas.microsoft.com/office/drawing/2014/main" id="{E45DC058-3D01-476D-A847-254E696D5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Group 17">
            <a:extLst>
              <a:ext uri="{FF2B5EF4-FFF2-40B4-BE49-F238E27FC236}">
                <a16:creationId xmlns:a16="http://schemas.microsoft.com/office/drawing/2014/main" id="{D83D2961-7EEA-4155-822D-A5B16967C375}"/>
              </a:ext>
            </a:extLst>
          </p:cNvPr>
          <p:cNvGrpSpPr/>
          <p:nvPr/>
        </p:nvGrpSpPr>
        <p:grpSpPr>
          <a:xfrm>
            <a:off x="1452958" y="4193718"/>
            <a:ext cx="514350" cy="514350"/>
            <a:chOff x="3912579" y="3730937"/>
            <a:chExt cx="514350" cy="514350"/>
          </a:xfrm>
        </p:grpSpPr>
        <p:sp>
          <p:nvSpPr>
            <p:cNvPr id="69" name="Oval 18">
              <a:extLst>
                <a:ext uri="{FF2B5EF4-FFF2-40B4-BE49-F238E27FC236}">
                  <a16:creationId xmlns:a16="http://schemas.microsoft.com/office/drawing/2014/main" id="{55E91C78-56C6-43BF-931B-18FF0C9F8C1A}"/>
                </a:ext>
              </a:extLst>
            </p:cNvPr>
            <p:cNvSpPr/>
            <p:nvPr/>
          </p:nvSpPr>
          <p:spPr>
            <a:xfrm>
              <a:off x="3912579" y="3730937"/>
              <a:ext cx="514350" cy="514350"/>
            </a:xfrm>
            <a:prstGeom prst="ellipse">
              <a:avLst/>
            </a:pr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63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AutoShape 135">
              <a:extLst>
                <a:ext uri="{FF2B5EF4-FFF2-40B4-BE49-F238E27FC236}">
                  <a16:creationId xmlns:a16="http://schemas.microsoft.com/office/drawing/2014/main" id="{D686EB59-1D8A-4C8C-B3F1-F37463DF7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712" y="3900487"/>
              <a:ext cx="261029" cy="179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689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 animBg="1"/>
      <p:bldP spid="57" grpId="0"/>
      <p:bldP spid="58" grpId="0"/>
      <p:bldP spid="59" grpId="0"/>
      <p:bldP spid="60" grpId="0"/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875d349f268a01cafbf762ea1cff4be28652614"/>
  <p:tag name="ISPRING_PRESENTATION_TITLE" val="卡通教师说课家长会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13B48"/>
      </a:accent1>
      <a:accent2>
        <a:srgbClr val="FBBF08"/>
      </a:accent2>
      <a:accent3>
        <a:srgbClr val="01B2D4"/>
      </a:accent3>
      <a:accent4>
        <a:srgbClr val="ACCD25"/>
      </a:accent4>
      <a:accent5>
        <a:srgbClr val="8A4099"/>
      </a:accent5>
      <a:accent6>
        <a:srgbClr val="927762"/>
      </a:accent6>
      <a:hlink>
        <a:srgbClr val="F13B48"/>
      </a:hlink>
      <a:folHlink>
        <a:srgbClr val="BFBFBF"/>
      </a:folHlink>
    </a:clrScheme>
    <a:fontScheme name="skp0cqzd">
      <a:majorFont>
        <a:latin typeface="FZQingKeBenYueSongS-R-GB"/>
        <a:ea typeface="FZQingKeBenYueSongS-R-GB"/>
        <a:cs typeface=""/>
      </a:majorFont>
      <a:minorFont>
        <a:latin typeface="FZQingKeBenYueSongS-R-GB"/>
        <a:ea typeface="FZQingKeBenYueSongS-R-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36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B0F0"/>
    </a:accent1>
    <a:accent2>
      <a:srgbClr val="0070C0"/>
    </a:accent2>
    <a:accent3>
      <a:srgbClr val="323F4F"/>
    </a:accent3>
    <a:accent4>
      <a:srgbClr val="44546A"/>
    </a:accent4>
    <a:accent5>
      <a:srgbClr val="0563C1"/>
    </a:accent5>
    <a:accent6>
      <a:srgbClr val="7F7F7F"/>
    </a:accent6>
    <a:hlink>
      <a:srgbClr val="0563C1"/>
    </a:hlink>
    <a:folHlink>
      <a:srgbClr val="954F72"/>
    </a:folHlink>
  </a:clrScheme>
  <a:fontScheme name="0eeb0j4j">
    <a:majorFont>
      <a:latin typeface="Arial" panose="020F0302020204030204"/>
      <a:ea typeface="微软雅黑"/>
      <a:cs typeface=""/>
    </a:majorFont>
    <a:minorFont>
      <a:latin typeface="Arial" panose="020F0502020204030204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13B48"/>
    </a:accent1>
    <a:accent2>
      <a:srgbClr val="FBBF08"/>
    </a:accent2>
    <a:accent3>
      <a:srgbClr val="01B2D4"/>
    </a:accent3>
    <a:accent4>
      <a:srgbClr val="ACCD25"/>
    </a:accent4>
    <a:accent5>
      <a:srgbClr val="8A4099"/>
    </a:accent5>
    <a:accent6>
      <a:srgbClr val="927762"/>
    </a:accent6>
    <a:hlink>
      <a:srgbClr val="F13B4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2058</Words>
  <Application>Microsoft Office PowerPoint</Application>
  <PresentationFormat>宽屏</PresentationFormat>
  <Paragraphs>304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FZQingKeBenYueSongS-R-GB</vt:lpstr>
      <vt:lpstr>Helvetica Light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卡通教师说课家长会PPT模板</dc:title>
  <dc:creator>Administrator</dc:creator>
  <cp:lastModifiedBy>Administrator</cp:lastModifiedBy>
  <cp:revision>17</cp:revision>
  <dcterms:created xsi:type="dcterms:W3CDTF">2018-01-22T06:42:15Z</dcterms:created>
  <dcterms:modified xsi:type="dcterms:W3CDTF">2019-03-27T13:18:31Z</dcterms:modified>
</cp:coreProperties>
</file>