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79" r:id="rId3"/>
    <p:sldId id="260" r:id="rId4"/>
    <p:sldId id="266" r:id="rId5"/>
    <p:sldId id="271" r:id="rId6"/>
    <p:sldId id="270" r:id="rId7"/>
    <p:sldId id="273" r:id="rId8"/>
    <p:sldId id="269" r:id="rId9"/>
    <p:sldId id="288" r:id="rId10"/>
    <p:sldId id="278" r:id="rId11"/>
    <p:sldId id="280" r:id="rId12"/>
    <p:sldId id="281" r:id="rId13"/>
    <p:sldId id="274" r:id="rId14"/>
    <p:sldId id="282" r:id="rId15"/>
    <p:sldId id="283" r:id="rId16"/>
    <p:sldId id="289" r:id="rId17"/>
    <p:sldId id="276" r:id="rId18"/>
    <p:sldId id="284" r:id="rId19"/>
    <p:sldId id="268" r:id="rId20"/>
    <p:sldId id="285" r:id="rId21"/>
    <p:sldId id="290" r:id="rId22"/>
    <p:sldId id="286" r:id="rId23"/>
    <p:sldId id="272" r:id="rId24"/>
    <p:sldId id="287" r:id="rId25"/>
    <p:sldId id="258" r:id="rId26"/>
    <p:sldId id="291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0CC"/>
    <a:srgbClr val="F23632"/>
    <a:srgbClr val="F2DD22"/>
    <a:srgbClr val="372B4F"/>
    <a:srgbClr val="203341"/>
    <a:srgbClr val="272530"/>
    <a:srgbClr val="3C365C"/>
    <a:srgbClr val="FAA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50" y="54"/>
      </p:cViewPr>
      <p:guideLst>
        <p:guide orient="horz" pos="2160"/>
        <p:guide pos="3840"/>
        <p:guide pos="438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58CDD-DDDE-4668-8445-B55D0F7F5592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C6FEA-090F-4199-BD26-66E5C8CA96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614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433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165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958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305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854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47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6373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1930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894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3813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946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3665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353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9385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3816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3079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731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8437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323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31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232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2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35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5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617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442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6FEA-090F-4199-BD26-66E5C8CA96A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99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16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57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16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861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97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748520" y="1257300"/>
            <a:ext cx="6694960" cy="36000"/>
            <a:chOff x="2748520" y="1257300"/>
            <a:chExt cx="6694960" cy="5334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748520" y="1257300"/>
              <a:ext cx="6694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/>
            <p:cNvGrpSpPr/>
            <p:nvPr/>
          </p:nvGrpSpPr>
          <p:grpSpPr>
            <a:xfrm>
              <a:off x="4286250" y="1263013"/>
              <a:ext cx="3569970" cy="47627"/>
              <a:chOff x="4286250" y="1263014"/>
              <a:chExt cx="3569970" cy="11430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286250" y="1263014"/>
                <a:ext cx="895350" cy="1143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5177790" y="1263014"/>
                <a:ext cx="895350" cy="114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069330" y="1263014"/>
                <a:ext cx="895350" cy="1143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960870" y="1263014"/>
                <a:ext cx="895350" cy="1143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9" name="组合 58"/>
          <p:cNvGrpSpPr/>
          <p:nvPr userDrawn="1"/>
        </p:nvGrpSpPr>
        <p:grpSpPr>
          <a:xfrm>
            <a:off x="5187391" y="6403964"/>
            <a:ext cx="1738695" cy="623332"/>
            <a:chOff x="5004828" y="6338514"/>
            <a:chExt cx="2103821" cy="754232"/>
          </a:xfrm>
        </p:grpSpPr>
        <p:sp>
          <p:nvSpPr>
            <p:cNvPr id="55" name="Oval 82"/>
            <p:cNvSpPr>
              <a:spLocks noChangeArrowheads="1"/>
            </p:cNvSpPr>
            <p:nvPr userDrawn="1"/>
          </p:nvSpPr>
          <p:spPr bwMode="auto">
            <a:xfrm>
              <a:off x="6120791" y="6513780"/>
              <a:ext cx="520192" cy="517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Oval 79"/>
            <p:cNvSpPr>
              <a:spLocks noChangeArrowheads="1"/>
            </p:cNvSpPr>
            <p:nvPr userDrawn="1"/>
          </p:nvSpPr>
          <p:spPr bwMode="auto">
            <a:xfrm>
              <a:off x="5538408" y="6338514"/>
              <a:ext cx="608625" cy="599341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Oval 80"/>
            <p:cNvSpPr>
              <a:spLocks noChangeArrowheads="1"/>
            </p:cNvSpPr>
            <p:nvPr userDrawn="1"/>
          </p:nvSpPr>
          <p:spPr bwMode="auto">
            <a:xfrm>
              <a:off x="5004828" y="6520931"/>
              <a:ext cx="569612" cy="57181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Oval 82"/>
            <p:cNvSpPr>
              <a:spLocks noChangeArrowheads="1"/>
            </p:cNvSpPr>
            <p:nvPr userDrawn="1"/>
          </p:nvSpPr>
          <p:spPr bwMode="auto">
            <a:xfrm>
              <a:off x="6542103" y="6433616"/>
              <a:ext cx="566546" cy="564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28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_备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736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5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71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9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67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64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23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DD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04850" y="479425"/>
            <a:ext cx="107823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4850" y="1466850"/>
            <a:ext cx="10782300" cy="4710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6800C-BFD6-4DAA-B283-497A45C152A6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BC1C5-A902-431D-83DF-01D1C85E8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3636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5656" y="1989978"/>
            <a:ext cx="9163257" cy="1345812"/>
          </a:xfrm>
        </p:spPr>
        <p:txBody>
          <a:bodyPr>
            <a:noAutofit/>
          </a:bodyPr>
          <a:lstStyle/>
          <a:p>
            <a:r>
              <a:rPr lang="zh-CN" altLang="en-US" sz="10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学校知</a:t>
            </a:r>
            <a:r>
              <a:rPr lang="zh-CN" altLang="en-US" sz="15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识</a:t>
            </a:r>
            <a:r>
              <a:rPr lang="zh-CN" altLang="en-US" sz="10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53536" y="3335790"/>
            <a:ext cx="7299625" cy="694013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School knowledge competition template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FA80B5F8-D5C5-445C-8AAE-219234A191F3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489FBB8-2D58-406D-A225-75A622D9E2A4}"/>
              </a:ext>
            </a:extLst>
          </p:cNvPr>
          <p:cNvSpPr txBox="1"/>
          <p:nvPr/>
        </p:nvSpPr>
        <p:spPr>
          <a:xfrm>
            <a:off x="3799054" y="4779818"/>
            <a:ext cx="351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时间：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2063ECA-5FD3-41AC-A97F-65076AB28D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20801616" flipH="1">
            <a:off x="4804080" y="431154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77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泪滴形 52"/>
          <p:cNvSpPr/>
          <p:nvPr/>
        </p:nvSpPr>
        <p:spPr bwMode="auto">
          <a:xfrm rot="8119616">
            <a:off x="5197321" y="1231780"/>
            <a:ext cx="1795667" cy="1820303"/>
          </a:xfrm>
          <a:prstGeom prst="teardrop">
            <a:avLst>
              <a:gd name="adj" fmla="val 101143"/>
            </a:avLst>
          </a:prstGeom>
          <a:solidFill>
            <a:srgbClr val="2AA0CC"/>
          </a:solidFill>
          <a:ln w="57150">
            <a:solidFill>
              <a:schemeClr val="tx1"/>
            </a:solidFill>
          </a:ln>
          <a:scene3d>
            <a:camera prst="orthographicFront"/>
            <a:lightRig rig="threePt" dir="t">
              <a:rot lat="0" lon="0" rev="78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泪滴形 50"/>
          <p:cNvSpPr/>
          <p:nvPr/>
        </p:nvSpPr>
        <p:spPr bwMode="auto">
          <a:xfrm rot="13480384" flipV="1">
            <a:off x="5183240" y="3889815"/>
            <a:ext cx="1795667" cy="1820303"/>
          </a:xfrm>
          <a:prstGeom prst="teardrop">
            <a:avLst>
              <a:gd name="adj" fmla="val 101143"/>
            </a:avLst>
          </a:prstGeom>
          <a:solidFill>
            <a:srgbClr val="2AA0CC"/>
          </a:solidFill>
          <a:ln w="57150">
            <a:solidFill>
              <a:schemeClr val="tx1"/>
            </a:solidFill>
          </a:ln>
          <a:scene3d>
            <a:camera prst="orthographicFront"/>
            <a:lightRig rig="threePt" dir="t">
              <a:rot lat="0" lon="0" rev="78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泪滴形 48"/>
          <p:cNvSpPr/>
          <p:nvPr/>
        </p:nvSpPr>
        <p:spPr bwMode="auto">
          <a:xfrm rot="13519616">
            <a:off x="6567431" y="2550840"/>
            <a:ext cx="1779625" cy="1836712"/>
          </a:xfrm>
          <a:prstGeom prst="teardrop">
            <a:avLst>
              <a:gd name="adj" fmla="val 101143"/>
            </a:avLst>
          </a:prstGeom>
          <a:solidFill>
            <a:srgbClr val="F23632"/>
          </a:solidFill>
          <a:ln w="57150">
            <a:solidFill>
              <a:schemeClr val="tx1"/>
            </a:solidFill>
          </a:ln>
          <a:scene3d>
            <a:camera prst="orthographicFront"/>
            <a:lightRig rig="threePt" dir="t">
              <a:rot lat="0" lon="0" rev="78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泪滴形 46"/>
          <p:cNvSpPr/>
          <p:nvPr/>
        </p:nvSpPr>
        <p:spPr bwMode="auto">
          <a:xfrm rot="2719616">
            <a:off x="3843256" y="2550837"/>
            <a:ext cx="1779625" cy="1836712"/>
          </a:xfrm>
          <a:prstGeom prst="teardrop">
            <a:avLst>
              <a:gd name="adj" fmla="val 101143"/>
            </a:avLst>
          </a:prstGeom>
          <a:solidFill>
            <a:srgbClr val="F23632"/>
          </a:solidFill>
          <a:ln w="57150">
            <a:solidFill>
              <a:schemeClr val="tx1"/>
            </a:solidFill>
          </a:ln>
          <a:scene3d>
            <a:camera prst="orthographicFront"/>
            <a:lightRig rig="threePt" dir="t">
              <a:rot lat="0" lon="0" rev="78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3348" name="组合 18"/>
          <p:cNvGrpSpPr>
            <a:grpSpLocks/>
          </p:cNvGrpSpPr>
          <p:nvPr/>
        </p:nvGrpSpPr>
        <p:grpSpPr bwMode="auto">
          <a:xfrm>
            <a:off x="5935330" y="1822029"/>
            <a:ext cx="291485" cy="374173"/>
            <a:chOff x="3110971" y="-56009"/>
            <a:chExt cx="2767314" cy="3641579"/>
          </a:xfrm>
          <a:solidFill>
            <a:schemeClr val="tx1"/>
          </a:solidFill>
        </p:grpSpPr>
        <p:sp>
          <p:nvSpPr>
            <p:cNvPr id="38" name="Freeform 109"/>
            <p:cNvSpPr>
              <a:spLocks noEditPoints="1"/>
            </p:cNvSpPr>
            <p:nvPr/>
          </p:nvSpPr>
          <p:spPr bwMode="auto">
            <a:xfrm flipH="1">
              <a:off x="3113648" y="-53070"/>
              <a:ext cx="2758076" cy="3646221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grpSp>
          <p:nvGrpSpPr>
            <p:cNvPr id="13368" name="组合 38"/>
            <p:cNvGrpSpPr>
              <a:grpSpLocks/>
            </p:cNvGrpSpPr>
            <p:nvPr/>
          </p:nvGrpSpPr>
          <p:grpSpPr bwMode="auto">
            <a:xfrm>
              <a:off x="3110971" y="1979302"/>
              <a:ext cx="399672" cy="1606268"/>
              <a:chOff x="1791441" y="472374"/>
              <a:chExt cx="745790" cy="2750733"/>
            </a:xfrm>
            <a:grpFill/>
          </p:grpSpPr>
          <p:sp>
            <p:nvSpPr>
              <p:cNvPr id="13369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2147483646 h 32"/>
                  <a:gd name="T2" fmla="*/ 2147483646 w 32"/>
                  <a:gd name="T3" fmla="*/ 2147483646 h 32"/>
                  <a:gd name="T4" fmla="*/ 2147483646 w 32"/>
                  <a:gd name="T5" fmla="*/ 2147483646 h 32"/>
                  <a:gd name="T6" fmla="*/ 2147483646 w 32"/>
                  <a:gd name="T7" fmla="*/ 0 h 32"/>
                  <a:gd name="T8" fmla="*/ 0 w 32"/>
                  <a:gd name="T9" fmla="*/ 0 h 32"/>
                  <a:gd name="T10" fmla="*/ 0 w 32"/>
                  <a:gd name="T11" fmla="*/ 2147483646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70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71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349" name="组合 19"/>
          <p:cNvGrpSpPr>
            <a:grpSpLocks/>
          </p:cNvGrpSpPr>
          <p:nvPr/>
        </p:nvGrpSpPr>
        <p:grpSpPr bwMode="auto">
          <a:xfrm>
            <a:off x="4342065" y="3284958"/>
            <a:ext cx="291485" cy="374173"/>
            <a:chOff x="3110971" y="-56009"/>
            <a:chExt cx="2767314" cy="3641579"/>
          </a:xfrm>
          <a:solidFill>
            <a:schemeClr val="tx1"/>
          </a:solidFill>
        </p:grpSpPr>
        <p:sp>
          <p:nvSpPr>
            <p:cNvPr id="33" name="Freeform 109"/>
            <p:cNvSpPr>
              <a:spLocks noEditPoints="1"/>
            </p:cNvSpPr>
            <p:nvPr/>
          </p:nvSpPr>
          <p:spPr bwMode="auto">
            <a:xfrm flipH="1">
              <a:off x="3108094" y="-61264"/>
              <a:ext cx="2773153" cy="3646221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grpSp>
          <p:nvGrpSpPr>
            <p:cNvPr id="13363" name="组合 33"/>
            <p:cNvGrpSpPr>
              <a:grpSpLocks/>
            </p:cNvGrpSpPr>
            <p:nvPr/>
          </p:nvGrpSpPr>
          <p:grpSpPr bwMode="auto">
            <a:xfrm>
              <a:off x="3110971" y="1979302"/>
              <a:ext cx="399672" cy="1606268"/>
              <a:chOff x="1791441" y="472374"/>
              <a:chExt cx="745790" cy="2750733"/>
            </a:xfrm>
            <a:grpFill/>
          </p:grpSpPr>
          <p:sp>
            <p:nvSpPr>
              <p:cNvPr id="13364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2147483646 h 32"/>
                  <a:gd name="T2" fmla="*/ 2147483646 w 32"/>
                  <a:gd name="T3" fmla="*/ 2147483646 h 32"/>
                  <a:gd name="T4" fmla="*/ 2147483646 w 32"/>
                  <a:gd name="T5" fmla="*/ 2147483646 h 32"/>
                  <a:gd name="T6" fmla="*/ 2147483646 w 32"/>
                  <a:gd name="T7" fmla="*/ 0 h 32"/>
                  <a:gd name="T8" fmla="*/ 0 w 32"/>
                  <a:gd name="T9" fmla="*/ 0 h 32"/>
                  <a:gd name="T10" fmla="*/ 0 w 32"/>
                  <a:gd name="T11" fmla="*/ 2147483646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65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66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350" name="组合 20"/>
          <p:cNvGrpSpPr>
            <a:grpSpLocks/>
          </p:cNvGrpSpPr>
          <p:nvPr/>
        </p:nvGrpSpPr>
        <p:grpSpPr bwMode="auto">
          <a:xfrm>
            <a:off x="7553738" y="3232978"/>
            <a:ext cx="291485" cy="374173"/>
            <a:chOff x="3110971" y="-56009"/>
            <a:chExt cx="2767314" cy="3641579"/>
          </a:xfrm>
          <a:solidFill>
            <a:schemeClr val="tx1"/>
          </a:solidFill>
        </p:grpSpPr>
        <p:sp>
          <p:nvSpPr>
            <p:cNvPr id="28" name="Freeform 109"/>
            <p:cNvSpPr>
              <a:spLocks noEditPoints="1"/>
            </p:cNvSpPr>
            <p:nvPr/>
          </p:nvSpPr>
          <p:spPr bwMode="auto">
            <a:xfrm flipH="1">
              <a:off x="3106566" y="-49780"/>
              <a:ext cx="2773153" cy="3630776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grpSp>
          <p:nvGrpSpPr>
            <p:cNvPr id="13358" name="组合 28"/>
            <p:cNvGrpSpPr>
              <a:grpSpLocks/>
            </p:cNvGrpSpPr>
            <p:nvPr/>
          </p:nvGrpSpPr>
          <p:grpSpPr bwMode="auto">
            <a:xfrm>
              <a:off x="3110971" y="1979302"/>
              <a:ext cx="399672" cy="1606268"/>
              <a:chOff x="1791441" y="472374"/>
              <a:chExt cx="745790" cy="2750733"/>
            </a:xfrm>
            <a:grpFill/>
          </p:grpSpPr>
          <p:sp>
            <p:nvSpPr>
              <p:cNvPr id="13359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2147483646 h 32"/>
                  <a:gd name="T2" fmla="*/ 2147483646 w 32"/>
                  <a:gd name="T3" fmla="*/ 2147483646 h 32"/>
                  <a:gd name="T4" fmla="*/ 2147483646 w 32"/>
                  <a:gd name="T5" fmla="*/ 2147483646 h 32"/>
                  <a:gd name="T6" fmla="*/ 2147483646 w 32"/>
                  <a:gd name="T7" fmla="*/ 0 h 32"/>
                  <a:gd name="T8" fmla="*/ 0 w 32"/>
                  <a:gd name="T9" fmla="*/ 0 h 32"/>
                  <a:gd name="T10" fmla="*/ 0 w 32"/>
                  <a:gd name="T11" fmla="*/ 2147483646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60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61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351" name="组合 21"/>
          <p:cNvGrpSpPr>
            <a:grpSpLocks/>
          </p:cNvGrpSpPr>
          <p:nvPr/>
        </p:nvGrpSpPr>
        <p:grpSpPr bwMode="auto">
          <a:xfrm>
            <a:off x="5949412" y="4741858"/>
            <a:ext cx="291485" cy="374173"/>
            <a:chOff x="3110971" y="-56009"/>
            <a:chExt cx="2767314" cy="3641579"/>
          </a:xfrm>
          <a:solidFill>
            <a:schemeClr val="tx1"/>
          </a:solidFill>
        </p:grpSpPr>
        <p:sp>
          <p:nvSpPr>
            <p:cNvPr id="23" name="Freeform 109"/>
            <p:cNvSpPr>
              <a:spLocks noEditPoints="1"/>
            </p:cNvSpPr>
            <p:nvPr/>
          </p:nvSpPr>
          <p:spPr bwMode="auto">
            <a:xfrm flipH="1">
              <a:off x="3115595" y="-57128"/>
              <a:ext cx="2758086" cy="3646221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grpSp>
          <p:nvGrpSpPr>
            <p:cNvPr id="13353" name="组合 23"/>
            <p:cNvGrpSpPr>
              <a:grpSpLocks/>
            </p:cNvGrpSpPr>
            <p:nvPr/>
          </p:nvGrpSpPr>
          <p:grpSpPr bwMode="auto">
            <a:xfrm>
              <a:off x="3110971" y="1979302"/>
              <a:ext cx="399672" cy="1606268"/>
              <a:chOff x="1791441" y="472374"/>
              <a:chExt cx="745790" cy="2750733"/>
            </a:xfrm>
            <a:grpFill/>
          </p:grpSpPr>
          <p:sp>
            <p:nvSpPr>
              <p:cNvPr id="13354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2147483646 h 32"/>
                  <a:gd name="T2" fmla="*/ 2147483646 w 32"/>
                  <a:gd name="T3" fmla="*/ 2147483646 h 32"/>
                  <a:gd name="T4" fmla="*/ 2147483646 w 32"/>
                  <a:gd name="T5" fmla="*/ 2147483646 h 32"/>
                  <a:gd name="T6" fmla="*/ 2147483646 w 32"/>
                  <a:gd name="T7" fmla="*/ 0 h 32"/>
                  <a:gd name="T8" fmla="*/ 0 w 32"/>
                  <a:gd name="T9" fmla="*/ 0 h 32"/>
                  <a:gd name="T10" fmla="*/ 0 w 32"/>
                  <a:gd name="T11" fmla="*/ 2147483646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55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56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14" name="直接连接符 13"/>
          <p:cNvCxnSpPr/>
          <p:nvPr/>
        </p:nvCxnSpPr>
        <p:spPr bwMode="auto">
          <a:xfrm>
            <a:off x="5397449" y="2322393"/>
            <a:ext cx="1397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>
            <a:off x="5383162" y="4614743"/>
            <a:ext cx="13954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rot="5400000">
            <a:off x="4124274" y="3468568"/>
            <a:ext cx="13843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 rot="16200000">
            <a:off x="6686499" y="3449518"/>
            <a:ext cx="13843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8" name="组合 54"/>
          <p:cNvGrpSpPr>
            <a:grpSpLocks/>
          </p:cNvGrpSpPr>
          <p:nvPr/>
        </p:nvGrpSpPr>
        <p:grpSpPr bwMode="auto">
          <a:xfrm>
            <a:off x="960387" y="1220668"/>
            <a:ext cx="3994150" cy="1339674"/>
            <a:chOff x="811643" y="1664174"/>
            <a:chExt cx="3993987" cy="1338786"/>
          </a:xfrm>
        </p:grpSpPr>
        <p:grpSp>
          <p:nvGrpSpPr>
            <p:cNvPr id="13337" name="组合 55"/>
            <p:cNvGrpSpPr>
              <a:grpSpLocks/>
            </p:cNvGrpSpPr>
            <p:nvPr/>
          </p:nvGrpSpPr>
          <p:grpSpPr bwMode="auto">
            <a:xfrm>
              <a:off x="874567" y="2117746"/>
              <a:ext cx="3931063" cy="686248"/>
              <a:chOff x="864998" y="2010223"/>
              <a:chExt cx="3931063" cy="686248"/>
            </a:xfrm>
          </p:grpSpPr>
          <p:cxnSp>
            <p:nvCxnSpPr>
              <p:cNvPr id="59" name="直接连接符 58"/>
              <p:cNvCxnSpPr/>
              <p:nvPr/>
            </p:nvCxnSpPr>
            <p:spPr>
              <a:xfrm>
                <a:off x="865571" y="2010375"/>
                <a:ext cx="29653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3832487" y="2010375"/>
                <a:ext cx="963574" cy="685346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38" name="矩形 56"/>
            <p:cNvSpPr>
              <a:spLocks noChangeArrowheads="1"/>
            </p:cNvSpPr>
            <p:nvPr/>
          </p:nvSpPr>
          <p:spPr bwMode="auto">
            <a:xfrm>
              <a:off x="811643" y="2264786"/>
              <a:ext cx="2849315" cy="738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sp>
          <p:nvSpPr>
            <p:cNvPr id="13339" name="文本框 57"/>
            <p:cNvSpPr txBox="1">
              <a:spLocks noChangeArrowheads="1"/>
            </p:cNvSpPr>
            <p:nvPr/>
          </p:nvSpPr>
          <p:spPr bwMode="auto">
            <a:xfrm>
              <a:off x="811643" y="1664174"/>
              <a:ext cx="20941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13319" name="组合 60"/>
          <p:cNvGrpSpPr>
            <a:grpSpLocks/>
          </p:cNvGrpSpPr>
          <p:nvPr/>
        </p:nvGrpSpPr>
        <p:grpSpPr bwMode="auto">
          <a:xfrm>
            <a:off x="909587" y="4632208"/>
            <a:ext cx="4035425" cy="1303822"/>
            <a:chOff x="761837" y="5075705"/>
            <a:chExt cx="4034224" cy="1303237"/>
          </a:xfrm>
        </p:grpSpPr>
        <p:grpSp>
          <p:nvGrpSpPr>
            <p:cNvPr id="13332" name="组合 61"/>
            <p:cNvGrpSpPr>
              <a:grpSpLocks/>
            </p:cNvGrpSpPr>
            <p:nvPr/>
          </p:nvGrpSpPr>
          <p:grpSpPr bwMode="auto">
            <a:xfrm flipV="1">
              <a:off x="864998" y="5075705"/>
              <a:ext cx="3931063" cy="686248"/>
              <a:chOff x="864998" y="2010223"/>
              <a:chExt cx="3931063" cy="686248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864993" y="2010979"/>
                <a:ext cx="296456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3831148" y="2010979"/>
                <a:ext cx="964913" cy="68549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33" name="文本框 62"/>
            <p:cNvSpPr txBox="1">
              <a:spLocks noChangeArrowheads="1"/>
            </p:cNvSpPr>
            <p:nvPr/>
          </p:nvSpPr>
          <p:spPr bwMode="auto">
            <a:xfrm>
              <a:off x="761837" y="5365751"/>
              <a:ext cx="20941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13334" name="矩形 63"/>
            <p:cNvSpPr>
              <a:spLocks noChangeArrowheads="1"/>
            </p:cNvSpPr>
            <p:nvPr/>
          </p:nvSpPr>
          <p:spPr bwMode="auto">
            <a:xfrm>
              <a:off x="811642" y="5855957"/>
              <a:ext cx="2849315" cy="522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</p:grpSp>
      <p:grpSp>
        <p:nvGrpSpPr>
          <p:cNvPr id="13320" name="组合 66"/>
          <p:cNvGrpSpPr>
            <a:grpSpLocks/>
          </p:cNvGrpSpPr>
          <p:nvPr/>
        </p:nvGrpSpPr>
        <p:grpSpPr bwMode="auto">
          <a:xfrm>
            <a:off x="7215137" y="4632205"/>
            <a:ext cx="3930650" cy="1519266"/>
            <a:chOff x="7066267" y="5075705"/>
            <a:chExt cx="3931063" cy="1518585"/>
          </a:xfrm>
        </p:grpSpPr>
        <p:grpSp>
          <p:nvGrpSpPr>
            <p:cNvPr id="13327" name="组合 67"/>
            <p:cNvGrpSpPr>
              <a:grpSpLocks/>
            </p:cNvGrpSpPr>
            <p:nvPr/>
          </p:nvGrpSpPr>
          <p:grpSpPr bwMode="auto">
            <a:xfrm flipH="1" flipV="1">
              <a:off x="7066267" y="5075705"/>
              <a:ext cx="3931063" cy="686248"/>
              <a:chOff x="864998" y="2010223"/>
              <a:chExt cx="3931063" cy="686248"/>
            </a:xfrm>
          </p:grpSpPr>
          <p:cxnSp>
            <p:nvCxnSpPr>
              <p:cNvPr id="71" name="直接连接符 70"/>
              <p:cNvCxnSpPr/>
              <p:nvPr/>
            </p:nvCxnSpPr>
            <p:spPr>
              <a:xfrm>
                <a:off x="864998" y="2010979"/>
                <a:ext cx="296576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3832348" y="2010979"/>
                <a:ext cx="963713" cy="68549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28" name="文本框 68"/>
            <p:cNvSpPr txBox="1">
              <a:spLocks noChangeArrowheads="1"/>
            </p:cNvSpPr>
            <p:nvPr/>
          </p:nvSpPr>
          <p:spPr bwMode="auto">
            <a:xfrm>
              <a:off x="8090807" y="5365751"/>
              <a:ext cx="20941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13329" name="矩形 69"/>
            <p:cNvSpPr>
              <a:spLocks noChangeArrowheads="1"/>
            </p:cNvSpPr>
            <p:nvPr/>
          </p:nvSpPr>
          <p:spPr bwMode="auto">
            <a:xfrm>
              <a:off x="8140612" y="5855957"/>
              <a:ext cx="2849315" cy="738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</p:grpSp>
      <p:grpSp>
        <p:nvGrpSpPr>
          <p:cNvPr id="13321" name="组合 72"/>
          <p:cNvGrpSpPr>
            <a:grpSpLocks/>
          </p:cNvGrpSpPr>
          <p:nvPr/>
        </p:nvGrpSpPr>
        <p:grpSpPr bwMode="auto">
          <a:xfrm>
            <a:off x="7224663" y="1233367"/>
            <a:ext cx="3930649" cy="1228975"/>
            <a:chOff x="7075837" y="1677159"/>
            <a:chExt cx="3931062" cy="1228710"/>
          </a:xfrm>
        </p:grpSpPr>
        <p:sp>
          <p:nvSpPr>
            <p:cNvPr id="13324" name="矩形 75"/>
            <p:cNvSpPr>
              <a:spLocks noChangeArrowheads="1"/>
            </p:cNvSpPr>
            <p:nvPr/>
          </p:nvSpPr>
          <p:spPr bwMode="auto">
            <a:xfrm>
              <a:off x="8124433" y="2167365"/>
              <a:ext cx="2849315" cy="738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grpSp>
          <p:nvGrpSpPr>
            <p:cNvPr id="13322" name="组合 73"/>
            <p:cNvGrpSpPr>
              <a:grpSpLocks/>
            </p:cNvGrpSpPr>
            <p:nvPr/>
          </p:nvGrpSpPr>
          <p:grpSpPr bwMode="auto">
            <a:xfrm flipH="1">
              <a:off x="7075837" y="2118389"/>
              <a:ext cx="3931062" cy="685652"/>
              <a:chOff x="864998" y="2010866"/>
              <a:chExt cx="3931062" cy="685652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864998" y="2010866"/>
                <a:ext cx="296576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3832347" y="2010866"/>
                <a:ext cx="963713" cy="68565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23" name="文本框 74"/>
            <p:cNvSpPr txBox="1">
              <a:spLocks noChangeArrowheads="1"/>
            </p:cNvSpPr>
            <p:nvPr/>
          </p:nvSpPr>
          <p:spPr bwMode="auto">
            <a:xfrm>
              <a:off x="8074628" y="1677159"/>
              <a:ext cx="20941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79" name="文本框 5">
            <a:extLst>
              <a:ext uri="{FF2B5EF4-FFF2-40B4-BE49-F238E27FC236}">
                <a16:creationId xmlns:a16="http://schemas.microsoft.com/office/drawing/2014/main" id="{F36CF2CC-874F-401B-A6C0-5EA8D99EB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id="{A2849F15-43CC-4F04-86CD-1CB73755E7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8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486525"/>
            <a:ext cx="12192000" cy="371475"/>
          </a:xfrm>
          <a:prstGeom prst="rect">
            <a:avLst/>
          </a:prstGeom>
          <a:solidFill>
            <a:srgbClr val="FF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5366" name="AutoShape 4"/>
          <p:cNvSpPr>
            <a:spLocks noChangeAspect="1" noChangeArrowheads="1" noTextEdit="1"/>
          </p:cNvSpPr>
          <p:nvPr/>
        </p:nvSpPr>
        <p:spPr bwMode="auto">
          <a:xfrm>
            <a:off x="5553262" y="1231900"/>
            <a:ext cx="893985" cy="343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08" name="矩形 407"/>
          <p:cNvSpPr/>
          <p:nvPr/>
        </p:nvSpPr>
        <p:spPr bwMode="auto">
          <a:xfrm rot="2700000">
            <a:off x="5658644" y="3766344"/>
            <a:ext cx="942975" cy="944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9" name="矩形 408"/>
          <p:cNvSpPr/>
          <p:nvPr/>
        </p:nvSpPr>
        <p:spPr bwMode="auto">
          <a:xfrm rot="2700000">
            <a:off x="5658644" y="4652169"/>
            <a:ext cx="942975" cy="944563"/>
          </a:xfrm>
          <a:prstGeom prst="rect">
            <a:avLst/>
          </a:pr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10" name="矩形 3"/>
          <p:cNvSpPr/>
          <p:nvPr/>
        </p:nvSpPr>
        <p:spPr bwMode="auto">
          <a:xfrm>
            <a:off x="5468938" y="3573463"/>
            <a:ext cx="663575" cy="1554162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  <a:gd name="connsiteX0" fmla="*/ 12031 w 572252"/>
              <a:gd name="connsiteY0" fmla="*/ 569494 h 1317953"/>
              <a:gd name="connsiteX1" fmla="*/ 564231 w 572252"/>
              <a:gd name="connsiteY1" fmla="*/ 0 h 1317953"/>
              <a:gd name="connsiteX2" fmla="*/ 572252 w 572252"/>
              <a:gd name="connsiteY2" fmla="*/ 768512 h 1317953"/>
              <a:gd name="connsiteX3" fmla="*/ 0 w 572252"/>
              <a:gd name="connsiteY3" fmla="*/ 1317953 h 1317953"/>
              <a:gd name="connsiteX4" fmla="*/ 12031 w 572252"/>
              <a:gd name="connsiteY4" fmla="*/ 569494 h 1317953"/>
              <a:gd name="connsiteX0" fmla="*/ 8020 w 568241"/>
              <a:gd name="connsiteY0" fmla="*/ 569494 h 1329984"/>
              <a:gd name="connsiteX1" fmla="*/ 560220 w 568241"/>
              <a:gd name="connsiteY1" fmla="*/ 0 h 1329984"/>
              <a:gd name="connsiteX2" fmla="*/ 568241 w 568241"/>
              <a:gd name="connsiteY2" fmla="*/ 768512 h 1329984"/>
              <a:gd name="connsiteX3" fmla="*/ 0 w 568241"/>
              <a:gd name="connsiteY3" fmla="*/ 1329984 h 1329984"/>
              <a:gd name="connsiteX4" fmla="*/ 8020 w 568241"/>
              <a:gd name="connsiteY4" fmla="*/ 569494 h 132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241" h="1329984">
                <a:moveTo>
                  <a:pt x="8020" y="569494"/>
                </a:moveTo>
                <a:lnTo>
                  <a:pt x="560220" y="0"/>
                </a:lnTo>
                <a:cubicBezTo>
                  <a:pt x="562894" y="256171"/>
                  <a:pt x="565567" y="512341"/>
                  <a:pt x="568241" y="768512"/>
                </a:cubicBezTo>
                <a:lnTo>
                  <a:pt x="0" y="1329984"/>
                </a:lnTo>
                <a:cubicBezTo>
                  <a:pt x="2673" y="1076487"/>
                  <a:pt x="5347" y="822991"/>
                  <a:pt x="8020" y="569494"/>
                </a:cubicBezTo>
                <a:close/>
              </a:path>
            </a:pathLst>
          </a:cu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11" name="矩形 3"/>
          <p:cNvSpPr/>
          <p:nvPr/>
        </p:nvSpPr>
        <p:spPr bwMode="auto">
          <a:xfrm flipH="1">
            <a:off x="6118225" y="3573463"/>
            <a:ext cx="673100" cy="1549400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263" h="1325974">
                <a:moveTo>
                  <a:pt x="16042" y="569494"/>
                </a:moveTo>
                <a:lnTo>
                  <a:pt x="568242" y="0"/>
                </a:lnTo>
                <a:cubicBezTo>
                  <a:pt x="570916" y="256171"/>
                  <a:pt x="573589" y="512341"/>
                  <a:pt x="576263" y="768512"/>
                </a:cubicBezTo>
                <a:lnTo>
                  <a:pt x="0" y="1325974"/>
                </a:lnTo>
                <a:lnTo>
                  <a:pt x="16042" y="569494"/>
                </a:lnTo>
                <a:close/>
              </a:path>
            </a:pathLst>
          </a:cu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4" name="矩形 403"/>
          <p:cNvSpPr/>
          <p:nvPr/>
        </p:nvSpPr>
        <p:spPr bwMode="auto">
          <a:xfrm rot="18900000" flipV="1">
            <a:off x="5657849" y="2435225"/>
            <a:ext cx="944562" cy="944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5" name="矩形 404"/>
          <p:cNvSpPr/>
          <p:nvPr/>
        </p:nvSpPr>
        <p:spPr bwMode="auto">
          <a:xfrm rot="18900000" flipV="1">
            <a:off x="5657849" y="1549400"/>
            <a:ext cx="944562" cy="944563"/>
          </a:xfrm>
          <a:prstGeom prst="rect">
            <a:avLst/>
          </a:pr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6" name="矩形 3"/>
          <p:cNvSpPr/>
          <p:nvPr/>
        </p:nvSpPr>
        <p:spPr bwMode="auto">
          <a:xfrm flipV="1">
            <a:off x="5468938" y="2019299"/>
            <a:ext cx="663575" cy="1554163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  <a:gd name="connsiteX0" fmla="*/ 12031 w 572252"/>
              <a:gd name="connsiteY0" fmla="*/ 569494 h 1317953"/>
              <a:gd name="connsiteX1" fmla="*/ 564231 w 572252"/>
              <a:gd name="connsiteY1" fmla="*/ 0 h 1317953"/>
              <a:gd name="connsiteX2" fmla="*/ 572252 w 572252"/>
              <a:gd name="connsiteY2" fmla="*/ 768512 h 1317953"/>
              <a:gd name="connsiteX3" fmla="*/ 0 w 572252"/>
              <a:gd name="connsiteY3" fmla="*/ 1317953 h 1317953"/>
              <a:gd name="connsiteX4" fmla="*/ 12031 w 572252"/>
              <a:gd name="connsiteY4" fmla="*/ 569494 h 1317953"/>
              <a:gd name="connsiteX0" fmla="*/ 8020 w 568241"/>
              <a:gd name="connsiteY0" fmla="*/ 569494 h 1329984"/>
              <a:gd name="connsiteX1" fmla="*/ 560220 w 568241"/>
              <a:gd name="connsiteY1" fmla="*/ 0 h 1329984"/>
              <a:gd name="connsiteX2" fmla="*/ 568241 w 568241"/>
              <a:gd name="connsiteY2" fmla="*/ 768512 h 1329984"/>
              <a:gd name="connsiteX3" fmla="*/ 0 w 568241"/>
              <a:gd name="connsiteY3" fmla="*/ 1329984 h 1329984"/>
              <a:gd name="connsiteX4" fmla="*/ 8020 w 568241"/>
              <a:gd name="connsiteY4" fmla="*/ 569494 h 132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241" h="1329984">
                <a:moveTo>
                  <a:pt x="8020" y="569494"/>
                </a:moveTo>
                <a:lnTo>
                  <a:pt x="560220" y="0"/>
                </a:lnTo>
                <a:cubicBezTo>
                  <a:pt x="562894" y="256171"/>
                  <a:pt x="565567" y="512341"/>
                  <a:pt x="568241" y="768512"/>
                </a:cubicBezTo>
                <a:lnTo>
                  <a:pt x="0" y="1329984"/>
                </a:lnTo>
                <a:cubicBezTo>
                  <a:pt x="2673" y="1076487"/>
                  <a:pt x="5347" y="822991"/>
                  <a:pt x="8020" y="569494"/>
                </a:cubicBezTo>
                <a:close/>
              </a:path>
            </a:pathLst>
          </a:cu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7" name="矩形 3"/>
          <p:cNvSpPr/>
          <p:nvPr/>
        </p:nvSpPr>
        <p:spPr bwMode="auto">
          <a:xfrm flipH="1" flipV="1">
            <a:off x="6118225" y="2024063"/>
            <a:ext cx="673100" cy="1549400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263" h="1325974">
                <a:moveTo>
                  <a:pt x="16042" y="569494"/>
                </a:moveTo>
                <a:lnTo>
                  <a:pt x="568242" y="0"/>
                </a:lnTo>
                <a:cubicBezTo>
                  <a:pt x="570916" y="256171"/>
                  <a:pt x="573589" y="512341"/>
                  <a:pt x="576263" y="768512"/>
                </a:cubicBezTo>
                <a:lnTo>
                  <a:pt x="0" y="1325974"/>
                </a:lnTo>
                <a:lnTo>
                  <a:pt x="16042" y="569494"/>
                </a:lnTo>
                <a:close/>
              </a:path>
            </a:pathLst>
          </a:custGeom>
          <a:solidFill>
            <a:srgbClr val="2AA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0" name="矩形 399"/>
          <p:cNvSpPr/>
          <p:nvPr/>
        </p:nvSpPr>
        <p:spPr bwMode="auto">
          <a:xfrm rot="18900000">
            <a:off x="6345238" y="3098800"/>
            <a:ext cx="942975" cy="944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1" name="矩形 400"/>
          <p:cNvSpPr/>
          <p:nvPr/>
        </p:nvSpPr>
        <p:spPr bwMode="auto">
          <a:xfrm rot="18900000">
            <a:off x="7231062" y="3098800"/>
            <a:ext cx="942975" cy="944563"/>
          </a:xfrm>
          <a:prstGeom prst="rect">
            <a:avLst/>
          </a:prstGeom>
          <a:solidFill>
            <a:srgbClr val="F2363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2" name="矩形 3"/>
          <p:cNvSpPr/>
          <p:nvPr/>
        </p:nvSpPr>
        <p:spPr bwMode="auto">
          <a:xfrm rot="16200000">
            <a:off x="6596062" y="3124201"/>
            <a:ext cx="665163" cy="1554162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  <a:gd name="connsiteX0" fmla="*/ 12031 w 572252"/>
              <a:gd name="connsiteY0" fmla="*/ 569494 h 1317953"/>
              <a:gd name="connsiteX1" fmla="*/ 564231 w 572252"/>
              <a:gd name="connsiteY1" fmla="*/ 0 h 1317953"/>
              <a:gd name="connsiteX2" fmla="*/ 572252 w 572252"/>
              <a:gd name="connsiteY2" fmla="*/ 768512 h 1317953"/>
              <a:gd name="connsiteX3" fmla="*/ 0 w 572252"/>
              <a:gd name="connsiteY3" fmla="*/ 1317953 h 1317953"/>
              <a:gd name="connsiteX4" fmla="*/ 12031 w 572252"/>
              <a:gd name="connsiteY4" fmla="*/ 569494 h 1317953"/>
              <a:gd name="connsiteX0" fmla="*/ 8020 w 568241"/>
              <a:gd name="connsiteY0" fmla="*/ 569494 h 1329984"/>
              <a:gd name="connsiteX1" fmla="*/ 560220 w 568241"/>
              <a:gd name="connsiteY1" fmla="*/ 0 h 1329984"/>
              <a:gd name="connsiteX2" fmla="*/ 568241 w 568241"/>
              <a:gd name="connsiteY2" fmla="*/ 768512 h 1329984"/>
              <a:gd name="connsiteX3" fmla="*/ 0 w 568241"/>
              <a:gd name="connsiteY3" fmla="*/ 1329984 h 1329984"/>
              <a:gd name="connsiteX4" fmla="*/ 8020 w 568241"/>
              <a:gd name="connsiteY4" fmla="*/ 569494 h 132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241" h="1329984">
                <a:moveTo>
                  <a:pt x="8020" y="569494"/>
                </a:moveTo>
                <a:lnTo>
                  <a:pt x="560220" y="0"/>
                </a:lnTo>
                <a:cubicBezTo>
                  <a:pt x="562894" y="256171"/>
                  <a:pt x="565567" y="512341"/>
                  <a:pt x="568241" y="768512"/>
                </a:cubicBezTo>
                <a:lnTo>
                  <a:pt x="0" y="1329984"/>
                </a:lnTo>
                <a:cubicBezTo>
                  <a:pt x="2673" y="1076487"/>
                  <a:pt x="5347" y="822991"/>
                  <a:pt x="8020" y="56949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03" name="矩形 3"/>
          <p:cNvSpPr/>
          <p:nvPr/>
        </p:nvSpPr>
        <p:spPr bwMode="auto">
          <a:xfrm rot="16200000" flipH="1">
            <a:off x="6588919" y="2472532"/>
            <a:ext cx="674687" cy="1549400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263" h="1325974">
                <a:moveTo>
                  <a:pt x="16042" y="569494"/>
                </a:moveTo>
                <a:lnTo>
                  <a:pt x="568242" y="0"/>
                </a:lnTo>
                <a:cubicBezTo>
                  <a:pt x="570916" y="256171"/>
                  <a:pt x="573589" y="512341"/>
                  <a:pt x="576263" y="768512"/>
                </a:cubicBezTo>
                <a:lnTo>
                  <a:pt x="0" y="1325974"/>
                </a:lnTo>
                <a:lnTo>
                  <a:pt x="16042" y="569494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6" name="矩形 395"/>
          <p:cNvSpPr/>
          <p:nvPr/>
        </p:nvSpPr>
        <p:spPr bwMode="auto">
          <a:xfrm rot="2700000" flipH="1">
            <a:off x="4975226" y="3101976"/>
            <a:ext cx="942975" cy="944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7" name="矩形 396"/>
          <p:cNvSpPr/>
          <p:nvPr/>
        </p:nvSpPr>
        <p:spPr bwMode="auto">
          <a:xfrm rot="2700000" flipH="1">
            <a:off x="4089400" y="3101976"/>
            <a:ext cx="942975" cy="94456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8" name="矩形 3"/>
          <p:cNvSpPr/>
          <p:nvPr/>
        </p:nvSpPr>
        <p:spPr bwMode="auto">
          <a:xfrm rot="5400000" flipH="1">
            <a:off x="4999036" y="3127375"/>
            <a:ext cx="665163" cy="1554162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  <a:gd name="connsiteX0" fmla="*/ 12031 w 572252"/>
              <a:gd name="connsiteY0" fmla="*/ 569494 h 1317953"/>
              <a:gd name="connsiteX1" fmla="*/ 564231 w 572252"/>
              <a:gd name="connsiteY1" fmla="*/ 0 h 1317953"/>
              <a:gd name="connsiteX2" fmla="*/ 572252 w 572252"/>
              <a:gd name="connsiteY2" fmla="*/ 768512 h 1317953"/>
              <a:gd name="connsiteX3" fmla="*/ 0 w 572252"/>
              <a:gd name="connsiteY3" fmla="*/ 1317953 h 1317953"/>
              <a:gd name="connsiteX4" fmla="*/ 12031 w 572252"/>
              <a:gd name="connsiteY4" fmla="*/ 569494 h 1317953"/>
              <a:gd name="connsiteX0" fmla="*/ 8020 w 568241"/>
              <a:gd name="connsiteY0" fmla="*/ 569494 h 1329984"/>
              <a:gd name="connsiteX1" fmla="*/ 560220 w 568241"/>
              <a:gd name="connsiteY1" fmla="*/ 0 h 1329984"/>
              <a:gd name="connsiteX2" fmla="*/ 568241 w 568241"/>
              <a:gd name="connsiteY2" fmla="*/ 768512 h 1329984"/>
              <a:gd name="connsiteX3" fmla="*/ 0 w 568241"/>
              <a:gd name="connsiteY3" fmla="*/ 1329984 h 1329984"/>
              <a:gd name="connsiteX4" fmla="*/ 8020 w 568241"/>
              <a:gd name="connsiteY4" fmla="*/ 569494 h 132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8241" h="1329984">
                <a:moveTo>
                  <a:pt x="8020" y="569494"/>
                </a:moveTo>
                <a:lnTo>
                  <a:pt x="560220" y="0"/>
                </a:lnTo>
                <a:cubicBezTo>
                  <a:pt x="562894" y="256171"/>
                  <a:pt x="565567" y="512341"/>
                  <a:pt x="568241" y="768512"/>
                </a:cubicBezTo>
                <a:lnTo>
                  <a:pt x="0" y="1329984"/>
                </a:lnTo>
                <a:cubicBezTo>
                  <a:pt x="2673" y="1076487"/>
                  <a:pt x="5347" y="822991"/>
                  <a:pt x="8020" y="56949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9" name="矩形 3"/>
          <p:cNvSpPr/>
          <p:nvPr/>
        </p:nvSpPr>
        <p:spPr bwMode="auto">
          <a:xfrm rot="5400000">
            <a:off x="4999831" y="2475707"/>
            <a:ext cx="674687" cy="1549400"/>
          </a:xfrm>
          <a:custGeom>
            <a:avLst/>
            <a:gdLst>
              <a:gd name="connsiteX0" fmla="*/ 0 w 576263"/>
              <a:gd name="connsiteY0" fmla="*/ 0 h 186986"/>
              <a:gd name="connsiteX1" fmla="*/ 576263 w 576263"/>
              <a:gd name="connsiteY1" fmla="*/ 0 h 186986"/>
              <a:gd name="connsiteX2" fmla="*/ 576263 w 576263"/>
              <a:gd name="connsiteY2" fmla="*/ 186986 h 186986"/>
              <a:gd name="connsiteX3" fmla="*/ 0 w 576263"/>
              <a:gd name="connsiteY3" fmla="*/ 186986 h 186986"/>
              <a:gd name="connsiteX4" fmla="*/ 0 w 576263"/>
              <a:gd name="connsiteY4" fmla="*/ 0 h 186986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92305 w 592305"/>
              <a:gd name="connsiteY2" fmla="*/ 186986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92305"/>
              <a:gd name="connsiteY0" fmla="*/ 0 h 756480"/>
              <a:gd name="connsiteX1" fmla="*/ 592305 w 592305"/>
              <a:gd name="connsiteY1" fmla="*/ 0 h 756480"/>
              <a:gd name="connsiteX2" fmla="*/ 576263 w 592305"/>
              <a:gd name="connsiteY2" fmla="*/ 199018 h 756480"/>
              <a:gd name="connsiteX3" fmla="*/ 0 w 592305"/>
              <a:gd name="connsiteY3" fmla="*/ 756480 h 756480"/>
              <a:gd name="connsiteX4" fmla="*/ 16042 w 592305"/>
              <a:gd name="connsiteY4" fmla="*/ 0 h 756480"/>
              <a:gd name="connsiteX0" fmla="*/ 16042 w 576263"/>
              <a:gd name="connsiteY0" fmla="*/ 569494 h 1325974"/>
              <a:gd name="connsiteX1" fmla="*/ 568242 w 576263"/>
              <a:gd name="connsiteY1" fmla="*/ 0 h 1325974"/>
              <a:gd name="connsiteX2" fmla="*/ 576263 w 576263"/>
              <a:gd name="connsiteY2" fmla="*/ 768512 h 1325974"/>
              <a:gd name="connsiteX3" fmla="*/ 0 w 576263"/>
              <a:gd name="connsiteY3" fmla="*/ 1325974 h 1325974"/>
              <a:gd name="connsiteX4" fmla="*/ 16042 w 576263"/>
              <a:gd name="connsiteY4" fmla="*/ 569494 h 13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263" h="1325974">
                <a:moveTo>
                  <a:pt x="16042" y="569494"/>
                </a:moveTo>
                <a:lnTo>
                  <a:pt x="568242" y="0"/>
                </a:lnTo>
                <a:cubicBezTo>
                  <a:pt x="570916" y="256171"/>
                  <a:pt x="573589" y="512341"/>
                  <a:pt x="576263" y="768512"/>
                </a:cubicBezTo>
                <a:lnTo>
                  <a:pt x="0" y="1325974"/>
                </a:lnTo>
                <a:lnTo>
                  <a:pt x="16042" y="569494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5368" name="组合 374"/>
          <p:cNvGrpSpPr>
            <a:grpSpLocks/>
          </p:cNvGrpSpPr>
          <p:nvPr/>
        </p:nvGrpSpPr>
        <p:grpSpPr bwMode="auto">
          <a:xfrm>
            <a:off x="7185038" y="5240133"/>
            <a:ext cx="462943" cy="231494"/>
            <a:chOff x="5471160" y="4328160"/>
            <a:chExt cx="396240" cy="198120"/>
          </a:xfrm>
          <a:solidFill>
            <a:srgbClr val="2AA0CC"/>
          </a:solidFill>
        </p:grpSpPr>
        <p:sp>
          <p:nvSpPr>
            <p:cNvPr id="390" name="等腰三角形 389"/>
            <p:cNvSpPr/>
            <p:nvPr/>
          </p:nvSpPr>
          <p:spPr>
            <a:xfrm rot="5400000">
              <a:off x="5471159" y="4328326"/>
              <a:ext cx="198360" cy="19838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91" name="等腰三角形 390"/>
            <p:cNvSpPr/>
            <p:nvPr/>
          </p:nvSpPr>
          <p:spPr>
            <a:xfrm rot="5400000">
              <a:off x="5669538" y="4328326"/>
              <a:ext cx="198360" cy="19838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369" name="矩形 375"/>
          <p:cNvSpPr>
            <a:spLocks noChangeArrowheads="1"/>
          </p:cNvSpPr>
          <p:nvPr/>
        </p:nvSpPr>
        <p:spPr bwMode="auto">
          <a:xfrm>
            <a:off x="7802092" y="4924333"/>
            <a:ext cx="2875433" cy="52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grpSp>
        <p:nvGrpSpPr>
          <p:cNvPr id="15370" name="组合 376"/>
          <p:cNvGrpSpPr>
            <a:grpSpLocks/>
          </p:cNvGrpSpPr>
          <p:nvPr/>
        </p:nvGrpSpPr>
        <p:grpSpPr bwMode="auto">
          <a:xfrm>
            <a:off x="8254320" y="2948628"/>
            <a:ext cx="231472" cy="462988"/>
            <a:chOff x="6386374" y="2320741"/>
            <a:chExt cx="198120" cy="396240"/>
          </a:xfrm>
          <a:solidFill>
            <a:srgbClr val="F23632"/>
          </a:solidFill>
        </p:grpSpPr>
        <p:sp>
          <p:nvSpPr>
            <p:cNvPr id="388" name="等腰三角形 387"/>
            <p:cNvSpPr/>
            <p:nvPr/>
          </p:nvSpPr>
          <p:spPr>
            <a:xfrm>
              <a:off x="6386956" y="2518554"/>
              <a:ext cx="197021" cy="19836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89" name="等腰三角形 388"/>
            <p:cNvSpPr/>
            <p:nvPr/>
          </p:nvSpPr>
          <p:spPr>
            <a:xfrm>
              <a:off x="6386956" y="2320193"/>
              <a:ext cx="197021" cy="19836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371" name="矩形 377"/>
          <p:cNvSpPr>
            <a:spLocks noChangeArrowheads="1"/>
          </p:cNvSpPr>
          <p:nvPr/>
        </p:nvSpPr>
        <p:spPr bwMode="auto">
          <a:xfrm>
            <a:off x="7704162" y="2021755"/>
            <a:ext cx="2875433" cy="52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grpSp>
        <p:nvGrpSpPr>
          <p:cNvPr id="15372" name="组合 378"/>
          <p:cNvGrpSpPr>
            <a:grpSpLocks/>
          </p:cNvGrpSpPr>
          <p:nvPr/>
        </p:nvGrpSpPr>
        <p:grpSpPr bwMode="auto">
          <a:xfrm flipH="1">
            <a:off x="4687065" y="1785531"/>
            <a:ext cx="462943" cy="231494"/>
            <a:chOff x="5471160" y="4328160"/>
            <a:chExt cx="396240" cy="198120"/>
          </a:xfrm>
          <a:solidFill>
            <a:srgbClr val="2AA0CC"/>
          </a:solidFill>
        </p:grpSpPr>
        <p:sp>
          <p:nvSpPr>
            <p:cNvPr id="386" name="等腰三角形 385"/>
            <p:cNvSpPr/>
            <p:nvPr/>
          </p:nvSpPr>
          <p:spPr>
            <a:xfrm rot="5400000">
              <a:off x="5471305" y="4328499"/>
              <a:ext cx="198360" cy="19838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87" name="等腰三角形 386"/>
            <p:cNvSpPr/>
            <p:nvPr/>
          </p:nvSpPr>
          <p:spPr>
            <a:xfrm rot="5400000">
              <a:off x="5669685" y="4328499"/>
              <a:ext cx="198360" cy="19838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373" name="矩形 379"/>
          <p:cNvSpPr>
            <a:spLocks noChangeArrowheads="1"/>
          </p:cNvSpPr>
          <p:nvPr/>
        </p:nvSpPr>
        <p:spPr bwMode="auto">
          <a:xfrm>
            <a:off x="1514475" y="1426197"/>
            <a:ext cx="3129547" cy="52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sp>
        <p:nvSpPr>
          <p:cNvPr id="15374" name="矩形 380"/>
          <p:cNvSpPr>
            <a:spLocks noChangeArrowheads="1"/>
          </p:cNvSpPr>
          <p:nvPr/>
        </p:nvSpPr>
        <p:spPr bwMode="auto">
          <a:xfrm>
            <a:off x="1514475" y="4614418"/>
            <a:ext cx="2875433" cy="52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grpSp>
        <p:nvGrpSpPr>
          <p:cNvPr id="15375" name="组合 381"/>
          <p:cNvGrpSpPr>
            <a:grpSpLocks/>
          </p:cNvGrpSpPr>
          <p:nvPr/>
        </p:nvGrpSpPr>
        <p:grpSpPr bwMode="auto">
          <a:xfrm rot="16200000" flipH="1">
            <a:off x="3777676" y="4166880"/>
            <a:ext cx="462988" cy="231472"/>
            <a:chOff x="5471160" y="4328160"/>
            <a:chExt cx="396240" cy="198120"/>
          </a:xfrm>
          <a:solidFill>
            <a:srgbClr val="F23632"/>
          </a:solidFill>
        </p:grpSpPr>
        <p:sp>
          <p:nvSpPr>
            <p:cNvPr id="384" name="等腰三角形 383"/>
            <p:cNvSpPr/>
            <p:nvPr/>
          </p:nvSpPr>
          <p:spPr>
            <a:xfrm rot="5400000">
              <a:off x="5471983" y="4328092"/>
              <a:ext cx="197020" cy="19836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85" name="等腰三角形 384"/>
            <p:cNvSpPr/>
            <p:nvPr/>
          </p:nvSpPr>
          <p:spPr>
            <a:xfrm rot="5400000">
              <a:off x="5670343" y="4328092"/>
              <a:ext cx="197020" cy="19836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83" name="六边形 382"/>
          <p:cNvSpPr/>
          <p:nvPr/>
        </p:nvSpPr>
        <p:spPr bwMode="auto">
          <a:xfrm>
            <a:off x="5762625" y="3254375"/>
            <a:ext cx="738188" cy="636589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文本框 5">
            <a:extLst>
              <a:ext uri="{FF2B5EF4-FFF2-40B4-BE49-F238E27FC236}">
                <a16:creationId xmlns:a16="http://schemas.microsoft.com/office/drawing/2014/main" id="{6ED6497D-28FC-4F97-BB3A-A6EA4BB93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342285A7-5869-41C5-A275-528108FA7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998357" y="5296773"/>
            <a:ext cx="3072192" cy="502827"/>
          </a:xfrm>
          <a:prstGeom prst="ellipse">
            <a:avLst/>
          </a:prstGeom>
          <a:gradFill>
            <a:gsLst>
              <a:gs pos="75000">
                <a:sysClr val="window" lastClr="FFFFFF">
                  <a:lumMod val="95000"/>
                  <a:alpha val="6000"/>
                </a:sysClr>
              </a:gs>
              <a:gs pos="100000">
                <a:sysClr val="window" lastClr="FFFFFF">
                  <a:alpha val="0"/>
                </a:sysClr>
              </a:gs>
              <a:gs pos="0">
                <a:sysClr val="windowText" lastClr="000000">
                  <a:lumMod val="75000"/>
                  <a:lumOff val="25000"/>
                  <a:alpha val="80000"/>
                </a:sys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softEdge rad="38100"/>
          </a:effectLst>
        </p:spPr>
        <p:txBody>
          <a:bodyPr anchor="ctr"/>
          <a:lstStyle/>
          <a:p>
            <a:pPr algn="ctr" defTabSz="1313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38" kern="0"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83250" y="5409750"/>
            <a:ext cx="3072192" cy="502827"/>
          </a:xfrm>
          <a:prstGeom prst="ellipse">
            <a:avLst/>
          </a:prstGeom>
          <a:gradFill>
            <a:gsLst>
              <a:gs pos="75000">
                <a:sysClr val="window" lastClr="FFFFFF">
                  <a:lumMod val="95000"/>
                  <a:alpha val="6000"/>
                </a:sysClr>
              </a:gs>
              <a:gs pos="100000">
                <a:sysClr val="window" lastClr="FFFFFF">
                  <a:alpha val="0"/>
                </a:sysClr>
              </a:gs>
              <a:gs pos="0">
                <a:sysClr val="windowText" lastClr="000000">
                  <a:lumMod val="75000"/>
                  <a:lumOff val="25000"/>
                  <a:alpha val="80000"/>
                </a:sys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softEdge rad="38100"/>
          </a:effectLst>
        </p:spPr>
        <p:txBody>
          <a:bodyPr anchor="ctr"/>
          <a:lstStyle/>
          <a:p>
            <a:pPr algn="ctr" defTabSz="1313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38" kern="0"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25172" y="3215797"/>
            <a:ext cx="5226830" cy="3079844"/>
            <a:chOff x="2740424" y="1131590"/>
            <a:chExt cx="4521600" cy="2664296"/>
          </a:xfrm>
          <a:scene3d>
            <a:camera prst="perspectiveFront">
              <a:rot lat="21540000" lon="21299994" rev="0"/>
            </a:camera>
            <a:lightRig rig="balanced" dir="t">
              <a:rot lat="0" lon="0" rev="4800000"/>
            </a:lightRig>
          </a:scene3d>
        </p:grpSpPr>
        <p:sp>
          <p:nvSpPr>
            <p:cNvPr id="15" name="六边形 1"/>
            <p:cNvSpPr>
              <a:spLocks noChangeAspect="1"/>
            </p:cNvSpPr>
            <p:nvPr/>
          </p:nvSpPr>
          <p:spPr>
            <a:xfrm>
              <a:off x="2740424" y="1215122"/>
              <a:ext cx="1879200" cy="1620000"/>
            </a:xfrm>
            <a:custGeom>
              <a:avLst/>
              <a:gdLst/>
              <a:ahLst/>
              <a:cxnLst/>
              <a:rect l="l" t="t" r="r" b="b"/>
              <a:pathLst>
                <a:path w="2004703" h="1728192">
                  <a:moveTo>
                    <a:pt x="514742" y="125294"/>
                  </a:moveTo>
                  <a:lnTo>
                    <a:pt x="145341" y="864096"/>
                  </a:lnTo>
                  <a:lnTo>
                    <a:pt x="514742" y="1602898"/>
                  </a:lnTo>
                  <a:lnTo>
                    <a:pt x="1489961" y="1602898"/>
                  </a:lnTo>
                  <a:lnTo>
                    <a:pt x="1859362" y="864096"/>
                  </a:lnTo>
                  <a:lnTo>
                    <a:pt x="1489961" y="125294"/>
                  </a:lnTo>
                  <a:close/>
                  <a:moveTo>
                    <a:pt x="432048" y="0"/>
                  </a:moveTo>
                  <a:lnTo>
                    <a:pt x="1572655" y="0"/>
                  </a:lnTo>
                  <a:lnTo>
                    <a:pt x="2004703" y="864096"/>
                  </a:lnTo>
                  <a:lnTo>
                    <a:pt x="1572655" y="1728192"/>
                  </a:lnTo>
                  <a:lnTo>
                    <a:pt x="432048" y="1728192"/>
                  </a:lnTo>
                  <a:lnTo>
                    <a:pt x="0" y="864096"/>
                  </a:lnTo>
                  <a:close/>
                </a:path>
              </a:pathLst>
            </a:custGeom>
            <a:solidFill>
              <a:srgbClr val="2AA0CC"/>
            </a:solidFill>
            <a:ln w="25400" cap="flat" cmpd="sng" algn="ctr">
              <a:noFill/>
              <a:prstDash val="solid"/>
            </a:ln>
            <a:effectLst/>
            <a:sp3d z="-1270000" extrusionH="2540000" prstMaterial="plastic"/>
          </p:spPr>
          <p:txBody>
            <a:bodyPr anchor="ctr"/>
            <a:lstStyle/>
            <a:p>
              <a:pPr algn="ctr" defTabSz="131326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438" kern="0"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6" name="六边形 1"/>
            <p:cNvSpPr>
              <a:spLocks noChangeAspect="1"/>
            </p:cNvSpPr>
            <p:nvPr/>
          </p:nvSpPr>
          <p:spPr>
            <a:xfrm>
              <a:off x="4355976" y="2067694"/>
              <a:ext cx="2004703" cy="1728192"/>
            </a:xfrm>
            <a:custGeom>
              <a:avLst/>
              <a:gdLst/>
              <a:ahLst/>
              <a:cxnLst/>
              <a:rect l="l" t="t" r="r" b="b"/>
              <a:pathLst>
                <a:path w="2004703" h="1728192">
                  <a:moveTo>
                    <a:pt x="514742" y="125294"/>
                  </a:moveTo>
                  <a:lnTo>
                    <a:pt x="145341" y="864096"/>
                  </a:lnTo>
                  <a:lnTo>
                    <a:pt x="514742" y="1602898"/>
                  </a:lnTo>
                  <a:lnTo>
                    <a:pt x="1489961" y="1602898"/>
                  </a:lnTo>
                  <a:lnTo>
                    <a:pt x="1859362" y="864096"/>
                  </a:lnTo>
                  <a:lnTo>
                    <a:pt x="1489961" y="125294"/>
                  </a:lnTo>
                  <a:close/>
                  <a:moveTo>
                    <a:pt x="432048" y="0"/>
                  </a:moveTo>
                  <a:lnTo>
                    <a:pt x="1572655" y="0"/>
                  </a:lnTo>
                  <a:lnTo>
                    <a:pt x="2004703" y="864096"/>
                  </a:lnTo>
                  <a:lnTo>
                    <a:pt x="1572655" y="1728192"/>
                  </a:lnTo>
                  <a:lnTo>
                    <a:pt x="432048" y="1728192"/>
                  </a:lnTo>
                  <a:lnTo>
                    <a:pt x="0" y="864096"/>
                  </a:lnTo>
                  <a:close/>
                </a:path>
              </a:pathLst>
            </a:custGeom>
            <a:solidFill>
              <a:srgbClr val="F23632"/>
            </a:solidFill>
            <a:ln w="25400" cap="flat" cmpd="sng" algn="ctr">
              <a:noFill/>
              <a:prstDash val="solid"/>
            </a:ln>
            <a:effectLst/>
            <a:sp3d extrusionH="2540000" prstMaterial="plastic"/>
          </p:spPr>
          <p:txBody>
            <a:bodyPr anchor="ctr"/>
            <a:lstStyle/>
            <a:p>
              <a:pPr algn="ctr" defTabSz="131326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438" kern="0"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7" name="六边形 1"/>
            <p:cNvSpPr>
              <a:spLocks noChangeAspect="1"/>
            </p:cNvSpPr>
            <p:nvPr/>
          </p:nvSpPr>
          <p:spPr>
            <a:xfrm>
              <a:off x="5508104" y="1131590"/>
              <a:ext cx="1753920" cy="1512000"/>
            </a:xfrm>
            <a:custGeom>
              <a:avLst/>
              <a:gdLst/>
              <a:ahLst/>
              <a:cxnLst/>
              <a:rect l="l" t="t" r="r" b="b"/>
              <a:pathLst>
                <a:path w="2004703" h="1728192">
                  <a:moveTo>
                    <a:pt x="514742" y="125294"/>
                  </a:moveTo>
                  <a:lnTo>
                    <a:pt x="145341" y="864096"/>
                  </a:lnTo>
                  <a:lnTo>
                    <a:pt x="514742" y="1602898"/>
                  </a:lnTo>
                  <a:lnTo>
                    <a:pt x="1489961" y="1602898"/>
                  </a:lnTo>
                  <a:lnTo>
                    <a:pt x="1859362" y="864096"/>
                  </a:lnTo>
                  <a:lnTo>
                    <a:pt x="1489961" y="125294"/>
                  </a:lnTo>
                  <a:close/>
                  <a:moveTo>
                    <a:pt x="432048" y="0"/>
                  </a:moveTo>
                  <a:lnTo>
                    <a:pt x="1572655" y="0"/>
                  </a:lnTo>
                  <a:lnTo>
                    <a:pt x="2004703" y="864096"/>
                  </a:lnTo>
                  <a:lnTo>
                    <a:pt x="1572655" y="1728192"/>
                  </a:lnTo>
                  <a:lnTo>
                    <a:pt x="432048" y="1728192"/>
                  </a:lnTo>
                  <a:lnTo>
                    <a:pt x="0" y="864096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  <a:sp3d z="-762000" extrusionH="2540000" prstMaterial="plastic"/>
          </p:spPr>
          <p:txBody>
            <a:bodyPr anchor="ctr"/>
            <a:lstStyle/>
            <a:p>
              <a:pPr algn="ctr" defTabSz="131326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438" kern="0">
                <a:latin typeface="+mn-lt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 flipH="1">
            <a:off x="2295525" y="4298486"/>
            <a:ext cx="1230313" cy="0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flipV="1">
            <a:off x="2295525" y="2847511"/>
            <a:ext cx="0" cy="1450975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>
            <a:off x="1625600" y="2847511"/>
            <a:ext cx="1339850" cy="0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 flipV="1">
            <a:off x="6070600" y="2847511"/>
            <a:ext cx="0" cy="1401762"/>
          </a:xfrm>
          <a:prstGeom prst="line">
            <a:avLst/>
          </a:prstGeom>
          <a:noFill/>
          <a:ln w="9525" algn="ctr">
            <a:solidFill>
              <a:srgbClr val="F23632"/>
            </a:solidFill>
            <a:prstDash val="dash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5400675" y="2847511"/>
            <a:ext cx="1339850" cy="0"/>
          </a:xfrm>
          <a:prstGeom prst="line">
            <a:avLst/>
          </a:prstGeom>
          <a:noFill/>
          <a:ln w="9525" algn="ctr">
            <a:solidFill>
              <a:srgbClr val="F23632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 flipH="1">
            <a:off x="8464550" y="4298486"/>
            <a:ext cx="1436688" cy="0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直接连接符 23"/>
          <p:cNvCxnSpPr>
            <a:cxnSpLocks noChangeShapeType="1"/>
          </p:cNvCxnSpPr>
          <p:nvPr/>
        </p:nvCxnSpPr>
        <p:spPr bwMode="auto">
          <a:xfrm flipV="1">
            <a:off x="9901238" y="2847511"/>
            <a:ext cx="0" cy="1450975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连接符 24"/>
          <p:cNvCxnSpPr>
            <a:cxnSpLocks noChangeShapeType="1"/>
          </p:cNvCxnSpPr>
          <p:nvPr/>
        </p:nvCxnSpPr>
        <p:spPr bwMode="auto">
          <a:xfrm>
            <a:off x="9231313" y="2847511"/>
            <a:ext cx="1339850" cy="0"/>
          </a:xfrm>
          <a:prstGeom prst="line">
            <a:avLst/>
          </a:prstGeom>
          <a:noFill/>
          <a:ln w="9525" algn="ctr">
            <a:solidFill>
              <a:srgbClr val="2AA0CC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071563" y="1574337"/>
            <a:ext cx="2960687" cy="912075"/>
            <a:chOff x="418529" y="1307533"/>
            <a:chExt cx="2226715" cy="685568"/>
          </a:xfrm>
        </p:grpSpPr>
        <p:sp>
          <p:nvSpPr>
            <p:cNvPr id="16411" name="TextBox 25"/>
            <p:cNvSpPr txBox="1">
              <a:spLocks noChangeArrowheads="1"/>
            </p:cNvSpPr>
            <p:nvPr/>
          </p:nvSpPr>
          <p:spPr bwMode="auto">
            <a:xfrm>
              <a:off x="738774" y="1307533"/>
              <a:ext cx="1295962" cy="30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13128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16412" name="矩形 1"/>
            <p:cNvSpPr>
              <a:spLocks noChangeArrowheads="1"/>
            </p:cNvSpPr>
            <p:nvPr/>
          </p:nvSpPr>
          <p:spPr bwMode="auto">
            <a:xfrm>
              <a:off x="418529" y="1646087"/>
              <a:ext cx="2226715" cy="347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611688" y="1574335"/>
            <a:ext cx="2925762" cy="912074"/>
            <a:chOff x="349445" y="1307533"/>
            <a:chExt cx="2199621" cy="685567"/>
          </a:xfrm>
        </p:grpSpPr>
        <p:sp>
          <p:nvSpPr>
            <p:cNvPr id="16409" name="TextBox 25"/>
            <p:cNvSpPr txBox="1">
              <a:spLocks noChangeArrowheads="1"/>
            </p:cNvSpPr>
            <p:nvPr/>
          </p:nvSpPr>
          <p:spPr bwMode="auto">
            <a:xfrm>
              <a:off x="738774" y="1307533"/>
              <a:ext cx="1295962" cy="30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13128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16410" name="矩形 1"/>
            <p:cNvSpPr>
              <a:spLocks noChangeArrowheads="1"/>
            </p:cNvSpPr>
            <p:nvPr/>
          </p:nvSpPr>
          <p:spPr bwMode="auto">
            <a:xfrm>
              <a:off x="349445" y="1646086"/>
              <a:ext cx="2199621" cy="347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507413" y="1574336"/>
            <a:ext cx="2952750" cy="923225"/>
            <a:chOff x="276643" y="1307533"/>
            <a:chExt cx="2220224" cy="693989"/>
          </a:xfrm>
        </p:grpSpPr>
        <p:sp>
          <p:nvSpPr>
            <p:cNvPr id="16407" name="TextBox 25"/>
            <p:cNvSpPr txBox="1">
              <a:spLocks noChangeArrowheads="1"/>
            </p:cNvSpPr>
            <p:nvPr/>
          </p:nvSpPr>
          <p:spPr bwMode="auto">
            <a:xfrm>
              <a:off x="738774" y="1307533"/>
              <a:ext cx="1295962" cy="30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13128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31286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31286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16408" name="矩形 1"/>
            <p:cNvSpPr>
              <a:spLocks noChangeArrowheads="1"/>
            </p:cNvSpPr>
            <p:nvPr/>
          </p:nvSpPr>
          <p:spPr bwMode="auto">
            <a:xfrm>
              <a:off x="276643" y="1654488"/>
              <a:ext cx="2220224" cy="347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</p:grpSp>
      <p:sp>
        <p:nvSpPr>
          <p:cNvPr id="35" name="文本框 5">
            <a:extLst>
              <a:ext uri="{FF2B5EF4-FFF2-40B4-BE49-F238E27FC236}">
                <a16:creationId xmlns:a16="http://schemas.microsoft.com/office/drawing/2014/main" id="{BE7CC746-A665-4E5A-9BE9-755B71BE9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9F3D8728-EDAD-4777-9C34-0C38E9091E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心圆 6"/>
          <p:cNvSpPr/>
          <p:nvPr/>
        </p:nvSpPr>
        <p:spPr>
          <a:xfrm>
            <a:off x="4242951" y="2012197"/>
            <a:ext cx="3706095" cy="3706095"/>
          </a:xfrm>
          <a:prstGeom prst="donut">
            <a:avLst>
              <a:gd name="adj" fmla="val 95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717365" y="2057584"/>
            <a:ext cx="1186294" cy="1186293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717369" y="4486611"/>
            <a:ext cx="1186293" cy="1186293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288339" y="4486611"/>
            <a:ext cx="1186293" cy="1186293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288341" y="2057582"/>
            <a:ext cx="1186293" cy="1186293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43539" y="3212783"/>
            <a:ext cx="1304923" cy="13049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20334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中心内容</a:t>
            </a:r>
          </a:p>
        </p:txBody>
      </p:sp>
      <p:sp>
        <p:nvSpPr>
          <p:cNvPr id="19" name="右箭头 18"/>
          <p:cNvSpPr/>
          <p:nvPr/>
        </p:nvSpPr>
        <p:spPr>
          <a:xfrm rot="8100000">
            <a:off x="5269242" y="4278038"/>
            <a:ext cx="439806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 rot="13500000">
            <a:off x="5230163" y="2979092"/>
            <a:ext cx="439806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1" name="右箭头 20"/>
          <p:cNvSpPr/>
          <p:nvPr/>
        </p:nvSpPr>
        <p:spPr>
          <a:xfrm rot="18900000">
            <a:off x="6528559" y="2990958"/>
            <a:ext cx="439806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" name="右箭头 21"/>
          <p:cNvSpPr/>
          <p:nvPr/>
        </p:nvSpPr>
        <p:spPr>
          <a:xfrm rot="2700000">
            <a:off x="6497462" y="4275388"/>
            <a:ext cx="439806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66301" y="2057582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966301" y="2551920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8082413" y="2469229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966301" y="4539424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966301" y="5033762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8082413" y="4951071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2547376" y="2057582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60845" y="2551920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2845587" y="2469229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560845" y="4539424"/>
            <a:ext cx="3704801" cy="1140669"/>
            <a:chOff x="560845" y="4520748"/>
            <a:chExt cx="3704801" cy="1140669"/>
          </a:xfrm>
        </p:grpSpPr>
        <p:sp>
          <p:nvSpPr>
            <p:cNvPr id="34" name="文本框 33"/>
            <p:cNvSpPr txBox="1"/>
            <p:nvPr/>
          </p:nvSpPr>
          <p:spPr>
            <a:xfrm>
              <a:off x="2547376" y="4520748"/>
              <a:ext cx="17182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输入小标题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60845" y="5015086"/>
              <a:ext cx="37048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输入说明性文字，输入说明性文字</a:t>
              </a:r>
            </a:p>
            <a:p>
              <a:pPr algn="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输入说明性文字，输入说明性文字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2845587" y="4932395"/>
              <a:ext cx="1285120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5">
            <a:extLst>
              <a:ext uri="{FF2B5EF4-FFF2-40B4-BE49-F238E27FC236}">
                <a16:creationId xmlns:a16="http://schemas.microsoft.com/office/drawing/2014/main" id="{C9F8A4AE-5EB2-4405-AD76-9F0558C23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DB082071-C25A-4483-82E9-ABE6EAAC74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90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486525"/>
            <a:ext cx="12192000" cy="371475"/>
          </a:xfrm>
          <a:prstGeom prst="rect">
            <a:avLst/>
          </a:prstGeom>
          <a:solidFill>
            <a:srgbClr val="FF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Oval 33"/>
          <p:cNvSpPr>
            <a:spLocks noChangeArrowheads="1"/>
          </p:cNvSpPr>
          <p:nvPr/>
        </p:nvSpPr>
        <p:spPr bwMode="auto">
          <a:xfrm flipH="1">
            <a:off x="8461375" y="3983038"/>
            <a:ext cx="715963" cy="715962"/>
          </a:xfrm>
          <a:prstGeom prst="ellipse">
            <a:avLst/>
          </a:prstGeom>
          <a:solidFill>
            <a:srgbClr val="F23632"/>
          </a:solidFill>
          <a:ln>
            <a:noFill/>
          </a:ln>
          <a:extLst/>
        </p:spPr>
        <p:txBody>
          <a:bodyPr wrap="none" lIns="108204" tIns="56388" rIns="108204" bIns="5638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%40</a:t>
            </a:r>
          </a:p>
        </p:txBody>
      </p:sp>
      <p:sp>
        <p:nvSpPr>
          <p:cNvPr id="13" name="任意多边形 1759"/>
          <p:cNvSpPr>
            <a:spLocks/>
          </p:cNvSpPr>
          <p:nvPr/>
        </p:nvSpPr>
        <p:spPr bwMode="auto">
          <a:xfrm>
            <a:off x="8440738" y="3041650"/>
            <a:ext cx="760412" cy="958850"/>
          </a:xfrm>
          <a:custGeom>
            <a:avLst/>
            <a:gdLst>
              <a:gd name="T0" fmla="*/ 0 w 21600"/>
              <a:gd name="T1" fmla="*/ 0 h 21600"/>
              <a:gd name="T2" fmla="*/ 26758546 w 21600"/>
              <a:gd name="T3" fmla="*/ 0 h 21600"/>
              <a:gd name="T4" fmla="*/ 26758546 w 21600"/>
              <a:gd name="T5" fmla="*/ 30762039 h 21600"/>
              <a:gd name="T6" fmla="*/ 24529905 w 21600"/>
              <a:gd name="T7" fmla="*/ 36854998 h 21600"/>
              <a:gd name="T8" fmla="*/ 18598445 w 21600"/>
              <a:gd name="T9" fmla="*/ 41025907 h 21600"/>
              <a:gd name="T10" fmla="*/ 14116380 w 21600"/>
              <a:gd name="T11" fmla="*/ 42536362 h 21600"/>
              <a:gd name="T12" fmla="*/ 7057574 w 21600"/>
              <a:gd name="T13" fmla="*/ 41025907 h 21600"/>
              <a:gd name="T14" fmla="*/ 2978140 w 21600"/>
              <a:gd name="T15" fmla="*/ 37211459 h 21600"/>
              <a:gd name="T16" fmla="*/ 375348 w 21600"/>
              <a:gd name="T17" fmla="*/ 31530095 h 21600"/>
              <a:gd name="T18" fmla="*/ 0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15621"/>
                </a:lnTo>
                <a:lnTo>
                  <a:pt x="19801" y="18715"/>
                </a:lnTo>
                <a:lnTo>
                  <a:pt x="15013" y="20833"/>
                </a:lnTo>
                <a:lnTo>
                  <a:pt x="11395" y="21600"/>
                </a:lnTo>
                <a:lnTo>
                  <a:pt x="5697" y="20833"/>
                </a:lnTo>
                <a:lnTo>
                  <a:pt x="2404" y="18896"/>
                </a:lnTo>
                <a:lnTo>
                  <a:pt x="303" y="16011"/>
                </a:lnTo>
                <a:lnTo>
                  <a:pt x="0" y="0"/>
                </a:lnTo>
                <a:close/>
              </a:path>
            </a:pathLst>
          </a:custGeom>
          <a:solidFill>
            <a:srgbClr val="F2363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455" name="Oval 24"/>
          <p:cNvSpPr>
            <a:spLocks noChangeArrowheads="1"/>
          </p:cNvSpPr>
          <p:nvPr/>
        </p:nvSpPr>
        <p:spPr bwMode="auto">
          <a:xfrm flipH="1">
            <a:off x="3173342" y="3982221"/>
            <a:ext cx="716103" cy="716168"/>
          </a:xfrm>
          <a:prstGeom prst="ellipse">
            <a:avLst/>
          </a:prstGeom>
          <a:solidFill>
            <a:srgbClr val="2AA0CC"/>
          </a:solidFill>
          <a:ln>
            <a:noFill/>
          </a:ln>
          <a:extLst/>
        </p:spPr>
        <p:txBody>
          <a:bodyPr wrap="none" lIns="108204" tIns="56388" rIns="108204" bIns="5638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%20</a:t>
            </a:r>
          </a:p>
        </p:txBody>
      </p:sp>
      <p:sp>
        <p:nvSpPr>
          <p:cNvPr id="18456" name="任意多边形 1759"/>
          <p:cNvSpPr>
            <a:spLocks/>
          </p:cNvSpPr>
          <p:nvPr/>
        </p:nvSpPr>
        <p:spPr bwMode="auto">
          <a:xfrm>
            <a:off x="3140969" y="3245103"/>
            <a:ext cx="786570" cy="699025"/>
          </a:xfrm>
          <a:custGeom>
            <a:avLst/>
            <a:gdLst>
              <a:gd name="T0" fmla="*/ 0 w 21600"/>
              <a:gd name="T1" fmla="*/ 0 h 21600"/>
              <a:gd name="T2" fmla="*/ 28657296 w 21600"/>
              <a:gd name="T3" fmla="*/ 0 h 21600"/>
              <a:gd name="T4" fmla="*/ 28657296 w 21600"/>
              <a:gd name="T5" fmla="*/ 16365238 h 21600"/>
              <a:gd name="T6" fmla="*/ 26270523 w 21600"/>
              <a:gd name="T7" fmla="*/ 19606630 h 21600"/>
              <a:gd name="T8" fmla="*/ 19918133 w 21600"/>
              <a:gd name="T9" fmla="*/ 21825539 h 21600"/>
              <a:gd name="T10" fmla="*/ 15118035 w 21600"/>
              <a:gd name="T11" fmla="*/ 22629090 h 21600"/>
              <a:gd name="T12" fmla="*/ 7558362 w 21600"/>
              <a:gd name="T13" fmla="*/ 21825539 h 21600"/>
              <a:gd name="T14" fmla="*/ 3189454 w 21600"/>
              <a:gd name="T15" fmla="*/ 19796271 h 21600"/>
              <a:gd name="T16" fmla="*/ 402015 w 21600"/>
              <a:gd name="T17" fmla="*/ 16773811 h 21600"/>
              <a:gd name="T18" fmla="*/ 0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15621"/>
                </a:lnTo>
                <a:lnTo>
                  <a:pt x="19801" y="18715"/>
                </a:lnTo>
                <a:lnTo>
                  <a:pt x="15013" y="20833"/>
                </a:lnTo>
                <a:lnTo>
                  <a:pt x="11395" y="21600"/>
                </a:lnTo>
                <a:lnTo>
                  <a:pt x="5697" y="20833"/>
                </a:lnTo>
                <a:lnTo>
                  <a:pt x="2404" y="18896"/>
                </a:lnTo>
                <a:lnTo>
                  <a:pt x="303" y="16011"/>
                </a:lnTo>
                <a:lnTo>
                  <a:pt x="0" y="0"/>
                </a:lnTo>
                <a:close/>
              </a:path>
            </a:pathLst>
          </a:custGeom>
          <a:solidFill>
            <a:srgbClr val="2AA0CC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" name="Text Box 35"/>
          <p:cNvSpPr txBox="1">
            <a:spLocks noChangeArrowheads="1"/>
          </p:cNvSpPr>
          <p:nvPr/>
        </p:nvSpPr>
        <p:spPr bwMode="auto">
          <a:xfrm>
            <a:off x="3316002" y="1573213"/>
            <a:ext cx="443198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0" dirty="0"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451" name="Oval 27"/>
          <p:cNvSpPr>
            <a:spLocks noChangeArrowheads="1"/>
          </p:cNvSpPr>
          <p:nvPr/>
        </p:nvSpPr>
        <p:spPr bwMode="auto">
          <a:xfrm flipH="1">
            <a:off x="4935221" y="3982221"/>
            <a:ext cx="718183" cy="716168"/>
          </a:xfrm>
          <a:prstGeom prst="ellipse">
            <a:avLst/>
          </a:prstGeom>
          <a:solidFill>
            <a:srgbClr val="F23632"/>
          </a:solidFill>
          <a:ln>
            <a:noFill/>
          </a:ln>
          <a:extLst/>
        </p:spPr>
        <p:txBody>
          <a:bodyPr wrap="none" lIns="108204" tIns="56388" rIns="108204" bIns="5638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%</a:t>
            </a:r>
            <a:r>
              <a:rPr lang="en-US" altLang="zh-CN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6</a:t>
            </a:r>
            <a:r>
              <a:rPr lang="zh-CN" altLang="en-US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0</a:t>
            </a:r>
          </a:p>
        </p:txBody>
      </p:sp>
      <p:sp>
        <p:nvSpPr>
          <p:cNvPr id="18452" name="任意多边形 1759"/>
          <p:cNvSpPr>
            <a:spLocks/>
          </p:cNvSpPr>
          <p:nvPr/>
        </p:nvSpPr>
        <p:spPr bwMode="auto">
          <a:xfrm>
            <a:off x="4916168" y="2630600"/>
            <a:ext cx="760093" cy="1321151"/>
          </a:xfrm>
          <a:custGeom>
            <a:avLst/>
            <a:gdLst>
              <a:gd name="T0" fmla="*/ 0 w 21600"/>
              <a:gd name="T1" fmla="*/ 0 h 21600"/>
              <a:gd name="T2" fmla="*/ 26747356 w 21600"/>
              <a:gd name="T3" fmla="*/ 0 h 21600"/>
              <a:gd name="T4" fmla="*/ 26747356 w 21600"/>
              <a:gd name="T5" fmla="*/ 58457796 h 21600"/>
              <a:gd name="T6" fmla="*/ 24519647 w 21600"/>
              <a:gd name="T7" fmla="*/ 70036317 h 21600"/>
              <a:gd name="T8" fmla="*/ 18590668 w 21600"/>
              <a:gd name="T9" fmla="*/ 77962447 h 21600"/>
              <a:gd name="T10" fmla="*/ 14110477 w 21600"/>
              <a:gd name="T11" fmla="*/ 80832730 h 21600"/>
              <a:gd name="T12" fmla="*/ 7054622 w 21600"/>
              <a:gd name="T13" fmla="*/ 77962447 h 21600"/>
              <a:gd name="T14" fmla="*/ 2976894 w 21600"/>
              <a:gd name="T15" fmla="*/ 70713697 h 21600"/>
              <a:gd name="T16" fmla="*/ 375191 w 21600"/>
              <a:gd name="T17" fmla="*/ 59917284 h 21600"/>
              <a:gd name="T18" fmla="*/ 0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15621"/>
                </a:lnTo>
                <a:lnTo>
                  <a:pt x="19801" y="18715"/>
                </a:lnTo>
                <a:lnTo>
                  <a:pt x="15013" y="20833"/>
                </a:lnTo>
                <a:lnTo>
                  <a:pt x="11395" y="21600"/>
                </a:lnTo>
                <a:lnTo>
                  <a:pt x="5697" y="20833"/>
                </a:lnTo>
                <a:lnTo>
                  <a:pt x="2404" y="18896"/>
                </a:lnTo>
                <a:lnTo>
                  <a:pt x="303" y="16011"/>
                </a:lnTo>
                <a:lnTo>
                  <a:pt x="0" y="0"/>
                </a:lnTo>
                <a:close/>
              </a:path>
            </a:pathLst>
          </a:custGeom>
          <a:solidFill>
            <a:srgbClr val="F2363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5097177" y="1573213"/>
            <a:ext cx="443198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0" dirty="0"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447" name="Oval 30"/>
          <p:cNvSpPr>
            <a:spLocks noChangeArrowheads="1"/>
          </p:cNvSpPr>
          <p:nvPr/>
        </p:nvSpPr>
        <p:spPr bwMode="auto">
          <a:xfrm flipH="1">
            <a:off x="6697344" y="3982221"/>
            <a:ext cx="718187" cy="716168"/>
          </a:xfrm>
          <a:prstGeom prst="ellipse">
            <a:avLst/>
          </a:prstGeom>
          <a:solidFill>
            <a:srgbClr val="2AA0CC"/>
          </a:solidFill>
          <a:ln>
            <a:noFill/>
          </a:ln>
          <a:extLst/>
        </p:spPr>
        <p:txBody>
          <a:bodyPr wrap="none" lIns="108204" tIns="56388" rIns="108204" bIns="5638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latin typeface="Adobe Garamond Pro" panose="02020502060506020403" pitchFamily="18" charset="0"/>
                <a:ea typeface="微软雅黑" panose="020B0503020204020204" pitchFamily="34" charset="-122"/>
              </a:rPr>
              <a:t>%50</a:t>
            </a:r>
          </a:p>
        </p:txBody>
      </p:sp>
      <p:sp>
        <p:nvSpPr>
          <p:cNvPr id="18448" name="任意多边形 1759"/>
          <p:cNvSpPr>
            <a:spLocks/>
          </p:cNvSpPr>
          <p:nvPr/>
        </p:nvSpPr>
        <p:spPr bwMode="auto">
          <a:xfrm>
            <a:off x="6678299" y="2818449"/>
            <a:ext cx="758191" cy="1180915"/>
          </a:xfrm>
          <a:custGeom>
            <a:avLst/>
            <a:gdLst>
              <a:gd name="T0" fmla="*/ 0 w 21600"/>
              <a:gd name="T1" fmla="*/ 0 h 21600"/>
              <a:gd name="T2" fmla="*/ 26613522 w 21600"/>
              <a:gd name="T3" fmla="*/ 0 h 21600"/>
              <a:gd name="T4" fmla="*/ 26613522 w 21600"/>
              <a:gd name="T5" fmla="*/ 46706217 h 21600"/>
              <a:gd name="T6" fmla="*/ 24396975 w 21600"/>
              <a:gd name="T7" fmla="*/ 55957182 h 21600"/>
              <a:gd name="T8" fmla="*/ 18497625 w 21600"/>
              <a:gd name="T9" fmla="*/ 62289902 h 21600"/>
              <a:gd name="T10" fmla="*/ 14039854 w 21600"/>
              <a:gd name="T11" fmla="*/ 64583204 h 21600"/>
              <a:gd name="T12" fmla="*/ 7019330 w 21600"/>
              <a:gd name="T13" fmla="*/ 62289902 h 21600"/>
              <a:gd name="T14" fmla="*/ 2961996 w 21600"/>
              <a:gd name="T15" fmla="*/ 56498356 h 21600"/>
              <a:gd name="T16" fmla="*/ 373338 w 21600"/>
              <a:gd name="T17" fmla="*/ 47872280 h 21600"/>
              <a:gd name="T18" fmla="*/ 0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15621"/>
                </a:lnTo>
                <a:lnTo>
                  <a:pt x="19801" y="18715"/>
                </a:lnTo>
                <a:lnTo>
                  <a:pt x="15013" y="20833"/>
                </a:lnTo>
                <a:lnTo>
                  <a:pt x="11395" y="21600"/>
                </a:lnTo>
                <a:lnTo>
                  <a:pt x="5697" y="20833"/>
                </a:lnTo>
                <a:lnTo>
                  <a:pt x="2404" y="18896"/>
                </a:lnTo>
                <a:lnTo>
                  <a:pt x="303" y="16011"/>
                </a:lnTo>
                <a:lnTo>
                  <a:pt x="0" y="0"/>
                </a:lnTo>
                <a:close/>
              </a:path>
            </a:pathLst>
          </a:custGeom>
          <a:solidFill>
            <a:srgbClr val="2AA0CC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9" name="Text Box 37"/>
          <p:cNvSpPr txBox="1">
            <a:spLocks noChangeArrowheads="1"/>
          </p:cNvSpPr>
          <p:nvPr/>
        </p:nvSpPr>
        <p:spPr bwMode="auto">
          <a:xfrm>
            <a:off x="6864065" y="1573213"/>
            <a:ext cx="443198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0" dirty="0"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8608727" y="1573213"/>
            <a:ext cx="443198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0" dirty="0"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8444" name="组合 30"/>
          <p:cNvGrpSpPr>
            <a:grpSpLocks/>
          </p:cNvGrpSpPr>
          <p:nvPr/>
        </p:nvGrpSpPr>
        <p:grpSpPr bwMode="auto">
          <a:xfrm>
            <a:off x="1970088" y="5080000"/>
            <a:ext cx="8396287" cy="881063"/>
            <a:chOff x="1796310" y="5194388"/>
            <a:chExt cx="8396559" cy="881966"/>
          </a:xfrm>
        </p:grpSpPr>
        <p:sp>
          <p:nvSpPr>
            <p:cNvPr id="32" name="圆角矩形 31"/>
            <p:cNvSpPr/>
            <p:nvPr/>
          </p:nvSpPr>
          <p:spPr>
            <a:xfrm>
              <a:off x="1796310" y="5194388"/>
              <a:ext cx="8396559" cy="881966"/>
            </a:xfrm>
            <a:prstGeom prst="roundRect">
              <a:avLst/>
            </a:prstGeom>
            <a:solidFill>
              <a:srgbClr val="4AADC5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46" name="矩形 32"/>
            <p:cNvSpPr>
              <a:spLocks noChangeArrowheads="1"/>
            </p:cNvSpPr>
            <p:nvPr/>
          </p:nvSpPr>
          <p:spPr bwMode="auto">
            <a:xfrm>
              <a:off x="2107344" y="5373550"/>
              <a:ext cx="783451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秋收万颗籽，点滴进步，成就价值是我们的一贯的追求。工作室为您提供专业的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美化与定制。</a:t>
              </a:r>
            </a:p>
          </p:txBody>
        </p:sp>
      </p:grpSp>
      <p:pic>
        <p:nvPicPr>
          <p:cNvPr id="34" name="Picture 28" descr="未标题-1">
            <a:extLst>
              <a:ext uri="{FF2B5EF4-FFF2-40B4-BE49-F238E27FC236}">
                <a16:creationId xmlns:a16="http://schemas.microsoft.com/office/drawing/2014/main" id="{F193DEF1-FA68-4767-B57A-24999F2E496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1375" y="793750"/>
            <a:ext cx="1285875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" name="Picture 31" descr="未标题-1">
            <a:extLst>
              <a:ext uri="{FF2B5EF4-FFF2-40B4-BE49-F238E27FC236}">
                <a16:creationId xmlns:a16="http://schemas.microsoft.com/office/drawing/2014/main" id="{029A95C5-EB8E-4C72-A9F6-EF0369948261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413500" y="793750"/>
            <a:ext cx="1285875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" name="Picture 34" descr="未标题-1">
            <a:extLst>
              <a:ext uri="{FF2B5EF4-FFF2-40B4-BE49-F238E27FC236}">
                <a16:creationId xmlns:a16="http://schemas.microsoft.com/office/drawing/2014/main" id="{B08E1EF4-5F6B-4858-93A3-CA3DBC6B2905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25" y="793750"/>
            <a:ext cx="1287463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" name="Picture 25" descr="未标题-1">
            <a:extLst>
              <a:ext uri="{FF2B5EF4-FFF2-40B4-BE49-F238E27FC236}">
                <a16:creationId xmlns:a16="http://schemas.microsoft.com/office/drawing/2014/main" id="{D5DFE7E7-2395-4874-B54D-4B9BB79BAC1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87663" y="793750"/>
            <a:ext cx="1287462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" name="文本框 5">
            <a:extLst>
              <a:ext uri="{FF2B5EF4-FFF2-40B4-BE49-F238E27FC236}">
                <a16:creationId xmlns:a16="http://schemas.microsoft.com/office/drawing/2014/main" id="{E220D6B2-F811-4DC5-B3AE-B4A3E1DAD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E4A7FE52-5AAC-4664-8A33-8B2A875EF0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58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2" grpId="1" bldLvl="0" animBg="1" autoUpdateAnimBg="0"/>
      <p:bldP spid="13" grpId="0" animBg="1"/>
      <p:bldP spid="30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486525"/>
            <a:ext cx="12192000" cy="371475"/>
          </a:xfrm>
          <a:prstGeom prst="rect">
            <a:avLst/>
          </a:prstGeom>
          <a:solidFill>
            <a:srgbClr val="FF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7" name="任意多边形 1010"/>
          <p:cNvSpPr>
            <a:spLocks/>
          </p:cNvSpPr>
          <p:nvPr/>
        </p:nvSpPr>
        <p:spPr bwMode="auto">
          <a:xfrm>
            <a:off x="1541238" y="1893175"/>
            <a:ext cx="2239512" cy="1863550"/>
          </a:xfrm>
          <a:custGeom>
            <a:avLst/>
            <a:gdLst>
              <a:gd name="T0" fmla="*/ 0 w 21600"/>
              <a:gd name="T1" fmla="*/ 50 h 21600"/>
              <a:gd name="T2" fmla="*/ 82 w 21600"/>
              <a:gd name="T3" fmla="*/ 242 h 21600"/>
              <a:gd name="T4" fmla="*/ 245 w 21600"/>
              <a:gd name="T5" fmla="*/ 201 h 21600"/>
              <a:gd name="T6" fmla="*/ 305 w 21600"/>
              <a:gd name="T7" fmla="*/ 277 h 21600"/>
              <a:gd name="T8" fmla="*/ 361 w 21600"/>
              <a:gd name="T9" fmla="*/ 177 h 21600"/>
              <a:gd name="T10" fmla="*/ 379 w 21600"/>
              <a:gd name="T11" fmla="*/ 169 h 21600"/>
              <a:gd name="T12" fmla="*/ 400 w 21600"/>
              <a:gd name="T13" fmla="*/ 0 h 21600"/>
              <a:gd name="T14" fmla="*/ 0 w 21600"/>
              <a:gd name="T15" fmla="*/ 5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3924"/>
                </a:moveTo>
                <a:lnTo>
                  <a:pt x="4449" y="18873"/>
                </a:lnTo>
                <a:lnTo>
                  <a:pt x="13250" y="15713"/>
                </a:lnTo>
                <a:lnTo>
                  <a:pt x="16514" y="21600"/>
                </a:lnTo>
                <a:lnTo>
                  <a:pt x="19509" y="13853"/>
                </a:lnTo>
                <a:lnTo>
                  <a:pt x="20512" y="13199"/>
                </a:lnTo>
                <a:lnTo>
                  <a:pt x="21600" y="0"/>
                </a:lnTo>
                <a:lnTo>
                  <a:pt x="0" y="3924"/>
                </a:lnTo>
                <a:close/>
              </a:path>
            </a:pathLst>
          </a:custGeom>
          <a:solidFill>
            <a:srgbClr val="F23632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6" name="TextBox 13"/>
          <p:cNvSpPr>
            <a:spLocks noChangeArrowheads="1"/>
          </p:cNvSpPr>
          <p:nvPr/>
        </p:nvSpPr>
        <p:spPr bwMode="auto">
          <a:xfrm rot="20880000">
            <a:off x="1905597" y="2183688"/>
            <a:ext cx="1628944" cy="95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3" name="任意多边形 1010"/>
          <p:cNvSpPr>
            <a:spLocks/>
          </p:cNvSpPr>
          <p:nvPr/>
        </p:nvSpPr>
        <p:spPr bwMode="auto">
          <a:xfrm>
            <a:off x="4927003" y="1909091"/>
            <a:ext cx="2237597" cy="1862915"/>
          </a:xfrm>
          <a:custGeom>
            <a:avLst/>
            <a:gdLst>
              <a:gd name="T0" fmla="*/ 0 w 21600"/>
              <a:gd name="T1" fmla="*/ 50 h 21600"/>
              <a:gd name="T2" fmla="*/ 82 w 21600"/>
              <a:gd name="T3" fmla="*/ 242 h 21600"/>
              <a:gd name="T4" fmla="*/ 245 w 21600"/>
              <a:gd name="T5" fmla="*/ 201 h 21600"/>
              <a:gd name="T6" fmla="*/ 305 w 21600"/>
              <a:gd name="T7" fmla="*/ 277 h 21600"/>
              <a:gd name="T8" fmla="*/ 361 w 21600"/>
              <a:gd name="T9" fmla="*/ 177 h 21600"/>
              <a:gd name="T10" fmla="*/ 379 w 21600"/>
              <a:gd name="T11" fmla="*/ 169 h 21600"/>
              <a:gd name="T12" fmla="*/ 400 w 21600"/>
              <a:gd name="T13" fmla="*/ 0 h 21600"/>
              <a:gd name="T14" fmla="*/ 0 w 21600"/>
              <a:gd name="T15" fmla="*/ 5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3924"/>
                </a:moveTo>
                <a:lnTo>
                  <a:pt x="4449" y="18873"/>
                </a:lnTo>
                <a:lnTo>
                  <a:pt x="13250" y="15713"/>
                </a:lnTo>
                <a:lnTo>
                  <a:pt x="16514" y="21600"/>
                </a:lnTo>
                <a:lnTo>
                  <a:pt x="19509" y="13853"/>
                </a:lnTo>
                <a:lnTo>
                  <a:pt x="20512" y="13199"/>
                </a:lnTo>
                <a:lnTo>
                  <a:pt x="21600" y="0"/>
                </a:lnTo>
                <a:lnTo>
                  <a:pt x="0" y="3924"/>
                </a:lnTo>
                <a:close/>
              </a:path>
            </a:pathLst>
          </a:custGeom>
          <a:solidFill>
            <a:srgbClr val="2AA0CC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2" name="TextBox 13"/>
          <p:cNvSpPr>
            <a:spLocks noChangeArrowheads="1"/>
          </p:cNvSpPr>
          <p:nvPr/>
        </p:nvSpPr>
        <p:spPr bwMode="auto">
          <a:xfrm rot="20880000">
            <a:off x="5295620" y="2183497"/>
            <a:ext cx="1627551" cy="95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9" name="任意多边形 1010"/>
          <p:cNvSpPr>
            <a:spLocks/>
          </p:cNvSpPr>
          <p:nvPr/>
        </p:nvSpPr>
        <p:spPr bwMode="auto">
          <a:xfrm>
            <a:off x="8289328" y="1915441"/>
            <a:ext cx="2237597" cy="1862915"/>
          </a:xfrm>
          <a:custGeom>
            <a:avLst/>
            <a:gdLst>
              <a:gd name="T0" fmla="*/ 0 w 21600"/>
              <a:gd name="T1" fmla="*/ 50 h 21600"/>
              <a:gd name="T2" fmla="*/ 82 w 21600"/>
              <a:gd name="T3" fmla="*/ 242 h 21600"/>
              <a:gd name="T4" fmla="*/ 245 w 21600"/>
              <a:gd name="T5" fmla="*/ 201 h 21600"/>
              <a:gd name="T6" fmla="*/ 305 w 21600"/>
              <a:gd name="T7" fmla="*/ 277 h 21600"/>
              <a:gd name="T8" fmla="*/ 361 w 21600"/>
              <a:gd name="T9" fmla="*/ 177 h 21600"/>
              <a:gd name="T10" fmla="*/ 379 w 21600"/>
              <a:gd name="T11" fmla="*/ 169 h 21600"/>
              <a:gd name="T12" fmla="*/ 400 w 21600"/>
              <a:gd name="T13" fmla="*/ 0 h 21600"/>
              <a:gd name="T14" fmla="*/ 0 w 21600"/>
              <a:gd name="T15" fmla="*/ 5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3924"/>
                </a:moveTo>
                <a:lnTo>
                  <a:pt x="4449" y="18873"/>
                </a:lnTo>
                <a:lnTo>
                  <a:pt x="13250" y="15713"/>
                </a:lnTo>
                <a:lnTo>
                  <a:pt x="16514" y="21600"/>
                </a:lnTo>
                <a:lnTo>
                  <a:pt x="19509" y="13853"/>
                </a:lnTo>
                <a:lnTo>
                  <a:pt x="20512" y="13199"/>
                </a:lnTo>
                <a:lnTo>
                  <a:pt x="21600" y="0"/>
                </a:lnTo>
                <a:lnTo>
                  <a:pt x="0" y="3924"/>
                </a:lnTo>
                <a:close/>
              </a:path>
            </a:pathLst>
          </a:custGeom>
          <a:solidFill>
            <a:srgbClr val="F23632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68" name="TextBox 13"/>
          <p:cNvSpPr>
            <a:spLocks noChangeArrowheads="1"/>
          </p:cNvSpPr>
          <p:nvPr/>
        </p:nvSpPr>
        <p:spPr bwMode="auto">
          <a:xfrm rot="20880000">
            <a:off x="8633573" y="2189847"/>
            <a:ext cx="1627551" cy="95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64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5" r="14304" b="6667"/>
          <a:stretch>
            <a:fillRect/>
          </a:stretch>
        </p:blipFill>
        <p:spPr bwMode="auto">
          <a:xfrm>
            <a:off x="4891088" y="4175125"/>
            <a:ext cx="2301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9"/>
          <a:stretch>
            <a:fillRect/>
          </a:stretch>
        </p:blipFill>
        <p:spPr bwMode="auto">
          <a:xfrm>
            <a:off x="1541463" y="4175125"/>
            <a:ext cx="23193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4175125"/>
            <a:ext cx="21732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文本框 5">
            <a:extLst>
              <a:ext uri="{FF2B5EF4-FFF2-40B4-BE49-F238E27FC236}">
                <a16:creationId xmlns:a16="http://schemas.microsoft.com/office/drawing/2014/main" id="{B8DF2368-6C05-460A-BFF7-0CD43ECE2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8692B636-1F5B-436C-BAC8-84E02E48EB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  <p:pic>
        <p:nvPicPr>
          <p:cNvPr id="32" name="Picture 5" descr="图片1">
            <a:extLst>
              <a:ext uri="{FF2B5EF4-FFF2-40B4-BE49-F238E27FC236}">
                <a16:creationId xmlns:a16="http://schemas.microsoft.com/office/drawing/2014/main" id="{AF5858FD-F260-4DD2-B21F-CA3E83132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624013"/>
            <a:ext cx="2824163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0" descr="图片1">
            <a:extLst>
              <a:ext uri="{FF2B5EF4-FFF2-40B4-BE49-F238E27FC236}">
                <a16:creationId xmlns:a16="http://schemas.microsoft.com/office/drawing/2014/main" id="{7ECC39DA-8D3A-4B6D-8D7B-9CD36F9F9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38" y="1624013"/>
            <a:ext cx="2821749" cy="242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" name="Picture 15" descr="图片1">
            <a:extLst>
              <a:ext uri="{FF2B5EF4-FFF2-40B4-BE49-F238E27FC236}">
                <a16:creationId xmlns:a16="http://schemas.microsoft.com/office/drawing/2014/main" id="{69EC8152-FBBB-42DC-96EB-4D3C08833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3" y="1630363"/>
            <a:ext cx="2821749" cy="242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619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75160" y="1571765"/>
            <a:ext cx="3338996" cy="1133475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输入小节标题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75160" y="3014338"/>
            <a:ext cx="3338996" cy="102440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输入与本节相关的描述文字，你也可以删除这个文本框。</a:t>
            </a:r>
          </a:p>
        </p:txBody>
      </p:sp>
      <p:sp>
        <p:nvSpPr>
          <p:cNvPr id="4" name="椭圆 3"/>
          <p:cNvSpPr/>
          <p:nvPr/>
        </p:nvSpPr>
        <p:spPr>
          <a:xfrm>
            <a:off x="1071069" y="2381250"/>
            <a:ext cx="2095500" cy="20955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28779" y="1741852"/>
            <a:ext cx="1893099" cy="1893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840094" y="2784915"/>
            <a:ext cx="31173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72B6AD25-0B11-4346-857F-D6232E56AA1D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7B7AD9D-B03B-4C7A-AC5F-0F89591B3E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798384">
            <a:off x="1541058" y="776257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418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704850" y="5355771"/>
            <a:ext cx="10782300" cy="821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如有必要，在这里输入辅助性文字，如无必要，请删除此文本框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044253" y="5179815"/>
            <a:ext cx="8103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041400" y="1695449"/>
            <a:ext cx="1611086" cy="1611086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874105" y="1695449"/>
            <a:ext cx="1611086" cy="1611086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706810" y="1695449"/>
            <a:ext cx="1611086" cy="1611086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solidFill>
                <a:srgbClr val="20334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9539514" y="1695449"/>
            <a:ext cx="1611086" cy="1611086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02413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902413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1065688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3730019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30019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3893294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557625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557625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6720900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9385231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385231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3" name="直接连接符 62"/>
          <p:cNvCxnSpPr/>
          <p:nvPr/>
        </p:nvCxnSpPr>
        <p:spPr>
          <a:xfrm>
            <a:off x="9548506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359807" y="1836056"/>
            <a:ext cx="9071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S</a:t>
            </a:r>
            <a:endParaRPr lang="en-US" altLang="zh-CN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ea typeface="微软雅黑" panose="020B0503020204020204" pitchFamily="34" charset="-122"/>
              </a:rPr>
              <a:t>优势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217219" y="1836056"/>
            <a:ext cx="9071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W</a:t>
            </a:r>
            <a:endParaRPr lang="en-US" altLang="zh-CN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ea typeface="微软雅黑" panose="020B0503020204020204" pitchFamily="34" charset="-122"/>
              </a:rPr>
              <a:t>劣势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072626" y="1836056"/>
            <a:ext cx="9071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O</a:t>
            </a:r>
            <a:endParaRPr lang="en-US" altLang="zh-CN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ea typeface="微软雅黑" panose="020B0503020204020204" pitchFamily="34" charset="-122"/>
              </a:rPr>
              <a:t>机遇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916233" y="1836056"/>
            <a:ext cx="9071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T</a:t>
            </a:r>
            <a:endParaRPr lang="en-US" altLang="zh-CN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ea typeface="微软雅黑" panose="020B0503020204020204" pitchFamily="34" charset="-122"/>
              </a:rPr>
              <a:t>威胁</a:t>
            </a:r>
          </a:p>
        </p:txBody>
      </p:sp>
      <p:sp>
        <p:nvSpPr>
          <p:cNvPr id="75" name="文本框 5">
            <a:extLst>
              <a:ext uri="{FF2B5EF4-FFF2-40B4-BE49-F238E27FC236}">
                <a16:creationId xmlns:a16="http://schemas.microsoft.com/office/drawing/2014/main" id="{B6D59DBF-A6A2-4E5F-A321-5BC7E6B86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6" name="图片 75">
            <a:extLst>
              <a:ext uri="{FF2B5EF4-FFF2-40B4-BE49-F238E27FC236}">
                <a16:creationId xmlns:a16="http://schemas.microsoft.com/office/drawing/2014/main" id="{CF21AC1E-77AA-4A61-B384-FC86849F23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437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6129152" y="4459351"/>
            <a:ext cx="717826" cy="717360"/>
          </a:xfrm>
          <a:prstGeom prst="ellipse">
            <a:avLst/>
          </a:prstGeom>
          <a:solidFill>
            <a:srgbClr val="F2363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04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 flipH="1">
            <a:off x="4243132" y="3247969"/>
            <a:ext cx="717199" cy="719186"/>
          </a:xfrm>
          <a:prstGeom prst="ellipse">
            <a:avLst/>
          </a:prstGeom>
          <a:solidFill>
            <a:srgbClr val="F2363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06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grpSp>
        <p:nvGrpSpPr>
          <p:cNvPr id="18" name="Group 8"/>
          <p:cNvGrpSpPr>
            <a:grpSpLocks/>
          </p:cNvGrpSpPr>
          <p:nvPr/>
        </p:nvGrpSpPr>
        <p:grpSpPr bwMode="auto">
          <a:xfrm>
            <a:off x="423863" y="3335338"/>
            <a:ext cx="3460750" cy="461509"/>
            <a:chOff x="-832" y="-72"/>
            <a:chExt cx="4543" cy="605"/>
          </a:xfrm>
        </p:grpSpPr>
        <p:sp>
          <p:nvSpPr>
            <p:cNvPr id="20519" name="TextBox 13"/>
            <p:cNvSpPr>
              <a:spLocks noChangeArrowheads="1"/>
            </p:cNvSpPr>
            <p:nvPr/>
          </p:nvSpPr>
          <p:spPr bwMode="auto">
            <a:xfrm>
              <a:off x="-832" y="-72"/>
              <a:ext cx="4324" cy="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20" name="AutoShape 10"/>
            <p:cNvSpPr>
              <a:spLocks noChangeArrowheads="1"/>
            </p:cNvSpPr>
            <p:nvPr/>
          </p:nvSpPr>
          <p:spPr bwMode="auto">
            <a:xfrm rot="-8100000">
              <a:off x="3387" y="137"/>
              <a:ext cx="323" cy="324"/>
            </a:xfrm>
            <a:prstGeom prst="rtTriangle">
              <a:avLst/>
            </a:prstGeom>
            <a:solidFill>
              <a:srgbClr val="F236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7319963" y="4508500"/>
            <a:ext cx="3497262" cy="461401"/>
            <a:chOff x="-1" y="-130"/>
            <a:chExt cx="4589" cy="607"/>
          </a:xfrm>
        </p:grpSpPr>
        <p:sp>
          <p:nvSpPr>
            <p:cNvPr id="20517" name="TextBox 13"/>
            <p:cNvSpPr>
              <a:spLocks noChangeArrowheads="1"/>
            </p:cNvSpPr>
            <p:nvPr/>
          </p:nvSpPr>
          <p:spPr bwMode="auto">
            <a:xfrm flipH="1">
              <a:off x="250" y="-130"/>
              <a:ext cx="4338" cy="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18" name="AutoShape 13"/>
            <p:cNvSpPr>
              <a:spLocks noChangeArrowheads="1"/>
            </p:cNvSpPr>
            <p:nvPr/>
          </p:nvSpPr>
          <p:spPr bwMode="auto">
            <a:xfrm rot="8100000" flipH="1">
              <a:off x="-1" y="136"/>
              <a:ext cx="323" cy="324"/>
            </a:xfrm>
            <a:prstGeom prst="rtTriangle">
              <a:avLst/>
            </a:prstGeom>
            <a:solidFill>
              <a:srgbClr val="F236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0514" name="Oval 15"/>
          <p:cNvSpPr>
            <a:spLocks noChangeArrowheads="1"/>
          </p:cNvSpPr>
          <p:nvPr/>
        </p:nvSpPr>
        <p:spPr bwMode="auto">
          <a:xfrm>
            <a:off x="5275482" y="2904655"/>
            <a:ext cx="1276400" cy="1276898"/>
          </a:xfrm>
          <a:prstGeom prst="ellipse">
            <a:avLst/>
          </a:prstGeom>
          <a:solidFill>
            <a:srgbClr val="4AAD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515" name="Picture 16" descr="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3050" r="5560" b="2527"/>
          <a:stretch>
            <a:fillRect/>
          </a:stretch>
        </p:blipFill>
        <p:spPr bwMode="auto">
          <a:xfrm>
            <a:off x="4978400" y="2590800"/>
            <a:ext cx="1878013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6" name="图片 3"/>
          <p:cNvPicPr>
            <a:picLocks noChangeAspect="1" noChangeArrowheads="1"/>
          </p:cNvPicPr>
          <p:nvPr/>
        </p:nvPicPr>
        <p:blipFill>
          <a:blip r:embed="rId4">
            <a:lum bright="100000"/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34" y="3260591"/>
            <a:ext cx="598545" cy="59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6914933" y="3247969"/>
            <a:ext cx="717680" cy="719186"/>
          </a:xfrm>
          <a:prstGeom prst="ellipse">
            <a:avLst/>
          </a:prstGeom>
          <a:solidFill>
            <a:srgbClr val="2AA0CC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03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grpSp>
        <p:nvGrpSpPr>
          <p:cNvPr id="31" name="Group 21"/>
          <p:cNvGrpSpPr>
            <a:grpSpLocks/>
          </p:cNvGrpSpPr>
          <p:nvPr/>
        </p:nvGrpSpPr>
        <p:grpSpPr bwMode="auto">
          <a:xfrm>
            <a:off x="8105775" y="3309938"/>
            <a:ext cx="3519488" cy="461509"/>
            <a:chOff x="-1" y="-106"/>
            <a:chExt cx="4621" cy="605"/>
          </a:xfrm>
        </p:grpSpPr>
        <p:sp>
          <p:nvSpPr>
            <p:cNvPr id="20510" name="TextBox 13"/>
            <p:cNvSpPr>
              <a:spLocks noChangeArrowheads="1"/>
            </p:cNvSpPr>
            <p:nvPr/>
          </p:nvSpPr>
          <p:spPr bwMode="auto">
            <a:xfrm flipH="1">
              <a:off x="279" y="-106"/>
              <a:ext cx="4341" cy="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11" name="AutoShape 23"/>
            <p:cNvSpPr>
              <a:spLocks noChangeArrowheads="1"/>
            </p:cNvSpPr>
            <p:nvPr/>
          </p:nvSpPr>
          <p:spPr bwMode="auto">
            <a:xfrm rot="8100000" flipH="1">
              <a:off x="-1" y="136"/>
              <a:ext cx="323" cy="324"/>
            </a:xfrm>
            <a:prstGeom prst="rtTriangle">
              <a:avLst/>
            </a:prstGeom>
            <a:solidFill>
              <a:srgbClr val="2AA0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Oval 25"/>
          <p:cNvSpPr>
            <a:spLocks noChangeArrowheads="1"/>
          </p:cNvSpPr>
          <p:nvPr/>
        </p:nvSpPr>
        <p:spPr bwMode="auto">
          <a:xfrm flipH="1">
            <a:off x="4945086" y="4468757"/>
            <a:ext cx="716157" cy="719186"/>
          </a:xfrm>
          <a:prstGeom prst="ellipse">
            <a:avLst/>
          </a:prstGeom>
          <a:solidFill>
            <a:srgbClr val="2AA0CC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05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grpSp>
        <p:nvGrpSpPr>
          <p:cNvPr id="37" name="Group 27"/>
          <p:cNvGrpSpPr>
            <a:grpSpLocks/>
          </p:cNvGrpSpPr>
          <p:nvPr/>
        </p:nvGrpSpPr>
        <p:grpSpPr bwMode="auto">
          <a:xfrm>
            <a:off x="1169988" y="4540250"/>
            <a:ext cx="3416300" cy="461401"/>
            <a:chOff x="-773" y="-87"/>
            <a:chExt cx="4484" cy="607"/>
          </a:xfrm>
        </p:grpSpPr>
        <p:sp>
          <p:nvSpPr>
            <p:cNvPr id="20506" name="TextBox 13"/>
            <p:cNvSpPr>
              <a:spLocks noChangeArrowheads="1"/>
            </p:cNvSpPr>
            <p:nvPr/>
          </p:nvSpPr>
          <p:spPr bwMode="auto">
            <a:xfrm>
              <a:off x="-773" y="-87"/>
              <a:ext cx="4321" cy="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07" name="AutoShape 29"/>
            <p:cNvSpPr>
              <a:spLocks noChangeArrowheads="1"/>
            </p:cNvSpPr>
            <p:nvPr/>
          </p:nvSpPr>
          <p:spPr bwMode="auto">
            <a:xfrm rot="-8100000">
              <a:off x="3387" y="137"/>
              <a:ext cx="323" cy="324"/>
            </a:xfrm>
            <a:prstGeom prst="rtTriangle">
              <a:avLst/>
            </a:prstGeom>
            <a:solidFill>
              <a:srgbClr val="2AA0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Oval 31"/>
          <p:cNvSpPr>
            <a:spLocks noChangeArrowheads="1"/>
          </p:cNvSpPr>
          <p:nvPr/>
        </p:nvSpPr>
        <p:spPr bwMode="auto">
          <a:xfrm flipH="1">
            <a:off x="4846661" y="2000194"/>
            <a:ext cx="716157" cy="719186"/>
          </a:xfrm>
          <a:prstGeom prst="ellipse">
            <a:avLst/>
          </a:prstGeom>
          <a:solidFill>
            <a:srgbClr val="2AA0CC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01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grpSp>
        <p:nvGrpSpPr>
          <p:cNvPr id="43" name="Group 33"/>
          <p:cNvGrpSpPr>
            <a:grpSpLocks/>
          </p:cNvGrpSpPr>
          <p:nvPr/>
        </p:nvGrpSpPr>
        <p:grpSpPr bwMode="auto">
          <a:xfrm>
            <a:off x="1128713" y="2058988"/>
            <a:ext cx="3359150" cy="461509"/>
            <a:chOff x="-696" y="-110"/>
            <a:chExt cx="4407" cy="605"/>
          </a:xfrm>
        </p:grpSpPr>
        <p:sp>
          <p:nvSpPr>
            <p:cNvPr id="20502" name="TextBox 13"/>
            <p:cNvSpPr>
              <a:spLocks noChangeArrowheads="1"/>
            </p:cNvSpPr>
            <p:nvPr/>
          </p:nvSpPr>
          <p:spPr bwMode="auto">
            <a:xfrm>
              <a:off x="-696" y="-110"/>
              <a:ext cx="4191" cy="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3" name="AutoShape 35"/>
            <p:cNvSpPr>
              <a:spLocks noChangeArrowheads="1"/>
            </p:cNvSpPr>
            <p:nvPr/>
          </p:nvSpPr>
          <p:spPr bwMode="auto">
            <a:xfrm rot="-8100000">
              <a:off x="3387" y="137"/>
              <a:ext cx="323" cy="324"/>
            </a:xfrm>
            <a:prstGeom prst="rtTriangle">
              <a:avLst/>
            </a:prstGeom>
            <a:solidFill>
              <a:srgbClr val="2AA0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Oval 37"/>
          <p:cNvSpPr>
            <a:spLocks noChangeArrowheads="1"/>
          </p:cNvSpPr>
          <p:nvPr/>
        </p:nvSpPr>
        <p:spPr bwMode="auto">
          <a:xfrm>
            <a:off x="6224431" y="2000194"/>
            <a:ext cx="717199" cy="719186"/>
          </a:xfrm>
          <a:prstGeom prst="ellipse">
            <a:avLst/>
          </a:prstGeom>
          <a:solidFill>
            <a:srgbClr val="F2363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360" b="1" dirty="0">
                <a:latin typeface="Adobe Garamond Pro" charset="0"/>
                <a:ea typeface="微软雅黑" panose="020B0503020204020204" pitchFamily="34" charset="-122"/>
              </a:rPr>
              <a:t>02</a:t>
            </a:r>
            <a:endParaRPr lang="zh-CN" altLang="en-US" sz="3360" b="1" dirty="0">
              <a:latin typeface="Adobe Garamond Pro" charset="0"/>
              <a:ea typeface="微软雅黑" panose="020B0503020204020204" pitchFamily="34" charset="-122"/>
            </a:endParaRPr>
          </a:p>
        </p:txBody>
      </p:sp>
      <p:grpSp>
        <p:nvGrpSpPr>
          <p:cNvPr id="49" name="Group 39"/>
          <p:cNvGrpSpPr>
            <a:grpSpLocks/>
          </p:cNvGrpSpPr>
          <p:nvPr/>
        </p:nvGrpSpPr>
        <p:grpSpPr bwMode="auto">
          <a:xfrm>
            <a:off x="7415213" y="2058988"/>
            <a:ext cx="3609975" cy="461509"/>
            <a:chOff x="-1" y="-110"/>
            <a:chExt cx="4736" cy="605"/>
          </a:xfrm>
        </p:grpSpPr>
        <p:sp>
          <p:nvSpPr>
            <p:cNvPr id="20498" name="TextBox 13"/>
            <p:cNvSpPr>
              <a:spLocks noChangeArrowheads="1"/>
            </p:cNvSpPr>
            <p:nvPr/>
          </p:nvSpPr>
          <p:spPr bwMode="auto">
            <a:xfrm flipH="1">
              <a:off x="224" y="-110"/>
              <a:ext cx="4511" cy="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99" name="AutoShape 41"/>
            <p:cNvSpPr>
              <a:spLocks noChangeArrowheads="1"/>
            </p:cNvSpPr>
            <p:nvPr/>
          </p:nvSpPr>
          <p:spPr bwMode="auto">
            <a:xfrm rot="8100000" flipH="1">
              <a:off x="-1" y="136"/>
              <a:ext cx="323" cy="324"/>
            </a:xfrm>
            <a:prstGeom prst="rtTriangle">
              <a:avLst/>
            </a:prstGeom>
            <a:solidFill>
              <a:srgbClr val="F236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">
            <a:extLst>
              <a:ext uri="{FF2B5EF4-FFF2-40B4-BE49-F238E27FC236}">
                <a16:creationId xmlns:a16="http://schemas.microsoft.com/office/drawing/2014/main" id="{930A2949-A924-4A9C-9582-4A1517DC8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79439C02-7E02-4DCB-B665-31411F60C8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  <p:pic>
        <p:nvPicPr>
          <p:cNvPr id="54" name="Picture 4" descr="未标题-1">
            <a:extLst>
              <a:ext uri="{FF2B5EF4-FFF2-40B4-BE49-F238E27FC236}">
                <a16:creationId xmlns:a16="http://schemas.microsoft.com/office/drawing/2014/main" id="{50BB74F3-9822-4D08-BE79-128D6D0EB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4171950"/>
            <a:ext cx="4060825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" name="Picture 7" descr="未标题-1">
            <a:extLst>
              <a:ext uri="{FF2B5EF4-FFF2-40B4-BE49-F238E27FC236}">
                <a16:creationId xmlns:a16="http://schemas.microsoft.com/office/drawing/2014/main" id="{8F265483-5BE3-4A15-8E54-75ABAB6F0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7275" y="2962275"/>
            <a:ext cx="4061587" cy="128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6" name="Picture 20" descr="未标题-1">
            <a:extLst>
              <a:ext uri="{FF2B5EF4-FFF2-40B4-BE49-F238E27FC236}">
                <a16:creationId xmlns:a16="http://schemas.microsoft.com/office/drawing/2014/main" id="{F692E106-4A0E-406F-A315-73F719311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2962275"/>
            <a:ext cx="4059999" cy="128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" name="Picture 26" descr="未标题-1">
            <a:extLst>
              <a:ext uri="{FF2B5EF4-FFF2-40B4-BE49-F238E27FC236}">
                <a16:creationId xmlns:a16="http://schemas.microsoft.com/office/drawing/2014/main" id="{5AB85A2E-2B4A-4D67-9522-2F658AD54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58950" y="4183063"/>
            <a:ext cx="4060000" cy="128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" name="Picture 32" descr="未标题-1">
            <a:extLst>
              <a:ext uri="{FF2B5EF4-FFF2-40B4-BE49-F238E27FC236}">
                <a16:creationId xmlns:a16="http://schemas.microsoft.com/office/drawing/2014/main" id="{BD90B0E2-4B17-47A6-A34F-AC859E45B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60525" y="1714500"/>
            <a:ext cx="4060000" cy="128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" name="Picture 38" descr="未标题-1">
            <a:extLst>
              <a:ext uri="{FF2B5EF4-FFF2-40B4-BE49-F238E27FC236}">
                <a16:creationId xmlns:a16="http://schemas.microsoft.com/office/drawing/2014/main" id="{D377EAE3-2F47-4657-82F4-16A6B6A10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1714500"/>
            <a:ext cx="4061587" cy="128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680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704850" y="5355771"/>
            <a:ext cx="10782300" cy="821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如有必要，在这里输入辅助性文字，如无必要，请删除此文本框</a:t>
            </a:r>
          </a:p>
        </p:txBody>
      </p:sp>
      <p:sp>
        <p:nvSpPr>
          <p:cNvPr id="6" name="平行四边形 5"/>
          <p:cNvSpPr/>
          <p:nvPr/>
        </p:nvSpPr>
        <p:spPr>
          <a:xfrm>
            <a:off x="723710" y="2372014"/>
            <a:ext cx="3054873" cy="1633201"/>
          </a:xfrm>
          <a:prstGeom prst="parallelogram">
            <a:avLst>
              <a:gd name="adj" fmla="val 38115"/>
            </a:avLst>
          </a:prstGeom>
          <a:solidFill>
            <a:srgbClr val="F23632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3286946" y="2372014"/>
            <a:ext cx="3054873" cy="1633201"/>
          </a:xfrm>
          <a:prstGeom prst="parallelogram">
            <a:avLst>
              <a:gd name="adj" fmla="val 38115"/>
            </a:avLst>
          </a:prstGeom>
          <a:solidFill>
            <a:srgbClr val="2AA0CC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平行四边形 7"/>
          <p:cNvSpPr/>
          <p:nvPr/>
        </p:nvSpPr>
        <p:spPr>
          <a:xfrm>
            <a:off x="5850183" y="2372014"/>
            <a:ext cx="3054873" cy="1633201"/>
          </a:xfrm>
          <a:prstGeom prst="parallelogram">
            <a:avLst>
              <a:gd name="adj" fmla="val 38115"/>
            </a:avLst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8413419" y="2372014"/>
            <a:ext cx="3054873" cy="1633201"/>
          </a:xfrm>
          <a:prstGeom prst="parallelogram">
            <a:avLst>
              <a:gd name="adj" fmla="val 38115"/>
            </a:avLst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67326" y="1892257"/>
            <a:ext cx="737616" cy="737616"/>
            <a:chOff x="1267326" y="2371224"/>
            <a:chExt cx="737616" cy="737616"/>
          </a:xfrm>
        </p:grpSpPr>
        <p:sp useBgFill="1">
          <p:nvSpPr>
            <p:cNvPr id="10" name="椭圆 9"/>
            <p:cNvSpPr/>
            <p:nvPr/>
          </p:nvSpPr>
          <p:spPr>
            <a:xfrm>
              <a:off x="1267326" y="2371224"/>
              <a:ext cx="737616" cy="7376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67850" y="2471748"/>
              <a:ext cx="536568" cy="536568"/>
            </a:xfrm>
            <a:prstGeom prst="ellipse">
              <a:avLst/>
            </a:prstGeom>
            <a:solidFill>
              <a:srgbClr val="F23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33985" y="1892257"/>
            <a:ext cx="737616" cy="737616"/>
            <a:chOff x="1267326" y="2371224"/>
            <a:chExt cx="737616" cy="737616"/>
          </a:xfrm>
        </p:grpSpPr>
        <p:sp useBgFill="1">
          <p:nvSpPr>
            <p:cNvPr id="14" name="椭圆 13"/>
            <p:cNvSpPr/>
            <p:nvPr/>
          </p:nvSpPr>
          <p:spPr>
            <a:xfrm>
              <a:off x="1267326" y="2371224"/>
              <a:ext cx="737616" cy="7376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367850" y="2471748"/>
              <a:ext cx="536568" cy="536568"/>
            </a:xfrm>
            <a:prstGeom prst="ellipse">
              <a:avLst/>
            </a:prstGeom>
            <a:solidFill>
              <a:srgbClr val="F23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458983" y="3747356"/>
            <a:ext cx="737616" cy="737616"/>
            <a:chOff x="1267326" y="2371224"/>
            <a:chExt cx="737616" cy="737616"/>
          </a:xfrm>
        </p:grpSpPr>
        <p:sp useBgFill="1">
          <p:nvSpPr>
            <p:cNvPr id="17" name="椭圆 16"/>
            <p:cNvSpPr/>
            <p:nvPr/>
          </p:nvSpPr>
          <p:spPr>
            <a:xfrm>
              <a:off x="1267326" y="2371224"/>
              <a:ext cx="737616" cy="7376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367850" y="2471748"/>
              <a:ext cx="536568" cy="536568"/>
            </a:xfrm>
            <a:prstGeom prst="ellipse">
              <a:avLst/>
            </a:prstGeom>
            <a:solidFill>
              <a:srgbClr val="2AA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592440" y="3747356"/>
            <a:ext cx="737616" cy="737616"/>
            <a:chOff x="1267326" y="2371224"/>
            <a:chExt cx="737616" cy="737616"/>
          </a:xfrm>
        </p:grpSpPr>
        <p:sp useBgFill="1">
          <p:nvSpPr>
            <p:cNvPr id="20" name="椭圆 19"/>
            <p:cNvSpPr/>
            <p:nvPr/>
          </p:nvSpPr>
          <p:spPr>
            <a:xfrm>
              <a:off x="1267326" y="2371224"/>
              <a:ext cx="737616" cy="7376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367850" y="2471748"/>
              <a:ext cx="536568" cy="536568"/>
            </a:xfrm>
            <a:prstGeom prst="ellipse">
              <a:avLst/>
            </a:prstGeom>
            <a:solidFill>
              <a:srgbClr val="2AA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42" y="1910349"/>
            <a:ext cx="173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224428" y="1910349"/>
            <a:ext cx="173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067047" y="3958967"/>
            <a:ext cx="173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242991" y="3958967"/>
            <a:ext cx="173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282649" y="2754641"/>
            <a:ext cx="1874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输入说明性文字输入说明性文字输入说明性文字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851153" y="2754641"/>
            <a:ext cx="1874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输入说明性文字输入说明性文字输入说明性文字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423375" y="2754641"/>
            <a:ext cx="1874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输入说明性文字输入说明性文字输入说明性文字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986612" y="2754641"/>
            <a:ext cx="1874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输入说明性文字输入说明性文字输入说明性文字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044253" y="5123543"/>
            <a:ext cx="8103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5">
            <a:extLst>
              <a:ext uri="{FF2B5EF4-FFF2-40B4-BE49-F238E27FC236}">
                <a16:creationId xmlns:a16="http://schemas.microsoft.com/office/drawing/2014/main" id="{FA4C8ADF-2A6A-4B57-94F7-40A50A990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78106C62-B5C9-472C-857C-D64363D6C2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93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圆角矩形 74"/>
          <p:cNvSpPr/>
          <p:nvPr/>
        </p:nvSpPr>
        <p:spPr bwMode="auto">
          <a:xfrm>
            <a:off x="6677435" y="1614414"/>
            <a:ext cx="4159250" cy="617537"/>
          </a:xfrm>
          <a:prstGeom prst="roundRect">
            <a:avLst>
              <a:gd name="adj" fmla="val 50000"/>
            </a:avLst>
          </a:prstGeom>
          <a:solidFill>
            <a:srgbClr val="2AA0C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372" name="文本框 75"/>
          <p:cNvSpPr txBox="1">
            <a:spLocks noChangeArrowheads="1"/>
          </p:cNvSpPr>
          <p:nvPr/>
        </p:nvSpPr>
        <p:spPr bwMode="auto">
          <a:xfrm>
            <a:off x="7620447" y="1722949"/>
            <a:ext cx="2276832" cy="40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83" name="圆角矩形 82"/>
          <p:cNvSpPr/>
          <p:nvPr/>
        </p:nvSpPr>
        <p:spPr bwMode="auto">
          <a:xfrm>
            <a:off x="6653209" y="2712882"/>
            <a:ext cx="4159250" cy="617537"/>
          </a:xfrm>
          <a:prstGeom prst="roundRect">
            <a:avLst>
              <a:gd name="adj" fmla="val 50000"/>
            </a:avLst>
          </a:prstGeom>
          <a:solidFill>
            <a:srgbClr val="F2363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366" name="文本框 83"/>
          <p:cNvSpPr txBox="1">
            <a:spLocks noChangeArrowheads="1"/>
          </p:cNvSpPr>
          <p:nvPr/>
        </p:nvSpPr>
        <p:spPr bwMode="auto">
          <a:xfrm>
            <a:off x="7596221" y="2821417"/>
            <a:ext cx="2276832" cy="40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91" name="圆角矩形 90"/>
          <p:cNvSpPr/>
          <p:nvPr/>
        </p:nvSpPr>
        <p:spPr bwMode="auto">
          <a:xfrm>
            <a:off x="6653209" y="3811350"/>
            <a:ext cx="4160838" cy="617538"/>
          </a:xfrm>
          <a:prstGeom prst="roundRect">
            <a:avLst>
              <a:gd name="adj" fmla="val 50000"/>
            </a:avLst>
          </a:prstGeom>
          <a:solidFill>
            <a:srgbClr val="2AA0C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360" name="文本框 91"/>
          <p:cNvSpPr txBox="1">
            <a:spLocks noChangeArrowheads="1"/>
          </p:cNvSpPr>
          <p:nvPr/>
        </p:nvSpPr>
        <p:spPr bwMode="auto">
          <a:xfrm>
            <a:off x="7596649" y="3919885"/>
            <a:ext cx="2277702" cy="4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99" name="圆角矩形 98"/>
          <p:cNvSpPr/>
          <p:nvPr/>
        </p:nvSpPr>
        <p:spPr bwMode="auto">
          <a:xfrm>
            <a:off x="6654797" y="4909818"/>
            <a:ext cx="4159250" cy="617538"/>
          </a:xfrm>
          <a:prstGeom prst="roundRect">
            <a:avLst>
              <a:gd name="adj" fmla="val 50000"/>
            </a:avLst>
          </a:prstGeom>
          <a:solidFill>
            <a:srgbClr val="F2363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354" name="文本框 99"/>
          <p:cNvSpPr txBox="1">
            <a:spLocks noChangeArrowheads="1"/>
          </p:cNvSpPr>
          <p:nvPr/>
        </p:nvSpPr>
        <p:spPr bwMode="auto">
          <a:xfrm>
            <a:off x="7597809" y="5018353"/>
            <a:ext cx="2276832" cy="4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FDF49FA-3410-4EAC-80DF-C63655DAEF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2" r="18653"/>
          <a:stretch/>
        </p:blipFill>
        <p:spPr>
          <a:xfrm>
            <a:off x="750548" y="736651"/>
            <a:ext cx="3728343" cy="5245669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id="{50ED9F30-7F5F-4E15-B700-A52FF12E57E2}"/>
              </a:ext>
            </a:extLst>
          </p:cNvPr>
          <p:cNvSpPr/>
          <p:nvPr/>
        </p:nvSpPr>
        <p:spPr>
          <a:xfrm>
            <a:off x="5428564" y="1579527"/>
            <a:ext cx="687308" cy="6873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id="{BDB33894-9C84-4345-BF2B-BD09120FEC22}"/>
              </a:ext>
            </a:extLst>
          </p:cNvPr>
          <p:cNvSpPr/>
          <p:nvPr/>
        </p:nvSpPr>
        <p:spPr>
          <a:xfrm>
            <a:off x="5428564" y="2672178"/>
            <a:ext cx="687308" cy="687308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id="{8588FAE4-6241-4294-8297-349EDDB4CBD6}"/>
              </a:ext>
            </a:extLst>
          </p:cNvPr>
          <p:cNvSpPr/>
          <p:nvPr/>
        </p:nvSpPr>
        <p:spPr>
          <a:xfrm>
            <a:off x="5428564" y="3776464"/>
            <a:ext cx="687308" cy="6873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D2D36DD1-5478-4A0E-87C5-A435DEE822C0}"/>
              </a:ext>
            </a:extLst>
          </p:cNvPr>
          <p:cNvSpPr/>
          <p:nvPr/>
        </p:nvSpPr>
        <p:spPr>
          <a:xfrm>
            <a:off x="5428564" y="4880750"/>
            <a:ext cx="687308" cy="687308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AE0DCFF-E6C3-44C7-AE06-096924F6A638}"/>
              </a:ext>
            </a:extLst>
          </p:cNvPr>
          <p:cNvSpPr txBox="1"/>
          <p:nvPr/>
        </p:nvSpPr>
        <p:spPr>
          <a:xfrm>
            <a:off x="5484318" y="1674683"/>
            <a:ext cx="6591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05F97D4E-CD34-4A39-8901-D751403FDF3B}"/>
              </a:ext>
            </a:extLst>
          </p:cNvPr>
          <p:cNvSpPr txBox="1"/>
          <p:nvPr/>
        </p:nvSpPr>
        <p:spPr>
          <a:xfrm>
            <a:off x="5476147" y="2760666"/>
            <a:ext cx="6873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4911280C-12C6-4D3A-B7E1-4436B38756A3}"/>
              </a:ext>
            </a:extLst>
          </p:cNvPr>
          <p:cNvSpPr txBox="1"/>
          <p:nvPr/>
        </p:nvSpPr>
        <p:spPr>
          <a:xfrm>
            <a:off x="5484318" y="3852915"/>
            <a:ext cx="6873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A1811416-5474-4FFE-AB65-1F8F774E273C}"/>
              </a:ext>
            </a:extLst>
          </p:cNvPr>
          <p:cNvSpPr txBox="1"/>
          <p:nvPr/>
        </p:nvSpPr>
        <p:spPr>
          <a:xfrm>
            <a:off x="5484318" y="4948309"/>
            <a:ext cx="6873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8" name="文本框 105"/>
          <p:cNvSpPr txBox="1">
            <a:spLocks noChangeArrowheads="1"/>
          </p:cNvSpPr>
          <p:nvPr/>
        </p:nvSpPr>
        <p:spPr bwMode="auto">
          <a:xfrm>
            <a:off x="2780974" y="3359485"/>
            <a:ext cx="5659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 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8713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14372" grpId="0"/>
      <p:bldP spid="83" grpId="0" animBg="1"/>
      <p:bldP spid="14366" grpId="0"/>
      <p:bldP spid="91" grpId="0" animBg="1"/>
      <p:bldP spid="14360" grpId="0"/>
      <p:bldP spid="99" grpId="0" animBg="1"/>
      <p:bldP spid="14354" grpId="0"/>
      <p:bldP spid="5" grpId="0" animBg="1"/>
      <p:bldP spid="47" grpId="0" animBg="1"/>
      <p:bldP spid="48" grpId="0" animBg="1"/>
      <p:bldP spid="49" grpId="0" animBg="1"/>
      <p:bldP spid="6" grpId="0"/>
      <p:bldP spid="59" grpId="0"/>
      <p:bldP spid="60" grpId="0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763713"/>
            <a:ext cx="12192000" cy="454025"/>
          </a:xfrm>
          <a:prstGeom prst="rect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2534" name="组合 12"/>
          <p:cNvGrpSpPr>
            <a:grpSpLocks/>
          </p:cNvGrpSpPr>
          <p:nvPr/>
        </p:nvGrpSpPr>
        <p:grpSpPr bwMode="auto">
          <a:xfrm>
            <a:off x="682625" y="1754188"/>
            <a:ext cx="2420938" cy="2767012"/>
            <a:chOff x="-605308" y="1735079"/>
            <a:chExt cx="2691685" cy="3078747"/>
          </a:xfrm>
        </p:grpSpPr>
        <p:sp>
          <p:nvSpPr>
            <p:cNvPr id="14" name="直角三角形 13"/>
            <p:cNvSpPr/>
            <p:nvPr/>
          </p:nvSpPr>
          <p:spPr>
            <a:xfrm rot="16200000">
              <a:off x="-605577" y="3143128"/>
              <a:ext cx="724203" cy="7236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>
              <a:off x="1350355" y="3142859"/>
              <a:ext cx="723666" cy="724203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39394" y="1735079"/>
              <a:ext cx="2333382" cy="3078747"/>
            </a:xfrm>
            <a:prstGeom prst="rect">
              <a:avLst/>
            </a:prstGeom>
            <a:ln>
              <a:noFill/>
            </a:ln>
            <a:effectLst>
              <a:outerShdw blurRad="177800" dir="2700000" algn="tl" rotWithShape="0">
                <a:srgbClr val="333333">
                  <a:alpha val="67000"/>
                </a:srgbClr>
              </a:outerShdw>
            </a:effectLst>
          </p:spPr>
        </p:pic>
        <p:sp>
          <p:nvSpPr>
            <p:cNvPr id="17" name="矩形 16"/>
            <p:cNvSpPr/>
            <p:nvPr/>
          </p:nvSpPr>
          <p:spPr>
            <a:xfrm>
              <a:off x="-605308" y="3863530"/>
              <a:ext cx="2691685" cy="554634"/>
            </a:xfrm>
            <a:prstGeom prst="rect">
              <a:avLst/>
            </a:prstGeom>
            <a:solidFill>
              <a:srgbClr val="F23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22558" name="文本框 17"/>
            <p:cNvSpPr txBox="1">
              <a:spLocks noChangeArrowheads="1"/>
            </p:cNvSpPr>
            <p:nvPr/>
          </p:nvSpPr>
          <p:spPr bwMode="auto">
            <a:xfrm>
              <a:off x="63311" y="3941574"/>
              <a:ext cx="1663740" cy="444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sp>
        <p:nvSpPr>
          <p:cNvPr id="19" name="直角三角形 18"/>
          <p:cNvSpPr/>
          <p:nvPr/>
        </p:nvSpPr>
        <p:spPr>
          <a:xfrm rot="16200000">
            <a:off x="3440906" y="2994820"/>
            <a:ext cx="650875" cy="65246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>
            <a:off x="5199063" y="2995613"/>
            <a:ext cx="650875" cy="650875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388" y="1757363"/>
            <a:ext cx="2100262" cy="2751137"/>
          </a:xfrm>
          <a:prstGeom prst="rect">
            <a:avLst/>
          </a:prstGeom>
          <a:ln>
            <a:noFill/>
          </a:ln>
          <a:effectLst>
            <a:outerShdw blurRad="177800" dir="2700000" algn="tl" rotWithShape="0">
              <a:srgbClr val="333333">
                <a:alpha val="67000"/>
              </a:srgbClr>
            </a:outerShdw>
          </a:effectLst>
        </p:spPr>
      </p:pic>
      <p:sp>
        <p:nvSpPr>
          <p:cNvPr id="22" name="矩形 21"/>
          <p:cNvSpPr/>
          <p:nvPr/>
        </p:nvSpPr>
        <p:spPr>
          <a:xfrm>
            <a:off x="3440113" y="3644900"/>
            <a:ext cx="2420937" cy="496888"/>
          </a:xfrm>
          <a:prstGeom prst="rect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539" name="文本框 22"/>
          <p:cNvSpPr txBox="1">
            <a:spLocks noChangeArrowheads="1"/>
          </p:cNvSpPr>
          <p:nvPr/>
        </p:nvSpPr>
        <p:spPr bwMode="auto">
          <a:xfrm>
            <a:off x="4041775" y="3714750"/>
            <a:ext cx="1379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6197600" y="3016250"/>
            <a:ext cx="650875" cy="650875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5" name="直角三角形 24"/>
          <p:cNvSpPr/>
          <p:nvPr/>
        </p:nvSpPr>
        <p:spPr>
          <a:xfrm>
            <a:off x="7956550" y="3016250"/>
            <a:ext cx="650875" cy="650875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288" y="1754188"/>
            <a:ext cx="2100262" cy="2767012"/>
          </a:xfrm>
          <a:prstGeom prst="rect">
            <a:avLst/>
          </a:prstGeom>
          <a:ln>
            <a:noFill/>
          </a:ln>
          <a:effectLst>
            <a:outerShdw blurRad="177800" dir="2700000" algn="tl" rotWithShape="0">
              <a:srgbClr val="333333">
                <a:alpha val="67000"/>
              </a:srgb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197600" y="3665538"/>
            <a:ext cx="2420938" cy="496887"/>
          </a:xfrm>
          <a:prstGeom prst="rect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544" name="文本框 27"/>
          <p:cNvSpPr txBox="1">
            <a:spLocks noChangeArrowheads="1"/>
          </p:cNvSpPr>
          <p:nvPr/>
        </p:nvSpPr>
        <p:spPr bwMode="auto">
          <a:xfrm>
            <a:off x="6799263" y="3735388"/>
            <a:ext cx="1417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9" name="直角三角形 28"/>
          <p:cNvSpPr/>
          <p:nvPr/>
        </p:nvSpPr>
        <p:spPr>
          <a:xfrm rot="16200000">
            <a:off x="8954295" y="3002756"/>
            <a:ext cx="652462" cy="650875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" name="直角三角形 29"/>
          <p:cNvSpPr/>
          <p:nvPr/>
        </p:nvSpPr>
        <p:spPr>
          <a:xfrm>
            <a:off x="10714038" y="3001963"/>
            <a:ext cx="650875" cy="65246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4950" y="1763713"/>
            <a:ext cx="2098675" cy="2757487"/>
          </a:xfrm>
          <a:prstGeom prst="rect">
            <a:avLst/>
          </a:prstGeom>
          <a:ln>
            <a:noFill/>
          </a:ln>
          <a:effectLst>
            <a:outerShdw blurRad="177800" dir="2700000" algn="tl" rotWithShape="0">
              <a:srgbClr val="333333">
                <a:alpha val="67000"/>
              </a:srgbClr>
            </a:outerShdw>
          </a:effectLst>
        </p:spPr>
      </p:pic>
      <p:sp>
        <p:nvSpPr>
          <p:cNvPr id="32" name="矩形 31"/>
          <p:cNvSpPr/>
          <p:nvPr/>
        </p:nvSpPr>
        <p:spPr>
          <a:xfrm>
            <a:off x="8955088" y="3651250"/>
            <a:ext cx="2420937" cy="498475"/>
          </a:xfrm>
          <a:prstGeom prst="rect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549" name="文本框 32"/>
          <p:cNvSpPr txBox="1">
            <a:spLocks noChangeArrowheads="1"/>
          </p:cNvSpPr>
          <p:nvPr/>
        </p:nvSpPr>
        <p:spPr bwMode="auto">
          <a:xfrm>
            <a:off x="9556750" y="3721100"/>
            <a:ext cx="13652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2550" name="矩形 33"/>
          <p:cNvSpPr>
            <a:spLocks noChangeArrowheads="1"/>
          </p:cNvSpPr>
          <p:nvPr/>
        </p:nvSpPr>
        <p:spPr bwMode="auto">
          <a:xfrm>
            <a:off x="865188" y="4702175"/>
            <a:ext cx="21351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品过春绿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难忘秋黄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回味春华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欣喜秋实。希望我们的活力和热情能带给您工作上的成就和收获。</a:t>
            </a:r>
          </a:p>
        </p:txBody>
      </p:sp>
      <p:sp>
        <p:nvSpPr>
          <p:cNvPr id="22551" name="矩形 34"/>
          <p:cNvSpPr>
            <a:spLocks noChangeArrowheads="1"/>
          </p:cNvSpPr>
          <p:nvPr/>
        </p:nvSpPr>
        <p:spPr bwMode="auto">
          <a:xfrm>
            <a:off x="3827463" y="4702175"/>
            <a:ext cx="21351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品过春绿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难忘秋黄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回味春华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欣喜秋实。希望我们的活力和热情能带给您工作上的成就和收获。</a:t>
            </a:r>
          </a:p>
        </p:txBody>
      </p:sp>
      <p:sp>
        <p:nvSpPr>
          <p:cNvPr id="22552" name="矩形 35"/>
          <p:cNvSpPr>
            <a:spLocks noChangeArrowheads="1"/>
          </p:cNvSpPr>
          <p:nvPr/>
        </p:nvSpPr>
        <p:spPr bwMode="auto">
          <a:xfrm>
            <a:off x="6383338" y="4640263"/>
            <a:ext cx="21351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品过春绿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难忘秋黄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回味春华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欣喜秋实。希望我们的活力和热情能带给您工作上的成就和收获。</a:t>
            </a:r>
          </a:p>
        </p:txBody>
      </p:sp>
      <p:sp>
        <p:nvSpPr>
          <p:cNvPr id="22553" name="矩形 36"/>
          <p:cNvSpPr>
            <a:spLocks noChangeArrowheads="1"/>
          </p:cNvSpPr>
          <p:nvPr/>
        </p:nvSpPr>
        <p:spPr bwMode="auto">
          <a:xfrm>
            <a:off x="9345613" y="4640263"/>
            <a:ext cx="21351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品过春绿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难忘秋黄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回味春华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欣喜秋实。希望我们的活力和热情能带给您工作上的成就和收获。</a:t>
            </a:r>
          </a:p>
        </p:txBody>
      </p:sp>
      <p:sp>
        <p:nvSpPr>
          <p:cNvPr id="38" name="文本框 5">
            <a:extLst>
              <a:ext uri="{FF2B5EF4-FFF2-40B4-BE49-F238E27FC236}">
                <a16:creationId xmlns:a16="http://schemas.microsoft.com/office/drawing/2014/main" id="{577EDF1A-FF9C-49CC-87BC-3FC3294B5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2C9965F4-C46D-4E25-8605-C33F412276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48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75160" y="1571765"/>
            <a:ext cx="3338996" cy="1133475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输入小节标题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75160" y="3014338"/>
            <a:ext cx="3338996" cy="102440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输入与本节相关的描述文字，你也可以删除这个文本框。</a:t>
            </a:r>
          </a:p>
        </p:txBody>
      </p:sp>
      <p:sp>
        <p:nvSpPr>
          <p:cNvPr id="4" name="椭圆 3"/>
          <p:cNvSpPr/>
          <p:nvPr/>
        </p:nvSpPr>
        <p:spPr>
          <a:xfrm>
            <a:off x="1071069" y="2381250"/>
            <a:ext cx="2095500" cy="20955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20155" y="1741852"/>
            <a:ext cx="2101723" cy="1893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840094" y="2784915"/>
            <a:ext cx="31173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72B6AD25-0B11-4346-857F-D6232E56AA1D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A7CB338-5886-4962-9B9E-C9F272522B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798384">
            <a:off x="1541058" y="776257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997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486525"/>
            <a:ext cx="12192000" cy="371475"/>
          </a:xfrm>
          <a:prstGeom prst="rect">
            <a:avLst/>
          </a:prstGeom>
          <a:solidFill>
            <a:srgbClr val="FF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21319537">
            <a:off x="9304338" y="2455863"/>
            <a:ext cx="2312987" cy="2312987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21319537">
            <a:off x="8029159" y="3296275"/>
            <a:ext cx="2230292" cy="1888260"/>
            <a:chOff x="4237150" y="4881093"/>
            <a:chExt cx="1292995" cy="1094704"/>
          </a:xfrm>
          <a:solidFill>
            <a:srgbClr val="2AA0CC"/>
          </a:solidFill>
        </p:grpSpPr>
        <p:sp>
          <p:nvSpPr>
            <p:cNvPr id="14" name="椭圆 13"/>
            <p:cNvSpPr/>
            <p:nvPr/>
          </p:nvSpPr>
          <p:spPr>
            <a:xfrm>
              <a:off x="4237150" y="4881093"/>
              <a:ext cx="1094704" cy="10947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4500000">
              <a:off x="5258263" y="5070044"/>
              <a:ext cx="257907" cy="2858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21319537">
            <a:off x="6939207" y="4128322"/>
            <a:ext cx="1703463" cy="1442224"/>
            <a:chOff x="4237150" y="4881093"/>
            <a:chExt cx="1292995" cy="1094704"/>
          </a:xfrm>
          <a:solidFill>
            <a:srgbClr val="F23632"/>
          </a:solidFill>
        </p:grpSpPr>
        <p:sp>
          <p:nvSpPr>
            <p:cNvPr id="17" name="椭圆 16"/>
            <p:cNvSpPr/>
            <p:nvPr/>
          </p:nvSpPr>
          <p:spPr>
            <a:xfrm>
              <a:off x="4237150" y="4881093"/>
              <a:ext cx="1094704" cy="10947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4500000">
              <a:off x="5258263" y="5070044"/>
              <a:ext cx="257907" cy="2858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21319537">
            <a:off x="6055712" y="4761199"/>
            <a:ext cx="1340688" cy="1135083"/>
            <a:chOff x="4237150" y="4881093"/>
            <a:chExt cx="1292995" cy="1094704"/>
          </a:xfrm>
          <a:solidFill>
            <a:srgbClr val="2AA0CC"/>
          </a:solidFill>
        </p:grpSpPr>
        <p:sp>
          <p:nvSpPr>
            <p:cNvPr id="20" name="椭圆 19"/>
            <p:cNvSpPr/>
            <p:nvPr/>
          </p:nvSpPr>
          <p:spPr>
            <a:xfrm>
              <a:off x="4237150" y="4881093"/>
              <a:ext cx="1094704" cy="10947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4500000">
              <a:off x="5258263" y="5070044"/>
              <a:ext cx="257907" cy="2858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415588" y="1450975"/>
            <a:ext cx="0" cy="1017588"/>
          </a:xfrm>
          <a:prstGeom prst="line">
            <a:avLst/>
          </a:prstGeom>
          <a:ln>
            <a:solidFill>
              <a:srgbClr val="F23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8194675" y="1450975"/>
            <a:ext cx="2220913" cy="0"/>
          </a:xfrm>
          <a:prstGeom prst="line">
            <a:avLst/>
          </a:prstGeom>
          <a:ln>
            <a:solidFill>
              <a:srgbClr val="F23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7542213" y="1123950"/>
            <a:ext cx="652462" cy="654050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8767763" y="2828925"/>
            <a:ext cx="0" cy="541338"/>
          </a:xfrm>
          <a:prstGeom prst="line">
            <a:avLst/>
          </a:prstGeom>
          <a:ln>
            <a:solidFill>
              <a:srgbClr val="2AA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7105650" y="2828925"/>
            <a:ext cx="1665288" cy="0"/>
          </a:xfrm>
          <a:prstGeom prst="line">
            <a:avLst/>
          </a:prstGeom>
          <a:ln>
            <a:solidFill>
              <a:srgbClr val="2AA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6465888" y="2409825"/>
            <a:ext cx="652462" cy="654050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84800" y="3695700"/>
            <a:ext cx="652463" cy="654050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295775" y="4981575"/>
            <a:ext cx="652463" cy="654050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5984875" y="4129088"/>
            <a:ext cx="1665288" cy="0"/>
          </a:xfrm>
          <a:prstGeom prst="line">
            <a:avLst/>
          </a:prstGeom>
          <a:ln>
            <a:solidFill>
              <a:srgbClr val="F23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20" idx="2"/>
          </p:cNvCxnSpPr>
          <p:nvPr/>
        </p:nvCxnSpPr>
        <p:spPr>
          <a:xfrm flipH="1" flipV="1">
            <a:off x="4948238" y="5378450"/>
            <a:ext cx="1109662" cy="4763"/>
          </a:xfrm>
          <a:prstGeom prst="line">
            <a:avLst/>
          </a:prstGeom>
          <a:ln>
            <a:solidFill>
              <a:srgbClr val="2AA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7" name="矩形 31"/>
          <p:cNvSpPr>
            <a:spLocks noChangeArrowheads="1"/>
          </p:cNvSpPr>
          <p:nvPr/>
        </p:nvSpPr>
        <p:spPr bwMode="auto">
          <a:xfrm>
            <a:off x="4168775" y="1123950"/>
            <a:ext cx="33734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27668" name="文本框 32"/>
          <p:cNvSpPr txBox="1">
            <a:spLocks noChangeArrowheads="1"/>
          </p:cNvSpPr>
          <p:nvPr/>
        </p:nvSpPr>
        <p:spPr bwMode="auto">
          <a:xfrm>
            <a:off x="6410325" y="806450"/>
            <a:ext cx="1266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7669" name="文本框 33"/>
          <p:cNvSpPr txBox="1">
            <a:spLocks noChangeArrowheads="1"/>
          </p:cNvSpPr>
          <p:nvPr/>
        </p:nvSpPr>
        <p:spPr bwMode="auto">
          <a:xfrm>
            <a:off x="5327650" y="2235200"/>
            <a:ext cx="1265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7670" name="矩形 34"/>
          <p:cNvSpPr>
            <a:spLocks noChangeArrowheads="1"/>
          </p:cNvSpPr>
          <p:nvPr/>
        </p:nvSpPr>
        <p:spPr bwMode="auto">
          <a:xfrm>
            <a:off x="3043238" y="2563813"/>
            <a:ext cx="3371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sp>
        <p:nvSpPr>
          <p:cNvPr id="27671" name="文本框 35"/>
          <p:cNvSpPr txBox="1">
            <a:spLocks noChangeArrowheads="1"/>
          </p:cNvSpPr>
          <p:nvPr/>
        </p:nvSpPr>
        <p:spPr bwMode="auto">
          <a:xfrm>
            <a:off x="4179888" y="3535363"/>
            <a:ext cx="1265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7672" name="矩形 36"/>
          <p:cNvSpPr>
            <a:spLocks noChangeArrowheads="1"/>
          </p:cNvSpPr>
          <p:nvPr/>
        </p:nvSpPr>
        <p:spPr bwMode="auto">
          <a:xfrm>
            <a:off x="1893888" y="3863975"/>
            <a:ext cx="33734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sp>
        <p:nvSpPr>
          <p:cNvPr id="27673" name="文本框 37"/>
          <p:cNvSpPr txBox="1">
            <a:spLocks noChangeArrowheads="1"/>
          </p:cNvSpPr>
          <p:nvPr/>
        </p:nvSpPr>
        <p:spPr bwMode="auto">
          <a:xfrm>
            <a:off x="3082925" y="4835525"/>
            <a:ext cx="1265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7674" name="矩形 38"/>
          <p:cNvSpPr>
            <a:spLocks noChangeArrowheads="1"/>
          </p:cNvSpPr>
          <p:nvPr/>
        </p:nvSpPr>
        <p:spPr bwMode="auto">
          <a:xfrm>
            <a:off x="798513" y="5164138"/>
            <a:ext cx="33734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春种一粒粟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秋收万颗籽，点滴进步，成就价值是我们的一贯的追求。</a:t>
            </a:r>
          </a:p>
        </p:txBody>
      </p:sp>
      <p:pic>
        <p:nvPicPr>
          <p:cNvPr id="27675" name="图片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3327400"/>
            <a:ext cx="565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图片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5068888"/>
            <a:ext cx="56515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7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213" y="3971925"/>
            <a:ext cx="5667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8" name="图片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4598988"/>
            <a:ext cx="5667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文本框 5">
            <a:extLst>
              <a:ext uri="{FF2B5EF4-FFF2-40B4-BE49-F238E27FC236}">
                <a16:creationId xmlns:a16="http://schemas.microsoft.com/office/drawing/2014/main" id="{F1D78B0B-B99B-4631-9E8D-7D273D659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C20FF0C3-2DD5-4663-B058-1AA06A2C22F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14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4763605" y="1666849"/>
            <a:ext cx="1100394" cy="1100393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351047" y="2749523"/>
            <a:ext cx="1100393" cy="1100393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775376" y="3832195"/>
            <a:ext cx="1100393" cy="1100393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351047" y="4914868"/>
            <a:ext cx="1100393" cy="1100393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30943" y="1544994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44412" y="2039332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3129154" y="1956641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2830943" y="3813818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44412" y="4308156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66" name="直接连接符 65"/>
          <p:cNvCxnSpPr/>
          <p:nvPr/>
        </p:nvCxnSpPr>
        <p:spPr>
          <a:xfrm>
            <a:off x="3129154" y="4225465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7677604" y="4897819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7677604" y="5392157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7677604" y="5309466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7677604" y="2757949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7677604" y="3252287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7677604" y="3169596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">
            <a:extLst>
              <a:ext uri="{FF2B5EF4-FFF2-40B4-BE49-F238E27FC236}">
                <a16:creationId xmlns:a16="http://schemas.microsoft.com/office/drawing/2014/main" id="{A1459C00-B40F-4346-A3D3-FF8272D05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id="{34F5452B-0121-4F5F-AB38-0A3072D85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33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486525"/>
            <a:ext cx="12192000" cy="371475"/>
          </a:xfrm>
          <a:prstGeom prst="rect">
            <a:avLst/>
          </a:prstGeom>
          <a:solidFill>
            <a:srgbClr val="FF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2"/>
          <p:cNvSpPr/>
          <p:nvPr/>
        </p:nvSpPr>
        <p:spPr>
          <a:xfrm>
            <a:off x="4356100" y="2127250"/>
            <a:ext cx="1752600" cy="1666875"/>
          </a:xfrm>
          <a:custGeom>
            <a:avLst/>
            <a:gdLst>
              <a:gd name="connsiteX0" fmla="*/ 0 w 629920"/>
              <a:gd name="connsiteY0" fmla="*/ 0 h 1605280"/>
              <a:gd name="connsiteX1" fmla="*/ 629920 w 629920"/>
              <a:gd name="connsiteY1" fmla="*/ 0 h 1605280"/>
              <a:gd name="connsiteX2" fmla="*/ 629920 w 629920"/>
              <a:gd name="connsiteY2" fmla="*/ 1605280 h 1605280"/>
              <a:gd name="connsiteX3" fmla="*/ 0 w 629920"/>
              <a:gd name="connsiteY3" fmla="*/ 1605280 h 1605280"/>
              <a:gd name="connsiteX4" fmla="*/ 0 w 629920"/>
              <a:gd name="connsiteY4" fmla="*/ 0 h 1605280"/>
              <a:gd name="connsiteX0" fmla="*/ 0 w 1229360"/>
              <a:gd name="connsiteY0" fmla="*/ 441960 h 2047240"/>
              <a:gd name="connsiteX1" fmla="*/ 1229360 w 1229360"/>
              <a:gd name="connsiteY1" fmla="*/ 0 h 2047240"/>
              <a:gd name="connsiteX2" fmla="*/ 629920 w 1229360"/>
              <a:gd name="connsiteY2" fmla="*/ 2047240 h 2047240"/>
              <a:gd name="connsiteX3" fmla="*/ 0 w 1229360"/>
              <a:gd name="connsiteY3" fmla="*/ 2047240 h 2047240"/>
              <a:gd name="connsiteX4" fmla="*/ 0 w 1229360"/>
              <a:gd name="connsiteY4" fmla="*/ 441960 h 2047240"/>
              <a:gd name="connsiteX0" fmla="*/ 629920 w 1229360"/>
              <a:gd name="connsiteY0" fmla="*/ 0 h 2057400"/>
              <a:gd name="connsiteX1" fmla="*/ 1229360 w 1229360"/>
              <a:gd name="connsiteY1" fmla="*/ 10160 h 2057400"/>
              <a:gd name="connsiteX2" fmla="*/ 629920 w 1229360"/>
              <a:gd name="connsiteY2" fmla="*/ 2057400 h 2057400"/>
              <a:gd name="connsiteX3" fmla="*/ 0 w 1229360"/>
              <a:gd name="connsiteY3" fmla="*/ 2057400 h 2057400"/>
              <a:gd name="connsiteX4" fmla="*/ 629920 w 1229360"/>
              <a:gd name="connsiteY4" fmla="*/ 0 h 2057400"/>
              <a:gd name="connsiteX0" fmla="*/ 1137920 w 1737360"/>
              <a:gd name="connsiteY0" fmla="*/ 0 h 2057400"/>
              <a:gd name="connsiteX1" fmla="*/ 1737360 w 1737360"/>
              <a:gd name="connsiteY1" fmla="*/ 10160 h 2057400"/>
              <a:gd name="connsiteX2" fmla="*/ 1137920 w 1737360"/>
              <a:gd name="connsiteY2" fmla="*/ 2057400 h 2057400"/>
              <a:gd name="connsiteX3" fmla="*/ 0 w 1737360"/>
              <a:gd name="connsiteY3" fmla="*/ 1092200 h 2057400"/>
              <a:gd name="connsiteX4" fmla="*/ 1137920 w 1737360"/>
              <a:gd name="connsiteY4" fmla="*/ 0 h 205740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600" h="1666240">
                <a:moveTo>
                  <a:pt x="1137920" y="0"/>
                </a:moveTo>
                <a:lnTo>
                  <a:pt x="1752600" y="10160"/>
                </a:lnTo>
                <a:cubicBezTo>
                  <a:pt x="1559560" y="1710267"/>
                  <a:pt x="142240" y="1657773"/>
                  <a:pt x="0" y="1666240"/>
                </a:cubicBezTo>
                <a:lnTo>
                  <a:pt x="0" y="1092200"/>
                </a:lnTo>
                <a:cubicBezTo>
                  <a:pt x="1176867" y="1032933"/>
                  <a:pt x="1175173" y="38947"/>
                  <a:pt x="1137920" y="0"/>
                </a:cubicBezTo>
                <a:close/>
              </a:path>
            </a:pathLst>
          </a:cu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2"/>
          <p:cNvSpPr/>
          <p:nvPr/>
        </p:nvSpPr>
        <p:spPr>
          <a:xfrm flipH="1">
            <a:off x="6103938" y="2127250"/>
            <a:ext cx="1752600" cy="1666875"/>
          </a:xfrm>
          <a:custGeom>
            <a:avLst/>
            <a:gdLst>
              <a:gd name="connsiteX0" fmla="*/ 0 w 629920"/>
              <a:gd name="connsiteY0" fmla="*/ 0 h 1605280"/>
              <a:gd name="connsiteX1" fmla="*/ 629920 w 629920"/>
              <a:gd name="connsiteY1" fmla="*/ 0 h 1605280"/>
              <a:gd name="connsiteX2" fmla="*/ 629920 w 629920"/>
              <a:gd name="connsiteY2" fmla="*/ 1605280 h 1605280"/>
              <a:gd name="connsiteX3" fmla="*/ 0 w 629920"/>
              <a:gd name="connsiteY3" fmla="*/ 1605280 h 1605280"/>
              <a:gd name="connsiteX4" fmla="*/ 0 w 629920"/>
              <a:gd name="connsiteY4" fmla="*/ 0 h 1605280"/>
              <a:gd name="connsiteX0" fmla="*/ 0 w 1229360"/>
              <a:gd name="connsiteY0" fmla="*/ 441960 h 2047240"/>
              <a:gd name="connsiteX1" fmla="*/ 1229360 w 1229360"/>
              <a:gd name="connsiteY1" fmla="*/ 0 h 2047240"/>
              <a:gd name="connsiteX2" fmla="*/ 629920 w 1229360"/>
              <a:gd name="connsiteY2" fmla="*/ 2047240 h 2047240"/>
              <a:gd name="connsiteX3" fmla="*/ 0 w 1229360"/>
              <a:gd name="connsiteY3" fmla="*/ 2047240 h 2047240"/>
              <a:gd name="connsiteX4" fmla="*/ 0 w 1229360"/>
              <a:gd name="connsiteY4" fmla="*/ 441960 h 2047240"/>
              <a:gd name="connsiteX0" fmla="*/ 629920 w 1229360"/>
              <a:gd name="connsiteY0" fmla="*/ 0 h 2057400"/>
              <a:gd name="connsiteX1" fmla="*/ 1229360 w 1229360"/>
              <a:gd name="connsiteY1" fmla="*/ 10160 h 2057400"/>
              <a:gd name="connsiteX2" fmla="*/ 629920 w 1229360"/>
              <a:gd name="connsiteY2" fmla="*/ 2057400 h 2057400"/>
              <a:gd name="connsiteX3" fmla="*/ 0 w 1229360"/>
              <a:gd name="connsiteY3" fmla="*/ 2057400 h 2057400"/>
              <a:gd name="connsiteX4" fmla="*/ 629920 w 1229360"/>
              <a:gd name="connsiteY4" fmla="*/ 0 h 2057400"/>
              <a:gd name="connsiteX0" fmla="*/ 1137920 w 1737360"/>
              <a:gd name="connsiteY0" fmla="*/ 0 h 2057400"/>
              <a:gd name="connsiteX1" fmla="*/ 1737360 w 1737360"/>
              <a:gd name="connsiteY1" fmla="*/ 10160 h 2057400"/>
              <a:gd name="connsiteX2" fmla="*/ 1137920 w 1737360"/>
              <a:gd name="connsiteY2" fmla="*/ 2057400 h 2057400"/>
              <a:gd name="connsiteX3" fmla="*/ 0 w 1737360"/>
              <a:gd name="connsiteY3" fmla="*/ 1092200 h 2057400"/>
              <a:gd name="connsiteX4" fmla="*/ 1137920 w 1737360"/>
              <a:gd name="connsiteY4" fmla="*/ 0 h 205740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600" h="1666240">
                <a:moveTo>
                  <a:pt x="1137920" y="0"/>
                </a:moveTo>
                <a:lnTo>
                  <a:pt x="1752600" y="10160"/>
                </a:lnTo>
                <a:cubicBezTo>
                  <a:pt x="1559560" y="1710267"/>
                  <a:pt x="142240" y="1657773"/>
                  <a:pt x="0" y="1666240"/>
                </a:cubicBezTo>
                <a:lnTo>
                  <a:pt x="0" y="1092200"/>
                </a:lnTo>
                <a:cubicBezTo>
                  <a:pt x="1176867" y="1032933"/>
                  <a:pt x="1175173" y="38947"/>
                  <a:pt x="1137920" y="0"/>
                </a:cubicBezTo>
                <a:close/>
              </a:path>
            </a:pathLst>
          </a:cu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2"/>
          <p:cNvSpPr/>
          <p:nvPr/>
        </p:nvSpPr>
        <p:spPr>
          <a:xfrm flipH="1" flipV="1">
            <a:off x="6103938" y="3797300"/>
            <a:ext cx="1752600" cy="1665288"/>
          </a:xfrm>
          <a:custGeom>
            <a:avLst/>
            <a:gdLst>
              <a:gd name="connsiteX0" fmla="*/ 0 w 629920"/>
              <a:gd name="connsiteY0" fmla="*/ 0 h 1605280"/>
              <a:gd name="connsiteX1" fmla="*/ 629920 w 629920"/>
              <a:gd name="connsiteY1" fmla="*/ 0 h 1605280"/>
              <a:gd name="connsiteX2" fmla="*/ 629920 w 629920"/>
              <a:gd name="connsiteY2" fmla="*/ 1605280 h 1605280"/>
              <a:gd name="connsiteX3" fmla="*/ 0 w 629920"/>
              <a:gd name="connsiteY3" fmla="*/ 1605280 h 1605280"/>
              <a:gd name="connsiteX4" fmla="*/ 0 w 629920"/>
              <a:gd name="connsiteY4" fmla="*/ 0 h 1605280"/>
              <a:gd name="connsiteX0" fmla="*/ 0 w 1229360"/>
              <a:gd name="connsiteY0" fmla="*/ 441960 h 2047240"/>
              <a:gd name="connsiteX1" fmla="*/ 1229360 w 1229360"/>
              <a:gd name="connsiteY1" fmla="*/ 0 h 2047240"/>
              <a:gd name="connsiteX2" fmla="*/ 629920 w 1229360"/>
              <a:gd name="connsiteY2" fmla="*/ 2047240 h 2047240"/>
              <a:gd name="connsiteX3" fmla="*/ 0 w 1229360"/>
              <a:gd name="connsiteY3" fmla="*/ 2047240 h 2047240"/>
              <a:gd name="connsiteX4" fmla="*/ 0 w 1229360"/>
              <a:gd name="connsiteY4" fmla="*/ 441960 h 2047240"/>
              <a:gd name="connsiteX0" fmla="*/ 629920 w 1229360"/>
              <a:gd name="connsiteY0" fmla="*/ 0 h 2057400"/>
              <a:gd name="connsiteX1" fmla="*/ 1229360 w 1229360"/>
              <a:gd name="connsiteY1" fmla="*/ 10160 h 2057400"/>
              <a:gd name="connsiteX2" fmla="*/ 629920 w 1229360"/>
              <a:gd name="connsiteY2" fmla="*/ 2057400 h 2057400"/>
              <a:gd name="connsiteX3" fmla="*/ 0 w 1229360"/>
              <a:gd name="connsiteY3" fmla="*/ 2057400 h 2057400"/>
              <a:gd name="connsiteX4" fmla="*/ 629920 w 1229360"/>
              <a:gd name="connsiteY4" fmla="*/ 0 h 2057400"/>
              <a:gd name="connsiteX0" fmla="*/ 1137920 w 1737360"/>
              <a:gd name="connsiteY0" fmla="*/ 0 h 2057400"/>
              <a:gd name="connsiteX1" fmla="*/ 1737360 w 1737360"/>
              <a:gd name="connsiteY1" fmla="*/ 10160 h 2057400"/>
              <a:gd name="connsiteX2" fmla="*/ 1137920 w 1737360"/>
              <a:gd name="connsiteY2" fmla="*/ 2057400 h 2057400"/>
              <a:gd name="connsiteX3" fmla="*/ 0 w 1737360"/>
              <a:gd name="connsiteY3" fmla="*/ 1092200 h 2057400"/>
              <a:gd name="connsiteX4" fmla="*/ 1137920 w 1737360"/>
              <a:gd name="connsiteY4" fmla="*/ 0 h 205740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600" h="1666240">
                <a:moveTo>
                  <a:pt x="1137920" y="0"/>
                </a:moveTo>
                <a:lnTo>
                  <a:pt x="1752600" y="10160"/>
                </a:lnTo>
                <a:cubicBezTo>
                  <a:pt x="1559560" y="1710267"/>
                  <a:pt x="142240" y="1657773"/>
                  <a:pt x="0" y="1666240"/>
                </a:cubicBezTo>
                <a:lnTo>
                  <a:pt x="0" y="1092200"/>
                </a:lnTo>
                <a:cubicBezTo>
                  <a:pt x="1176867" y="1032933"/>
                  <a:pt x="1175173" y="38947"/>
                  <a:pt x="1137920" y="0"/>
                </a:cubicBezTo>
                <a:close/>
              </a:path>
            </a:pathLst>
          </a:cu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2"/>
          <p:cNvSpPr/>
          <p:nvPr/>
        </p:nvSpPr>
        <p:spPr>
          <a:xfrm flipV="1">
            <a:off x="4354513" y="3790950"/>
            <a:ext cx="1752600" cy="1665288"/>
          </a:xfrm>
          <a:custGeom>
            <a:avLst/>
            <a:gdLst>
              <a:gd name="connsiteX0" fmla="*/ 0 w 629920"/>
              <a:gd name="connsiteY0" fmla="*/ 0 h 1605280"/>
              <a:gd name="connsiteX1" fmla="*/ 629920 w 629920"/>
              <a:gd name="connsiteY1" fmla="*/ 0 h 1605280"/>
              <a:gd name="connsiteX2" fmla="*/ 629920 w 629920"/>
              <a:gd name="connsiteY2" fmla="*/ 1605280 h 1605280"/>
              <a:gd name="connsiteX3" fmla="*/ 0 w 629920"/>
              <a:gd name="connsiteY3" fmla="*/ 1605280 h 1605280"/>
              <a:gd name="connsiteX4" fmla="*/ 0 w 629920"/>
              <a:gd name="connsiteY4" fmla="*/ 0 h 1605280"/>
              <a:gd name="connsiteX0" fmla="*/ 0 w 1229360"/>
              <a:gd name="connsiteY0" fmla="*/ 441960 h 2047240"/>
              <a:gd name="connsiteX1" fmla="*/ 1229360 w 1229360"/>
              <a:gd name="connsiteY1" fmla="*/ 0 h 2047240"/>
              <a:gd name="connsiteX2" fmla="*/ 629920 w 1229360"/>
              <a:gd name="connsiteY2" fmla="*/ 2047240 h 2047240"/>
              <a:gd name="connsiteX3" fmla="*/ 0 w 1229360"/>
              <a:gd name="connsiteY3" fmla="*/ 2047240 h 2047240"/>
              <a:gd name="connsiteX4" fmla="*/ 0 w 1229360"/>
              <a:gd name="connsiteY4" fmla="*/ 441960 h 2047240"/>
              <a:gd name="connsiteX0" fmla="*/ 629920 w 1229360"/>
              <a:gd name="connsiteY0" fmla="*/ 0 h 2057400"/>
              <a:gd name="connsiteX1" fmla="*/ 1229360 w 1229360"/>
              <a:gd name="connsiteY1" fmla="*/ 10160 h 2057400"/>
              <a:gd name="connsiteX2" fmla="*/ 629920 w 1229360"/>
              <a:gd name="connsiteY2" fmla="*/ 2057400 h 2057400"/>
              <a:gd name="connsiteX3" fmla="*/ 0 w 1229360"/>
              <a:gd name="connsiteY3" fmla="*/ 2057400 h 2057400"/>
              <a:gd name="connsiteX4" fmla="*/ 629920 w 1229360"/>
              <a:gd name="connsiteY4" fmla="*/ 0 h 2057400"/>
              <a:gd name="connsiteX0" fmla="*/ 1137920 w 1737360"/>
              <a:gd name="connsiteY0" fmla="*/ 0 h 2057400"/>
              <a:gd name="connsiteX1" fmla="*/ 1737360 w 1737360"/>
              <a:gd name="connsiteY1" fmla="*/ 10160 h 2057400"/>
              <a:gd name="connsiteX2" fmla="*/ 1137920 w 1737360"/>
              <a:gd name="connsiteY2" fmla="*/ 2057400 h 2057400"/>
              <a:gd name="connsiteX3" fmla="*/ 0 w 1737360"/>
              <a:gd name="connsiteY3" fmla="*/ 1092200 h 2057400"/>
              <a:gd name="connsiteX4" fmla="*/ 1137920 w 1737360"/>
              <a:gd name="connsiteY4" fmla="*/ 0 h 205740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37360"/>
              <a:gd name="connsiteY0" fmla="*/ 0 h 1666240"/>
              <a:gd name="connsiteX1" fmla="*/ 1737360 w 1737360"/>
              <a:gd name="connsiteY1" fmla="*/ 10160 h 1666240"/>
              <a:gd name="connsiteX2" fmla="*/ 0 w 1737360"/>
              <a:gd name="connsiteY2" fmla="*/ 1666240 h 1666240"/>
              <a:gd name="connsiteX3" fmla="*/ 0 w 1737360"/>
              <a:gd name="connsiteY3" fmla="*/ 1092200 h 1666240"/>
              <a:gd name="connsiteX4" fmla="*/ 1137920 w 173736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  <a:gd name="connsiteX0" fmla="*/ 1137920 w 1752600"/>
              <a:gd name="connsiteY0" fmla="*/ 0 h 1666240"/>
              <a:gd name="connsiteX1" fmla="*/ 1752600 w 1752600"/>
              <a:gd name="connsiteY1" fmla="*/ 10160 h 1666240"/>
              <a:gd name="connsiteX2" fmla="*/ 0 w 1752600"/>
              <a:gd name="connsiteY2" fmla="*/ 1666240 h 1666240"/>
              <a:gd name="connsiteX3" fmla="*/ 0 w 1752600"/>
              <a:gd name="connsiteY3" fmla="*/ 1092200 h 1666240"/>
              <a:gd name="connsiteX4" fmla="*/ 1137920 w 1752600"/>
              <a:gd name="connsiteY4" fmla="*/ 0 h 166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600" h="1666240">
                <a:moveTo>
                  <a:pt x="1137920" y="0"/>
                </a:moveTo>
                <a:lnTo>
                  <a:pt x="1752600" y="10160"/>
                </a:lnTo>
                <a:cubicBezTo>
                  <a:pt x="1559560" y="1710267"/>
                  <a:pt x="142240" y="1657773"/>
                  <a:pt x="0" y="1666240"/>
                </a:cubicBezTo>
                <a:lnTo>
                  <a:pt x="0" y="1092200"/>
                </a:lnTo>
                <a:cubicBezTo>
                  <a:pt x="1176867" y="1032933"/>
                  <a:pt x="1175173" y="38947"/>
                  <a:pt x="1137920" y="0"/>
                </a:cubicBezTo>
                <a:close/>
              </a:path>
            </a:pathLst>
          </a:cu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8681" name="文本框 15"/>
          <p:cNvSpPr txBox="1">
            <a:spLocks noChangeArrowheads="1"/>
          </p:cNvSpPr>
          <p:nvPr/>
        </p:nvSpPr>
        <p:spPr bwMode="auto">
          <a:xfrm>
            <a:off x="5462588" y="3527425"/>
            <a:ext cx="1284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82" name="组合 16"/>
          <p:cNvGrpSpPr>
            <a:grpSpLocks/>
          </p:cNvGrpSpPr>
          <p:nvPr/>
        </p:nvGrpSpPr>
        <p:grpSpPr bwMode="auto">
          <a:xfrm>
            <a:off x="931863" y="1671637"/>
            <a:ext cx="3422650" cy="923141"/>
            <a:chOff x="439966" y="1941770"/>
            <a:chExt cx="3422907" cy="923577"/>
          </a:xfrm>
        </p:grpSpPr>
        <p:sp>
          <p:nvSpPr>
            <p:cNvPr id="28692" name="矩形 17"/>
            <p:cNvSpPr>
              <a:spLocks noChangeArrowheads="1"/>
            </p:cNvSpPr>
            <p:nvPr/>
          </p:nvSpPr>
          <p:spPr bwMode="auto">
            <a:xfrm>
              <a:off x="439966" y="2341880"/>
              <a:ext cx="3422907" cy="523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sp>
          <p:nvSpPr>
            <p:cNvPr id="28693" name="矩形 18"/>
            <p:cNvSpPr>
              <a:spLocks noChangeArrowheads="1"/>
            </p:cNvSpPr>
            <p:nvPr/>
          </p:nvSpPr>
          <p:spPr bwMode="auto">
            <a:xfrm>
              <a:off x="439966" y="1941770"/>
              <a:ext cx="342290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Strengths(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优势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83" name="组合 19"/>
          <p:cNvGrpSpPr>
            <a:grpSpLocks/>
          </p:cNvGrpSpPr>
          <p:nvPr/>
        </p:nvGrpSpPr>
        <p:grpSpPr bwMode="auto">
          <a:xfrm>
            <a:off x="7856538" y="1671637"/>
            <a:ext cx="3422650" cy="923141"/>
            <a:chOff x="439966" y="1941770"/>
            <a:chExt cx="3422907" cy="923577"/>
          </a:xfrm>
        </p:grpSpPr>
        <p:sp>
          <p:nvSpPr>
            <p:cNvPr id="28690" name="矩形 20"/>
            <p:cNvSpPr>
              <a:spLocks noChangeArrowheads="1"/>
            </p:cNvSpPr>
            <p:nvPr/>
          </p:nvSpPr>
          <p:spPr bwMode="auto">
            <a:xfrm>
              <a:off x="439966" y="2341880"/>
              <a:ext cx="3422907" cy="523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sp>
          <p:nvSpPr>
            <p:cNvPr id="28691" name="矩形 21"/>
            <p:cNvSpPr>
              <a:spLocks noChangeArrowheads="1"/>
            </p:cNvSpPr>
            <p:nvPr/>
          </p:nvSpPr>
          <p:spPr bwMode="auto">
            <a:xfrm>
              <a:off x="439966" y="1941770"/>
              <a:ext cx="342290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Weaknesses(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劣势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84" name="组合 22"/>
          <p:cNvGrpSpPr>
            <a:grpSpLocks/>
          </p:cNvGrpSpPr>
          <p:nvPr/>
        </p:nvGrpSpPr>
        <p:grpSpPr bwMode="auto">
          <a:xfrm>
            <a:off x="931863" y="4373564"/>
            <a:ext cx="3422650" cy="923700"/>
            <a:chOff x="439966" y="1941770"/>
            <a:chExt cx="3422907" cy="922848"/>
          </a:xfrm>
        </p:grpSpPr>
        <p:sp>
          <p:nvSpPr>
            <p:cNvPr id="28688" name="矩形 23"/>
            <p:cNvSpPr>
              <a:spLocks noChangeArrowheads="1"/>
            </p:cNvSpPr>
            <p:nvPr/>
          </p:nvSpPr>
          <p:spPr bwMode="auto">
            <a:xfrm>
              <a:off x="439966" y="2341880"/>
              <a:ext cx="3422907" cy="52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sp>
          <p:nvSpPr>
            <p:cNvPr id="28689" name="矩形 24"/>
            <p:cNvSpPr>
              <a:spLocks noChangeArrowheads="1"/>
            </p:cNvSpPr>
            <p:nvPr/>
          </p:nvSpPr>
          <p:spPr bwMode="auto">
            <a:xfrm>
              <a:off x="439966" y="1941770"/>
              <a:ext cx="342290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Threats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（威胁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85" name="组合 25"/>
          <p:cNvGrpSpPr>
            <a:grpSpLocks/>
          </p:cNvGrpSpPr>
          <p:nvPr/>
        </p:nvGrpSpPr>
        <p:grpSpPr bwMode="auto">
          <a:xfrm>
            <a:off x="7896225" y="4376737"/>
            <a:ext cx="3422650" cy="923141"/>
            <a:chOff x="439966" y="1941770"/>
            <a:chExt cx="3422907" cy="923577"/>
          </a:xfrm>
        </p:grpSpPr>
        <p:sp>
          <p:nvSpPr>
            <p:cNvPr id="28686" name="矩形 26"/>
            <p:cNvSpPr>
              <a:spLocks noChangeArrowheads="1"/>
            </p:cNvSpPr>
            <p:nvPr/>
          </p:nvSpPr>
          <p:spPr bwMode="auto">
            <a:xfrm>
              <a:off x="439966" y="2341880"/>
              <a:ext cx="3422907" cy="523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春种一粒粟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秋收万颗籽，点滴进步，成就价值是我们的一贯的追求。</a:t>
              </a:r>
            </a:p>
          </p:txBody>
        </p:sp>
        <p:sp>
          <p:nvSpPr>
            <p:cNvPr id="28687" name="矩形 27"/>
            <p:cNvSpPr>
              <a:spLocks noChangeArrowheads="1"/>
            </p:cNvSpPr>
            <p:nvPr/>
          </p:nvSpPr>
          <p:spPr bwMode="auto">
            <a:xfrm>
              <a:off x="439966" y="1941770"/>
              <a:ext cx="342290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Opportunities(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机会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5">
            <a:extLst>
              <a:ext uri="{FF2B5EF4-FFF2-40B4-BE49-F238E27FC236}">
                <a16:creationId xmlns:a16="http://schemas.microsoft.com/office/drawing/2014/main" id="{E3174DC6-C3B8-4345-BED7-698EEEE3D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3803B706-77B7-46D9-928B-DD7DDA60BC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0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5" t="21736" r="30898" b="45417"/>
          <a:stretch>
            <a:fillRect/>
          </a:stretch>
        </p:blipFill>
        <p:spPr>
          <a:xfrm>
            <a:off x="6172201" y="1490663"/>
            <a:ext cx="2252663" cy="2252663"/>
          </a:xfrm>
          <a:custGeom>
            <a:avLst/>
            <a:gdLst>
              <a:gd name="connsiteX0" fmla="*/ 0 w 2252663"/>
              <a:gd name="connsiteY0" fmla="*/ 0 h 2252663"/>
              <a:gd name="connsiteX1" fmla="*/ 2252663 w 2252663"/>
              <a:gd name="connsiteY1" fmla="*/ 0 h 2252663"/>
              <a:gd name="connsiteX2" fmla="*/ 2252663 w 2252663"/>
              <a:gd name="connsiteY2" fmla="*/ 2252663 h 2252663"/>
              <a:gd name="connsiteX3" fmla="*/ 0 w 2252663"/>
              <a:gd name="connsiteY3" fmla="*/ 2252663 h 2252663"/>
              <a:gd name="connsiteX4" fmla="*/ 0 w 2252663"/>
              <a:gd name="connsiteY4" fmla="*/ 0 h 2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2663" h="2252663">
                <a:moveTo>
                  <a:pt x="0" y="0"/>
                </a:moveTo>
                <a:lnTo>
                  <a:pt x="2252663" y="0"/>
                </a:lnTo>
                <a:lnTo>
                  <a:pt x="2252663" y="2252663"/>
                </a:lnTo>
                <a:lnTo>
                  <a:pt x="0" y="225266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2" t="21736" r="70352" b="45417"/>
          <a:stretch>
            <a:fillRect/>
          </a:stretch>
        </p:blipFill>
        <p:spPr>
          <a:xfrm>
            <a:off x="1362075" y="1490664"/>
            <a:ext cx="2252663" cy="2252663"/>
          </a:xfrm>
          <a:custGeom>
            <a:avLst/>
            <a:gdLst>
              <a:gd name="connsiteX0" fmla="*/ 0 w 2252663"/>
              <a:gd name="connsiteY0" fmla="*/ 0 h 2252663"/>
              <a:gd name="connsiteX1" fmla="*/ 2252663 w 2252663"/>
              <a:gd name="connsiteY1" fmla="*/ 0 h 2252663"/>
              <a:gd name="connsiteX2" fmla="*/ 2252663 w 2252663"/>
              <a:gd name="connsiteY2" fmla="*/ 2252663 h 2252663"/>
              <a:gd name="connsiteX3" fmla="*/ 0 w 2252663"/>
              <a:gd name="connsiteY3" fmla="*/ 2252663 h 2252663"/>
              <a:gd name="connsiteX4" fmla="*/ 0 w 2252663"/>
              <a:gd name="connsiteY4" fmla="*/ 0 h 2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2663" h="2252663">
                <a:moveTo>
                  <a:pt x="0" y="0"/>
                </a:moveTo>
                <a:lnTo>
                  <a:pt x="2252663" y="0"/>
                </a:lnTo>
                <a:lnTo>
                  <a:pt x="2252663" y="2252663"/>
                </a:lnTo>
                <a:lnTo>
                  <a:pt x="0" y="225266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56806" r="50625" b="10347"/>
          <a:stretch>
            <a:fillRect/>
          </a:stretch>
        </p:blipFill>
        <p:spPr>
          <a:xfrm>
            <a:off x="3767137" y="3895726"/>
            <a:ext cx="2252663" cy="2252663"/>
          </a:xfrm>
          <a:custGeom>
            <a:avLst/>
            <a:gdLst>
              <a:gd name="connsiteX0" fmla="*/ 0 w 2252663"/>
              <a:gd name="connsiteY0" fmla="*/ 0 h 2252663"/>
              <a:gd name="connsiteX1" fmla="*/ 2252663 w 2252663"/>
              <a:gd name="connsiteY1" fmla="*/ 0 h 2252663"/>
              <a:gd name="connsiteX2" fmla="*/ 2252663 w 2252663"/>
              <a:gd name="connsiteY2" fmla="*/ 2252663 h 2252663"/>
              <a:gd name="connsiteX3" fmla="*/ 0 w 2252663"/>
              <a:gd name="connsiteY3" fmla="*/ 2252663 h 2252663"/>
              <a:gd name="connsiteX4" fmla="*/ 0 w 2252663"/>
              <a:gd name="connsiteY4" fmla="*/ 0 h 2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2663" h="2252663">
                <a:moveTo>
                  <a:pt x="0" y="0"/>
                </a:moveTo>
                <a:lnTo>
                  <a:pt x="2252663" y="0"/>
                </a:lnTo>
                <a:lnTo>
                  <a:pt x="2252663" y="2252663"/>
                </a:lnTo>
                <a:lnTo>
                  <a:pt x="0" y="225266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52" t="56806" r="11172" b="10347"/>
          <a:stretch>
            <a:fillRect/>
          </a:stretch>
        </p:blipFill>
        <p:spPr>
          <a:xfrm>
            <a:off x="8577264" y="3895726"/>
            <a:ext cx="2252663" cy="2252663"/>
          </a:xfrm>
          <a:custGeom>
            <a:avLst/>
            <a:gdLst>
              <a:gd name="connsiteX0" fmla="*/ 0 w 2252663"/>
              <a:gd name="connsiteY0" fmla="*/ 0 h 2252663"/>
              <a:gd name="connsiteX1" fmla="*/ 2252663 w 2252663"/>
              <a:gd name="connsiteY1" fmla="*/ 0 h 2252663"/>
              <a:gd name="connsiteX2" fmla="*/ 2252663 w 2252663"/>
              <a:gd name="connsiteY2" fmla="*/ 2252663 h 2252663"/>
              <a:gd name="connsiteX3" fmla="*/ 0 w 2252663"/>
              <a:gd name="connsiteY3" fmla="*/ 2252663 h 2252663"/>
              <a:gd name="connsiteX4" fmla="*/ 0 w 2252663"/>
              <a:gd name="connsiteY4" fmla="*/ 0 h 2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2663" h="2252663">
                <a:moveTo>
                  <a:pt x="0" y="0"/>
                </a:moveTo>
                <a:lnTo>
                  <a:pt x="2252663" y="0"/>
                </a:lnTo>
                <a:lnTo>
                  <a:pt x="2252663" y="2252663"/>
                </a:lnTo>
                <a:lnTo>
                  <a:pt x="0" y="225266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8" name="矩形 97"/>
          <p:cNvSpPr/>
          <p:nvPr/>
        </p:nvSpPr>
        <p:spPr>
          <a:xfrm>
            <a:off x="1362074" y="3895725"/>
            <a:ext cx="2252663" cy="2252663"/>
          </a:xfrm>
          <a:prstGeom prst="rect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</a:t>
            </a:r>
            <a:endParaRPr lang="en-US" altLang="zh-CN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在这里输入内容文字，注意字号大小，内容不必太多。</a:t>
            </a:r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767137" y="1490663"/>
            <a:ext cx="2252663" cy="2252663"/>
          </a:xfrm>
          <a:prstGeom prst="rect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</a:t>
            </a:r>
            <a:endParaRPr lang="en-US" altLang="zh-CN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在这里输入内容文字，注意字号大小，内容不必太多。</a:t>
            </a:r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172200" y="3895727"/>
            <a:ext cx="2252663" cy="2252663"/>
          </a:xfrm>
          <a:prstGeom prst="rect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</a:t>
            </a:r>
            <a:endParaRPr lang="en-US" altLang="zh-CN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在这里输入内容文字，注意字号大小，内容不必太多。</a:t>
            </a:r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577263" y="1490663"/>
            <a:ext cx="2252663" cy="2252663"/>
          </a:xfrm>
          <a:prstGeom prst="rect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</a:t>
            </a:r>
            <a:endParaRPr lang="en-US" altLang="zh-CN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在这里输入内容文字，注意字号大小，内容不必太多。</a:t>
            </a:r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5">
            <a:extLst>
              <a:ext uri="{FF2B5EF4-FFF2-40B4-BE49-F238E27FC236}">
                <a16:creationId xmlns:a16="http://schemas.microsoft.com/office/drawing/2014/main" id="{EAF404C9-C451-4E9F-9A13-45A476B73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D253BB88-BCD5-4B01-83E6-645164A493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03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5656" y="1989978"/>
            <a:ext cx="9163257" cy="1345812"/>
          </a:xfrm>
        </p:spPr>
        <p:txBody>
          <a:bodyPr>
            <a:noAutofit/>
          </a:bodyPr>
          <a:lstStyle/>
          <a:p>
            <a:r>
              <a:rPr lang="zh-CN" altLang="en-US" sz="10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</a:t>
            </a:r>
            <a:r>
              <a:rPr lang="zh-CN" altLang="en-US" sz="12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0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聆听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61855" y="3335790"/>
            <a:ext cx="6790857" cy="694013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listening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FA80B5F8-D5C5-445C-8AAE-219234A191F3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489FBB8-2D58-406D-A225-75A622D9E2A4}"/>
              </a:ext>
            </a:extLst>
          </p:cNvPr>
          <p:cNvSpPr txBox="1"/>
          <p:nvPr/>
        </p:nvSpPr>
        <p:spPr>
          <a:xfrm>
            <a:off x="3799054" y="4779818"/>
            <a:ext cx="351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时间：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A523904-973B-4648-8A0F-93CA1D61CB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20801616" flipH="1">
            <a:off x="4799253" y="600972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28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52955" y="1169378"/>
            <a:ext cx="90242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平台上提供的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以及原创作者的利益，请勿复制、传播、销售，否则将承担法律责任！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将对作品进行维权，按照传播下载次数进行十倍的索取赔偿！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出售的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所有，您下载的是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52955" y="4719489"/>
            <a:ext cx="7297081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0083E6"/>
                </a:solidFill>
                <a:ea typeface="微软雅黑" panose="020B0503020204020204" pitchFamily="34" charset="-122"/>
              </a:rPr>
              <a:t>更多精品</a:t>
            </a:r>
            <a:r>
              <a:rPr lang="en-US" altLang="zh-CN" b="1" dirty="0">
                <a:solidFill>
                  <a:srgbClr val="0083E6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rgbClr val="0083E6"/>
                </a:solidFill>
                <a:ea typeface="微软雅黑" panose="020B0503020204020204" pitchFamily="34" charset="-122"/>
              </a:rPr>
              <a:t>模板：</a:t>
            </a:r>
            <a:r>
              <a:rPr lang="en-US" altLang="zh-CN" b="1" dirty="0">
                <a:solidFill>
                  <a:srgbClr val="0083E6"/>
                </a:solidFill>
                <a:ea typeface="微软雅黑" panose="020B0503020204020204" pitchFamily="34" charset="-122"/>
              </a:rPr>
              <a:t>http://588ku.com/ppt/</a:t>
            </a:r>
            <a:endParaRPr lang="zh-CN" altLang="en-US" b="1" dirty="0">
              <a:solidFill>
                <a:srgbClr val="0083E6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62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75160" y="1571765"/>
            <a:ext cx="3338996" cy="1133475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输入小节标题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75160" y="3014338"/>
            <a:ext cx="3338996" cy="102440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输入与本节相关的描述文字，你也可以删除这个文本框。</a:t>
            </a:r>
          </a:p>
        </p:txBody>
      </p:sp>
      <p:sp>
        <p:nvSpPr>
          <p:cNvPr id="4" name="椭圆 3"/>
          <p:cNvSpPr/>
          <p:nvPr/>
        </p:nvSpPr>
        <p:spPr>
          <a:xfrm>
            <a:off x="1071069" y="2381250"/>
            <a:ext cx="2095500" cy="20955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28779" y="1741852"/>
            <a:ext cx="1893099" cy="1893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840094" y="2784915"/>
            <a:ext cx="31173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72B6AD25-0B11-4346-857F-D6232E56AA1D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B7BE843-95F0-4454-ADF3-11A20D4179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798384">
            <a:off x="1541058" y="776257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2449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969715" y="1984839"/>
            <a:ext cx="849593" cy="907042"/>
          </a:xfrm>
          <a:custGeom>
            <a:avLst/>
            <a:gdLst>
              <a:gd name="connsiteX0" fmla="*/ 0 w 939043"/>
              <a:gd name="connsiteY0" fmla="*/ 858229 h 858229"/>
              <a:gd name="connsiteX1" fmla="*/ 469520 w 939043"/>
              <a:gd name="connsiteY1" fmla="*/ 0 h 858229"/>
              <a:gd name="connsiteX2" fmla="*/ 469523 w 939043"/>
              <a:gd name="connsiteY2" fmla="*/ 0 h 858229"/>
              <a:gd name="connsiteX3" fmla="*/ 939043 w 939043"/>
              <a:gd name="connsiteY3" fmla="*/ 858229 h 858229"/>
              <a:gd name="connsiteX4" fmla="*/ 0 w 939043"/>
              <a:gd name="connsiteY4" fmla="*/ 858229 h 85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043" h="858229">
                <a:moveTo>
                  <a:pt x="0" y="858229"/>
                </a:moveTo>
                <a:lnTo>
                  <a:pt x="469520" y="0"/>
                </a:lnTo>
                <a:lnTo>
                  <a:pt x="469523" y="0"/>
                </a:lnTo>
                <a:lnTo>
                  <a:pt x="939043" y="858229"/>
                </a:lnTo>
                <a:lnTo>
                  <a:pt x="0" y="858229"/>
                </a:lnTo>
                <a:close/>
              </a:path>
            </a:pathLst>
          </a:custGeom>
          <a:solidFill>
            <a:schemeClr val="accent4"/>
          </a:solidFill>
          <a:ln w="317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30" tIns="36830" rIns="36830" bIns="36830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544919" y="2891881"/>
            <a:ext cx="1699186" cy="907042"/>
          </a:xfrm>
          <a:custGeom>
            <a:avLst/>
            <a:gdLst>
              <a:gd name="connsiteX0" fmla="*/ 0 w 1878086"/>
              <a:gd name="connsiteY0" fmla="*/ 858229 h 858229"/>
              <a:gd name="connsiteX1" fmla="*/ 469520 w 1878086"/>
              <a:gd name="connsiteY1" fmla="*/ 0 h 858229"/>
              <a:gd name="connsiteX2" fmla="*/ 1408566 w 1878086"/>
              <a:gd name="connsiteY2" fmla="*/ 0 h 858229"/>
              <a:gd name="connsiteX3" fmla="*/ 1878086 w 1878086"/>
              <a:gd name="connsiteY3" fmla="*/ 858229 h 858229"/>
              <a:gd name="connsiteX4" fmla="*/ 0 w 1878086"/>
              <a:gd name="connsiteY4" fmla="*/ 858229 h 85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8086" h="858229">
                <a:moveTo>
                  <a:pt x="0" y="858229"/>
                </a:moveTo>
                <a:lnTo>
                  <a:pt x="469520" y="0"/>
                </a:lnTo>
                <a:lnTo>
                  <a:pt x="1408566" y="0"/>
                </a:lnTo>
                <a:lnTo>
                  <a:pt x="1878086" y="858229"/>
                </a:lnTo>
                <a:lnTo>
                  <a:pt x="0" y="858229"/>
                </a:lnTo>
                <a:close/>
              </a:path>
            </a:pathLst>
          </a:custGeom>
          <a:solidFill>
            <a:schemeClr val="accent1"/>
          </a:solidFill>
          <a:ln w="317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5655" tIns="46990" rIns="375655" bIns="46990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700" kern="1200"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120122" y="3798923"/>
            <a:ext cx="2548780" cy="907042"/>
          </a:xfrm>
          <a:custGeom>
            <a:avLst/>
            <a:gdLst>
              <a:gd name="connsiteX0" fmla="*/ 0 w 2817130"/>
              <a:gd name="connsiteY0" fmla="*/ 858229 h 858229"/>
              <a:gd name="connsiteX1" fmla="*/ 469520 w 2817130"/>
              <a:gd name="connsiteY1" fmla="*/ 0 h 858229"/>
              <a:gd name="connsiteX2" fmla="*/ 2347610 w 2817130"/>
              <a:gd name="connsiteY2" fmla="*/ 0 h 858229"/>
              <a:gd name="connsiteX3" fmla="*/ 2817130 w 2817130"/>
              <a:gd name="connsiteY3" fmla="*/ 858229 h 858229"/>
              <a:gd name="connsiteX4" fmla="*/ 0 w 2817130"/>
              <a:gd name="connsiteY4" fmla="*/ 858229 h 85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7130" h="858229">
                <a:moveTo>
                  <a:pt x="0" y="858229"/>
                </a:moveTo>
                <a:lnTo>
                  <a:pt x="469520" y="0"/>
                </a:lnTo>
                <a:lnTo>
                  <a:pt x="2347610" y="0"/>
                </a:lnTo>
                <a:lnTo>
                  <a:pt x="2817130" y="858229"/>
                </a:lnTo>
                <a:lnTo>
                  <a:pt x="0" y="858229"/>
                </a:lnTo>
                <a:close/>
              </a:path>
            </a:pathLst>
          </a:custGeom>
          <a:solidFill>
            <a:srgbClr val="F23632"/>
          </a:solidFill>
          <a:ln w="317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9988" tIns="46990" rIns="539988" bIns="46990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700" kern="1200" dirty="0"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95325" y="4705967"/>
            <a:ext cx="3398373" cy="907042"/>
          </a:xfrm>
          <a:custGeom>
            <a:avLst/>
            <a:gdLst>
              <a:gd name="connsiteX0" fmla="*/ 0 w 3756173"/>
              <a:gd name="connsiteY0" fmla="*/ 858229 h 858229"/>
              <a:gd name="connsiteX1" fmla="*/ 469520 w 3756173"/>
              <a:gd name="connsiteY1" fmla="*/ 0 h 858229"/>
              <a:gd name="connsiteX2" fmla="*/ 3286653 w 3756173"/>
              <a:gd name="connsiteY2" fmla="*/ 0 h 858229"/>
              <a:gd name="connsiteX3" fmla="*/ 3756173 w 3756173"/>
              <a:gd name="connsiteY3" fmla="*/ 858229 h 858229"/>
              <a:gd name="connsiteX4" fmla="*/ 0 w 3756173"/>
              <a:gd name="connsiteY4" fmla="*/ 858229 h 85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6173" h="858229">
                <a:moveTo>
                  <a:pt x="0" y="858229"/>
                </a:moveTo>
                <a:lnTo>
                  <a:pt x="469520" y="0"/>
                </a:lnTo>
                <a:lnTo>
                  <a:pt x="3286653" y="0"/>
                </a:lnTo>
                <a:lnTo>
                  <a:pt x="3756173" y="858229"/>
                </a:lnTo>
                <a:lnTo>
                  <a:pt x="0" y="858229"/>
                </a:lnTo>
                <a:close/>
              </a:path>
            </a:pathLst>
          </a:custGeom>
          <a:solidFill>
            <a:srgbClr val="2AA0CC"/>
          </a:solidFill>
          <a:ln w="317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7181" tIns="69850" rIns="727180" bIns="69850" numCol="1" spcCol="1270" anchor="ctr" anchorCtr="0">
            <a:noAutofit/>
          </a:bodyPr>
          <a:lstStyle/>
          <a:p>
            <a:pPr lvl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500" kern="1200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312011" y="2069726"/>
            <a:ext cx="751583" cy="7515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312010" y="2974939"/>
            <a:ext cx="751584" cy="751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312009" y="3882280"/>
            <a:ext cx="751583" cy="751584"/>
            <a:chOff x="6706810" y="1695449"/>
            <a:chExt cx="1611086" cy="1611086"/>
          </a:xfrm>
        </p:grpSpPr>
        <p:sp>
          <p:nvSpPr>
            <p:cNvPr id="19" name="椭圆 18"/>
            <p:cNvSpPr/>
            <p:nvPr/>
          </p:nvSpPr>
          <p:spPr>
            <a:xfrm>
              <a:off x="6706810" y="1695449"/>
              <a:ext cx="1611086" cy="1611086"/>
            </a:xfrm>
            <a:prstGeom prst="ellipse">
              <a:avLst/>
            </a:prstGeom>
            <a:solidFill>
              <a:srgbClr val="F23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28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839252" y="3087914"/>
              <a:ext cx="205014" cy="20501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6312010" y="4789620"/>
            <a:ext cx="751584" cy="751584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8646" y="4884605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368646" y="3933364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368646" y="3020728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368646" y="2122575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 flipV="1">
            <a:off x="2394511" y="2439593"/>
            <a:ext cx="3917500" cy="0"/>
          </a:xfrm>
          <a:prstGeom prst="line">
            <a:avLst/>
          </a:prstGeom>
          <a:ln>
            <a:solidFill>
              <a:srgbClr val="F23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 flipV="1">
            <a:off x="2394511" y="3344806"/>
            <a:ext cx="3917499" cy="0"/>
          </a:xfrm>
          <a:prstGeom prst="line">
            <a:avLst/>
          </a:prstGeom>
          <a:ln>
            <a:solidFill>
              <a:srgbClr val="2AA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2394511" y="4252146"/>
            <a:ext cx="3917500" cy="0"/>
          </a:xfrm>
          <a:prstGeom prst="line">
            <a:avLst/>
          </a:prstGeom>
          <a:ln>
            <a:solidFill>
              <a:srgbClr val="F23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 flipV="1">
            <a:off x="2394511" y="5159487"/>
            <a:ext cx="3917499" cy="0"/>
          </a:xfrm>
          <a:prstGeom prst="line">
            <a:avLst/>
          </a:prstGeom>
          <a:ln>
            <a:solidFill>
              <a:srgbClr val="2AA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4BB2F206-9CE7-4CDF-B603-99FABF3E3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74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4763604" y="1666850"/>
            <a:ext cx="1100394" cy="11003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>
                <a:latin typeface="Impact" panose="020B080603090205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</a:t>
            </a:r>
            <a:endParaRPr lang="zh-CN" altLang="en-US" sz="54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351047" y="2749523"/>
            <a:ext cx="1100393" cy="11003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dirty="0">
                <a:latin typeface="Impact" panose="020B080603090205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</a:t>
            </a:r>
            <a:endParaRPr lang="zh-CN" altLang="en-US" sz="66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775376" y="3832195"/>
            <a:ext cx="1100393" cy="1100393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>
                <a:latin typeface="Impact" panose="020B080603090205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</a:t>
            </a:r>
            <a:endParaRPr lang="zh-CN" altLang="en-US" sz="54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351047" y="4914868"/>
            <a:ext cx="1100393" cy="1100393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dirty="0">
                <a:latin typeface="Impact" panose="020B080603090205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</a:t>
            </a:r>
            <a:endParaRPr lang="zh-CN" altLang="en-US" sz="66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30943" y="1544994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44412" y="2039332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3129154" y="1956641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2830943" y="3813818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44412" y="4308156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66" name="直接连接符 65"/>
          <p:cNvCxnSpPr/>
          <p:nvPr/>
        </p:nvCxnSpPr>
        <p:spPr>
          <a:xfrm>
            <a:off x="3129154" y="4225465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7677604" y="4897819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7677604" y="5392157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7793716" y="5309466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7677604" y="2757949"/>
            <a:ext cx="1718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7677604" y="3252287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7793716" y="3169596"/>
            <a:ext cx="128512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">
            <a:extLst>
              <a:ext uri="{FF2B5EF4-FFF2-40B4-BE49-F238E27FC236}">
                <a16:creationId xmlns:a16="http://schemas.microsoft.com/office/drawing/2014/main" id="{5E39853F-945F-4463-8878-D5701FAB6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id="{B1759483-539D-44E3-9954-434D1DD9BE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72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>
            <a:stCxn id="38" idx="6"/>
          </p:cNvCxnSpPr>
          <p:nvPr/>
        </p:nvCxnSpPr>
        <p:spPr>
          <a:xfrm flipV="1">
            <a:off x="2652486" y="2855746"/>
            <a:ext cx="1221619" cy="996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39" idx="6"/>
            <a:endCxn id="40" idx="2"/>
          </p:cNvCxnSpPr>
          <p:nvPr/>
        </p:nvCxnSpPr>
        <p:spPr>
          <a:xfrm>
            <a:off x="5485191" y="2726080"/>
            <a:ext cx="1221619" cy="11260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40" idx="6"/>
            <a:endCxn id="41" idx="2"/>
          </p:cNvCxnSpPr>
          <p:nvPr/>
        </p:nvCxnSpPr>
        <p:spPr>
          <a:xfrm flipV="1">
            <a:off x="8317896" y="2726080"/>
            <a:ext cx="1221618" cy="11260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704850" y="5516794"/>
            <a:ext cx="10782300" cy="4752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如有必要，在这里输入辅助性文字，如无必要，请删除此文本框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044253" y="5348631"/>
            <a:ext cx="8103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041400" y="3046540"/>
            <a:ext cx="1611086" cy="16110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874105" y="1920537"/>
            <a:ext cx="1611086" cy="16110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706810" y="3046540"/>
            <a:ext cx="1611086" cy="1611086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9539514" y="1920537"/>
            <a:ext cx="1611086" cy="1611086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38875" y="3570310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738875" y="4064648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3902150" y="3981957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9432421" y="3570310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9432421" y="4064648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9595696" y="3981957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928177" y="2633521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928177" y="1615347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70" name="直接连接符 69"/>
          <p:cNvCxnSpPr/>
          <p:nvPr/>
        </p:nvCxnSpPr>
        <p:spPr>
          <a:xfrm>
            <a:off x="1091452" y="2612240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6585648" y="2633521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6585648" y="1615347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6748923" y="2612240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5">
            <a:extLst>
              <a:ext uri="{FF2B5EF4-FFF2-40B4-BE49-F238E27FC236}">
                <a16:creationId xmlns:a16="http://schemas.microsoft.com/office/drawing/2014/main" id="{1D52A9E1-7184-4A4C-B6C6-7A63812A6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62" name="图片 61">
            <a:extLst>
              <a:ext uri="{FF2B5EF4-FFF2-40B4-BE49-F238E27FC236}">
                <a16:creationId xmlns:a16="http://schemas.microsoft.com/office/drawing/2014/main" id="{B48F33ED-1A25-4DD9-8130-FF28E7089F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515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 hidden="1"/>
          <p:cNvSpPr/>
          <p:nvPr/>
        </p:nvSpPr>
        <p:spPr>
          <a:xfrm>
            <a:off x="4229100" y="1562099"/>
            <a:ext cx="3733800" cy="3733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27760" y="1866899"/>
            <a:ext cx="3996689" cy="3996689"/>
            <a:chOff x="4229100" y="1562099"/>
            <a:chExt cx="3733800" cy="3733800"/>
          </a:xfrm>
        </p:grpSpPr>
        <p:sp>
          <p:nvSpPr>
            <p:cNvPr id="23" name="同心圆 22"/>
            <p:cNvSpPr/>
            <p:nvPr/>
          </p:nvSpPr>
          <p:spPr>
            <a:xfrm>
              <a:off x="4533392" y="1866393"/>
              <a:ext cx="3125214" cy="3125214"/>
            </a:xfrm>
            <a:prstGeom prst="donut">
              <a:avLst>
                <a:gd name="adj" fmla="val 956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545803" y="1562099"/>
              <a:ext cx="1100394" cy="11003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0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862507" y="2878802"/>
              <a:ext cx="1100393" cy="11003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40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545803" y="4195506"/>
              <a:ext cx="1100393" cy="1100393"/>
            </a:xfrm>
            <a:prstGeom prst="ellipse">
              <a:avLst/>
            </a:prstGeom>
            <a:solidFill>
              <a:srgbClr val="F23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40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229100" y="2878801"/>
              <a:ext cx="1100393" cy="1100393"/>
            </a:xfrm>
            <a:prstGeom prst="ellipse">
              <a:avLst/>
            </a:prstGeom>
            <a:solidFill>
              <a:srgbClr val="2AA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4000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右箭头 23"/>
            <p:cNvSpPr/>
            <p:nvPr/>
          </p:nvSpPr>
          <p:spPr>
            <a:xfrm rot="5135603">
              <a:off x="7195761" y="2616401"/>
              <a:ext cx="373726" cy="524801"/>
            </a:xfrm>
            <a:prstGeom prst="rightArrow">
              <a:avLst>
                <a:gd name="adj1" fmla="val 30094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25" name="右箭头 24"/>
            <p:cNvSpPr/>
            <p:nvPr/>
          </p:nvSpPr>
          <p:spPr>
            <a:xfrm rot="10440228">
              <a:off x="6455379" y="4448722"/>
              <a:ext cx="373726" cy="524801"/>
            </a:xfrm>
            <a:prstGeom prst="rightArrow">
              <a:avLst>
                <a:gd name="adj1" fmla="val 30094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26" name="右箭头 25"/>
            <p:cNvSpPr/>
            <p:nvPr/>
          </p:nvSpPr>
          <p:spPr>
            <a:xfrm rot="15832014">
              <a:off x="4621040" y="3716793"/>
              <a:ext cx="373726" cy="524801"/>
            </a:xfrm>
            <a:prstGeom prst="rightArrow">
              <a:avLst>
                <a:gd name="adj1" fmla="val 30094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27" name="右箭头 26"/>
            <p:cNvSpPr/>
            <p:nvPr/>
          </p:nvSpPr>
          <p:spPr>
            <a:xfrm rot="21352043">
              <a:off x="5358939" y="1849722"/>
              <a:ext cx="373726" cy="524801"/>
            </a:xfrm>
            <a:prstGeom prst="rightArrow">
              <a:avLst>
                <a:gd name="adj1" fmla="val 30094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312011" y="1922148"/>
            <a:ext cx="751583" cy="7515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312010" y="2979572"/>
            <a:ext cx="751584" cy="751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312011" y="4036996"/>
            <a:ext cx="751583" cy="751584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312010" y="5094420"/>
            <a:ext cx="751584" cy="751584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368646" y="5189405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368646" y="4117935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368646" y="3046466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368646" y="1974997"/>
            <a:ext cx="370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输入说明性文字，输入说明性文字</a:t>
            </a:r>
          </a:p>
        </p:txBody>
      </p:sp>
      <p:sp>
        <p:nvSpPr>
          <p:cNvPr id="58" name="文本框 5">
            <a:extLst>
              <a:ext uri="{FF2B5EF4-FFF2-40B4-BE49-F238E27FC236}">
                <a16:creationId xmlns:a16="http://schemas.microsoft.com/office/drawing/2014/main" id="{BB9D788A-07C0-4FF5-8A9B-D1BD8E66C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6C29E651-CD4A-417F-8B59-E8533B954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76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704850" y="5355771"/>
            <a:ext cx="10782300" cy="821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如有必要，在这里输入辅助性文字，如无必要，请删除此文本框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889505" y="5123543"/>
            <a:ext cx="8103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886652" y="1695449"/>
            <a:ext cx="1611086" cy="16110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719357" y="1695449"/>
            <a:ext cx="1611086" cy="16110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552062" y="1695449"/>
            <a:ext cx="1611086" cy="1611086"/>
          </a:xfrm>
          <a:prstGeom prst="ellipse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9384766" y="1695449"/>
            <a:ext cx="1611086" cy="1611086"/>
          </a:xfrm>
          <a:prstGeom prst="ellipse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6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7665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47665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910940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3575271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575271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3738546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402877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402877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6566152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9230483" y="3443698"/>
            <a:ext cx="188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230483" y="3938036"/>
            <a:ext cx="18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输入说明性文字</a:t>
            </a:r>
          </a:p>
        </p:txBody>
      </p:sp>
      <p:cxnSp>
        <p:nvCxnSpPr>
          <p:cNvPr id="63" name="直接连接符 62"/>
          <p:cNvCxnSpPr/>
          <p:nvPr/>
        </p:nvCxnSpPr>
        <p:spPr>
          <a:xfrm>
            <a:off x="9393758" y="3855345"/>
            <a:ext cx="1554995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右箭头 1"/>
          <p:cNvSpPr/>
          <p:nvPr/>
        </p:nvSpPr>
        <p:spPr>
          <a:xfrm>
            <a:off x="2372377" y="1960788"/>
            <a:ext cx="512745" cy="108040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5214479" y="1960788"/>
            <a:ext cx="512745" cy="108040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右箭头 34"/>
          <p:cNvSpPr/>
          <p:nvPr/>
        </p:nvSpPr>
        <p:spPr>
          <a:xfrm>
            <a:off x="8074851" y="1960788"/>
            <a:ext cx="512745" cy="1080408"/>
          </a:xfrm>
          <a:prstGeom prst="rightArrow">
            <a:avLst/>
          </a:prstGeom>
          <a:solidFill>
            <a:srgbClr val="F23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10898158" y="1960788"/>
            <a:ext cx="512745" cy="1080408"/>
          </a:xfrm>
          <a:prstGeom prst="rightArrow">
            <a:avLst/>
          </a:prstGeom>
          <a:solidFill>
            <a:srgbClr val="2AA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文本框 5">
            <a:extLst>
              <a:ext uri="{FF2B5EF4-FFF2-40B4-BE49-F238E27FC236}">
                <a16:creationId xmlns:a16="http://schemas.microsoft.com/office/drawing/2014/main" id="{F4545E47-2AC3-4EBF-B7A5-6A12D7150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89" y="329574"/>
            <a:ext cx="33983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3C8F3C39-5256-40D8-A0DA-9E5B42549B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6" y="113127"/>
            <a:ext cx="834003" cy="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71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75160" y="1571765"/>
            <a:ext cx="3338996" cy="1133475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输入小节标题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75160" y="3014338"/>
            <a:ext cx="3338996" cy="102440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输入与本节相关的描述文字，你也可以删除这个文本框。</a:t>
            </a:r>
          </a:p>
        </p:txBody>
      </p:sp>
      <p:sp>
        <p:nvSpPr>
          <p:cNvPr id="4" name="椭圆 3"/>
          <p:cNvSpPr/>
          <p:nvPr/>
        </p:nvSpPr>
        <p:spPr>
          <a:xfrm>
            <a:off x="1071069" y="2381250"/>
            <a:ext cx="2095500" cy="20955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28779" y="1741852"/>
            <a:ext cx="1893099" cy="1893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840094" y="2784915"/>
            <a:ext cx="31173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72B6AD25-0B11-4346-857F-D6232E56AA1D}"/>
              </a:ext>
            </a:extLst>
          </p:cNvPr>
          <p:cNvSpPr/>
          <p:nvPr/>
        </p:nvSpPr>
        <p:spPr>
          <a:xfrm>
            <a:off x="-1259853" y="5504578"/>
            <a:ext cx="14526817" cy="2594312"/>
          </a:xfrm>
          <a:custGeom>
            <a:avLst/>
            <a:gdLst>
              <a:gd name="connsiteX0" fmla="*/ 650253 w 14526817"/>
              <a:gd name="connsiteY0" fmla="*/ 705722 h 2594312"/>
              <a:gd name="connsiteX1" fmla="*/ 3183903 w 14526817"/>
              <a:gd name="connsiteY1" fmla="*/ 210422 h 2594312"/>
              <a:gd name="connsiteX2" fmla="*/ 5488953 w 14526817"/>
              <a:gd name="connsiteY2" fmla="*/ 858122 h 2594312"/>
              <a:gd name="connsiteX3" fmla="*/ 7698753 w 14526817"/>
              <a:gd name="connsiteY3" fmla="*/ 872 h 2594312"/>
              <a:gd name="connsiteX4" fmla="*/ 9413253 w 14526817"/>
              <a:gd name="connsiteY4" fmla="*/ 686672 h 2594312"/>
              <a:gd name="connsiteX5" fmla="*/ 11661153 w 14526817"/>
              <a:gd name="connsiteY5" fmla="*/ 191372 h 2594312"/>
              <a:gd name="connsiteX6" fmla="*/ 14309103 w 14526817"/>
              <a:gd name="connsiteY6" fmla="*/ 1029572 h 2594312"/>
              <a:gd name="connsiteX7" fmla="*/ 13108953 w 14526817"/>
              <a:gd name="connsiteY7" fmla="*/ 2401172 h 2594312"/>
              <a:gd name="connsiteX8" fmla="*/ 3145803 w 14526817"/>
              <a:gd name="connsiteY8" fmla="*/ 2477372 h 2594312"/>
              <a:gd name="connsiteX9" fmla="*/ 174003 w 14526817"/>
              <a:gd name="connsiteY9" fmla="*/ 1391522 h 2594312"/>
              <a:gd name="connsiteX10" fmla="*/ 650253 w 14526817"/>
              <a:gd name="connsiteY10" fmla="*/ 705722 h 259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6817" h="2594312">
                <a:moveTo>
                  <a:pt x="650253" y="705722"/>
                </a:moveTo>
                <a:cubicBezTo>
                  <a:pt x="1151903" y="508872"/>
                  <a:pt x="2377453" y="185022"/>
                  <a:pt x="3183903" y="210422"/>
                </a:cubicBezTo>
                <a:cubicBezTo>
                  <a:pt x="3990353" y="235822"/>
                  <a:pt x="4736478" y="893047"/>
                  <a:pt x="5488953" y="858122"/>
                </a:cubicBezTo>
                <a:cubicBezTo>
                  <a:pt x="6241428" y="823197"/>
                  <a:pt x="7044703" y="29447"/>
                  <a:pt x="7698753" y="872"/>
                </a:cubicBezTo>
                <a:cubicBezTo>
                  <a:pt x="8352803" y="-27703"/>
                  <a:pt x="8752853" y="654922"/>
                  <a:pt x="9413253" y="686672"/>
                </a:cubicBezTo>
                <a:cubicBezTo>
                  <a:pt x="10073653" y="718422"/>
                  <a:pt x="10845178" y="134222"/>
                  <a:pt x="11661153" y="191372"/>
                </a:cubicBezTo>
                <a:cubicBezTo>
                  <a:pt x="12477128" y="248522"/>
                  <a:pt x="14067803" y="661272"/>
                  <a:pt x="14309103" y="1029572"/>
                </a:cubicBezTo>
                <a:cubicBezTo>
                  <a:pt x="14550403" y="1397872"/>
                  <a:pt x="14969503" y="2159872"/>
                  <a:pt x="13108953" y="2401172"/>
                </a:cubicBezTo>
                <a:cubicBezTo>
                  <a:pt x="11248403" y="2642472"/>
                  <a:pt x="5301628" y="2645647"/>
                  <a:pt x="3145803" y="2477372"/>
                </a:cubicBezTo>
                <a:cubicBezTo>
                  <a:pt x="989978" y="2309097"/>
                  <a:pt x="586753" y="1680447"/>
                  <a:pt x="174003" y="1391522"/>
                </a:cubicBezTo>
                <a:cubicBezTo>
                  <a:pt x="-238747" y="1102597"/>
                  <a:pt x="148603" y="902572"/>
                  <a:pt x="650253" y="705722"/>
                </a:cubicBezTo>
                <a:close/>
              </a:path>
            </a:pathLst>
          </a:custGeom>
          <a:solidFill>
            <a:srgbClr val="37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2241379-A801-4B53-93A2-010D2FA962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12907" r="8943" b="21373"/>
          <a:stretch/>
        </p:blipFill>
        <p:spPr>
          <a:xfrm rot="798384">
            <a:off x="1541058" y="776257"/>
            <a:ext cx="4043481" cy="54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341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78"/>
</p:tagLst>
</file>

<file path=ppt/theme/theme1.xml><?xml version="1.0" encoding="utf-8"?>
<a:theme xmlns:a="http://schemas.openxmlformats.org/drawingml/2006/main" name="Office 主题">
  <a:themeElements>
    <a:clrScheme name="四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AA0CC"/>
      </a:accent1>
      <a:accent2>
        <a:srgbClr val="AADE2E"/>
      </a:accent2>
      <a:accent3>
        <a:srgbClr val="F2A732"/>
      </a:accent3>
      <a:accent4>
        <a:srgbClr val="F23632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雅黑-Calibri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2086</Words>
  <Application>Microsoft Office PowerPoint</Application>
  <PresentationFormat>宽屏</PresentationFormat>
  <Paragraphs>318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Adobe Garamond Pro</vt:lpstr>
      <vt:lpstr>微软雅黑</vt:lpstr>
      <vt:lpstr>Arial</vt:lpstr>
      <vt:lpstr>Calibri</vt:lpstr>
      <vt:lpstr>Impact</vt:lpstr>
      <vt:lpstr>Office 主题</vt:lpstr>
      <vt:lpstr>学校知识竞赛</vt:lpstr>
      <vt:lpstr>PowerPoint 演示文稿</vt:lpstr>
      <vt:lpstr>输入小节标题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输入小节标题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输入小节标题</vt:lpstr>
      <vt:lpstr>PowerPoint 演示文稿</vt:lpstr>
      <vt:lpstr>PowerPoint 演示文稿</vt:lpstr>
      <vt:lpstr>PowerPoint 演示文稿</vt:lpstr>
      <vt:lpstr>PowerPoint 演示文稿</vt:lpstr>
      <vt:lpstr>输入小节标题</vt:lpstr>
      <vt:lpstr>PowerPoint 演示文稿</vt:lpstr>
      <vt:lpstr>PowerPoint 演示文稿</vt:lpstr>
      <vt:lpstr>PowerPoint 演示文稿</vt:lpstr>
      <vt:lpstr>PowerPoint 演示文稿</vt:lpstr>
      <vt:lpstr>感谢您的聆听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178</dc:title>
  <dc:creator>Gavin Yan</dc:creator>
  <cp:lastModifiedBy>Administrator</cp:lastModifiedBy>
  <cp:revision>57</cp:revision>
  <dcterms:created xsi:type="dcterms:W3CDTF">2015-12-18T10:13:49Z</dcterms:created>
  <dcterms:modified xsi:type="dcterms:W3CDTF">2019-03-27T13:12:42Z</dcterms:modified>
</cp:coreProperties>
</file>