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7" r:id="rId5"/>
    <p:sldId id="265" r:id="rId6"/>
    <p:sldId id="266" r:id="rId7"/>
    <p:sldId id="268" r:id="rId8"/>
    <p:sldId id="259" r:id="rId9"/>
    <p:sldId id="262" r:id="rId10"/>
    <p:sldId id="263" r:id="rId11"/>
    <p:sldId id="261" r:id="rId12"/>
    <p:sldId id="264" r:id="rId13"/>
    <p:sldId id="274" r:id="rId14"/>
    <p:sldId id="260" r:id="rId15"/>
    <p:sldId id="269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E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A8DF9B8-3977-4D3F-A3EB-5C71B3F462D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7434180-C972-40EC-BAB6-CC07DB5906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72C8B7F-6429-459A-A063-8F39601AAEE4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B45E35F-7279-49A5-99BB-64F3B05D3A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674" y="1367160"/>
            <a:ext cx="5124608" cy="41902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3">
            <a:extLst>
              <a:ext uri="{FF2B5EF4-FFF2-40B4-BE49-F238E27FC236}">
                <a16:creationId xmlns:a16="http://schemas.microsoft.com/office/drawing/2014/main" id="{6B2E3411-94B1-4B7D-BD6B-6C41CF943AD7}"/>
              </a:ext>
            </a:extLst>
          </p:cNvPr>
          <p:cNvSpPr txBox="1"/>
          <p:nvPr/>
        </p:nvSpPr>
        <p:spPr>
          <a:xfrm>
            <a:off x="1129676" y="2197300"/>
            <a:ext cx="40610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 汉仪良品线简" panose="00020600040101010101" pitchFamily="18" charset="-122"/>
                <a:ea typeface=" 汉仪良品线简" panose="00020600040101010101" pitchFamily="18" charset="-122"/>
                <a:cs typeface="Malgun Gothic Semilight" panose="020B0502040204020203" pitchFamily="34" charset="-122"/>
                <a:sym typeface="+mn-lt"/>
              </a:rPr>
              <a:t>上课啦</a:t>
            </a:r>
          </a:p>
        </p:txBody>
      </p:sp>
      <p:sp>
        <p:nvSpPr>
          <p:cNvPr id="14" name="文本框 4">
            <a:extLst>
              <a:ext uri="{FF2B5EF4-FFF2-40B4-BE49-F238E27FC236}">
                <a16:creationId xmlns:a16="http://schemas.microsoft.com/office/drawing/2014/main" id="{16AF2105-4DB8-4FF9-BCD6-480A61FD6AF9}"/>
              </a:ext>
            </a:extLst>
          </p:cNvPr>
          <p:cNvSpPr txBox="1"/>
          <p:nvPr/>
        </p:nvSpPr>
        <p:spPr>
          <a:xfrm>
            <a:off x="760386" y="4066747"/>
            <a:ext cx="479966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</a:t>
            </a:r>
            <a:r>
              <a:rPr lang="en-US" altLang="zh-CN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</a:t>
            </a: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I've waited longer for you than I've waited for any woman.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C23030-FB93-4E50-8596-EB39E8ADF2EB}"/>
              </a:ext>
            </a:extLst>
          </p:cNvPr>
          <p:cNvSpPr txBox="1"/>
          <p:nvPr/>
        </p:nvSpPr>
        <p:spPr>
          <a:xfrm>
            <a:off x="1726041" y="3578378"/>
            <a:ext cx="2868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卡通活动通用版</a:t>
            </a:r>
          </a:p>
        </p:txBody>
      </p:sp>
      <p:sp>
        <p:nvSpPr>
          <p:cNvPr id="2" name="矩形 1"/>
          <p:cNvSpPr/>
          <p:nvPr/>
        </p:nvSpPr>
        <p:spPr>
          <a:xfrm>
            <a:off x="2269478" y="5396490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 汉仪良品线简" panose="00020600040101010101" pitchFamily="18" charset="-122"/>
                <a:ea typeface=" 汉仪良品线简" panose="00020600040101010101" pitchFamily="18" charset="-122"/>
                <a:cs typeface="Malgun Gothic Semilight" panose="020B0502040204020203" pitchFamily="34" charset="-122"/>
                <a:sym typeface="+mn-lt"/>
              </a:rPr>
              <a:t>汇报人：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 汉仪良品线简" panose="00020600040101010101" pitchFamily="18" charset="-122"/>
                <a:ea typeface=" 汉仪良品线简" panose="00020600040101010101" pitchFamily="18" charset="-122"/>
                <a:cs typeface="Malgun Gothic Semilight" panose="020B0502040204020203" pitchFamily="34" charset="-122"/>
                <a:sym typeface="+mn-lt"/>
              </a:rPr>
              <a:t>XXX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 汉仪良品线简" panose="00020600040101010101" pitchFamily="18" charset="-122"/>
              <a:ea typeface=" 汉仪良品线简" panose="00020600040101010101" pitchFamily="18" charset="-122"/>
              <a:cs typeface="Malgun Gothic Semilight" panose="020B0502040204020203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7526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BB45F122-1127-4CE3-8FA0-300788B95614}"/>
              </a:ext>
            </a:extLst>
          </p:cNvPr>
          <p:cNvSpPr/>
          <p:nvPr/>
        </p:nvSpPr>
        <p:spPr>
          <a:xfrm>
            <a:off x="5814488" y="1485085"/>
            <a:ext cx="4866758" cy="2403601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2FE2311-467A-45E5-A822-E4544DB65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0566" y="2185206"/>
            <a:ext cx="3884365" cy="144244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sym typeface="+mn-ea"/>
              </a:rPr>
              <a:t>I love you more than I've ever loved any woman. And I've waited longer for youthan I've waited for any woman. </a:t>
            </a:r>
            <a:endParaRPr lang="en-US" altLang="zh-CN" sz="900" dirty="0">
              <a:latin typeface=" 汉仪良品线简" panose="00020600040101010101" pitchFamily="18" charset="-122"/>
              <a:ea typeface=" 汉仪良品线简" panose="00020600040101010101" pitchFamily="18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woman.. </a:t>
            </a:r>
          </a:p>
        </p:txBody>
      </p:sp>
      <p:sp>
        <p:nvSpPr>
          <p:cNvPr id="22" name="文本框 6">
            <a:extLst>
              <a:ext uri="{FF2B5EF4-FFF2-40B4-BE49-F238E27FC236}">
                <a16:creationId xmlns:a16="http://schemas.microsoft.com/office/drawing/2014/main" id="{2F8AB2C5-E843-4844-8E41-9AB775C7CAF6}"/>
              </a:ext>
            </a:extLst>
          </p:cNvPr>
          <p:cNvSpPr txBox="1"/>
          <p:nvPr/>
        </p:nvSpPr>
        <p:spPr>
          <a:xfrm>
            <a:off x="6280566" y="1662203"/>
            <a:ext cx="2989871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ADD YOUR TITLE HERE</a:t>
            </a: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935560ED-23BB-4DA1-A02E-91A02CCBED7A}"/>
              </a:ext>
            </a:extLst>
          </p:cNvPr>
          <p:cNvSpPr txBox="1"/>
          <p:nvPr/>
        </p:nvSpPr>
        <p:spPr>
          <a:xfrm>
            <a:off x="3190581" y="4190795"/>
            <a:ext cx="7720075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</a:t>
            </a:r>
            <a:r>
              <a:rPr lang="en-US" altLang="zh-CN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c</a:t>
            </a: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any woman. 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0FDD3A2F-AAAB-46E1-B37C-FDB4D4499D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3" t="-922" r="30540" b="62476"/>
          <a:stretch/>
        </p:blipFill>
        <p:spPr>
          <a:xfrm>
            <a:off x="1903318" y="4113269"/>
            <a:ext cx="1125296" cy="1377950"/>
          </a:xfrm>
          <a:prstGeom prst="rect">
            <a:avLst/>
          </a:prstGeom>
        </p:spPr>
      </p:pic>
      <p:sp>
        <p:nvSpPr>
          <p:cNvPr id="26" name="TextBox 13">
            <a:extLst>
              <a:ext uri="{FF2B5EF4-FFF2-40B4-BE49-F238E27FC236}">
                <a16:creationId xmlns:a16="http://schemas.microsoft.com/office/drawing/2014/main" id="{A267A334-93D0-4FBA-9E78-3918A042AE89}"/>
              </a:ext>
            </a:extLst>
          </p:cNvPr>
          <p:cNvSpPr txBox="1"/>
          <p:nvPr/>
        </p:nvSpPr>
        <p:spPr>
          <a:xfrm>
            <a:off x="3190581" y="4926808"/>
            <a:ext cx="7720075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</a:t>
            </a:r>
            <a:r>
              <a:rPr lang="en-US" altLang="zh-CN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c</a:t>
            </a: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any woman. </a:t>
            </a:r>
          </a:p>
        </p:txBody>
      </p:sp>
      <p:pic>
        <p:nvPicPr>
          <p:cNvPr id="1026" name="Picture 2" descr="可爱的儿童插画 ">
            <a:extLst>
              <a:ext uri="{FF2B5EF4-FFF2-40B4-BE49-F238E27FC236}">
                <a16:creationId xmlns:a16="http://schemas.microsoft.com/office/drawing/2014/main" id="{B663DFA6-DD9B-4625-9F5A-CF3665EB0B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7"/>
          <a:stretch/>
        </p:blipFill>
        <p:spPr bwMode="auto">
          <a:xfrm>
            <a:off x="1775533" y="1487204"/>
            <a:ext cx="3957971" cy="240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041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A00C085-4D5F-462A-9A93-9BC33A98127A}"/>
              </a:ext>
            </a:extLst>
          </p:cNvPr>
          <p:cNvGrpSpPr/>
          <p:nvPr/>
        </p:nvGrpSpPr>
        <p:grpSpPr>
          <a:xfrm>
            <a:off x="1865687" y="1552184"/>
            <a:ext cx="8359791" cy="2228683"/>
            <a:chOff x="1714164" y="2268672"/>
            <a:chExt cx="8763677" cy="232065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3732CEF-3245-4924-AAC1-EA4765E7791A}"/>
                </a:ext>
              </a:extLst>
            </p:cNvPr>
            <p:cNvGrpSpPr/>
            <p:nvPr/>
          </p:nvGrpSpPr>
          <p:grpSpPr>
            <a:xfrm>
              <a:off x="1714164" y="2283564"/>
              <a:ext cx="2224030" cy="2224029"/>
              <a:chOff x="1532469" y="2193291"/>
              <a:chExt cx="2072217" cy="2072216"/>
            </a:xfrm>
          </p:grpSpPr>
          <p:sp>
            <p:nvSpPr>
              <p:cNvPr id="46" name="TextBox 68">
                <a:extLst>
                  <a:ext uri="{FF2B5EF4-FFF2-40B4-BE49-F238E27FC236}">
                    <a16:creationId xmlns:a16="http://schemas.microsoft.com/office/drawing/2014/main" id="{C8C69BED-1059-4213-8759-99064386A4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73808" y="2952791"/>
                <a:ext cx="1011767" cy="5448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40</a:t>
                </a:r>
                <a:r>
                  <a:rPr lang="en-US" altLang="zh-CN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%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DD364DF-66EA-4253-96D1-AF2532ADF84A}"/>
                  </a:ext>
                </a:extLst>
              </p:cNvPr>
              <p:cNvSpPr/>
              <p:nvPr/>
            </p:nvSpPr>
            <p:spPr>
              <a:xfrm>
                <a:off x="1735666" y="2345691"/>
                <a:ext cx="1767417" cy="1767416"/>
              </a:xfrm>
              <a:prstGeom prst="ellipse">
                <a:avLst/>
              </a:prstGeom>
              <a:noFill/>
              <a:ln w="88900" cap="flat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800000"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" name="空心弧 47">
                <a:extLst>
                  <a:ext uri="{FF2B5EF4-FFF2-40B4-BE49-F238E27FC236}">
                    <a16:creationId xmlns:a16="http://schemas.microsoft.com/office/drawing/2014/main" id="{03BC8053-C5A7-4B14-914F-13A9288918E1}"/>
                  </a:ext>
                </a:extLst>
              </p:cNvPr>
              <p:cNvSpPr/>
              <p:nvPr/>
            </p:nvSpPr>
            <p:spPr bwMode="auto">
              <a:xfrm rot="16591937">
                <a:off x="1532470" y="2193290"/>
                <a:ext cx="2072216" cy="2072217"/>
              </a:xfrm>
              <a:prstGeom prst="blockArc">
                <a:avLst>
                  <a:gd name="adj1" fmla="val 10800000"/>
                  <a:gd name="adj2" fmla="val 21338506"/>
                  <a:gd name="adj3" fmla="val 14379"/>
                </a:avLst>
              </a:prstGeom>
              <a:solidFill>
                <a:srgbClr val="B9E3E5"/>
              </a:solidFill>
              <a:ln w="12700"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3873DB5A-C323-45ED-899C-8BA46A0795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0494898">
                <a:off x="1673913" y="2350790"/>
                <a:ext cx="1765240" cy="1765239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6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2C58EB7-60B7-4BD7-A82F-A6774A129150}"/>
                </a:ext>
              </a:extLst>
            </p:cNvPr>
            <p:cNvGrpSpPr/>
            <p:nvPr/>
          </p:nvGrpSpPr>
          <p:grpSpPr>
            <a:xfrm>
              <a:off x="4997724" y="2268672"/>
              <a:ext cx="2224030" cy="2224029"/>
              <a:chOff x="1532469" y="2193291"/>
              <a:chExt cx="2072217" cy="2072216"/>
            </a:xfrm>
          </p:grpSpPr>
          <p:sp>
            <p:nvSpPr>
              <p:cNvPr id="42" name="TextBox 68">
                <a:extLst>
                  <a:ext uri="{FF2B5EF4-FFF2-40B4-BE49-F238E27FC236}">
                    <a16:creationId xmlns:a16="http://schemas.microsoft.com/office/drawing/2014/main" id="{3F2E5FE9-6E58-4A4C-97AC-E15F61B5C8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54015" y="2937010"/>
                <a:ext cx="1011767" cy="5448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50</a:t>
                </a:r>
                <a:r>
                  <a:rPr lang="en-US" altLang="zh-CN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%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40D041F9-C9C5-44B5-ACDC-692428D22DE5}"/>
                  </a:ext>
                </a:extLst>
              </p:cNvPr>
              <p:cNvSpPr/>
              <p:nvPr/>
            </p:nvSpPr>
            <p:spPr>
              <a:xfrm>
                <a:off x="1735666" y="2345691"/>
                <a:ext cx="1767417" cy="1767416"/>
              </a:xfrm>
              <a:prstGeom prst="ellipse">
                <a:avLst/>
              </a:prstGeom>
              <a:noFill/>
              <a:ln w="88900" cap="flat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800000"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空心弧 43">
                <a:extLst>
                  <a:ext uri="{FF2B5EF4-FFF2-40B4-BE49-F238E27FC236}">
                    <a16:creationId xmlns:a16="http://schemas.microsoft.com/office/drawing/2014/main" id="{B1179B18-6C33-4E9A-BF36-2CC95861D39F}"/>
                  </a:ext>
                </a:extLst>
              </p:cNvPr>
              <p:cNvSpPr/>
              <p:nvPr/>
            </p:nvSpPr>
            <p:spPr bwMode="auto">
              <a:xfrm rot="16591937">
                <a:off x="1532470" y="2193290"/>
                <a:ext cx="2072216" cy="2072217"/>
              </a:xfrm>
              <a:prstGeom prst="blockArc">
                <a:avLst>
                  <a:gd name="adj1" fmla="val 10123743"/>
                  <a:gd name="adj2" fmla="val 21338506"/>
                  <a:gd name="adj3" fmla="val 14379"/>
                </a:avLst>
              </a:prstGeom>
              <a:solidFill>
                <a:srgbClr val="B9E3E5"/>
              </a:solidFill>
              <a:ln w="19050"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6210A347-3B33-43FC-91CD-E8332B4AEF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0494898">
                <a:off x="1673913" y="2350790"/>
                <a:ext cx="1765240" cy="1765239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6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5E7F43A2-C8B6-466D-AEA7-8C0861DA67FD}"/>
                </a:ext>
              </a:extLst>
            </p:cNvPr>
            <p:cNvGrpSpPr/>
            <p:nvPr/>
          </p:nvGrpSpPr>
          <p:grpSpPr>
            <a:xfrm>
              <a:off x="8253811" y="2365299"/>
              <a:ext cx="2224030" cy="2224029"/>
              <a:chOff x="1532469" y="2193291"/>
              <a:chExt cx="2072217" cy="2072216"/>
            </a:xfrm>
          </p:grpSpPr>
          <p:sp>
            <p:nvSpPr>
              <p:cNvPr id="38" name="TextBox 68">
                <a:extLst>
                  <a:ext uri="{FF2B5EF4-FFF2-40B4-BE49-F238E27FC236}">
                    <a16:creationId xmlns:a16="http://schemas.microsoft.com/office/drawing/2014/main" id="{3129203D-EEDD-4F3A-BEC0-43804ACCB3C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54015" y="2937010"/>
                <a:ext cx="1011767" cy="5448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25</a:t>
                </a:r>
                <a:r>
                  <a:rPr lang="en-US" altLang="zh-CN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%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3CCC785E-59C4-4E83-80B6-19896CC41CCF}"/>
                  </a:ext>
                </a:extLst>
              </p:cNvPr>
              <p:cNvSpPr/>
              <p:nvPr/>
            </p:nvSpPr>
            <p:spPr>
              <a:xfrm>
                <a:off x="1735666" y="2345691"/>
                <a:ext cx="1767417" cy="1767416"/>
              </a:xfrm>
              <a:prstGeom prst="ellipse">
                <a:avLst/>
              </a:prstGeom>
              <a:noFill/>
              <a:ln w="88900" cap="flat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800000"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" name="空心弧 39">
                <a:extLst>
                  <a:ext uri="{FF2B5EF4-FFF2-40B4-BE49-F238E27FC236}">
                    <a16:creationId xmlns:a16="http://schemas.microsoft.com/office/drawing/2014/main" id="{E7295588-7766-4A83-ADC2-1BE8B16B79E9}"/>
                  </a:ext>
                </a:extLst>
              </p:cNvPr>
              <p:cNvSpPr/>
              <p:nvPr/>
            </p:nvSpPr>
            <p:spPr bwMode="auto">
              <a:xfrm rot="16591937">
                <a:off x="1532470" y="2193290"/>
                <a:ext cx="2072216" cy="2072217"/>
              </a:xfrm>
              <a:prstGeom prst="blockArc">
                <a:avLst>
                  <a:gd name="adj1" fmla="val 15397094"/>
                  <a:gd name="adj2" fmla="val 21338506"/>
                  <a:gd name="adj3" fmla="val 14379"/>
                </a:avLst>
              </a:prstGeom>
              <a:solidFill>
                <a:srgbClr val="B9E3E5"/>
              </a:solidFill>
              <a:ln w="19050">
                <a:solidFill>
                  <a:schemeClr val="bg1"/>
                </a:solidFill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A24FDEF7-D0F8-4950-A479-484054AD2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0494898">
                <a:off x="1673913" y="2350790"/>
                <a:ext cx="1765240" cy="1765239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360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50" name="文本框 15">
            <a:extLst>
              <a:ext uri="{FF2B5EF4-FFF2-40B4-BE49-F238E27FC236}">
                <a16:creationId xmlns:a16="http://schemas.microsoft.com/office/drawing/2014/main" id="{7BA5367B-6058-4F81-8B5E-CE4C151AE5F5}"/>
              </a:ext>
            </a:extLst>
          </p:cNvPr>
          <p:cNvSpPr txBox="1"/>
          <p:nvPr/>
        </p:nvSpPr>
        <p:spPr>
          <a:xfrm>
            <a:off x="1769350" y="4393633"/>
            <a:ext cx="2244178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E1A88F2F-F8C9-45E9-BF47-951F79A58EDB}"/>
              </a:ext>
            </a:extLst>
          </p:cNvPr>
          <p:cNvSpPr/>
          <p:nvPr/>
        </p:nvSpPr>
        <p:spPr>
          <a:xfrm>
            <a:off x="2210314" y="4055079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52" name="文本框 15">
            <a:extLst>
              <a:ext uri="{FF2B5EF4-FFF2-40B4-BE49-F238E27FC236}">
                <a16:creationId xmlns:a16="http://schemas.microsoft.com/office/drawing/2014/main" id="{E8ECC5D2-43E0-4FE7-A398-8287617DFFE5}"/>
              </a:ext>
            </a:extLst>
          </p:cNvPr>
          <p:cNvSpPr txBox="1"/>
          <p:nvPr/>
        </p:nvSpPr>
        <p:spPr>
          <a:xfrm>
            <a:off x="4919130" y="4374014"/>
            <a:ext cx="2244178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F7F12C2-2809-4F17-816C-8C18FE4617AD}"/>
              </a:ext>
            </a:extLst>
          </p:cNvPr>
          <p:cNvSpPr/>
          <p:nvPr/>
        </p:nvSpPr>
        <p:spPr>
          <a:xfrm>
            <a:off x="5360094" y="4035460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54" name="文本框 15">
            <a:extLst>
              <a:ext uri="{FF2B5EF4-FFF2-40B4-BE49-F238E27FC236}">
                <a16:creationId xmlns:a16="http://schemas.microsoft.com/office/drawing/2014/main" id="{9B340B82-8001-4C12-9F3F-88C042787BEC}"/>
              </a:ext>
            </a:extLst>
          </p:cNvPr>
          <p:cNvSpPr txBox="1"/>
          <p:nvPr/>
        </p:nvSpPr>
        <p:spPr>
          <a:xfrm>
            <a:off x="8082714" y="4374014"/>
            <a:ext cx="2244178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C485383-D499-4CEE-99BA-D0C50A6C5F7D}"/>
              </a:ext>
            </a:extLst>
          </p:cNvPr>
          <p:cNvSpPr/>
          <p:nvPr/>
        </p:nvSpPr>
        <p:spPr>
          <a:xfrm>
            <a:off x="8523678" y="4035460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014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4982CC91-46D9-44DF-B295-4E1C7BC8BAF2}"/>
              </a:ext>
            </a:extLst>
          </p:cNvPr>
          <p:cNvSpPr/>
          <p:nvPr/>
        </p:nvSpPr>
        <p:spPr>
          <a:xfrm>
            <a:off x="5180510" y="1239697"/>
            <a:ext cx="745724" cy="552635"/>
          </a:xfrm>
          <a:prstGeom prst="rect">
            <a:avLst/>
          </a:prstGeom>
          <a:solidFill>
            <a:srgbClr val="B9E3E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6" name="文本框 15">
            <a:extLst>
              <a:ext uri="{FF2B5EF4-FFF2-40B4-BE49-F238E27FC236}">
                <a16:creationId xmlns:a16="http://schemas.microsoft.com/office/drawing/2014/main" id="{3A8E5C73-570F-43E0-99B7-FB231E193C13}"/>
              </a:ext>
            </a:extLst>
          </p:cNvPr>
          <p:cNvSpPr txBox="1"/>
          <p:nvPr/>
        </p:nvSpPr>
        <p:spPr>
          <a:xfrm>
            <a:off x="5180510" y="1864185"/>
            <a:ext cx="2211241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FFECFD-7B90-4BAC-A1BD-B69CA263958C}"/>
              </a:ext>
            </a:extLst>
          </p:cNvPr>
          <p:cNvSpPr/>
          <p:nvPr/>
        </p:nvSpPr>
        <p:spPr>
          <a:xfrm>
            <a:off x="5180510" y="1381926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B838C2A-BCF1-499B-B4A3-E37C36BE80C3}"/>
              </a:ext>
            </a:extLst>
          </p:cNvPr>
          <p:cNvSpPr/>
          <p:nvPr/>
        </p:nvSpPr>
        <p:spPr>
          <a:xfrm>
            <a:off x="8084987" y="1239697"/>
            <a:ext cx="745724" cy="552635"/>
          </a:xfrm>
          <a:prstGeom prst="rect">
            <a:avLst/>
          </a:prstGeom>
          <a:solidFill>
            <a:srgbClr val="B9E3E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9" name="文本框 15">
            <a:extLst>
              <a:ext uri="{FF2B5EF4-FFF2-40B4-BE49-F238E27FC236}">
                <a16:creationId xmlns:a16="http://schemas.microsoft.com/office/drawing/2014/main" id="{1C2392AE-B8DE-4CEB-946C-E45E58309164}"/>
              </a:ext>
            </a:extLst>
          </p:cNvPr>
          <p:cNvSpPr txBox="1"/>
          <p:nvPr/>
        </p:nvSpPr>
        <p:spPr>
          <a:xfrm>
            <a:off x="8084987" y="1864185"/>
            <a:ext cx="2211241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F12558-DEDF-4A76-B60D-7BC88FBF655A}"/>
              </a:ext>
            </a:extLst>
          </p:cNvPr>
          <p:cNvSpPr/>
          <p:nvPr/>
        </p:nvSpPr>
        <p:spPr>
          <a:xfrm>
            <a:off x="8084987" y="1381926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34BA7B9-2D9D-45D0-9241-768A4C7F74AA}"/>
              </a:ext>
            </a:extLst>
          </p:cNvPr>
          <p:cNvSpPr/>
          <p:nvPr/>
        </p:nvSpPr>
        <p:spPr>
          <a:xfrm>
            <a:off x="5180510" y="3939988"/>
            <a:ext cx="745724" cy="552635"/>
          </a:xfrm>
          <a:prstGeom prst="rect">
            <a:avLst/>
          </a:prstGeom>
          <a:solidFill>
            <a:srgbClr val="B9E3E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12" name="文本框 15">
            <a:extLst>
              <a:ext uri="{FF2B5EF4-FFF2-40B4-BE49-F238E27FC236}">
                <a16:creationId xmlns:a16="http://schemas.microsoft.com/office/drawing/2014/main" id="{5A0C1190-80CC-42E6-A85E-DBFDD7E66A63}"/>
              </a:ext>
            </a:extLst>
          </p:cNvPr>
          <p:cNvSpPr txBox="1"/>
          <p:nvPr/>
        </p:nvSpPr>
        <p:spPr>
          <a:xfrm>
            <a:off x="5180510" y="4564476"/>
            <a:ext cx="2211241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84E16DB-3028-4EFC-BFB0-544ECDEC8ED3}"/>
              </a:ext>
            </a:extLst>
          </p:cNvPr>
          <p:cNvSpPr/>
          <p:nvPr/>
        </p:nvSpPr>
        <p:spPr>
          <a:xfrm>
            <a:off x="5180510" y="4082217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7148DD8-E822-4966-9C55-13195F71B82B}"/>
              </a:ext>
            </a:extLst>
          </p:cNvPr>
          <p:cNvSpPr/>
          <p:nvPr/>
        </p:nvSpPr>
        <p:spPr>
          <a:xfrm>
            <a:off x="8084987" y="3939988"/>
            <a:ext cx="745724" cy="552635"/>
          </a:xfrm>
          <a:prstGeom prst="rect">
            <a:avLst/>
          </a:prstGeom>
          <a:solidFill>
            <a:srgbClr val="B9E3E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15" name="文本框 15">
            <a:extLst>
              <a:ext uri="{FF2B5EF4-FFF2-40B4-BE49-F238E27FC236}">
                <a16:creationId xmlns:a16="http://schemas.microsoft.com/office/drawing/2014/main" id="{E2E90919-E323-4030-BCDC-011D645B717E}"/>
              </a:ext>
            </a:extLst>
          </p:cNvPr>
          <p:cNvSpPr txBox="1"/>
          <p:nvPr/>
        </p:nvSpPr>
        <p:spPr>
          <a:xfrm>
            <a:off x="8084987" y="4564476"/>
            <a:ext cx="2211241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6977F5F-2C7A-45BC-8FAE-C7D0B93F37C7}"/>
              </a:ext>
            </a:extLst>
          </p:cNvPr>
          <p:cNvSpPr/>
          <p:nvPr/>
        </p:nvSpPr>
        <p:spPr>
          <a:xfrm>
            <a:off x="8084987" y="4082217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95DDAE5-E56F-4786-9775-97E9999D7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9" y="1792332"/>
            <a:ext cx="4446421" cy="362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511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A0C33A51-4184-4FC6-BFD6-687CFD42FE7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9F84683-9C4F-462C-9F92-43969495B4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B086E51-2FE2-44F8-8993-473FD76CEA4D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108FAFBF-B2DD-4B24-866C-8703025D8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3068" y="1648547"/>
            <a:ext cx="5480684" cy="10210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 汉仪良品线简" panose="00020600040101010101" pitchFamily="18" charset="-122"/>
                <a:ea typeface=" 汉仪良品线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waited for any woman.</a:t>
            </a:r>
          </a:p>
        </p:txBody>
      </p:sp>
      <p:sp>
        <p:nvSpPr>
          <p:cNvPr id="5" name="文本框 6">
            <a:extLst>
              <a:ext uri="{FF2B5EF4-FFF2-40B4-BE49-F238E27FC236}">
                <a16:creationId xmlns:a16="http://schemas.microsoft.com/office/drawing/2014/main" id="{7D850729-FE02-42B5-AE97-690276685045}"/>
              </a:ext>
            </a:extLst>
          </p:cNvPr>
          <p:cNvSpPr txBox="1"/>
          <p:nvPr/>
        </p:nvSpPr>
        <p:spPr>
          <a:xfrm>
            <a:off x="1553067" y="1258711"/>
            <a:ext cx="2941671" cy="430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ADD YOUR TITLE HERE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206CC7E-8654-49EB-8B72-22FB5389A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3067" y="4423411"/>
            <a:ext cx="5480684" cy="10210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 汉仪良品线简" panose="00020600040101010101" pitchFamily="18" charset="-122"/>
                <a:ea typeface=" 汉仪良品线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waited for any woman.</a:t>
            </a:r>
          </a:p>
        </p:txBody>
      </p:sp>
      <p:sp>
        <p:nvSpPr>
          <p:cNvPr id="8" name="文本框 6">
            <a:extLst>
              <a:ext uri="{FF2B5EF4-FFF2-40B4-BE49-F238E27FC236}">
                <a16:creationId xmlns:a16="http://schemas.microsoft.com/office/drawing/2014/main" id="{C90A7A1A-C440-4BCB-A7BD-411584DE6850}"/>
              </a:ext>
            </a:extLst>
          </p:cNvPr>
          <p:cNvSpPr txBox="1"/>
          <p:nvPr/>
        </p:nvSpPr>
        <p:spPr>
          <a:xfrm>
            <a:off x="1553066" y="4033575"/>
            <a:ext cx="2941671" cy="430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ADD YOUR TITLE HERE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481C7ED-1327-404D-B570-1599540B4C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03" b="28743"/>
          <a:stretch/>
        </p:blipFill>
        <p:spPr>
          <a:xfrm>
            <a:off x="733115" y="2936792"/>
            <a:ext cx="6509990" cy="861134"/>
          </a:xfrm>
          <a:prstGeom prst="rect">
            <a:avLst/>
          </a:prstGeom>
        </p:spPr>
      </p:pic>
      <p:pic>
        <p:nvPicPr>
          <p:cNvPr id="3074" name="Picture 2" descr="哎呦？哎呦。 - 人人小站">
            <a:extLst>
              <a:ext uri="{FF2B5EF4-FFF2-40B4-BE49-F238E27FC236}">
                <a16:creationId xmlns:a16="http://schemas.microsoft.com/office/drawing/2014/main" id="{6A6815C5-9C52-4F45-908D-7B307B223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570" y="1104021"/>
            <a:ext cx="3218016" cy="226333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哎呦？哎呦。 - 人人小站">
            <a:extLst>
              <a:ext uri="{FF2B5EF4-FFF2-40B4-BE49-F238E27FC236}">
                <a16:creationId xmlns:a16="http://schemas.microsoft.com/office/drawing/2014/main" id="{D717F40A-8F93-4A7F-997D-8444A987B2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"/>
          <a:stretch/>
        </p:blipFill>
        <p:spPr bwMode="auto">
          <a:xfrm>
            <a:off x="7539570" y="3519745"/>
            <a:ext cx="3218016" cy="22633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78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71DF42-C4CA-4E91-92C7-DAC305A843B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76021BD-F2B2-4B58-B441-DF50BD957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62B954D-13BA-4782-AB5F-FFF010A12F77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1BA26A81-ADA1-4D64-B20A-C0114D28C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032" y="915004"/>
            <a:ext cx="5103470" cy="5794295"/>
          </a:xfrm>
          <a:prstGeom prst="rect">
            <a:avLst/>
          </a:prstGeom>
        </p:spPr>
      </p:pic>
      <p:sp>
        <p:nvSpPr>
          <p:cNvPr id="9" name="文本框 14">
            <a:extLst>
              <a:ext uri="{FF2B5EF4-FFF2-40B4-BE49-F238E27FC236}">
                <a16:creationId xmlns:a16="http://schemas.microsoft.com/office/drawing/2014/main" id="{DFFE1069-7271-4914-B167-08F460168AE1}"/>
              </a:ext>
            </a:extLst>
          </p:cNvPr>
          <p:cNvSpPr txBox="1"/>
          <p:nvPr/>
        </p:nvSpPr>
        <p:spPr>
          <a:xfrm>
            <a:off x="5174043" y="2766654"/>
            <a:ext cx="1635130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10" name="文本框 15">
            <a:extLst>
              <a:ext uri="{FF2B5EF4-FFF2-40B4-BE49-F238E27FC236}">
                <a16:creationId xmlns:a16="http://schemas.microsoft.com/office/drawing/2014/main" id="{5F06C083-A9B3-40DE-A591-3ED41A82E9A7}"/>
              </a:ext>
            </a:extLst>
          </p:cNvPr>
          <p:cNvSpPr txBox="1"/>
          <p:nvPr/>
        </p:nvSpPr>
        <p:spPr>
          <a:xfrm>
            <a:off x="4614750" y="3213640"/>
            <a:ext cx="2753716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</a:t>
            </a:r>
            <a:endParaRPr lang="en-US" altLang="zh-CN" sz="9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woman. And I've waited longer for you than I've waited for any woman. </a:t>
            </a:r>
          </a:p>
        </p:txBody>
      </p:sp>
      <p:sp>
        <p:nvSpPr>
          <p:cNvPr id="11" name="文本框 15">
            <a:extLst>
              <a:ext uri="{FF2B5EF4-FFF2-40B4-BE49-F238E27FC236}">
                <a16:creationId xmlns:a16="http://schemas.microsoft.com/office/drawing/2014/main" id="{9E57B752-E6FD-4926-8720-61F5651461CF}"/>
              </a:ext>
            </a:extLst>
          </p:cNvPr>
          <p:cNvSpPr txBox="1"/>
          <p:nvPr/>
        </p:nvSpPr>
        <p:spPr>
          <a:xfrm>
            <a:off x="4555636" y="1997213"/>
            <a:ext cx="2871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汉仪良品线简" panose="00020600040101010101" pitchFamily="18" charset="-122"/>
                <a:cs typeface="+mn-ea"/>
                <a:sym typeface="+mn-lt"/>
              </a:rPr>
              <a:t>Part 03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  <a:ea typeface="汉仪良品线简" panose="00020600040101010101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5014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BCC848DE-4B23-4A1A-B4DA-F89A89B897DE}"/>
              </a:ext>
            </a:extLst>
          </p:cNvPr>
          <p:cNvSpPr/>
          <p:nvPr/>
        </p:nvSpPr>
        <p:spPr>
          <a:xfrm>
            <a:off x="4896255" y="2047671"/>
            <a:ext cx="2361636" cy="31503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D919C66-D090-4FCC-B761-B4F9E5EDD8AA}"/>
              </a:ext>
            </a:extLst>
          </p:cNvPr>
          <p:cNvSpPr/>
          <p:nvPr/>
        </p:nvSpPr>
        <p:spPr>
          <a:xfrm>
            <a:off x="2171589" y="2047671"/>
            <a:ext cx="2361636" cy="315032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31F55619-50B9-49CF-84D4-8455307D751E}"/>
              </a:ext>
            </a:extLst>
          </p:cNvPr>
          <p:cNvSpPr txBox="1"/>
          <p:nvPr/>
        </p:nvSpPr>
        <p:spPr>
          <a:xfrm>
            <a:off x="2202201" y="2593931"/>
            <a:ext cx="2271531" cy="1990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</a:t>
            </a: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13ECBF41-0893-4FA9-9CCF-95AEC51F3B70}"/>
              </a:ext>
            </a:extLst>
          </p:cNvPr>
          <p:cNvSpPr txBox="1"/>
          <p:nvPr/>
        </p:nvSpPr>
        <p:spPr>
          <a:xfrm>
            <a:off x="4827804" y="2593931"/>
            <a:ext cx="2271531" cy="1990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</a:t>
            </a: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id="{21B5BFED-1A49-4116-8923-4294283E639C}"/>
              </a:ext>
            </a:extLst>
          </p:cNvPr>
          <p:cNvSpPr txBox="1"/>
          <p:nvPr/>
        </p:nvSpPr>
        <p:spPr>
          <a:xfrm>
            <a:off x="2543307" y="2213544"/>
            <a:ext cx="1539892" cy="430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11" name="文本框 13">
            <a:extLst>
              <a:ext uri="{FF2B5EF4-FFF2-40B4-BE49-F238E27FC236}">
                <a16:creationId xmlns:a16="http://schemas.microsoft.com/office/drawing/2014/main" id="{5867187D-E919-4344-8142-2DB604980680}"/>
              </a:ext>
            </a:extLst>
          </p:cNvPr>
          <p:cNvSpPr txBox="1"/>
          <p:nvPr/>
        </p:nvSpPr>
        <p:spPr>
          <a:xfrm>
            <a:off x="5267973" y="2218730"/>
            <a:ext cx="1539892" cy="430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612F31F-BB7D-418E-96FE-3E9C710E8B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914" y="1973061"/>
            <a:ext cx="3355760" cy="335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380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865A8425-14F4-4DE5-92F4-8174AF77C5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23" y="1277207"/>
            <a:ext cx="5480676" cy="4728535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5A2CB0FD-B699-4396-93C6-5C07DF153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138" y="1977020"/>
            <a:ext cx="5480684" cy="6690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woman. </a:t>
            </a:r>
          </a:p>
        </p:txBody>
      </p:sp>
      <p:sp>
        <p:nvSpPr>
          <p:cNvPr id="26" name="文本框 6">
            <a:extLst>
              <a:ext uri="{FF2B5EF4-FFF2-40B4-BE49-F238E27FC236}">
                <a16:creationId xmlns:a16="http://schemas.microsoft.com/office/drawing/2014/main" id="{1F745D24-FC79-4AC8-8B32-0AF76253699A}"/>
              </a:ext>
            </a:extLst>
          </p:cNvPr>
          <p:cNvSpPr txBox="1"/>
          <p:nvPr/>
        </p:nvSpPr>
        <p:spPr>
          <a:xfrm>
            <a:off x="5600137" y="1587184"/>
            <a:ext cx="2941671" cy="430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ADD YOUR TITLE HERE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CB40A76-394B-4C2F-B368-1F51E1DB9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4484" y="3388525"/>
            <a:ext cx="5480684" cy="6690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woman. </a:t>
            </a:r>
          </a:p>
        </p:txBody>
      </p:sp>
      <p:sp>
        <p:nvSpPr>
          <p:cNvPr id="28" name="文本框 6">
            <a:extLst>
              <a:ext uri="{FF2B5EF4-FFF2-40B4-BE49-F238E27FC236}">
                <a16:creationId xmlns:a16="http://schemas.microsoft.com/office/drawing/2014/main" id="{7464C9C1-0B06-48D9-AD56-C258C076B7FB}"/>
              </a:ext>
            </a:extLst>
          </p:cNvPr>
          <p:cNvSpPr txBox="1"/>
          <p:nvPr/>
        </p:nvSpPr>
        <p:spPr>
          <a:xfrm>
            <a:off x="5654483" y="2998689"/>
            <a:ext cx="2941671" cy="430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ADD YOUR TITLE HERE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FCE0FB8-48BE-42FC-B9E2-389507F3C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4484" y="4837291"/>
            <a:ext cx="5480684" cy="6690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sym typeface="+mn-ea"/>
              </a:rPr>
              <a:t>I love you more than I've ever loved any woman. And I've waited longer for youthan I've waited for any woman. I love you more than I've ever loved any woman. </a:t>
            </a:r>
          </a:p>
        </p:txBody>
      </p:sp>
      <p:sp>
        <p:nvSpPr>
          <p:cNvPr id="30" name="文本框 6">
            <a:extLst>
              <a:ext uri="{FF2B5EF4-FFF2-40B4-BE49-F238E27FC236}">
                <a16:creationId xmlns:a16="http://schemas.microsoft.com/office/drawing/2014/main" id="{BADD222E-4CF7-42DD-B79B-B6A35FBFBB74}"/>
              </a:ext>
            </a:extLst>
          </p:cNvPr>
          <p:cNvSpPr txBox="1"/>
          <p:nvPr/>
        </p:nvSpPr>
        <p:spPr>
          <a:xfrm>
            <a:off x="5654483" y="4447455"/>
            <a:ext cx="2941671" cy="430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196411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8">
            <a:extLst>
              <a:ext uri="{FF2B5EF4-FFF2-40B4-BE49-F238E27FC236}">
                <a16:creationId xmlns:a16="http://schemas.microsoft.com/office/drawing/2014/main" id="{80AAD6C6-4FCB-4DE6-9ABB-5FBF980705A4}"/>
              </a:ext>
            </a:extLst>
          </p:cNvPr>
          <p:cNvSpPr txBox="1"/>
          <p:nvPr/>
        </p:nvSpPr>
        <p:spPr>
          <a:xfrm>
            <a:off x="1925645" y="3951541"/>
            <a:ext cx="2447752" cy="1021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</a:t>
            </a:r>
          </a:p>
        </p:txBody>
      </p:sp>
      <p:sp>
        <p:nvSpPr>
          <p:cNvPr id="6" name="文本框 9">
            <a:extLst>
              <a:ext uri="{FF2B5EF4-FFF2-40B4-BE49-F238E27FC236}">
                <a16:creationId xmlns:a16="http://schemas.microsoft.com/office/drawing/2014/main" id="{A6A7B241-98D2-4D7F-88D2-298DBB14F53C}"/>
              </a:ext>
            </a:extLst>
          </p:cNvPr>
          <p:cNvSpPr txBox="1"/>
          <p:nvPr/>
        </p:nvSpPr>
        <p:spPr>
          <a:xfrm>
            <a:off x="2693184" y="3561378"/>
            <a:ext cx="7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01</a:t>
            </a:r>
            <a:endParaRPr lang="zh-CN" altLang="en-US" sz="28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id="{3554E7DA-CAF6-4F46-A743-D3CAE63D6EA3}"/>
              </a:ext>
            </a:extLst>
          </p:cNvPr>
          <p:cNvSpPr txBox="1"/>
          <p:nvPr/>
        </p:nvSpPr>
        <p:spPr>
          <a:xfrm>
            <a:off x="4935427" y="3951541"/>
            <a:ext cx="2447752" cy="1021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</a:t>
            </a:r>
          </a:p>
        </p:txBody>
      </p:sp>
      <p:sp>
        <p:nvSpPr>
          <p:cNvPr id="8" name="文本框 11">
            <a:extLst>
              <a:ext uri="{FF2B5EF4-FFF2-40B4-BE49-F238E27FC236}">
                <a16:creationId xmlns:a16="http://schemas.microsoft.com/office/drawing/2014/main" id="{8E32A74B-EA89-4B60-B48E-0C8B032F4DB8}"/>
              </a:ext>
            </a:extLst>
          </p:cNvPr>
          <p:cNvSpPr txBox="1"/>
          <p:nvPr/>
        </p:nvSpPr>
        <p:spPr>
          <a:xfrm>
            <a:off x="5702966" y="3561378"/>
            <a:ext cx="7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02</a:t>
            </a:r>
            <a:endParaRPr lang="zh-CN" altLang="en-US" sz="28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id="{70DC7995-E92D-4EF3-97FC-DBB3DC58DEF2}"/>
              </a:ext>
            </a:extLst>
          </p:cNvPr>
          <p:cNvSpPr txBox="1"/>
          <p:nvPr/>
        </p:nvSpPr>
        <p:spPr>
          <a:xfrm>
            <a:off x="7945209" y="3951541"/>
            <a:ext cx="2447752" cy="1021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</a:t>
            </a:r>
          </a:p>
        </p:txBody>
      </p:sp>
      <p:sp>
        <p:nvSpPr>
          <p:cNvPr id="10" name="文本框 13">
            <a:extLst>
              <a:ext uri="{FF2B5EF4-FFF2-40B4-BE49-F238E27FC236}">
                <a16:creationId xmlns:a16="http://schemas.microsoft.com/office/drawing/2014/main" id="{04DB5D9F-F8B0-4464-AFD6-2BA760E774A8}"/>
              </a:ext>
            </a:extLst>
          </p:cNvPr>
          <p:cNvSpPr txBox="1"/>
          <p:nvPr/>
        </p:nvSpPr>
        <p:spPr>
          <a:xfrm>
            <a:off x="8712748" y="3561378"/>
            <a:ext cx="7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03</a:t>
            </a:r>
            <a:endParaRPr lang="zh-CN" altLang="en-US" sz="28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pic>
        <p:nvPicPr>
          <p:cNvPr id="2050" name="Picture 2" descr="儿童插画">
            <a:extLst>
              <a:ext uri="{FF2B5EF4-FFF2-40B4-BE49-F238E27FC236}">
                <a16:creationId xmlns:a16="http://schemas.microsoft.com/office/drawing/2014/main" id="{B0FF79BB-6DEF-43E5-955E-1B23E05772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7" r="8995" b="12542"/>
          <a:stretch/>
        </p:blipFill>
        <p:spPr bwMode="auto">
          <a:xfrm>
            <a:off x="1734126" y="1304943"/>
            <a:ext cx="2767169" cy="186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仲夏夜之梦 | Chun Eun作品&#10;">
            <a:extLst>
              <a:ext uri="{FF2B5EF4-FFF2-40B4-BE49-F238E27FC236}">
                <a16:creationId xmlns:a16="http://schemas.microsoft.com/office/drawing/2014/main" id="{D6D0B933-13BB-4664-919A-0A7EDF69BC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63" b="15029"/>
          <a:stretch/>
        </p:blipFill>
        <p:spPr bwMode="auto">
          <a:xfrm>
            <a:off x="4717787" y="1304943"/>
            <a:ext cx="2771224" cy="186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仲夏夜之梦 | Chun Eun作品&#10;">
            <a:extLst>
              <a:ext uri="{FF2B5EF4-FFF2-40B4-BE49-F238E27FC236}">
                <a16:creationId xmlns:a16="http://schemas.microsoft.com/office/drawing/2014/main" id="{F29DFBE8-5FBB-42DE-B971-F72EB13524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1" t="-619" r="801" b="48911"/>
          <a:stretch/>
        </p:blipFill>
        <p:spPr bwMode="auto">
          <a:xfrm>
            <a:off x="7686650" y="1304943"/>
            <a:ext cx="2771224" cy="186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8587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A8DF9B8-3977-4D3F-A3EB-5C71B3F462DC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7434180-C972-40EC-BAB6-CC07DB5906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72C8B7F-6429-459A-A063-8F39601AAEE4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B45E35F-7279-49A5-99BB-64F3B05D3A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674" y="1367160"/>
            <a:ext cx="5124608" cy="41902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3">
            <a:extLst>
              <a:ext uri="{FF2B5EF4-FFF2-40B4-BE49-F238E27FC236}">
                <a16:creationId xmlns:a16="http://schemas.microsoft.com/office/drawing/2014/main" id="{6B2E3411-94B1-4B7D-BD6B-6C41CF943AD7}"/>
              </a:ext>
            </a:extLst>
          </p:cNvPr>
          <p:cNvSpPr txBox="1"/>
          <p:nvPr/>
        </p:nvSpPr>
        <p:spPr>
          <a:xfrm>
            <a:off x="1129676" y="2197300"/>
            <a:ext cx="40610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 汉仪良品线简" panose="00020600040101010101" pitchFamily="18" charset="-122"/>
                <a:ea typeface=" 汉仪良品线简" panose="00020600040101010101" pitchFamily="18" charset="-122"/>
                <a:cs typeface="Malgun Gothic Semilight" panose="020B0502040204020203" pitchFamily="34" charset="-122"/>
                <a:sym typeface="+mn-lt"/>
              </a:rPr>
              <a:t>热爱学习</a:t>
            </a:r>
          </a:p>
        </p:txBody>
      </p:sp>
      <p:sp>
        <p:nvSpPr>
          <p:cNvPr id="14" name="文本框 4">
            <a:extLst>
              <a:ext uri="{FF2B5EF4-FFF2-40B4-BE49-F238E27FC236}">
                <a16:creationId xmlns:a16="http://schemas.microsoft.com/office/drawing/2014/main" id="{16AF2105-4DB8-4FF9-BCD6-480A61FD6AF9}"/>
              </a:ext>
            </a:extLst>
          </p:cNvPr>
          <p:cNvSpPr txBox="1"/>
          <p:nvPr/>
        </p:nvSpPr>
        <p:spPr>
          <a:xfrm>
            <a:off x="760386" y="4066747"/>
            <a:ext cx="479966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</a:t>
            </a:r>
            <a:r>
              <a:rPr lang="en-US" altLang="zh-CN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</a:t>
            </a: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I've waited longer for you than I've waited for any woman.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C23030-FB93-4E50-8596-EB39E8ADF2EB}"/>
              </a:ext>
            </a:extLst>
          </p:cNvPr>
          <p:cNvSpPr txBox="1"/>
          <p:nvPr/>
        </p:nvSpPr>
        <p:spPr>
          <a:xfrm>
            <a:off x="1726041" y="3578378"/>
            <a:ext cx="2868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卡通活动通用版</a:t>
            </a:r>
          </a:p>
        </p:txBody>
      </p:sp>
    </p:spTree>
    <p:extLst>
      <p:ext uri="{BB962C8B-B14F-4D97-AF65-F5344CB8AC3E}">
        <p14:creationId xmlns:p14="http://schemas.microsoft.com/office/powerpoint/2010/main" val="1666524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3FC4837-E517-4600-8132-A04391E0AD2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3B8BB4E-A994-4AF8-8451-EE80042613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F806892-D40E-49FD-B8E8-E77FF28025C3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14">
            <a:extLst>
              <a:ext uri="{FF2B5EF4-FFF2-40B4-BE49-F238E27FC236}">
                <a16:creationId xmlns:a16="http://schemas.microsoft.com/office/drawing/2014/main" id="{DEC0CD38-B168-4EE8-8468-5DB6E9D33598}"/>
              </a:ext>
            </a:extLst>
          </p:cNvPr>
          <p:cNvSpPr txBox="1"/>
          <p:nvPr/>
        </p:nvSpPr>
        <p:spPr>
          <a:xfrm>
            <a:off x="6295794" y="1399712"/>
            <a:ext cx="2843853" cy="38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4690">
              <a:lnSpc>
                <a:spcPct val="150000"/>
              </a:lnSpc>
            </a:pPr>
            <a:r>
              <a:rPr lang="en-US" altLang="zh-CN" sz="14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ADD YOUR TITLE HERE</a:t>
            </a:r>
          </a:p>
        </p:txBody>
      </p:sp>
      <p:sp>
        <p:nvSpPr>
          <p:cNvPr id="10" name="文本框 15">
            <a:extLst>
              <a:ext uri="{FF2B5EF4-FFF2-40B4-BE49-F238E27FC236}">
                <a16:creationId xmlns:a16="http://schemas.microsoft.com/office/drawing/2014/main" id="{B5852C3A-3049-41AB-967E-E2D24B629797}"/>
              </a:ext>
            </a:extLst>
          </p:cNvPr>
          <p:cNvSpPr txBox="1"/>
          <p:nvPr/>
        </p:nvSpPr>
        <p:spPr>
          <a:xfrm>
            <a:off x="6295795" y="1833396"/>
            <a:ext cx="3923017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11" name="文本框 18">
            <a:extLst>
              <a:ext uri="{FF2B5EF4-FFF2-40B4-BE49-F238E27FC236}">
                <a16:creationId xmlns:a16="http://schemas.microsoft.com/office/drawing/2014/main" id="{02333B8F-73F4-4D72-B23B-D1F2808B785C}"/>
              </a:ext>
            </a:extLst>
          </p:cNvPr>
          <p:cNvSpPr txBox="1"/>
          <p:nvPr/>
        </p:nvSpPr>
        <p:spPr>
          <a:xfrm>
            <a:off x="6295794" y="2794050"/>
            <a:ext cx="2843853" cy="38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4690">
              <a:lnSpc>
                <a:spcPct val="150000"/>
              </a:lnSpc>
            </a:pPr>
            <a:r>
              <a:rPr lang="en-US" altLang="zh-CN" sz="14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ADD YOUR TITLE HERE</a:t>
            </a:r>
          </a:p>
        </p:txBody>
      </p:sp>
      <p:sp>
        <p:nvSpPr>
          <p:cNvPr id="12" name="文本框 19">
            <a:extLst>
              <a:ext uri="{FF2B5EF4-FFF2-40B4-BE49-F238E27FC236}">
                <a16:creationId xmlns:a16="http://schemas.microsoft.com/office/drawing/2014/main" id="{99423D33-1F07-4253-985D-382298584BCE}"/>
              </a:ext>
            </a:extLst>
          </p:cNvPr>
          <p:cNvSpPr txBox="1"/>
          <p:nvPr/>
        </p:nvSpPr>
        <p:spPr>
          <a:xfrm>
            <a:off x="6295795" y="3227734"/>
            <a:ext cx="3923017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13" name="文本框 20">
            <a:extLst>
              <a:ext uri="{FF2B5EF4-FFF2-40B4-BE49-F238E27FC236}">
                <a16:creationId xmlns:a16="http://schemas.microsoft.com/office/drawing/2014/main" id="{59D7A592-6E67-476F-A328-1761C11FDD52}"/>
              </a:ext>
            </a:extLst>
          </p:cNvPr>
          <p:cNvSpPr txBox="1"/>
          <p:nvPr/>
        </p:nvSpPr>
        <p:spPr>
          <a:xfrm>
            <a:off x="6358608" y="4311147"/>
            <a:ext cx="2843853" cy="38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4690">
              <a:lnSpc>
                <a:spcPct val="150000"/>
              </a:lnSpc>
            </a:pPr>
            <a:r>
              <a:rPr lang="en-US" altLang="zh-CN" sz="14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ADD YOUR TITLE HERE</a:t>
            </a:r>
          </a:p>
        </p:txBody>
      </p:sp>
      <p:sp>
        <p:nvSpPr>
          <p:cNvPr id="14" name="文本框 21">
            <a:extLst>
              <a:ext uri="{FF2B5EF4-FFF2-40B4-BE49-F238E27FC236}">
                <a16:creationId xmlns:a16="http://schemas.microsoft.com/office/drawing/2014/main" id="{0A5C7159-F8EC-4E93-942B-3C162FE4ADBF}"/>
              </a:ext>
            </a:extLst>
          </p:cNvPr>
          <p:cNvSpPr txBox="1"/>
          <p:nvPr/>
        </p:nvSpPr>
        <p:spPr>
          <a:xfrm>
            <a:off x="6358609" y="4726416"/>
            <a:ext cx="3923017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7A33FEB-2E25-4BDF-87C3-2D68263AFE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4" t="36948" r="51241" b="12759"/>
          <a:stretch/>
        </p:blipFill>
        <p:spPr>
          <a:xfrm>
            <a:off x="1910374" y="1787832"/>
            <a:ext cx="2179850" cy="374608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C3B0E5E-0953-4038-B60C-D37A5FBC30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020" y="1593772"/>
            <a:ext cx="786372" cy="80342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C4368A6-637A-4D29-A624-59D343DC33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020" y="2867543"/>
            <a:ext cx="786372" cy="80342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6F235C1-7904-438E-AE94-B93088EE29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020" y="4324701"/>
            <a:ext cx="786372" cy="80342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B834043-F00B-4E02-8FBA-760ACE4236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5" t="846" r="-4835" b="49369"/>
          <a:stretch/>
        </p:blipFill>
        <p:spPr>
          <a:xfrm>
            <a:off x="-2957" y="85909"/>
            <a:ext cx="2940648" cy="247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918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71DF42-C4CA-4E91-92C7-DAC305A843B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76021BD-F2B2-4B58-B441-DF50BD957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62B954D-13BA-4782-AB5F-FFF010A12F77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1BA26A81-ADA1-4D64-B20A-C0114D28C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032" y="915004"/>
            <a:ext cx="5103470" cy="5794295"/>
          </a:xfrm>
          <a:prstGeom prst="rect">
            <a:avLst/>
          </a:prstGeom>
        </p:spPr>
      </p:pic>
      <p:sp>
        <p:nvSpPr>
          <p:cNvPr id="9" name="文本框 14">
            <a:extLst>
              <a:ext uri="{FF2B5EF4-FFF2-40B4-BE49-F238E27FC236}">
                <a16:creationId xmlns:a16="http://schemas.microsoft.com/office/drawing/2014/main" id="{DFFE1069-7271-4914-B167-08F460168AE1}"/>
              </a:ext>
            </a:extLst>
          </p:cNvPr>
          <p:cNvSpPr txBox="1"/>
          <p:nvPr/>
        </p:nvSpPr>
        <p:spPr>
          <a:xfrm>
            <a:off x="5174043" y="2766654"/>
            <a:ext cx="1635130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10" name="文本框 15">
            <a:extLst>
              <a:ext uri="{FF2B5EF4-FFF2-40B4-BE49-F238E27FC236}">
                <a16:creationId xmlns:a16="http://schemas.microsoft.com/office/drawing/2014/main" id="{5F06C083-A9B3-40DE-A591-3ED41A82E9A7}"/>
              </a:ext>
            </a:extLst>
          </p:cNvPr>
          <p:cNvSpPr txBox="1"/>
          <p:nvPr/>
        </p:nvSpPr>
        <p:spPr>
          <a:xfrm>
            <a:off x="4614750" y="3213640"/>
            <a:ext cx="2753716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</a:t>
            </a:r>
            <a:endParaRPr lang="en-US" altLang="zh-CN" sz="9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woman. And I've waited longer for you than I've waited for any woman. </a:t>
            </a:r>
          </a:p>
        </p:txBody>
      </p:sp>
      <p:sp>
        <p:nvSpPr>
          <p:cNvPr id="11" name="文本框 15">
            <a:extLst>
              <a:ext uri="{FF2B5EF4-FFF2-40B4-BE49-F238E27FC236}">
                <a16:creationId xmlns:a16="http://schemas.microsoft.com/office/drawing/2014/main" id="{9E57B752-E6FD-4926-8720-61F5651461CF}"/>
              </a:ext>
            </a:extLst>
          </p:cNvPr>
          <p:cNvSpPr txBox="1"/>
          <p:nvPr/>
        </p:nvSpPr>
        <p:spPr>
          <a:xfrm>
            <a:off x="4555636" y="1997213"/>
            <a:ext cx="2871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汉仪良品线简" panose="00020600040101010101" pitchFamily="18" charset="-122"/>
                <a:cs typeface="+mn-ea"/>
                <a:sym typeface="+mn-lt"/>
              </a:rPr>
              <a:t>Part 01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  <a:ea typeface="汉仪良品线简" panose="00020600040101010101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7481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DBC7F71E-7A9D-4FCB-8518-DD8190CE0366}"/>
              </a:ext>
            </a:extLst>
          </p:cNvPr>
          <p:cNvSpPr/>
          <p:nvPr/>
        </p:nvSpPr>
        <p:spPr>
          <a:xfrm>
            <a:off x="1177039" y="2171745"/>
            <a:ext cx="2217065" cy="3314655"/>
          </a:xfrm>
          <a:prstGeom prst="rect">
            <a:avLst/>
          </a:prstGeom>
          <a:noFill/>
          <a:ln>
            <a:solidFill>
              <a:srgbClr val="B9E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58D1CF7-EB94-45C0-B3C8-021562DDAF1E}"/>
              </a:ext>
            </a:extLst>
          </p:cNvPr>
          <p:cNvSpPr/>
          <p:nvPr/>
        </p:nvSpPr>
        <p:spPr>
          <a:xfrm>
            <a:off x="3734636" y="2171745"/>
            <a:ext cx="2217065" cy="3314655"/>
          </a:xfrm>
          <a:prstGeom prst="rect">
            <a:avLst/>
          </a:prstGeom>
          <a:noFill/>
          <a:ln>
            <a:solidFill>
              <a:srgbClr val="B9E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FE52AFB-8EF3-47B8-8D3C-3F421FEA67A9}"/>
              </a:ext>
            </a:extLst>
          </p:cNvPr>
          <p:cNvSpPr/>
          <p:nvPr/>
        </p:nvSpPr>
        <p:spPr>
          <a:xfrm>
            <a:off x="6265783" y="2171745"/>
            <a:ext cx="2217065" cy="3314655"/>
          </a:xfrm>
          <a:prstGeom prst="rect">
            <a:avLst/>
          </a:prstGeom>
          <a:noFill/>
          <a:ln>
            <a:solidFill>
              <a:srgbClr val="B9E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03F58BE-C4F3-4415-AC85-688B32948381}"/>
              </a:ext>
            </a:extLst>
          </p:cNvPr>
          <p:cNvSpPr/>
          <p:nvPr/>
        </p:nvSpPr>
        <p:spPr>
          <a:xfrm>
            <a:off x="8810154" y="2171745"/>
            <a:ext cx="2217065" cy="3314655"/>
          </a:xfrm>
          <a:prstGeom prst="rect">
            <a:avLst/>
          </a:prstGeom>
          <a:noFill/>
          <a:ln>
            <a:solidFill>
              <a:srgbClr val="B9E3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文本框 15">
            <a:extLst>
              <a:ext uri="{FF2B5EF4-FFF2-40B4-BE49-F238E27FC236}">
                <a16:creationId xmlns:a16="http://schemas.microsoft.com/office/drawing/2014/main" id="{CD14DC13-1EB0-490D-AC6A-4BBC6DBF50B5}"/>
              </a:ext>
            </a:extLst>
          </p:cNvPr>
          <p:cNvSpPr txBox="1"/>
          <p:nvPr/>
        </p:nvSpPr>
        <p:spPr>
          <a:xfrm>
            <a:off x="1305343" y="4622840"/>
            <a:ext cx="1989692" cy="71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7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4DB4752-0B10-44E3-A72C-C92572FFFCB7}"/>
              </a:ext>
            </a:extLst>
          </p:cNvPr>
          <p:cNvSpPr/>
          <p:nvPr/>
        </p:nvSpPr>
        <p:spPr>
          <a:xfrm>
            <a:off x="1625966" y="4325439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34" name="文本框 15">
            <a:extLst>
              <a:ext uri="{FF2B5EF4-FFF2-40B4-BE49-F238E27FC236}">
                <a16:creationId xmlns:a16="http://schemas.microsoft.com/office/drawing/2014/main" id="{8EF75074-844F-49D5-8B93-145D41B23A9B}"/>
              </a:ext>
            </a:extLst>
          </p:cNvPr>
          <p:cNvSpPr txBox="1"/>
          <p:nvPr/>
        </p:nvSpPr>
        <p:spPr>
          <a:xfrm>
            <a:off x="3865782" y="4611360"/>
            <a:ext cx="1989692" cy="71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7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1FB8139-05CD-4007-A60F-B290636392F0}"/>
              </a:ext>
            </a:extLst>
          </p:cNvPr>
          <p:cNvSpPr/>
          <p:nvPr/>
        </p:nvSpPr>
        <p:spPr>
          <a:xfrm>
            <a:off x="4186405" y="4313959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36" name="文本框 15">
            <a:extLst>
              <a:ext uri="{FF2B5EF4-FFF2-40B4-BE49-F238E27FC236}">
                <a16:creationId xmlns:a16="http://schemas.microsoft.com/office/drawing/2014/main" id="{8076CB90-6C85-4FF7-916E-1A66ABC6D3FA}"/>
              </a:ext>
            </a:extLst>
          </p:cNvPr>
          <p:cNvSpPr txBox="1"/>
          <p:nvPr/>
        </p:nvSpPr>
        <p:spPr>
          <a:xfrm>
            <a:off x="6342336" y="4652513"/>
            <a:ext cx="1989692" cy="71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7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733FADA-9775-4F15-B48A-455CC0AE09CE}"/>
              </a:ext>
            </a:extLst>
          </p:cNvPr>
          <p:cNvSpPr/>
          <p:nvPr/>
        </p:nvSpPr>
        <p:spPr>
          <a:xfrm>
            <a:off x="6662959" y="4355112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38" name="文本框 15">
            <a:extLst>
              <a:ext uri="{FF2B5EF4-FFF2-40B4-BE49-F238E27FC236}">
                <a16:creationId xmlns:a16="http://schemas.microsoft.com/office/drawing/2014/main" id="{FDE45D9D-6A7F-45DA-A686-16F13529BAE3}"/>
              </a:ext>
            </a:extLst>
          </p:cNvPr>
          <p:cNvSpPr txBox="1"/>
          <p:nvPr/>
        </p:nvSpPr>
        <p:spPr>
          <a:xfrm>
            <a:off x="8893990" y="4624551"/>
            <a:ext cx="1989692" cy="71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7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7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67B6D53-ADB9-4B19-8BFF-82A12AE9C4B5}"/>
              </a:ext>
            </a:extLst>
          </p:cNvPr>
          <p:cNvSpPr/>
          <p:nvPr/>
        </p:nvSpPr>
        <p:spPr>
          <a:xfrm>
            <a:off x="9214613" y="4327150"/>
            <a:ext cx="1348446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  <a:endParaRPr lang="zh-CN" altLang="en-US" sz="1600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40" name="TextBox 13">
            <a:extLst>
              <a:ext uri="{FF2B5EF4-FFF2-40B4-BE49-F238E27FC236}">
                <a16:creationId xmlns:a16="http://schemas.microsoft.com/office/drawing/2014/main" id="{FE2738F5-1913-40C0-ACBA-E952FDEC097C}"/>
              </a:ext>
            </a:extLst>
          </p:cNvPr>
          <p:cNvSpPr txBox="1"/>
          <p:nvPr/>
        </p:nvSpPr>
        <p:spPr>
          <a:xfrm>
            <a:off x="1414143" y="1302183"/>
            <a:ext cx="9378511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</a:t>
            </a:r>
            <a:r>
              <a:rPr lang="en-US" altLang="zh-CN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c</a:t>
            </a: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any woman. </a:t>
            </a:r>
          </a:p>
        </p:txBody>
      </p:sp>
      <p:pic>
        <p:nvPicPr>
          <p:cNvPr id="4098" name="Picture 2" descr="http://img.hb.aicdn.com/f8b2495a8190adb77a6f71f850937d02a779491f638e1-dbgHXu_fw658">
            <a:extLst>
              <a:ext uri="{FF2B5EF4-FFF2-40B4-BE49-F238E27FC236}">
                <a16:creationId xmlns:a16="http://schemas.microsoft.com/office/drawing/2014/main" id="{7F8C1731-F012-4F2C-820E-FED0020038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83"/>
          <a:stretch/>
        </p:blipFill>
        <p:spPr bwMode="auto">
          <a:xfrm>
            <a:off x="1323908" y="2323552"/>
            <a:ext cx="1953371" cy="178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razy Arcade promoti...">
            <a:extLst>
              <a:ext uri="{FF2B5EF4-FFF2-40B4-BE49-F238E27FC236}">
                <a16:creationId xmlns:a16="http://schemas.microsoft.com/office/drawing/2014/main" id="{21A83DC3-9279-4FA4-A0F7-232A2BE62D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19"/>
          <a:stretch/>
        </p:blipFill>
        <p:spPr bwMode="auto">
          <a:xfrm>
            <a:off x="3873525" y="2347881"/>
            <a:ext cx="1939285" cy="178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Ocean from Bubble NO...">
            <a:extLst>
              <a:ext uri="{FF2B5EF4-FFF2-40B4-BE49-F238E27FC236}">
                <a16:creationId xmlns:a16="http://schemas.microsoft.com/office/drawing/2014/main" id="{0496ADEF-353F-431C-8EE2-B2A204C007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71"/>
          <a:stretch/>
        </p:blipFill>
        <p:spPr bwMode="auto">
          <a:xfrm>
            <a:off x="6399665" y="2345824"/>
            <a:ext cx="1954410" cy="1761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猫咪王国_涂鸦王国 原创绘画平台 www...">
            <a:extLst>
              <a:ext uri="{FF2B5EF4-FFF2-40B4-BE49-F238E27FC236}">
                <a16:creationId xmlns:a16="http://schemas.microsoft.com/office/drawing/2014/main" id="{4DC2E21F-4A47-4C22-89B1-397FE9FF8E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9"/>
          <a:stretch/>
        </p:blipFill>
        <p:spPr bwMode="auto">
          <a:xfrm>
            <a:off x="8916688" y="2355575"/>
            <a:ext cx="1989692" cy="179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184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C7184069-2E44-4429-9B20-F988519C20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16"/>
          <a:stretch/>
        </p:blipFill>
        <p:spPr>
          <a:xfrm>
            <a:off x="2296060" y="3462481"/>
            <a:ext cx="1201598" cy="73821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1213FBB-E992-419A-AEA3-D3FE392AB6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16"/>
          <a:stretch/>
        </p:blipFill>
        <p:spPr>
          <a:xfrm>
            <a:off x="5502600" y="3494767"/>
            <a:ext cx="1201598" cy="73821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97AACF9-1353-4E96-8B00-A9FE55852E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16"/>
          <a:stretch/>
        </p:blipFill>
        <p:spPr>
          <a:xfrm>
            <a:off x="8771800" y="3469856"/>
            <a:ext cx="1201598" cy="738213"/>
          </a:xfrm>
          <a:prstGeom prst="rect">
            <a:avLst/>
          </a:prstGeom>
        </p:spPr>
      </p:pic>
      <p:sp>
        <p:nvSpPr>
          <p:cNvPr id="11" name="箭头: 虚尾 10">
            <a:extLst>
              <a:ext uri="{FF2B5EF4-FFF2-40B4-BE49-F238E27FC236}">
                <a16:creationId xmlns:a16="http://schemas.microsoft.com/office/drawing/2014/main" id="{B9393675-8FDE-402E-A7EB-ECD1342E32C5}"/>
              </a:ext>
            </a:extLst>
          </p:cNvPr>
          <p:cNvSpPr/>
          <p:nvPr/>
        </p:nvSpPr>
        <p:spPr>
          <a:xfrm>
            <a:off x="4061564" y="3657017"/>
            <a:ext cx="681135" cy="363893"/>
          </a:xfrm>
          <a:prstGeom prst="stripedRightArrow">
            <a:avLst/>
          </a:prstGeom>
          <a:solidFill>
            <a:srgbClr val="95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箭头: 虚尾 11">
            <a:extLst>
              <a:ext uri="{FF2B5EF4-FFF2-40B4-BE49-F238E27FC236}">
                <a16:creationId xmlns:a16="http://schemas.microsoft.com/office/drawing/2014/main" id="{BE02185A-BFE3-49D4-A767-0A89A773340D}"/>
              </a:ext>
            </a:extLst>
          </p:cNvPr>
          <p:cNvSpPr/>
          <p:nvPr/>
        </p:nvSpPr>
        <p:spPr>
          <a:xfrm>
            <a:off x="7449300" y="3657017"/>
            <a:ext cx="681135" cy="363893"/>
          </a:xfrm>
          <a:prstGeom prst="stripedRightArrow">
            <a:avLst/>
          </a:prstGeom>
          <a:solidFill>
            <a:srgbClr val="95E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文本框 22">
            <a:extLst>
              <a:ext uri="{FF2B5EF4-FFF2-40B4-BE49-F238E27FC236}">
                <a16:creationId xmlns:a16="http://schemas.microsoft.com/office/drawing/2014/main" id="{4790DED1-25D8-4E43-B2FD-DC49B72247C7}"/>
              </a:ext>
            </a:extLst>
          </p:cNvPr>
          <p:cNvSpPr txBox="1"/>
          <p:nvPr/>
        </p:nvSpPr>
        <p:spPr>
          <a:xfrm>
            <a:off x="2610290" y="3657017"/>
            <a:ext cx="687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01</a:t>
            </a:r>
            <a:endParaRPr lang="zh-CN" altLang="en-US" sz="2400" b="1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14" name="文本框 23">
            <a:extLst>
              <a:ext uri="{FF2B5EF4-FFF2-40B4-BE49-F238E27FC236}">
                <a16:creationId xmlns:a16="http://schemas.microsoft.com/office/drawing/2014/main" id="{AE4E9B0C-B7E1-46FB-AE9B-B529747DC85E}"/>
              </a:ext>
            </a:extLst>
          </p:cNvPr>
          <p:cNvSpPr txBox="1"/>
          <p:nvPr/>
        </p:nvSpPr>
        <p:spPr>
          <a:xfrm>
            <a:off x="5907404" y="3657017"/>
            <a:ext cx="687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02</a:t>
            </a:r>
            <a:endParaRPr lang="zh-CN" altLang="en-US" sz="2400" b="1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15" name="文本框 24">
            <a:extLst>
              <a:ext uri="{FF2B5EF4-FFF2-40B4-BE49-F238E27FC236}">
                <a16:creationId xmlns:a16="http://schemas.microsoft.com/office/drawing/2014/main" id="{8B27C1ED-5C4F-4AD4-B98F-186276E5CD14}"/>
              </a:ext>
            </a:extLst>
          </p:cNvPr>
          <p:cNvSpPr txBox="1"/>
          <p:nvPr/>
        </p:nvSpPr>
        <p:spPr>
          <a:xfrm>
            <a:off x="9131948" y="3663819"/>
            <a:ext cx="687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03</a:t>
            </a:r>
            <a:endParaRPr lang="zh-CN" altLang="en-US" sz="2400" b="1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21" name="文本框 15">
            <a:extLst>
              <a:ext uri="{FF2B5EF4-FFF2-40B4-BE49-F238E27FC236}">
                <a16:creationId xmlns:a16="http://schemas.microsoft.com/office/drawing/2014/main" id="{4E70A503-110D-40D1-ACBB-C37963DEDEFF}"/>
              </a:ext>
            </a:extLst>
          </p:cNvPr>
          <p:cNvSpPr txBox="1"/>
          <p:nvPr/>
        </p:nvSpPr>
        <p:spPr>
          <a:xfrm>
            <a:off x="1791238" y="4493658"/>
            <a:ext cx="2211241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2" name="文本框 15">
            <a:extLst>
              <a:ext uri="{FF2B5EF4-FFF2-40B4-BE49-F238E27FC236}">
                <a16:creationId xmlns:a16="http://schemas.microsoft.com/office/drawing/2014/main" id="{70F616AD-25E2-4BEE-9BC8-D06FA98F5E23}"/>
              </a:ext>
            </a:extLst>
          </p:cNvPr>
          <p:cNvSpPr txBox="1"/>
          <p:nvPr/>
        </p:nvSpPr>
        <p:spPr>
          <a:xfrm>
            <a:off x="4990379" y="4529192"/>
            <a:ext cx="2211241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3" name="文本框 15">
            <a:extLst>
              <a:ext uri="{FF2B5EF4-FFF2-40B4-BE49-F238E27FC236}">
                <a16:creationId xmlns:a16="http://schemas.microsoft.com/office/drawing/2014/main" id="{A491383F-BC07-40F4-9260-C6E900762935}"/>
              </a:ext>
            </a:extLst>
          </p:cNvPr>
          <p:cNvSpPr txBox="1"/>
          <p:nvPr/>
        </p:nvSpPr>
        <p:spPr>
          <a:xfrm>
            <a:off x="8266978" y="4529191"/>
            <a:ext cx="2211241" cy="12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</a:t>
            </a:r>
            <a:r>
              <a:rPr lang="en-US" altLang="zh-CN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570BA84-3A9A-4076-8797-5F842274C9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456" y="988865"/>
            <a:ext cx="5493085" cy="213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468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11">
            <a:extLst>
              <a:ext uri="{FF2B5EF4-FFF2-40B4-BE49-F238E27FC236}">
                <a16:creationId xmlns:a16="http://schemas.microsoft.com/office/drawing/2014/main" id="{024EEDD3-A5F6-43F3-A834-1CA04D10912F}"/>
              </a:ext>
            </a:extLst>
          </p:cNvPr>
          <p:cNvSpPr txBox="1"/>
          <p:nvPr/>
        </p:nvSpPr>
        <p:spPr>
          <a:xfrm>
            <a:off x="1637960" y="2811583"/>
            <a:ext cx="1812463" cy="514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0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8CB63F8E-513C-4F8B-94A4-41E03B1E741D}"/>
              </a:ext>
            </a:extLst>
          </p:cNvPr>
          <p:cNvSpPr txBox="1"/>
          <p:nvPr/>
        </p:nvSpPr>
        <p:spPr>
          <a:xfrm>
            <a:off x="1195629" y="3326404"/>
            <a:ext cx="2697126" cy="2207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7" name="文本框 11">
            <a:extLst>
              <a:ext uri="{FF2B5EF4-FFF2-40B4-BE49-F238E27FC236}">
                <a16:creationId xmlns:a16="http://schemas.microsoft.com/office/drawing/2014/main" id="{7A647C8E-7439-4579-92BF-8C58EE1408A7}"/>
              </a:ext>
            </a:extLst>
          </p:cNvPr>
          <p:cNvSpPr txBox="1"/>
          <p:nvPr/>
        </p:nvSpPr>
        <p:spPr>
          <a:xfrm>
            <a:off x="8741575" y="2811583"/>
            <a:ext cx="1812463" cy="514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0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id="{D20E905B-01D8-44A6-B69B-A8DFEB1A12A2}"/>
              </a:ext>
            </a:extLst>
          </p:cNvPr>
          <p:cNvSpPr txBox="1"/>
          <p:nvPr/>
        </p:nvSpPr>
        <p:spPr>
          <a:xfrm>
            <a:off x="8299244" y="3326404"/>
            <a:ext cx="2697126" cy="2207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E65176D-0C7F-4AED-A4C0-2E8956690E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-8139" b="-10674"/>
          <a:stretch/>
        </p:blipFill>
        <p:spPr>
          <a:xfrm>
            <a:off x="2048581" y="1595532"/>
            <a:ext cx="1299396" cy="121605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E2F9027-07EA-4484-BB9D-9F5EC01CD3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-8139" b="-10674"/>
          <a:stretch/>
        </p:blipFill>
        <p:spPr>
          <a:xfrm>
            <a:off x="8844023" y="1595532"/>
            <a:ext cx="1299396" cy="1216051"/>
          </a:xfrm>
          <a:prstGeom prst="rect">
            <a:avLst/>
          </a:prstGeom>
        </p:spPr>
      </p:pic>
      <p:sp>
        <p:nvSpPr>
          <p:cNvPr id="14" name="文本框 22">
            <a:extLst>
              <a:ext uri="{FF2B5EF4-FFF2-40B4-BE49-F238E27FC236}">
                <a16:creationId xmlns:a16="http://schemas.microsoft.com/office/drawing/2014/main" id="{2A34A2B0-B97F-4267-B7BE-02FFE40E7804}"/>
              </a:ext>
            </a:extLst>
          </p:cNvPr>
          <p:cNvSpPr txBox="1"/>
          <p:nvPr/>
        </p:nvSpPr>
        <p:spPr>
          <a:xfrm>
            <a:off x="2379626" y="1741892"/>
            <a:ext cx="687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01</a:t>
            </a:r>
            <a:endParaRPr lang="zh-CN" altLang="en-US" sz="2400" b="1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15" name="文本框 23">
            <a:extLst>
              <a:ext uri="{FF2B5EF4-FFF2-40B4-BE49-F238E27FC236}">
                <a16:creationId xmlns:a16="http://schemas.microsoft.com/office/drawing/2014/main" id="{286DDCDA-C963-47EC-BF3C-E89E7CA6125D}"/>
              </a:ext>
            </a:extLst>
          </p:cNvPr>
          <p:cNvSpPr txBox="1"/>
          <p:nvPr/>
        </p:nvSpPr>
        <p:spPr>
          <a:xfrm>
            <a:off x="9149834" y="1741892"/>
            <a:ext cx="687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02</a:t>
            </a:r>
            <a:endParaRPr lang="zh-CN" altLang="en-US" sz="2400" b="1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AF55A8D-DAB9-4331-A497-E11EE24F0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067" y="1051416"/>
            <a:ext cx="4156889" cy="475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1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42ADB39-8672-49F2-A835-1F1000C6E9DE}"/>
              </a:ext>
            </a:extLst>
          </p:cNvPr>
          <p:cNvGrpSpPr/>
          <p:nvPr/>
        </p:nvGrpSpPr>
        <p:grpSpPr bwMode="auto">
          <a:xfrm rot="10800000">
            <a:off x="4541298" y="1720371"/>
            <a:ext cx="3124201" cy="929217"/>
            <a:chOff x="3332900" y="1797045"/>
            <a:chExt cx="2342667" cy="696309"/>
          </a:xfrm>
        </p:grpSpPr>
        <p:sp>
          <p:nvSpPr>
            <p:cNvPr id="14" name="MH_Other_4">
              <a:extLst>
                <a:ext uri="{FF2B5EF4-FFF2-40B4-BE49-F238E27FC236}">
                  <a16:creationId xmlns:a16="http://schemas.microsoft.com/office/drawing/2014/main" id="{9E0C39AF-C5FC-4BA8-BF48-2067F4C7486B}"/>
                </a:ext>
              </a:extLst>
            </p:cNvPr>
            <p:cNvSpPr/>
            <p:nvPr/>
          </p:nvSpPr>
          <p:spPr>
            <a:xfrm>
              <a:off x="3797941" y="1797045"/>
              <a:ext cx="1412584" cy="696309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pic>
          <p:nvPicPr>
            <p:cNvPr id="15" name="MH_Other_5">
              <a:extLst>
                <a:ext uri="{FF2B5EF4-FFF2-40B4-BE49-F238E27FC236}">
                  <a16:creationId xmlns:a16="http://schemas.microsoft.com/office/drawing/2014/main" id="{A4DD3CE6-6FB5-4867-B910-B905EEE925BD}"/>
                </a:ext>
              </a:extLst>
            </p:cNvPr>
            <p:cNvPicPr/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3332900" y="1797045"/>
              <a:ext cx="2342667" cy="10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MH_Other_2">
              <a:extLst>
                <a:ext uri="{FF2B5EF4-FFF2-40B4-BE49-F238E27FC236}">
                  <a16:creationId xmlns:a16="http://schemas.microsoft.com/office/drawing/2014/main" id="{372AE862-2B3E-4627-942F-B1D35A8B3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>
              <a:off x="4164579" y="1904900"/>
              <a:ext cx="725337" cy="49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735" dirty="0"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02</a:t>
              </a:r>
              <a:endParaRPr lang="zh-CN" altLang="en-US" sz="3735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DCA7394-D8B8-4AB6-BBC2-AFC06D550E32}"/>
              </a:ext>
            </a:extLst>
          </p:cNvPr>
          <p:cNvGrpSpPr/>
          <p:nvPr/>
        </p:nvGrpSpPr>
        <p:grpSpPr bwMode="auto">
          <a:xfrm>
            <a:off x="7809152" y="3657410"/>
            <a:ext cx="3122083" cy="929217"/>
            <a:chOff x="5787683" y="1797045"/>
            <a:chExt cx="2342667" cy="696309"/>
          </a:xfrm>
        </p:grpSpPr>
        <p:sp>
          <p:nvSpPr>
            <p:cNvPr id="11" name="MH_Other_7">
              <a:extLst>
                <a:ext uri="{FF2B5EF4-FFF2-40B4-BE49-F238E27FC236}">
                  <a16:creationId xmlns:a16="http://schemas.microsoft.com/office/drawing/2014/main" id="{FF9036AD-83D1-4A13-9FF5-AAB266F7BC2E}"/>
                </a:ext>
              </a:extLst>
            </p:cNvPr>
            <p:cNvSpPr/>
            <p:nvPr/>
          </p:nvSpPr>
          <p:spPr>
            <a:xfrm>
              <a:off x="6253040" y="1797045"/>
              <a:ext cx="1411952" cy="696309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dirty="0">
                <a:solidFill>
                  <a:schemeClr val="tx1"/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pic>
          <p:nvPicPr>
            <p:cNvPr id="12" name="MH_Other_8">
              <a:extLst>
                <a:ext uri="{FF2B5EF4-FFF2-40B4-BE49-F238E27FC236}">
                  <a16:creationId xmlns:a16="http://schemas.microsoft.com/office/drawing/2014/main" id="{9DD9D5AA-56AD-4813-8327-9B52D1D07E98}"/>
                </a:ext>
              </a:extLst>
            </p:cNvPr>
            <p:cNvPicPr/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5787683" y="1797045"/>
              <a:ext cx="2342667" cy="10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MH_Other_4">
              <a:extLst>
                <a:ext uri="{FF2B5EF4-FFF2-40B4-BE49-F238E27FC236}">
                  <a16:creationId xmlns:a16="http://schemas.microsoft.com/office/drawing/2014/main" id="{C4AA52D8-FC7F-40C0-8456-B2E511A9F4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35808" y="1904901"/>
              <a:ext cx="724241" cy="49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735" dirty="0"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03</a:t>
              </a:r>
              <a:endParaRPr lang="zh-CN" altLang="en-US" sz="3735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EC0DF99-EB78-41EE-8A3C-589EC061477D}"/>
              </a:ext>
            </a:extLst>
          </p:cNvPr>
          <p:cNvGrpSpPr/>
          <p:nvPr/>
        </p:nvGrpSpPr>
        <p:grpSpPr bwMode="auto">
          <a:xfrm>
            <a:off x="1262306" y="3657410"/>
            <a:ext cx="3124201" cy="929217"/>
            <a:chOff x="878116" y="1797045"/>
            <a:chExt cx="2342667" cy="696309"/>
          </a:xfrm>
        </p:grpSpPr>
        <p:sp>
          <p:nvSpPr>
            <p:cNvPr id="8" name="MH_Other_1">
              <a:extLst>
                <a:ext uri="{FF2B5EF4-FFF2-40B4-BE49-F238E27FC236}">
                  <a16:creationId xmlns:a16="http://schemas.microsoft.com/office/drawing/2014/main" id="{1ACD1411-BCC2-46F5-BBBD-392006B07B2B}"/>
                </a:ext>
              </a:extLst>
            </p:cNvPr>
            <p:cNvSpPr/>
            <p:nvPr/>
          </p:nvSpPr>
          <p:spPr>
            <a:xfrm>
              <a:off x="1343157" y="1797045"/>
              <a:ext cx="1412584" cy="696309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dirty="0">
                <a:solidFill>
                  <a:schemeClr val="tx1"/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pic>
          <p:nvPicPr>
            <p:cNvPr id="9" name="MH_Other_2">
              <a:extLst>
                <a:ext uri="{FF2B5EF4-FFF2-40B4-BE49-F238E27FC236}">
                  <a16:creationId xmlns:a16="http://schemas.microsoft.com/office/drawing/2014/main" id="{86577446-DA0B-462A-ABD2-B5E5E4956300}"/>
                </a:ext>
              </a:extLst>
            </p:cNvPr>
            <p:cNvPicPr/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878116" y="1797045"/>
              <a:ext cx="2342667" cy="10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MH_Other_5">
              <a:extLst>
                <a:ext uri="{FF2B5EF4-FFF2-40B4-BE49-F238E27FC236}">
                  <a16:creationId xmlns:a16="http://schemas.microsoft.com/office/drawing/2014/main" id="{22B0817E-C61F-4E69-B25A-D5FA7C9942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9638" y="1904901"/>
              <a:ext cx="725338" cy="49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735" dirty="0"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01</a:t>
              </a:r>
              <a:endParaRPr lang="zh-CN" altLang="en-US" sz="3735" dirty="0"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</p:grpSp>
      <p:sp>
        <p:nvSpPr>
          <p:cNvPr id="20" name="文本框 10">
            <a:extLst>
              <a:ext uri="{FF2B5EF4-FFF2-40B4-BE49-F238E27FC236}">
                <a16:creationId xmlns:a16="http://schemas.microsoft.com/office/drawing/2014/main" id="{A3631644-A6DF-466C-8AE0-36856B1D0642}"/>
              </a:ext>
            </a:extLst>
          </p:cNvPr>
          <p:cNvSpPr txBox="1"/>
          <p:nvPr/>
        </p:nvSpPr>
        <p:spPr>
          <a:xfrm>
            <a:off x="4754836" y="3677461"/>
            <a:ext cx="2697126" cy="2207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 </a:t>
            </a: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endParaRPr lang="en-US" altLang="zh-CN" sz="10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1" name="文本框 11">
            <a:extLst>
              <a:ext uri="{FF2B5EF4-FFF2-40B4-BE49-F238E27FC236}">
                <a16:creationId xmlns:a16="http://schemas.microsoft.com/office/drawing/2014/main" id="{9A0263FC-2A9D-4E69-8651-1A84A3486D0D}"/>
              </a:ext>
            </a:extLst>
          </p:cNvPr>
          <p:cNvSpPr txBox="1"/>
          <p:nvPr/>
        </p:nvSpPr>
        <p:spPr>
          <a:xfrm>
            <a:off x="5188599" y="3243249"/>
            <a:ext cx="1812463" cy="514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000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22" name="文本框 10">
            <a:extLst>
              <a:ext uri="{FF2B5EF4-FFF2-40B4-BE49-F238E27FC236}">
                <a16:creationId xmlns:a16="http://schemas.microsoft.com/office/drawing/2014/main" id="{757530E1-A598-48E9-B250-D0EDF5FBBC34}"/>
              </a:ext>
            </a:extLst>
          </p:cNvPr>
          <p:cNvSpPr txBox="1"/>
          <p:nvPr/>
        </p:nvSpPr>
        <p:spPr>
          <a:xfrm>
            <a:off x="1736291" y="1917563"/>
            <a:ext cx="2298412" cy="1442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</a:t>
            </a:r>
            <a:endParaRPr lang="en-US" altLang="zh-CN" sz="9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3" name="文本框 11">
            <a:extLst>
              <a:ext uri="{FF2B5EF4-FFF2-40B4-BE49-F238E27FC236}">
                <a16:creationId xmlns:a16="http://schemas.microsoft.com/office/drawing/2014/main" id="{3E3324E5-71C0-4826-B65B-EAD65EE18C6A}"/>
              </a:ext>
            </a:extLst>
          </p:cNvPr>
          <p:cNvSpPr txBox="1"/>
          <p:nvPr/>
        </p:nvSpPr>
        <p:spPr>
          <a:xfrm>
            <a:off x="2108526" y="1434936"/>
            <a:ext cx="1553941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24" name="文本框 10">
            <a:extLst>
              <a:ext uri="{FF2B5EF4-FFF2-40B4-BE49-F238E27FC236}">
                <a16:creationId xmlns:a16="http://schemas.microsoft.com/office/drawing/2014/main" id="{3F016F5A-7517-424D-A674-2529FCE04FFB}"/>
              </a:ext>
            </a:extLst>
          </p:cNvPr>
          <p:cNvSpPr txBox="1"/>
          <p:nvPr/>
        </p:nvSpPr>
        <p:spPr>
          <a:xfrm>
            <a:off x="8158840" y="1917563"/>
            <a:ext cx="2298412" cy="1442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</a:t>
            </a:r>
            <a:endParaRPr lang="en-US" altLang="zh-CN" sz="9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5" name="文本框 11">
            <a:extLst>
              <a:ext uri="{FF2B5EF4-FFF2-40B4-BE49-F238E27FC236}">
                <a16:creationId xmlns:a16="http://schemas.microsoft.com/office/drawing/2014/main" id="{7C021531-FA48-4332-B24C-C12A5C7E07BD}"/>
              </a:ext>
            </a:extLst>
          </p:cNvPr>
          <p:cNvSpPr txBox="1"/>
          <p:nvPr/>
        </p:nvSpPr>
        <p:spPr>
          <a:xfrm>
            <a:off x="8531075" y="1434936"/>
            <a:ext cx="1553941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58704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71DF42-C4CA-4E91-92C7-DAC305A843B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76021BD-F2B2-4B58-B441-DF50BD9579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62B954D-13BA-4782-AB5F-FFF010A12F77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1BA26A81-ADA1-4D64-B20A-C0114D28C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032" y="915004"/>
            <a:ext cx="5103470" cy="5794295"/>
          </a:xfrm>
          <a:prstGeom prst="rect">
            <a:avLst/>
          </a:prstGeom>
        </p:spPr>
      </p:pic>
      <p:sp>
        <p:nvSpPr>
          <p:cNvPr id="9" name="文本框 14">
            <a:extLst>
              <a:ext uri="{FF2B5EF4-FFF2-40B4-BE49-F238E27FC236}">
                <a16:creationId xmlns:a16="http://schemas.microsoft.com/office/drawing/2014/main" id="{DFFE1069-7271-4914-B167-08F460168AE1}"/>
              </a:ext>
            </a:extLst>
          </p:cNvPr>
          <p:cNvSpPr txBox="1"/>
          <p:nvPr/>
        </p:nvSpPr>
        <p:spPr>
          <a:xfrm>
            <a:off x="5174043" y="2766654"/>
            <a:ext cx="1635130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10" name="文本框 15">
            <a:extLst>
              <a:ext uri="{FF2B5EF4-FFF2-40B4-BE49-F238E27FC236}">
                <a16:creationId xmlns:a16="http://schemas.microsoft.com/office/drawing/2014/main" id="{5F06C083-A9B3-40DE-A591-3ED41A82E9A7}"/>
              </a:ext>
            </a:extLst>
          </p:cNvPr>
          <p:cNvSpPr txBox="1"/>
          <p:nvPr/>
        </p:nvSpPr>
        <p:spPr>
          <a:xfrm>
            <a:off x="4614750" y="3213640"/>
            <a:ext cx="2753716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</a:t>
            </a:r>
            <a:endParaRPr lang="en-US" altLang="zh-CN" sz="9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woman. And I've waited longer for you than I've waited for any woman. </a:t>
            </a:r>
          </a:p>
        </p:txBody>
      </p:sp>
      <p:sp>
        <p:nvSpPr>
          <p:cNvPr id="11" name="文本框 15">
            <a:extLst>
              <a:ext uri="{FF2B5EF4-FFF2-40B4-BE49-F238E27FC236}">
                <a16:creationId xmlns:a16="http://schemas.microsoft.com/office/drawing/2014/main" id="{9E57B752-E6FD-4926-8720-61F5651461CF}"/>
              </a:ext>
            </a:extLst>
          </p:cNvPr>
          <p:cNvSpPr txBox="1"/>
          <p:nvPr/>
        </p:nvSpPr>
        <p:spPr>
          <a:xfrm>
            <a:off x="4555636" y="1997213"/>
            <a:ext cx="28719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汉仪良品线简" panose="00020600040101010101" pitchFamily="18" charset="-122"/>
                <a:cs typeface="+mn-ea"/>
                <a:sym typeface="+mn-lt"/>
              </a:rPr>
              <a:t>Part 02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  <a:ea typeface="汉仪良品线简" panose="00020600040101010101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4319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65E71-95E3-4EA9-A477-E9CF3BCB02D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A815069-D0FC-49A2-9040-346D38766D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" t="13204" r="3746" b="32245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8395E75-064E-41D9-AEFE-F04FA4454F2A}"/>
                </a:ext>
              </a:extLst>
            </p:cNvPr>
            <p:cNvSpPr/>
            <p:nvPr/>
          </p:nvSpPr>
          <p:spPr>
            <a:xfrm>
              <a:off x="363986" y="292964"/>
              <a:ext cx="11478827" cy="6267635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Line 44">
            <a:extLst>
              <a:ext uri="{FF2B5EF4-FFF2-40B4-BE49-F238E27FC236}">
                <a16:creationId xmlns:a16="http://schemas.microsoft.com/office/drawing/2014/main" id="{9CC28B1F-4FF5-40CE-BAE7-A1C5B265E9B1}"/>
              </a:ext>
            </a:extLst>
          </p:cNvPr>
          <p:cNvSpPr>
            <a:spLocks noChangeShapeType="1"/>
          </p:cNvSpPr>
          <p:nvPr/>
        </p:nvSpPr>
        <p:spPr bwMode="auto">
          <a:xfrm>
            <a:off x="6657332" y="1991843"/>
            <a:ext cx="635" cy="2886710"/>
          </a:xfrm>
          <a:prstGeom prst="line">
            <a:avLst/>
          </a:prstGeom>
          <a:noFill/>
          <a:ln w="6350" cmpd="sng">
            <a:solidFill>
              <a:srgbClr val="14A7EC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Line 45">
            <a:extLst>
              <a:ext uri="{FF2B5EF4-FFF2-40B4-BE49-F238E27FC236}">
                <a16:creationId xmlns:a16="http://schemas.microsoft.com/office/drawing/2014/main" id="{751548DD-2536-4F36-A883-6D31B5B2F2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4422" y="1992478"/>
            <a:ext cx="1270" cy="2886075"/>
          </a:xfrm>
          <a:prstGeom prst="line">
            <a:avLst/>
          </a:prstGeom>
          <a:noFill/>
          <a:ln w="6350" cmpd="sng">
            <a:solidFill>
              <a:srgbClr val="14A7EC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7CC9F51-1101-49BF-9148-A3A8BD963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820" y="2762097"/>
            <a:ext cx="1903637" cy="17424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</a:t>
            </a:r>
            <a:endParaRPr lang="en-US" altLang="zh-CN" sz="11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AEB0A10-DE4D-4B0B-A317-B2905A448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2184" y="2762097"/>
            <a:ext cx="1903637" cy="17424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</a:t>
            </a:r>
            <a:endParaRPr lang="en-US" altLang="zh-CN" sz="11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1E25C8A-A685-4AD6-9609-59D27F41D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6227" y="2762097"/>
            <a:ext cx="1903637" cy="17424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I love you more than I've ever loved any woman. And I've waited longer for you than I've waited for any woman. </a:t>
            </a:r>
            <a:endParaRPr lang="en-US" altLang="zh-CN" sz="1100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CC0E6D6-47F1-4652-80A3-52BB9E7DA888}"/>
              </a:ext>
            </a:extLst>
          </p:cNvPr>
          <p:cNvSpPr/>
          <p:nvPr/>
        </p:nvSpPr>
        <p:spPr>
          <a:xfrm>
            <a:off x="4485614" y="2410615"/>
            <a:ext cx="165462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TITTLE HERE</a:t>
            </a:r>
            <a:endParaRPr lang="zh-CN" altLang="en-US" b="1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A942EEB-E845-4AC3-9F88-8E5D84E090AB}"/>
              </a:ext>
            </a:extLst>
          </p:cNvPr>
          <p:cNvSpPr/>
          <p:nvPr/>
        </p:nvSpPr>
        <p:spPr>
          <a:xfrm>
            <a:off x="6833995" y="2446544"/>
            <a:ext cx="165462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TITTLE HERE</a:t>
            </a:r>
            <a:endParaRPr lang="zh-CN" altLang="en-US" b="1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5DB5000-6157-4686-9DE4-C4F90E4A16CB}"/>
              </a:ext>
            </a:extLst>
          </p:cNvPr>
          <p:cNvSpPr/>
          <p:nvPr/>
        </p:nvSpPr>
        <p:spPr>
          <a:xfrm>
            <a:off x="9042802" y="2434187"/>
            <a:ext cx="165462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 汉仪良品线简" panose="00020600040101010101" pitchFamily="18" charset="-122"/>
                <a:ea typeface=" 汉仪良品线简" panose="00020600040101010101" pitchFamily="18" charset="-122"/>
                <a:cs typeface="+mn-ea"/>
                <a:sym typeface="+mn-lt"/>
              </a:rPr>
              <a:t>TITTLE HERE</a:t>
            </a:r>
            <a:endParaRPr lang="zh-CN" altLang="en-US" b="1" dirty="0">
              <a:latin typeface=" 汉仪良品线简" panose="00020600040101010101" pitchFamily="18" charset="-122"/>
              <a:ea typeface=" 汉仪良品线简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5122" name="Picture 2" descr="一周的儿童插画练习">
            <a:extLst>
              <a:ext uri="{FF2B5EF4-FFF2-40B4-BE49-F238E27FC236}">
                <a16:creationId xmlns:a16="http://schemas.microsoft.com/office/drawing/2014/main" id="{8DE739D9-3087-4D9F-A2E0-D49732265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655" y="1624613"/>
            <a:ext cx="2925423" cy="3779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248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1804</Words>
  <Application>Microsoft Office PowerPoint</Application>
  <PresentationFormat>宽屏</PresentationFormat>
  <Paragraphs>103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 汉仪良品线简</vt:lpstr>
      <vt:lpstr>微软雅黑 Light</vt:lpstr>
      <vt:lpstr>Arial</vt:lpstr>
      <vt:lpstr>Broadway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刘丹</dc:creator>
  <cp:lastModifiedBy>Administrator</cp:lastModifiedBy>
  <cp:revision>28</cp:revision>
  <dcterms:created xsi:type="dcterms:W3CDTF">2018-05-16T05:40:21Z</dcterms:created>
  <dcterms:modified xsi:type="dcterms:W3CDTF">2019-03-27T13:11:00Z</dcterms:modified>
</cp:coreProperties>
</file>