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4"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 id="325" r:id="rId29"/>
    <p:sldId id="326"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AC"/>
    <a:srgbClr val="568D11"/>
    <a:srgbClr val="0F8FEF"/>
    <a:srgbClr val="407434"/>
    <a:srgbClr val="4AA44A"/>
    <a:srgbClr val="0F97C7"/>
    <a:srgbClr val="019DD5"/>
    <a:srgbClr val="85AD32"/>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80" d="100"/>
          <a:sy n="80" d="100"/>
        </p:scale>
        <p:origin x="-258" y="306"/>
      </p:cViewPr>
      <p:guideLst>
        <p:guide orient="horz" pos="1049"/>
        <p:guide pos="5541"/>
      </p:guideLst>
    </p:cSldViewPr>
  </p:slideViewPr>
  <p:notesTextViewPr>
    <p:cViewPr>
      <p:scale>
        <a:sx n="66" d="100"/>
        <a:sy n="66" d="100"/>
      </p:scale>
      <p:origin x="0" y="0"/>
    </p:cViewPr>
  </p:notesTextViewPr>
  <p:sorterViewPr>
    <p:cViewPr>
      <p:scale>
        <a:sx n="82" d="100"/>
        <a:sy n="82" d="100"/>
      </p:scale>
      <p:origin x="0" y="22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2016/9/26 Monday</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6229922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313202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68839789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p:grpSpPr>
        <p:sp>
          <p:nvSpPr>
            <p:cNvPr id="14" name="矩形 13"/>
            <p:cNvSpPr/>
            <p:nvPr userDrawn="1"/>
          </p:nvSpPr>
          <p:spPr>
            <a:xfrm>
              <a:off x="2311936" y="2060849"/>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AAB38-F5A3-43C5-844B-413AEF3C02AD}" type="datetimeFigureOut">
              <a:rPr lang="zh-CN" altLang="en-US" smtClean="0"/>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50DA7-01C9-499F-A740-DA0EEA530731}" type="slidenum">
              <a:rPr lang="zh-CN" altLang="en-US" smtClean="0"/>
              <a:t>‹#›</a:t>
            </a:fld>
            <a:endParaRPr lang="zh-CN" altLang="en-US"/>
          </a:p>
        </p:txBody>
      </p:sp>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 id="2147483675"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sp>
        <p:nvSpPr>
          <p:cNvPr id="8" name="矩形 7"/>
          <p:cNvSpPr/>
          <p:nvPr/>
        </p:nvSpPr>
        <p:spPr>
          <a:xfrm>
            <a:off x="-12083" y="-11290"/>
            <a:ext cx="12192000" cy="68692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5790366" y="-11290"/>
            <a:ext cx="6401633" cy="6869290"/>
          </a:xfrm>
          <a:prstGeom prst="rtTriangle">
            <a:avLst/>
          </a:prstGeom>
          <a:solidFill>
            <a:srgbClr val="0F8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F:\PNG分类\学校PNG\8-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58" y="1715575"/>
            <a:ext cx="4033925" cy="302308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318640" y="1766780"/>
            <a:ext cx="5833407" cy="1661993"/>
          </a:xfrm>
          <a:prstGeom prst="rect">
            <a:avLst/>
          </a:prstGeom>
          <a:noFill/>
        </p:spPr>
        <p:txBody>
          <a:bodyPr wrap="square" rtlCol="0" anchor="ctr">
            <a:spAutoFit/>
          </a:bodyPr>
          <a:lstStyle/>
          <a:p>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简约精致</a:t>
            </a:r>
            <a:endPar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毕业论文答辩模板</a:t>
            </a:r>
          </a:p>
        </p:txBody>
      </p:sp>
      <p:sp>
        <p:nvSpPr>
          <p:cNvPr id="14" name="TextBox 13"/>
          <p:cNvSpPr txBox="1"/>
          <p:nvPr/>
        </p:nvSpPr>
        <p:spPr>
          <a:xfrm>
            <a:off x="5399225" y="3496496"/>
            <a:ext cx="4998861" cy="338554"/>
          </a:xfrm>
          <a:prstGeom prst="rect">
            <a:avLst/>
          </a:prstGeom>
          <a:noFill/>
        </p:spPr>
        <p:txBody>
          <a:bodyPr wrap="square" rtlCol="0" anchor="ctr">
            <a:spAutoFit/>
          </a:bodyPr>
          <a:lstStyle/>
          <a:p>
            <a:r>
              <a:rPr lang="en-US" altLang="zh-CN"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Graduate Academic Report &amp; Thesis Defense </a:t>
            </a:r>
            <a:endParaRPr lang="zh-CN" altLang="en-US"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8" name="组合 17"/>
          <p:cNvGrpSpPr/>
          <p:nvPr/>
        </p:nvGrpSpPr>
        <p:grpSpPr>
          <a:xfrm>
            <a:off x="7787002" y="4111379"/>
            <a:ext cx="437055" cy="437055"/>
            <a:chOff x="952456" y="3218117"/>
            <a:chExt cx="877066" cy="877066"/>
          </a:xfrm>
        </p:grpSpPr>
        <p:sp>
          <p:nvSpPr>
            <p:cNvPr id="19" name="椭圆 50"/>
            <p:cNvSpPr>
              <a:spLocks noChangeArrowheads="1"/>
            </p:cNvSpPr>
            <p:nvPr/>
          </p:nvSpPr>
          <p:spPr bwMode="auto">
            <a:xfrm>
              <a:off x="952456" y="3218117"/>
              <a:ext cx="877066" cy="877066"/>
            </a:xfrm>
            <a:prstGeom prst="ellipse">
              <a:avLst/>
            </a:prstGeom>
            <a:solidFill>
              <a:schemeClr val="accent3">
                <a:lumMod val="50000"/>
              </a:schemeClr>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20" name="Picture 3" descr="D:\360data\重要数据\桌面\467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6320831" y="4168927"/>
            <a:ext cx="887485"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名字</a:t>
            </a:r>
          </a:p>
        </p:txBody>
      </p:sp>
      <p:sp>
        <p:nvSpPr>
          <p:cNvPr id="22" name="TextBox 21"/>
          <p:cNvSpPr txBox="1"/>
          <p:nvPr/>
        </p:nvSpPr>
        <p:spPr>
          <a:xfrm>
            <a:off x="8353072" y="4130835"/>
            <a:ext cx="1218433"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指导老师</a:t>
            </a:r>
            <a:endParaRPr lang="zh-CN" altLang="en-US" dirty="0">
              <a:solidFill>
                <a:schemeClr val="bg1"/>
              </a:solidFill>
              <a:latin typeface="微软雅黑" pitchFamily="34" charset="-122"/>
              <a:ea typeface="微软雅黑" pitchFamily="34" charset="-122"/>
            </a:endParaRPr>
          </a:p>
        </p:txBody>
      </p:sp>
      <p:grpSp>
        <p:nvGrpSpPr>
          <p:cNvPr id="29" name="组合 28"/>
          <p:cNvGrpSpPr/>
          <p:nvPr/>
        </p:nvGrpSpPr>
        <p:grpSpPr>
          <a:xfrm>
            <a:off x="5790367" y="4160124"/>
            <a:ext cx="435600" cy="435600"/>
            <a:chOff x="4672898" y="2936570"/>
            <a:chExt cx="877066" cy="877066"/>
          </a:xfrm>
        </p:grpSpPr>
        <p:sp>
          <p:nvSpPr>
            <p:cNvPr id="30" name="椭圆 29"/>
            <p:cNvSpPr>
              <a:spLocks noChangeArrowheads="1"/>
            </p:cNvSpPr>
            <p:nvPr/>
          </p:nvSpPr>
          <p:spPr bwMode="auto">
            <a:xfrm>
              <a:off x="4672898" y="2936570"/>
              <a:ext cx="877066" cy="877066"/>
            </a:xfrm>
            <a:prstGeom prst="ellipse">
              <a:avLst/>
            </a:prstGeom>
            <a:solidFill>
              <a:srgbClr val="568D11"/>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1" name="Picture 5" descr="D:\360data\重要数据\桌面\未标题-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81619"/>
      </p:ext>
    </p:extLst>
  </p:cSld>
  <p:clrMapOvr>
    <a:masterClrMapping/>
  </p:clrMapOvr>
  <p:transition spd="slow" advClick="0" advTm="5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700"/>
                                            <p:tgtEl>
                                              <p:spTgt spid="13"/>
                                            </p:tgtEl>
                                          </p:cBhvr>
                                        </p:animEffect>
                                      </p:childTnLst>
                                    </p:cTn>
                                  </p:par>
                                </p:childTnLst>
                              </p:cTn>
                            </p:par>
                            <p:par>
                              <p:cTn id="17" fill="hold">
                                <p:stCondLst>
                                  <p:cond delay="17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200"/>
                                </p:stCondLst>
                                <p:childTnLst>
                                  <p:par>
                                    <p:cTn id="22" presetID="2" presetClass="entr" presetSubtype="1" fill="hold" nodeType="afterEffect" p14:presetBounceEnd="5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50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par>
                              <p:cTn id="26" fill="hold">
                                <p:stCondLst>
                                  <p:cond delay="2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400"/>
                                            <p:tgtEl>
                                              <p:spTgt spid="7"/>
                                            </p:tgtEl>
                                          </p:cBhvr>
                                        </p:animEffect>
                                      </p:childTnLst>
                                    </p:cTn>
                                  </p:par>
                                </p:childTnLst>
                              </p:cTn>
                            </p:par>
                            <p:par>
                              <p:cTn id="30" fill="hold">
                                <p:stCondLst>
                                  <p:cond delay="3100"/>
                                </p:stCondLst>
                                <p:childTnLst>
                                  <p:par>
                                    <p:cTn id="31" presetID="2" presetClass="entr" presetSubtype="1" fill="hold" nodeType="afterEffect" p14:presetBounceEnd="50000">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14:bounceEnd="50000">
                                          <p:cBhvr additive="base">
                                            <p:cTn id="3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700"/>
                                            <p:tgtEl>
                                              <p:spTgt spid="13"/>
                                            </p:tgtEl>
                                          </p:cBhvr>
                                        </p:animEffect>
                                      </p:childTnLst>
                                    </p:cTn>
                                  </p:par>
                                </p:childTnLst>
                              </p:cTn>
                            </p:par>
                            <p:par>
                              <p:cTn id="17" fill="hold">
                                <p:stCondLst>
                                  <p:cond delay="17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200"/>
                                </p:stCondLst>
                                <p:childTnLst>
                                  <p:par>
                                    <p:cTn id="22" presetID="2" presetClass="entr" presetSubtype="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par>
                              <p:cTn id="26" fill="hold">
                                <p:stCondLst>
                                  <p:cond delay="2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400"/>
                                            <p:tgtEl>
                                              <p:spTgt spid="7"/>
                                            </p:tgtEl>
                                          </p:cBhvr>
                                        </p:animEffect>
                                      </p:childTnLst>
                                    </p:cTn>
                                  </p:par>
                                </p:childTnLst>
                              </p:cTn>
                            </p:par>
                            <p:par>
                              <p:cTn id="30" fill="hold">
                                <p:stCondLst>
                                  <p:cond delay="3100"/>
                                </p:stCondLst>
                                <p:childTnLst>
                                  <p:par>
                                    <p:cTn id="31" presetID="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0062AC"/>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0062AC"/>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0062AC"/>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0062AC"/>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0062AC"/>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0062AC"/>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0062AC"/>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36720"/>
            <a:ext cx="1079962" cy="1087790"/>
          </a:xfrm>
          <a:prstGeom prst="ellipse">
            <a:avLst/>
          </a:pr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bg2">
                  <a:lumMod val="50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0062AC"/>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0062AC"/>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407434"/>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rgbClr val="0062AC"/>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0062AC"/>
                </a:solidFill>
                <a:latin typeface="微软雅黑" panose="020B0503020204020204" pitchFamily="34" charset="-122"/>
                <a:ea typeface="微软雅黑" panose="020B0503020204020204" pitchFamily="34" charset="-122"/>
              </a:rPr>
              <a:t>谢谢观看</a:t>
            </a:r>
            <a:endParaRPr lang="zh-CN" altLang="en-US" sz="6600" b="1" dirty="0">
              <a:solidFill>
                <a:srgbClr val="0062AC"/>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0F8FEF"/>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0062AC"/>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0062A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0062AC"/>
                </a:solidFill>
                <a:latin typeface="微软雅黑" pitchFamily="34" charset="-122"/>
                <a:ea typeface="微软雅黑" pitchFamily="34" charset="-122"/>
              </a:rPr>
              <a:t>A</a:t>
            </a:r>
            <a:endParaRPr lang="zh-CN" altLang="en-US" sz="4500" dirty="0">
              <a:solidFill>
                <a:srgbClr val="0062AC"/>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B</a:t>
            </a:r>
            <a:endParaRPr lang="zh-CN" altLang="en-US" sz="4500">
              <a:solidFill>
                <a:srgbClr val="0062AC"/>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C</a:t>
            </a:r>
            <a:endParaRPr lang="zh-CN" altLang="en-US" sz="4500">
              <a:solidFill>
                <a:srgbClr val="0062AC"/>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0062AC"/>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0062AC"/>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0062AC"/>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0062AC"/>
                </a:solidFill>
                <a:latin typeface="微软雅黑" pitchFamily="34" charset="-122"/>
                <a:ea typeface="微软雅黑" pitchFamily="34" charset="-122"/>
              </a:rPr>
              <a:t>添加标题</a:t>
            </a:r>
            <a:endParaRPr lang="zh-CN" altLang="en-US" dirty="0">
              <a:solidFill>
                <a:srgbClr val="0062AC"/>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ce3dfb666f729f7f55743535daa28450a3cb60"/>
</p:tagLst>
</file>

<file path=ppt/theme/theme1.xml><?xml version="1.0" encoding="utf-8"?>
<a:theme xmlns:a="http://schemas.openxmlformats.org/drawingml/2006/main" name="清风素材 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TotalTime>
  <Words>2654</Words>
  <Application>Microsoft Office PowerPoint</Application>
  <PresentationFormat>自定义</PresentationFormat>
  <Paragraphs>288</Paragraphs>
  <Slides>29</Slides>
  <Notes>27</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Penelope</dc:creator>
  <cp:lastModifiedBy>Administrator</cp:lastModifiedBy>
  <cp:revision>142</cp:revision>
  <dcterms:created xsi:type="dcterms:W3CDTF">2014-06-18T03:33:50Z</dcterms:created>
  <dcterms:modified xsi:type="dcterms:W3CDTF">2016-09-26T03:58:40Z</dcterms:modified>
</cp:coreProperties>
</file>