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84" r:id="rId5"/>
    <p:sldId id="285" r:id="rId6"/>
    <p:sldId id="287" r:id="rId7"/>
    <p:sldId id="286" r:id="rId8"/>
    <p:sldId id="257" r:id="rId9"/>
    <p:sldId id="262" r:id="rId10"/>
    <p:sldId id="261" r:id="rId11"/>
    <p:sldId id="260" r:id="rId12"/>
    <p:sldId id="259" r:id="rId13"/>
    <p:sldId id="258" r:id="rId14"/>
    <p:sldId id="263" r:id="rId15"/>
    <p:sldId id="282" r:id="rId16"/>
    <p:sldId id="264" r:id="rId17"/>
    <p:sldId id="267" r:id="rId18"/>
    <p:sldId id="266" r:id="rId19"/>
    <p:sldId id="265" r:id="rId20"/>
    <p:sldId id="268" r:id="rId21"/>
    <p:sldId id="269" r:id="rId22"/>
    <p:sldId id="283" r:id="rId23"/>
    <p:sldId id="270" r:id="rId24"/>
    <p:sldId id="271" r:id="rId25"/>
    <p:sldId id="272" r:id="rId26"/>
    <p:sldId id="273" r:id="rId27"/>
    <p:sldId id="276" r:id="rId28"/>
    <p:sldId id="275" r:id="rId29"/>
    <p:sldId id="274" r:id="rId30"/>
    <p:sldId id="277" r:id="rId31"/>
    <p:sldId id="278" r:id="rId32"/>
    <p:sldId id="279" r:id="rId33"/>
    <p:sldId id="280" r:id="rId34"/>
    <p:sldId id="281"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5EB5D0"/>
    <a:srgbClr val="F8F8F8"/>
    <a:srgbClr val="FFFFFF"/>
    <a:srgbClr val="B2B2B2"/>
    <a:srgbClr val="8CC9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73" autoAdjust="0"/>
    <p:restoredTop sz="94660"/>
  </p:normalViewPr>
  <p:slideViewPr>
    <p:cSldViewPr snapToGrid="0">
      <p:cViewPr varScale="1">
        <p:scale>
          <a:sx n="73" d="100"/>
          <a:sy n="73" d="100"/>
        </p:scale>
        <p:origin x="84" y="78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E6F5D6-6794-45E4-B444-73616D297F2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2FDBDA-9564-4156-BCA7-3ECDBCF5BC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fontAlgn="base">
              <a:spcBef>
                <a:spcPct val="0"/>
              </a:spcBef>
              <a:spcAft>
                <a:spcPct val="0"/>
              </a:spcAft>
            </a:pPr>
            <a:fld id="{1F9406E7-811A-4596-AD0F-ED36BE2310A7}" type="slidenum">
              <a:rPr lang="zh-CN" altLang="en-US" smtClean="0">
                <a:latin typeface="Calibri" panose="020F0502020204030204" charset="0"/>
                <a:ea typeface="宋体" panose="02010600030101010101" pitchFamily="2" charset="-122"/>
              </a:rPr>
            </a:fld>
            <a:endParaRPr lang="zh-CN" altLang="en-US" smtClean="0">
              <a:latin typeface="Calibri" panose="020F0502020204030204" charset="0"/>
              <a:ea typeface="宋体" panose="02010600030101010101"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fontAlgn="base">
              <a:spcBef>
                <a:spcPct val="0"/>
              </a:spcBef>
              <a:spcAft>
                <a:spcPct val="0"/>
              </a:spcAft>
            </a:pPr>
            <a:fld id="{1F9406E7-811A-4596-AD0F-ED36BE2310A7}" type="slidenum">
              <a:rPr lang="zh-CN" altLang="en-US" smtClean="0">
                <a:latin typeface="Calibri" panose="020F0502020204030204" charset="0"/>
                <a:ea typeface="宋体" panose="02010600030101010101" pitchFamily="2" charset="-122"/>
              </a:rPr>
            </a:fld>
            <a:endParaRPr lang="zh-CN" altLang="en-US" smtClean="0">
              <a:latin typeface="Calibri" panose="020F050202020403020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fontAlgn="base">
              <a:spcBef>
                <a:spcPct val="0"/>
              </a:spcBef>
              <a:spcAft>
                <a:spcPct val="0"/>
              </a:spcAft>
            </a:pPr>
            <a:fld id="{1F9406E7-811A-4596-AD0F-ED36BE2310A7}" type="slidenum">
              <a:rPr lang="zh-CN" altLang="en-US" smtClean="0">
                <a:latin typeface="Calibri" panose="020F0502020204030204" charset="0"/>
                <a:ea typeface="宋体" panose="02010600030101010101" pitchFamily="2" charset="-122"/>
              </a:rPr>
            </a:fld>
            <a:endParaRPr lang="zh-CN" altLang="en-US" smtClean="0">
              <a:latin typeface="Calibri" panose="020F050202020403020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fontAlgn="base">
              <a:spcBef>
                <a:spcPct val="0"/>
              </a:spcBef>
              <a:spcAft>
                <a:spcPct val="0"/>
              </a:spcAft>
            </a:pPr>
            <a:fld id="{1F9406E7-811A-4596-AD0F-ED36BE2310A7}" type="slidenum">
              <a:rPr lang="zh-CN" altLang="en-US" smtClean="0">
                <a:latin typeface="Calibri" panose="020F0502020204030204" charset="0"/>
                <a:ea typeface="宋体" panose="02010600030101010101" pitchFamily="2" charset="-122"/>
              </a:rPr>
            </a:fld>
            <a:endParaRPr lang="zh-CN" altLang="en-US" smtClean="0">
              <a:latin typeface="Calibri" panose="020F0502020204030204" charset="0"/>
              <a:ea typeface="宋体" panose="02010600030101010101" pitchFamily="2"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fontAlgn="base">
              <a:spcBef>
                <a:spcPct val="0"/>
              </a:spcBef>
              <a:spcAft>
                <a:spcPct val="0"/>
              </a:spcAft>
            </a:pPr>
            <a:fld id="{1F9406E7-811A-4596-AD0F-ED36BE2310A7}" type="slidenum">
              <a:rPr lang="zh-CN" altLang="en-US" smtClean="0">
                <a:latin typeface="Calibri" panose="020F0502020204030204" charset="0"/>
                <a:ea typeface="宋体" panose="02010600030101010101" pitchFamily="2" charset="-122"/>
              </a:rPr>
            </a:fld>
            <a:endParaRPr lang="zh-CN" altLang="en-US" smtClean="0">
              <a:latin typeface="Calibri" panose="020F0502020204030204" charset="0"/>
              <a:ea typeface="宋体" panose="02010600030101010101" pitchFamily="2"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fontAlgn="base">
              <a:spcBef>
                <a:spcPct val="0"/>
              </a:spcBef>
              <a:spcAft>
                <a:spcPct val="0"/>
              </a:spcAft>
            </a:pPr>
            <a:fld id="{1F9406E7-811A-4596-AD0F-ED36BE2310A7}" type="slidenum">
              <a:rPr lang="zh-CN" altLang="en-US" smtClean="0">
                <a:latin typeface="Calibri" panose="020F0502020204030204" charset="0"/>
                <a:ea typeface="宋体" panose="02010600030101010101" pitchFamily="2" charset="-122"/>
              </a:rPr>
            </a:fld>
            <a:endParaRPr lang="zh-CN" altLang="en-US" smtClean="0">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3AA39BF-A0C1-4329-B52D-A0BC4CCA760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2FDBDA-9564-4156-BCA7-3ECDBCF5BC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jpeg"/><Relationship Id="rId2" Type="http://schemas.openxmlformats.org/officeDocument/2006/relationships/tags" Target="../tags/tag1.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5646136" y="-1"/>
            <a:ext cx="6545864" cy="685800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4875" b="26852"/>
          <a:stretch>
            <a:fillRect/>
          </a:stretch>
        </p:blipFill>
        <p:spPr>
          <a:xfrm>
            <a:off x="-1" y="0"/>
            <a:ext cx="5646137" cy="6859906"/>
          </a:xfrm>
          <a:prstGeom prst="rect">
            <a:avLst/>
          </a:prstGeom>
        </p:spPr>
      </p:pic>
      <p:sp>
        <p:nvSpPr>
          <p:cNvPr id="2" name="Title 1"/>
          <p:cNvSpPr>
            <a:spLocks noGrp="1"/>
          </p:cNvSpPr>
          <p:nvPr>
            <p:ph type="ctrTitle"/>
          </p:nvPr>
        </p:nvSpPr>
        <p:spPr>
          <a:xfrm>
            <a:off x="5991726" y="1540724"/>
            <a:ext cx="5831306" cy="2357508"/>
          </a:xfrm>
        </p:spPr>
        <p:txBody>
          <a:bodyPr anchor="b">
            <a:normAutofit/>
          </a:bodyPr>
          <a:lstStyle>
            <a:lvl1pPr algn="ctr">
              <a:defRPr sz="5400" b="1"/>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5991726" y="4348057"/>
            <a:ext cx="5831306" cy="705205"/>
          </a:xfrm>
        </p:spPr>
        <p:txBody>
          <a:bodyPr>
            <a:normAutofit/>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356DC6E7-7E7D-45A1-89EB-9528B7E51CB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DFF0D36-14A1-4FC3-A3A2-36EA78B47FD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EC61D3F-34E9-4F9D-84A2-72367D9F9A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54DC01-BD11-43BE-8FE9-19C0CFD26E47}" type="slidenum">
              <a:rPr lang="zh-CN" altLang="en-US" smtClean="0"/>
            </a:fld>
            <a:endParaRPr lang="zh-CN" altLang="en-US"/>
          </a:p>
        </p:txBody>
      </p:sp>
      <p:sp>
        <p:nvSpPr>
          <p:cNvPr id="9" name="文本占位符 8"/>
          <p:cNvSpPr>
            <a:spLocks noGrp="1"/>
          </p:cNvSpPr>
          <p:nvPr>
            <p:ph type="body" sz="quarter" idx="13"/>
          </p:nvPr>
        </p:nvSpPr>
        <p:spPr>
          <a:xfrm>
            <a:off x="839559" y="255122"/>
            <a:ext cx="10512884" cy="5925189"/>
          </a:xfrm>
        </p:spPr>
        <p:txBody>
          <a:bodyPr/>
          <a:lstStyle>
            <a:lvl1pPr marL="251460" indent="-251460">
              <a:buFont typeface="Arial" panose="020B0604020202020204" pitchFamily="34" charset="0"/>
              <a:buChar char="•"/>
              <a:defRPr>
                <a:solidFill>
                  <a:srgbClr val="5F5F5F"/>
                </a:solidFill>
              </a:defRPr>
            </a:lvl1pPr>
            <a:lvl2pPr marL="645160" indent="-251460">
              <a:buFont typeface="Arial" panose="020B0604020202020204" pitchFamily="34" charset="0"/>
              <a:buChar char="•"/>
              <a:defRPr>
                <a:solidFill>
                  <a:srgbClr val="5F5F5F"/>
                </a:solidFill>
              </a:defRPr>
            </a:lvl2pPr>
            <a:lvl3pPr marL="870585" indent="-209550">
              <a:buFont typeface="Arial" panose="020B0604020202020204" pitchFamily="34" charset="0"/>
              <a:buChar char="•"/>
              <a:defRPr>
                <a:solidFill>
                  <a:srgbClr val="5F5F5F"/>
                </a:solidFill>
              </a:defRPr>
            </a:lvl3pPr>
            <a:lvl4pPr marL="1061085" indent="-209550">
              <a:buFont typeface="Arial" panose="020B0604020202020204" pitchFamily="34" charset="0"/>
              <a:buChar char="•"/>
              <a:defRPr>
                <a:solidFill>
                  <a:srgbClr val="5F5F5F"/>
                </a:solidFill>
              </a:defRPr>
            </a:lvl4pPr>
            <a:lvl5pPr marL="1264285" indent="-209550">
              <a:buFont typeface="Arial" panose="020B0604020202020204" pitchFamily="34" charset="0"/>
              <a:buChar char="•"/>
              <a:defRPr>
                <a:solidFill>
                  <a:srgbClr val="5F5F5F"/>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6DC6E7-7E7D-45A1-89EB-9528B7E51CB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DFF0D36-14A1-4FC3-A3A2-36EA78B47FD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grpSp>
        <p:nvGrpSpPr>
          <p:cNvPr id="20" name="组合 19"/>
          <p:cNvGrpSpPr/>
          <p:nvPr userDrawn="1"/>
        </p:nvGrpSpPr>
        <p:grpSpPr>
          <a:xfrm>
            <a:off x="4139135" y="2015132"/>
            <a:ext cx="4660747" cy="3759088"/>
            <a:chOff x="887870" y="3632086"/>
            <a:chExt cx="3432820" cy="2768714"/>
          </a:xfrm>
        </p:grpSpPr>
        <p:sp>
          <p:nvSpPr>
            <p:cNvPr id="21" name="圆角矩形 20"/>
            <p:cNvSpPr/>
            <p:nvPr userDrawn="1">
              <p:custDataLst>
                <p:tags r:id="rId2"/>
              </p:custDataLst>
            </p:nvPr>
          </p:nvSpPr>
          <p:spPr>
            <a:xfrm>
              <a:off x="887870" y="4047195"/>
              <a:ext cx="3432820" cy="2353605"/>
            </a:xfrm>
            <a:prstGeom prst="roundRect">
              <a:avLst>
                <a:gd name="adj" fmla="val 6212"/>
              </a:avLst>
            </a:prstGeom>
            <a:blipFill dpi="0" rotWithShape="1">
              <a:blip r:embed="rId3" cstate="print">
                <a:extLst>
                  <a:ext uri="{28A0092B-C50C-407E-A947-70E740481C1C}">
                    <a14:useLocalDpi xmlns:a14="http://schemas.microsoft.com/office/drawing/2010/main" val="0"/>
                  </a:ext>
                </a:extLst>
              </a:blip>
              <a:srcRect/>
              <a:stretch>
                <a:fillRect l="-3732" r="-3732"/>
              </a:stretch>
            </a:blipFill>
            <a:ln w="12700" cap="flat" cmpd="sng" algn="ctr">
              <a:solidFill>
                <a:sysClr val="window" lastClr="FFFFFF"/>
              </a:solidFill>
              <a:prstDash val="solid"/>
              <a:miter lim="800000"/>
            </a:ln>
            <a:effectLst>
              <a:outerShdw blurRad="38100" sx="101000" sy="101000" algn="ctr" rotWithShape="0">
                <a:prstClr val="black">
                  <a:alpha val="14000"/>
                </a:prstClr>
              </a:outerShdw>
            </a:effectLst>
          </p:spPr>
          <p:txBody>
            <a:bodyPr anchor="ctr">
              <a:normAutofit/>
            </a:bodyPr>
            <a:lstStyle/>
            <a:p>
              <a:pPr algn="ctr">
                <a:lnSpc>
                  <a:spcPct val="130000"/>
                </a:lnSpc>
                <a:defRPr/>
              </a:pPr>
              <a:endParaRPr lang="zh-CN" altLang="en-US" sz="805" kern="0" dirty="0">
                <a:solidFill>
                  <a:prstClr val="white">
                    <a:lumMod val="50000"/>
                  </a:prstClr>
                </a:solidFill>
                <a:latin typeface="Arial" panose="020B0604020202020204" pitchFamily="34" charset="0"/>
                <a:ea typeface="黑体" panose="02010609060101010101" pitchFamily="49" charset="-122"/>
              </a:endParaRPr>
            </a:p>
          </p:txBody>
        </p:sp>
        <p:sp>
          <p:nvSpPr>
            <p:cNvPr id="22" name="矩形 21"/>
            <p:cNvSpPr/>
            <p:nvPr userDrawn="1">
              <p:custDataLst>
                <p:tags r:id="rId4"/>
              </p:custDataLst>
            </p:nvPr>
          </p:nvSpPr>
          <p:spPr>
            <a:xfrm rot="16200000" flipV="1">
              <a:off x="1085091" y="3882703"/>
              <a:ext cx="470224" cy="37894"/>
            </a:xfrm>
            <a:prstGeom prst="rect">
              <a:avLst/>
            </a:prstGeom>
            <a:solidFill>
              <a:sysClr val="window" lastClr="FFFFFF">
                <a:lumMod val="65000"/>
              </a:sysClr>
            </a:solidFill>
            <a:ln w="12700" cap="flat" cmpd="sng" algn="ctr">
              <a:noFill/>
              <a:prstDash val="solid"/>
              <a:miter lim="800000"/>
            </a:ln>
            <a:effectLst/>
          </p:spPr>
          <p:txBody>
            <a:bodyPr anchor="ctr">
              <a:normAutofit fontScale="25000" lnSpcReduction="20000"/>
            </a:bodyPr>
            <a:lstStyle/>
            <a:p>
              <a:pPr algn="ctr">
                <a:defRPr/>
              </a:pPr>
              <a:endParaRPr lang="zh-CN" altLang="en-US" sz="1035" kern="0">
                <a:solidFill>
                  <a:prstClr val="white"/>
                </a:solidFill>
                <a:latin typeface="Arial" panose="020B0604020202020204" pitchFamily="34" charset="0"/>
                <a:ea typeface="黑体" panose="02010609060101010101" pitchFamily="49" charset="-122"/>
              </a:endParaRPr>
            </a:p>
          </p:txBody>
        </p:sp>
        <p:sp>
          <p:nvSpPr>
            <p:cNvPr id="23" name="椭圆 22"/>
            <p:cNvSpPr/>
            <p:nvPr userDrawn="1">
              <p:custDataLst>
                <p:tags r:id="rId5"/>
              </p:custDataLst>
            </p:nvPr>
          </p:nvSpPr>
          <p:spPr>
            <a:xfrm>
              <a:off x="1273697" y="3632086"/>
              <a:ext cx="89567" cy="89567"/>
            </a:xfrm>
            <a:prstGeom prst="ellipse">
              <a:avLst/>
            </a:prstGeom>
            <a:solidFill>
              <a:sysClr val="window" lastClr="FFFFFF"/>
            </a:solidFill>
            <a:ln w="28575" cap="flat" cmpd="sng" algn="ctr">
              <a:solidFill>
                <a:schemeClr val="accent1">
                  <a:lumMod val="75000"/>
                </a:schemeClr>
              </a:solidFill>
              <a:prstDash val="solid"/>
              <a:miter lim="800000"/>
            </a:ln>
            <a:effectLst/>
          </p:spPr>
          <p:txBody>
            <a:bodyPr anchor="ctr">
              <a:normAutofit fontScale="25000" lnSpcReduction="20000"/>
            </a:bodyPr>
            <a:lstStyle/>
            <a:p>
              <a:pPr algn="ctr">
                <a:defRPr/>
              </a:pPr>
              <a:endParaRPr lang="zh-CN" altLang="en-US" sz="1035" kern="0">
                <a:solidFill>
                  <a:prstClr val="white"/>
                </a:solidFill>
                <a:latin typeface="Arial" panose="020B0604020202020204" pitchFamily="34" charset="0"/>
                <a:ea typeface="黑体" panose="02010609060101010101" pitchFamily="49" charset="-122"/>
              </a:endParaRPr>
            </a:p>
          </p:txBody>
        </p:sp>
        <p:sp>
          <p:nvSpPr>
            <p:cNvPr id="24" name="椭圆 23"/>
            <p:cNvSpPr/>
            <p:nvPr userDrawn="1">
              <p:custDataLst>
                <p:tags r:id="rId6"/>
              </p:custDataLst>
            </p:nvPr>
          </p:nvSpPr>
          <p:spPr>
            <a:xfrm>
              <a:off x="1270251" y="4085087"/>
              <a:ext cx="89567" cy="89567"/>
            </a:xfrm>
            <a:prstGeom prst="ellipse">
              <a:avLst/>
            </a:prstGeom>
            <a:solidFill>
              <a:sysClr val="window" lastClr="FFFFFF"/>
            </a:solidFill>
            <a:ln w="28575" cap="flat" cmpd="sng" algn="ctr">
              <a:solidFill>
                <a:sysClr val="windowText" lastClr="000000">
                  <a:lumMod val="50000"/>
                  <a:lumOff val="50000"/>
                </a:sysClr>
              </a:solidFill>
              <a:prstDash val="solid"/>
              <a:miter lim="800000"/>
            </a:ln>
            <a:effectLst>
              <a:outerShdw dist="25400" dir="2700000" algn="tl" rotWithShape="0">
                <a:sysClr val="window" lastClr="FFFFFF">
                  <a:alpha val="40000"/>
                </a:sysClr>
              </a:outerShdw>
            </a:effectLst>
          </p:spPr>
          <p:txBody>
            <a:bodyPr anchor="ctr">
              <a:normAutofit fontScale="25000" lnSpcReduction="20000"/>
            </a:bodyPr>
            <a:lstStyle/>
            <a:p>
              <a:pPr algn="ctr">
                <a:defRPr/>
              </a:pPr>
              <a:endParaRPr lang="zh-CN" altLang="en-US" sz="1035" kern="0">
                <a:solidFill>
                  <a:prstClr val="white"/>
                </a:solidFill>
                <a:latin typeface="Arial" panose="020B0604020202020204" pitchFamily="34" charset="0"/>
                <a:ea typeface="黑体" panose="02010609060101010101" pitchFamily="49" charset="-122"/>
              </a:endParaRPr>
            </a:p>
          </p:txBody>
        </p:sp>
        <p:sp>
          <p:nvSpPr>
            <p:cNvPr id="25" name="矩形 24"/>
            <p:cNvSpPr/>
            <p:nvPr userDrawn="1">
              <p:custDataLst>
                <p:tags r:id="rId7"/>
              </p:custDataLst>
            </p:nvPr>
          </p:nvSpPr>
          <p:spPr>
            <a:xfrm rot="16200000" flipV="1">
              <a:off x="3635159" y="3881842"/>
              <a:ext cx="470224" cy="39615"/>
            </a:xfrm>
            <a:prstGeom prst="rect">
              <a:avLst/>
            </a:prstGeom>
            <a:solidFill>
              <a:sysClr val="window" lastClr="FFFFFF">
                <a:lumMod val="65000"/>
              </a:sysClr>
            </a:solidFill>
            <a:ln w="12700" cap="flat" cmpd="sng" algn="ctr">
              <a:noFill/>
              <a:prstDash val="solid"/>
              <a:miter lim="800000"/>
            </a:ln>
            <a:effectLst/>
          </p:spPr>
          <p:txBody>
            <a:bodyPr anchor="ctr">
              <a:normAutofit fontScale="25000" lnSpcReduction="20000"/>
            </a:bodyPr>
            <a:lstStyle/>
            <a:p>
              <a:pPr algn="ctr">
                <a:defRPr/>
              </a:pPr>
              <a:endParaRPr lang="zh-CN" altLang="en-US" sz="1035" kern="0">
                <a:solidFill>
                  <a:prstClr val="white"/>
                </a:solidFill>
                <a:latin typeface="Arial" panose="020B0604020202020204" pitchFamily="34" charset="0"/>
                <a:ea typeface="黑体" panose="02010609060101010101" pitchFamily="49" charset="-122"/>
              </a:endParaRPr>
            </a:p>
          </p:txBody>
        </p:sp>
        <p:sp>
          <p:nvSpPr>
            <p:cNvPr id="26" name="椭圆 25"/>
            <p:cNvSpPr/>
            <p:nvPr userDrawn="1">
              <p:custDataLst>
                <p:tags r:id="rId8"/>
              </p:custDataLst>
            </p:nvPr>
          </p:nvSpPr>
          <p:spPr>
            <a:xfrm>
              <a:off x="3824627" y="3632086"/>
              <a:ext cx="89567" cy="89567"/>
            </a:xfrm>
            <a:prstGeom prst="ellipse">
              <a:avLst/>
            </a:prstGeom>
            <a:solidFill>
              <a:sysClr val="window" lastClr="FFFFFF"/>
            </a:solidFill>
            <a:ln w="28575" cap="flat" cmpd="sng" algn="ctr">
              <a:solidFill>
                <a:schemeClr val="accent1">
                  <a:lumMod val="75000"/>
                </a:schemeClr>
              </a:solidFill>
              <a:prstDash val="solid"/>
              <a:miter lim="800000"/>
            </a:ln>
            <a:effectLst/>
          </p:spPr>
          <p:txBody>
            <a:bodyPr anchor="ctr">
              <a:normAutofit fontScale="25000" lnSpcReduction="20000"/>
            </a:bodyPr>
            <a:lstStyle/>
            <a:p>
              <a:pPr algn="ctr">
                <a:defRPr/>
              </a:pPr>
              <a:endParaRPr lang="zh-CN" altLang="en-US" sz="1035" kern="0">
                <a:solidFill>
                  <a:prstClr val="white"/>
                </a:solidFill>
                <a:latin typeface="Arial" panose="020B0604020202020204" pitchFamily="34" charset="0"/>
                <a:ea typeface="黑体" panose="02010609060101010101" pitchFamily="49" charset="-122"/>
              </a:endParaRPr>
            </a:p>
          </p:txBody>
        </p:sp>
        <p:sp>
          <p:nvSpPr>
            <p:cNvPr id="27" name="椭圆 26"/>
            <p:cNvSpPr/>
            <p:nvPr userDrawn="1">
              <p:custDataLst>
                <p:tags r:id="rId9"/>
              </p:custDataLst>
            </p:nvPr>
          </p:nvSpPr>
          <p:spPr>
            <a:xfrm>
              <a:off x="3821183" y="4085087"/>
              <a:ext cx="89567" cy="89567"/>
            </a:xfrm>
            <a:prstGeom prst="ellipse">
              <a:avLst/>
            </a:prstGeom>
            <a:solidFill>
              <a:sysClr val="window" lastClr="FFFFFF"/>
            </a:solidFill>
            <a:ln w="28575" cap="flat" cmpd="sng" algn="ctr">
              <a:solidFill>
                <a:sysClr val="windowText" lastClr="000000">
                  <a:lumMod val="50000"/>
                  <a:lumOff val="50000"/>
                </a:sysClr>
              </a:solidFill>
              <a:prstDash val="solid"/>
              <a:miter lim="800000"/>
            </a:ln>
            <a:effectLst>
              <a:outerShdw dist="25400" dir="2700000" algn="tl" rotWithShape="0">
                <a:sysClr val="window" lastClr="FFFFFF">
                  <a:alpha val="40000"/>
                </a:sysClr>
              </a:outerShdw>
            </a:effectLst>
          </p:spPr>
          <p:txBody>
            <a:bodyPr anchor="ctr">
              <a:normAutofit fontScale="25000" lnSpcReduction="20000"/>
            </a:bodyPr>
            <a:lstStyle/>
            <a:p>
              <a:pPr algn="ctr">
                <a:defRPr/>
              </a:pPr>
              <a:endParaRPr lang="zh-CN" altLang="en-US" sz="1035" kern="0">
                <a:solidFill>
                  <a:prstClr val="white"/>
                </a:solidFill>
                <a:latin typeface="Arial" panose="020B0604020202020204" pitchFamily="34" charset="0"/>
                <a:ea typeface="黑体" panose="02010609060101010101" pitchFamily="49" charset="-122"/>
              </a:endParaRPr>
            </a:p>
          </p:txBody>
        </p:sp>
      </p:grpSp>
      <p:sp>
        <p:nvSpPr>
          <p:cNvPr id="3" name="Text Placeholder 2"/>
          <p:cNvSpPr>
            <a:spLocks noGrp="1"/>
          </p:cNvSpPr>
          <p:nvPr>
            <p:ph type="body" idx="1"/>
          </p:nvPr>
        </p:nvSpPr>
        <p:spPr>
          <a:xfrm>
            <a:off x="3862318" y="5929795"/>
            <a:ext cx="4937563" cy="461480"/>
          </a:xfrm>
        </p:spPr>
        <p:txBody>
          <a:bodyPr>
            <a:normAutofit/>
          </a:bodyPr>
          <a:lstStyle>
            <a:lvl1pPr marL="0" indent="0" algn="ctr">
              <a:buNone/>
              <a:defRPr sz="2000">
                <a:solidFill>
                  <a:schemeClr val="tx1">
                    <a:lumMod val="85000"/>
                    <a:lumOff val="1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356DC6E7-7E7D-45A1-89EB-9528B7E51CB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DFF0D36-14A1-4FC3-A3A2-36EA78B47FD3}" type="slidenum">
              <a:rPr lang="zh-CN" altLang="en-US" smtClean="0"/>
            </a:fld>
            <a:endParaRPr lang="zh-CN" altLang="en-US"/>
          </a:p>
        </p:txBody>
      </p:sp>
      <p:sp>
        <p:nvSpPr>
          <p:cNvPr id="8" name="任意多边形 7"/>
          <p:cNvSpPr/>
          <p:nvPr userDrawn="1">
            <p:custDataLst>
              <p:tags r:id="rId10"/>
            </p:custDataLst>
          </p:nvPr>
        </p:nvSpPr>
        <p:spPr>
          <a:xfrm>
            <a:off x="3472385" y="409575"/>
            <a:ext cx="280465" cy="6448425"/>
          </a:xfrm>
          <a:custGeom>
            <a:avLst/>
            <a:gdLst>
              <a:gd name="connsiteX0" fmla="*/ 73152 w 146304"/>
              <a:gd name="connsiteY0" fmla="*/ 0 h 4956048"/>
              <a:gd name="connsiteX1" fmla="*/ 146304 w 146304"/>
              <a:gd name="connsiteY1" fmla="*/ 73152 h 4956048"/>
              <a:gd name="connsiteX2" fmla="*/ 146304 w 146304"/>
              <a:gd name="connsiteY2" fmla="*/ 4956048 h 4956048"/>
              <a:gd name="connsiteX3" fmla="*/ 0 w 146304"/>
              <a:gd name="connsiteY3" fmla="*/ 4956048 h 4956048"/>
              <a:gd name="connsiteX4" fmla="*/ 0 w 146304"/>
              <a:gd name="connsiteY4" fmla="*/ 73152 h 4956048"/>
              <a:gd name="connsiteX5" fmla="*/ 73152 w 146304"/>
              <a:gd name="connsiteY5" fmla="*/ 0 h 495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304" h="4956048">
                <a:moveTo>
                  <a:pt x="73152" y="0"/>
                </a:moveTo>
                <a:cubicBezTo>
                  <a:pt x="113553" y="0"/>
                  <a:pt x="146304" y="32751"/>
                  <a:pt x="146304" y="73152"/>
                </a:cubicBezTo>
                <a:lnTo>
                  <a:pt x="146304" y="4956048"/>
                </a:lnTo>
                <a:lnTo>
                  <a:pt x="0" y="4956048"/>
                </a:lnTo>
                <a:lnTo>
                  <a:pt x="0" y="73152"/>
                </a:lnTo>
                <a:cubicBezTo>
                  <a:pt x="0" y="32751"/>
                  <a:pt x="32751" y="0"/>
                  <a:pt x="73152" y="0"/>
                </a:cubicBezTo>
                <a:close/>
              </a:path>
            </a:pathLst>
          </a:custGeom>
          <a:gradFill>
            <a:gsLst>
              <a:gs pos="8000">
                <a:sysClr val="window" lastClr="FFFFFF">
                  <a:lumMod val="65000"/>
                </a:sysClr>
              </a:gs>
              <a:gs pos="98000">
                <a:sysClr val="window" lastClr="FFFFFF">
                  <a:lumMod val="65000"/>
                </a:sysClr>
              </a:gs>
              <a:gs pos="54000">
                <a:sysClr val="window" lastClr="FFFFFF">
                  <a:lumMod val="85000"/>
                </a:sysClr>
              </a:gs>
            </a:gsLst>
            <a:lin ang="0" scaled="1"/>
          </a:gradFill>
        </p:spPr>
        <p:txBody>
          <a:bodyPr anchor="ctr">
            <a:normAutofit/>
          </a:bodyPr>
          <a:lstStyle/>
          <a:p>
            <a:pPr algn="just">
              <a:lnSpc>
                <a:spcPct val="120000"/>
              </a:lnSpc>
              <a:defRPr/>
            </a:pPr>
            <a:endParaRPr lang="zh-CN" altLang="en-US" sz="590" kern="0">
              <a:solidFill>
                <a:prstClr val="white"/>
              </a:solidFill>
              <a:latin typeface="Arial" panose="020B0604020202020204" pitchFamily="34" charset="0"/>
              <a:ea typeface="黑体" panose="02010609060101010101" pitchFamily="49" charset="-122"/>
            </a:endParaRPr>
          </a:p>
        </p:txBody>
      </p:sp>
      <p:grpSp>
        <p:nvGrpSpPr>
          <p:cNvPr id="28" name="组合 27"/>
          <p:cNvGrpSpPr/>
          <p:nvPr userDrawn="1"/>
        </p:nvGrpSpPr>
        <p:grpSpPr>
          <a:xfrm>
            <a:off x="3401004" y="1110116"/>
            <a:ext cx="5857296" cy="1147994"/>
            <a:chOff x="1781754" y="2136964"/>
            <a:chExt cx="9076746" cy="599116"/>
          </a:xfrm>
        </p:grpSpPr>
        <p:sp>
          <p:nvSpPr>
            <p:cNvPr id="7" name="圆角矩形 11"/>
            <p:cNvSpPr/>
            <p:nvPr userDrawn="1">
              <p:custDataLst>
                <p:tags r:id="rId11"/>
              </p:custDataLst>
            </p:nvPr>
          </p:nvSpPr>
          <p:spPr>
            <a:xfrm>
              <a:off x="1781754" y="2136964"/>
              <a:ext cx="604259" cy="91006"/>
            </a:xfrm>
            <a:custGeom>
              <a:avLst/>
              <a:gdLst/>
              <a:ahLst/>
              <a:cxnLst/>
              <a:rect l="l" t="t" r="r" b="b"/>
              <a:pathLst>
                <a:path w="711052" h="174096">
                  <a:moveTo>
                    <a:pt x="87048" y="0"/>
                  </a:moveTo>
                  <a:lnTo>
                    <a:pt x="711052" y="0"/>
                  </a:lnTo>
                  <a:lnTo>
                    <a:pt x="711052" y="174096"/>
                  </a:lnTo>
                  <a:lnTo>
                    <a:pt x="87048" y="174096"/>
                  </a:lnTo>
                  <a:cubicBezTo>
                    <a:pt x="38973" y="174096"/>
                    <a:pt x="0" y="135123"/>
                    <a:pt x="0" y="87048"/>
                  </a:cubicBezTo>
                  <a:cubicBezTo>
                    <a:pt x="0" y="38973"/>
                    <a:pt x="38973" y="0"/>
                    <a:pt x="87048" y="0"/>
                  </a:cubicBezTo>
                  <a:close/>
                </a:path>
              </a:pathLst>
            </a:custGeom>
            <a:gradFill flip="none" rotWithShape="1">
              <a:gsLst>
                <a:gs pos="0">
                  <a:schemeClr val="accent1"/>
                </a:gs>
                <a:gs pos="100000">
                  <a:schemeClr val="accent1">
                    <a:lumMod val="75000"/>
                  </a:schemeClr>
                </a:gs>
                <a:gs pos="89000">
                  <a:schemeClr val="accent1"/>
                </a:gs>
                <a:gs pos="60000">
                  <a:schemeClr val="accent1">
                    <a:lumMod val="20000"/>
                    <a:lumOff val="80000"/>
                  </a:schemeClr>
                </a:gs>
              </a:gsLst>
              <a:lin ang="0" scaled="1"/>
              <a:tileRect/>
            </a:gradFill>
            <a:ln w="25400" cap="flat" cmpd="sng" algn="ctr">
              <a:noFill/>
              <a:prstDash val="solid"/>
            </a:ln>
            <a:effectLst/>
          </p:spPr>
          <p:txBody>
            <a:bodyPr lIns="28929" tIns="14464" rIns="28929" bIns="14464" anchor="ctr">
              <a:normAutofit/>
            </a:bodyPr>
            <a:lstStyle/>
            <a:p>
              <a:pPr algn="ctr">
                <a:defRPr/>
              </a:pPr>
              <a:endParaRPr lang="en-US" sz="570" kern="0">
                <a:solidFill>
                  <a:sysClr val="window" lastClr="FFFFFF"/>
                </a:solidFill>
                <a:latin typeface="Arial" panose="020B0604020202020204" pitchFamily="34" charset="0"/>
                <a:ea typeface="黑体" panose="02010609060101010101" pitchFamily="49" charset="-122"/>
              </a:endParaRPr>
            </a:p>
          </p:txBody>
        </p:sp>
        <p:sp>
          <p:nvSpPr>
            <p:cNvPr id="9" name="五边形 8"/>
            <p:cNvSpPr/>
            <p:nvPr userDrawn="1">
              <p:custDataLst>
                <p:tags r:id="rId12"/>
              </p:custDataLst>
            </p:nvPr>
          </p:nvSpPr>
          <p:spPr>
            <a:xfrm>
              <a:off x="1781754" y="2184993"/>
              <a:ext cx="9076746" cy="551087"/>
            </a:xfrm>
            <a:prstGeom prst="homePlate">
              <a:avLst/>
            </a:prstGeom>
            <a:solidFill>
              <a:schemeClr val="accent1"/>
            </a:solidFill>
            <a:ln w="12700" cap="flat" cmpd="sng" algn="ctr">
              <a:noFill/>
              <a:prstDash val="solid"/>
              <a:miter lim="800000"/>
            </a:ln>
            <a:effectLst/>
          </p:spPr>
          <p:txBody>
            <a:bodyPr anchor="ctr">
              <a:normAutofit/>
            </a:bodyPr>
            <a:lstStyle/>
            <a:p>
              <a:pPr algn="ctr">
                <a:defRPr/>
              </a:pPr>
              <a:endParaRPr lang="zh-CN" altLang="en-US" sz="760" kern="0">
                <a:solidFill>
                  <a:prstClr val="white"/>
                </a:solidFill>
                <a:latin typeface="Arial" panose="020B0604020202020204" pitchFamily="34" charset="0"/>
                <a:ea typeface="黑体" panose="02010609060101010101" pitchFamily="49" charset="-122"/>
              </a:endParaRPr>
            </a:p>
          </p:txBody>
        </p:sp>
      </p:grpSp>
      <p:sp>
        <p:nvSpPr>
          <p:cNvPr id="19" name="五边形 18"/>
          <p:cNvSpPr/>
          <p:nvPr userDrawn="1">
            <p:custDataLst>
              <p:tags r:id="rId13"/>
            </p:custDataLst>
          </p:nvPr>
        </p:nvSpPr>
        <p:spPr>
          <a:xfrm>
            <a:off x="3581400" y="1323911"/>
            <a:ext cx="5486400" cy="816061"/>
          </a:xfrm>
          <a:prstGeom prst="homePlate">
            <a:avLst/>
          </a:prstGeom>
          <a:solidFill>
            <a:schemeClr val="accent1">
              <a:lumMod val="20000"/>
              <a:lumOff val="80000"/>
            </a:schemeClr>
          </a:solidFill>
          <a:ln w="12700" cap="flat" cmpd="sng" algn="ctr">
            <a:noFill/>
            <a:prstDash val="solid"/>
            <a:miter lim="800000"/>
          </a:ln>
          <a:effectLst/>
        </p:spPr>
        <p:txBody>
          <a:bodyPr bIns="45556" anchor="ctr"/>
          <a:lstStyle/>
          <a:p>
            <a:pPr algn="ctr">
              <a:defRPr/>
            </a:pPr>
            <a:endParaRPr lang="zh-CN" altLang="en-US" sz="1760" kern="0" dirty="0">
              <a:solidFill>
                <a:schemeClr val="accent1">
                  <a:lumMod val="50000"/>
                </a:schemeClr>
              </a:solidFill>
              <a:latin typeface="+mj-lt"/>
              <a:ea typeface="+mj-ea"/>
              <a:cs typeface="+mj-cs"/>
            </a:endParaRPr>
          </a:p>
        </p:txBody>
      </p:sp>
      <p:sp>
        <p:nvSpPr>
          <p:cNvPr id="2" name="Title 1"/>
          <p:cNvSpPr>
            <a:spLocks noGrp="1"/>
          </p:cNvSpPr>
          <p:nvPr>
            <p:ph type="title" hasCustomPrompt="1"/>
          </p:nvPr>
        </p:nvSpPr>
        <p:spPr>
          <a:xfrm>
            <a:off x="3581400" y="1260611"/>
            <a:ext cx="5218482" cy="940351"/>
          </a:xfrm>
        </p:spPr>
        <p:txBody>
          <a:bodyPr anchor="ctr" anchorCtr="0">
            <a:normAutofit/>
          </a:bodyPr>
          <a:lstStyle>
            <a:lvl1pPr algn="ctr">
              <a:defRPr sz="4400">
                <a:solidFill>
                  <a:schemeClr val="accent1">
                    <a:lumMod val="50000"/>
                  </a:schemeClr>
                </a:solidFill>
              </a:defRPr>
            </a:lvl1pPr>
          </a:lstStyle>
          <a:p>
            <a:r>
              <a:rPr lang="zh-CN" altLang="en-US" dirty="0" smtClean="0"/>
              <a:t>编辑标题</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56DC6E7-7E7D-45A1-89EB-9528B7E51CB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DFF0D36-14A1-4FC3-A3A2-36EA78B47FD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56DC6E7-7E7D-45A1-89EB-9528B7E51CBA}"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DFF0D36-14A1-4FC3-A3A2-36EA78B47FD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accent1"/>
        </a:solidFill>
        <a:effectLst/>
      </p:bgPr>
    </p:bg>
    <p:spTree>
      <p:nvGrpSpPr>
        <p:cNvPr id="1" name=""/>
        <p:cNvGrpSpPr/>
        <p:nvPr/>
      </p:nvGrpSpPr>
      <p:grpSpPr>
        <a:xfrm>
          <a:off x="0" y="0"/>
          <a:ext cx="0" cy="0"/>
          <a:chOff x="0" y="0"/>
          <a:chExt cx="0" cy="0"/>
        </a:xfrm>
      </p:grpSpPr>
      <p:sp>
        <p:nvSpPr>
          <p:cNvPr id="9" name="标题 8"/>
          <p:cNvSpPr>
            <a:spLocks noGrp="1"/>
          </p:cNvSpPr>
          <p:nvPr>
            <p:ph type="title" hasCustomPrompt="1"/>
          </p:nvPr>
        </p:nvSpPr>
        <p:spPr>
          <a:xfrm>
            <a:off x="2870592" y="4560353"/>
            <a:ext cx="6450816" cy="1325563"/>
          </a:xfrm>
        </p:spPr>
        <p:txBody>
          <a:bodyPr>
            <a:normAutofit/>
          </a:bodyPr>
          <a:lstStyle>
            <a:lvl1pPr algn="ctr">
              <a:defRPr sz="5400" b="1">
                <a:solidFill>
                  <a:schemeClr val="bg1"/>
                </a:solidFill>
              </a:defRPr>
            </a:lvl1pPr>
          </a:lstStyle>
          <a:p>
            <a:r>
              <a:rPr lang="zh-CN" altLang="en-US" dirty="0" smtClean="0"/>
              <a:t>单击此处编辑标题</a:t>
            </a:r>
            <a:endParaRPr lang="zh-CN" altLang="en-US" dirty="0"/>
          </a:p>
        </p:txBody>
      </p:sp>
      <p:sp>
        <p:nvSpPr>
          <p:cNvPr id="10" name="日期占位符 9"/>
          <p:cNvSpPr>
            <a:spLocks noGrp="1"/>
          </p:cNvSpPr>
          <p:nvPr>
            <p:ph type="dt" sz="half" idx="10"/>
          </p:nvPr>
        </p:nvSpPr>
        <p:spPr/>
        <p:txBody>
          <a:bodyPr/>
          <a:lstStyle/>
          <a:p>
            <a:fld id="{356DC6E7-7E7D-45A1-89EB-9528B7E51CBA}" type="datetimeFigureOut">
              <a:rPr lang="zh-CN" altLang="en-US" smtClean="0"/>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2" name="灯片编号占位符 11"/>
          <p:cNvSpPr>
            <a:spLocks noGrp="1"/>
          </p:cNvSpPr>
          <p:nvPr>
            <p:ph type="sldNum" sz="quarter" idx="12"/>
          </p:nvPr>
        </p:nvSpPr>
        <p:spPr/>
        <p:txBody>
          <a:bodyPr/>
          <a:lstStyle/>
          <a:p>
            <a:fld id="{EDFF0D36-14A1-4FC3-A3A2-36EA78B47FD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6DC6E7-7E7D-45A1-89EB-9528B7E51CBA}"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DFF0D36-14A1-4FC3-A3A2-36EA78B47FD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7" y="457200"/>
            <a:ext cx="4172400"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5183188" y="457200"/>
            <a:ext cx="6172200" cy="540360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smtClean="0"/>
              <a:t>单击图标添加图片</a:t>
            </a:r>
            <a:endParaRPr lang="en-US" dirty="0"/>
          </a:p>
        </p:txBody>
      </p:sp>
      <p:sp>
        <p:nvSpPr>
          <p:cNvPr id="4" name="Text Placeholder 3"/>
          <p:cNvSpPr>
            <a:spLocks noGrp="1"/>
          </p:cNvSpPr>
          <p:nvPr>
            <p:ph type="body" sz="half" idx="2"/>
          </p:nvPr>
        </p:nvSpPr>
        <p:spPr>
          <a:xfrm>
            <a:off x="839787" y="2057400"/>
            <a:ext cx="41724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356DC6E7-7E7D-45A1-89EB-9528B7E51CBA}"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DFF0D36-14A1-4FC3-A3A2-36EA78B47FD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6DC6E7-7E7D-45A1-89EB-9528B7E51CBA}"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DFF0D36-14A1-4FC3-A3A2-36EA78B47FD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image" Target="../media/image4.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6DC6E7-7E7D-45A1-89EB-9528B7E51CBA}"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FF0D36-14A1-4FC3-A3A2-36EA78B47FD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10.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5" Type="http://schemas.openxmlformats.org/officeDocument/2006/relationships/notesSlide" Target="../notesSlides/notesSlide10.xml"/><Relationship Id="rId24" Type="http://schemas.openxmlformats.org/officeDocument/2006/relationships/slideLayout" Target="../slideLayouts/slideLayout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tags" Target="../tags/tag85.xml"/><Relationship Id="rId19" Type="http://schemas.openxmlformats.org/officeDocument/2006/relationships/tags" Target="../tags/tag102.xml"/><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tags" Target="../tags/tag84.xml"/></Relationships>
</file>

<file path=ppt/slides/_rels/slide11.xml.rels><?xml version="1.0" encoding="UTF-8" standalone="yes"?>
<Relationships xmlns="http://schemas.openxmlformats.org/package/2006/relationships"><Relationship Id="rId9" Type="http://schemas.openxmlformats.org/officeDocument/2006/relationships/tags" Target="../tags/tag115.xml"/><Relationship Id="rId8" Type="http://schemas.openxmlformats.org/officeDocument/2006/relationships/tags" Target="../tags/tag114.xml"/><Relationship Id="rId7" Type="http://schemas.openxmlformats.org/officeDocument/2006/relationships/tags" Target="../tags/tag113.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9" Type="http://schemas.openxmlformats.org/officeDocument/2006/relationships/notesSlide" Target="../notesSlides/notesSlide11.xml"/><Relationship Id="rId28" Type="http://schemas.openxmlformats.org/officeDocument/2006/relationships/slideLayout" Target="../slideLayouts/slideLayout7.xml"/><Relationship Id="rId27" Type="http://schemas.openxmlformats.org/officeDocument/2006/relationships/tags" Target="../tags/tag133.xml"/><Relationship Id="rId26" Type="http://schemas.openxmlformats.org/officeDocument/2006/relationships/tags" Target="../tags/tag132.xml"/><Relationship Id="rId25" Type="http://schemas.openxmlformats.org/officeDocument/2006/relationships/tags" Target="../tags/tag131.xml"/><Relationship Id="rId24" Type="http://schemas.openxmlformats.org/officeDocument/2006/relationships/tags" Target="../tags/tag130.xml"/><Relationship Id="rId23" Type="http://schemas.openxmlformats.org/officeDocument/2006/relationships/tags" Target="../tags/tag129.xml"/><Relationship Id="rId22" Type="http://schemas.openxmlformats.org/officeDocument/2006/relationships/tags" Target="../tags/tag128.xml"/><Relationship Id="rId21" Type="http://schemas.openxmlformats.org/officeDocument/2006/relationships/tags" Target="../tags/tag127.xml"/><Relationship Id="rId20" Type="http://schemas.openxmlformats.org/officeDocument/2006/relationships/tags" Target="../tags/tag126.xml"/><Relationship Id="rId2" Type="http://schemas.openxmlformats.org/officeDocument/2006/relationships/tags" Target="../tags/tag108.xml"/><Relationship Id="rId19" Type="http://schemas.openxmlformats.org/officeDocument/2006/relationships/tags" Target="../tags/tag125.xml"/><Relationship Id="rId18" Type="http://schemas.openxmlformats.org/officeDocument/2006/relationships/tags" Target="../tags/tag124.xml"/><Relationship Id="rId17" Type="http://schemas.openxmlformats.org/officeDocument/2006/relationships/tags" Target="../tags/tag123.xml"/><Relationship Id="rId16" Type="http://schemas.openxmlformats.org/officeDocument/2006/relationships/tags" Target="../tags/tag122.xml"/><Relationship Id="rId15" Type="http://schemas.openxmlformats.org/officeDocument/2006/relationships/tags" Target="../tags/tag121.xml"/><Relationship Id="rId14" Type="http://schemas.openxmlformats.org/officeDocument/2006/relationships/tags" Target="../tags/tag120.xml"/><Relationship Id="rId13" Type="http://schemas.openxmlformats.org/officeDocument/2006/relationships/tags" Target="../tags/tag119.xml"/><Relationship Id="rId12" Type="http://schemas.openxmlformats.org/officeDocument/2006/relationships/tags" Target="../tags/tag118.xml"/><Relationship Id="rId11" Type="http://schemas.openxmlformats.org/officeDocument/2006/relationships/tags" Target="../tags/tag117.xml"/><Relationship Id="rId10" Type="http://schemas.openxmlformats.org/officeDocument/2006/relationships/tags" Target="../tags/tag116.xml"/><Relationship Id="rId1" Type="http://schemas.openxmlformats.org/officeDocument/2006/relationships/tags" Target="../tags/tag107.xml"/></Relationships>
</file>

<file path=ppt/slides/_rels/slide12.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1" Type="http://schemas.openxmlformats.org/officeDocument/2006/relationships/notesSlide" Target="../notesSlides/notesSlide12.xml"/><Relationship Id="rId10" Type="http://schemas.openxmlformats.org/officeDocument/2006/relationships/slideLayout" Target="../slideLayouts/slideLayout3.xml"/><Relationship Id="rId1" Type="http://schemas.openxmlformats.org/officeDocument/2006/relationships/tags" Target="../tags/tag134.xml"/></Relationships>
</file>

<file path=ppt/slides/_rels/slide13.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image" Target="../media/image8.jpeg"/><Relationship Id="rId6" Type="http://schemas.openxmlformats.org/officeDocument/2006/relationships/tags" Target="../tags/tag147.xml"/><Relationship Id="rId5" Type="http://schemas.openxmlformats.org/officeDocument/2006/relationships/image" Target="../media/image7.jpeg"/><Relationship Id="rId4" Type="http://schemas.openxmlformats.org/officeDocument/2006/relationships/tags" Target="../tags/tag146.xml"/><Relationship Id="rId3" Type="http://schemas.openxmlformats.org/officeDocument/2006/relationships/tags" Target="../tags/tag145.xml"/><Relationship Id="rId2" Type="http://schemas.openxmlformats.org/officeDocument/2006/relationships/tags" Target="../tags/tag144.xml"/><Relationship Id="rId11" Type="http://schemas.openxmlformats.org/officeDocument/2006/relationships/notesSlide" Target="../notesSlides/notesSlide13.xml"/><Relationship Id="rId10" Type="http://schemas.openxmlformats.org/officeDocument/2006/relationships/slideLayout" Target="../slideLayouts/slideLayout2.xml"/><Relationship Id="rId1" Type="http://schemas.openxmlformats.org/officeDocument/2006/relationships/tags" Target="../tags/tag143.xml"/></Relationships>
</file>

<file path=ppt/slides/_rels/slide14.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2.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s>
</file>

<file path=ppt/slides/_rels/slide15.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tags" Target="../tags/tag162.xml"/><Relationship Id="rId5" Type="http://schemas.openxmlformats.org/officeDocument/2006/relationships/tags" Target="../tags/tag161.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4" Type="http://schemas.openxmlformats.org/officeDocument/2006/relationships/notesSlide" Target="../notesSlides/notesSlide15.xml"/><Relationship Id="rId13" Type="http://schemas.openxmlformats.org/officeDocument/2006/relationships/slideLayout" Target="../slideLayouts/slideLayout2.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tags" Target="../tags/tag157.xml"/></Relationships>
</file>

<file path=ppt/slides/_rels/slide16.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9" Type="http://schemas.openxmlformats.org/officeDocument/2006/relationships/notesSlide" Target="../notesSlides/notesSlide16.xml"/><Relationship Id="rId18" Type="http://schemas.openxmlformats.org/officeDocument/2006/relationships/slideLayout" Target="../slideLayouts/slideLayout2.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tags" Target="../tags/tag169.xml"/></Relationships>
</file>

<file path=ppt/slides/_rels/slide17.xml.rels><?xml version="1.0" encoding="UTF-8" standalone="yes"?>
<Relationships xmlns="http://schemas.openxmlformats.org/package/2006/relationships"><Relationship Id="rId9" Type="http://schemas.openxmlformats.org/officeDocument/2006/relationships/tags" Target="../tags/tag194.xml"/><Relationship Id="rId8" Type="http://schemas.openxmlformats.org/officeDocument/2006/relationships/tags" Target="../tags/tag193.xml"/><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4" Type="http://schemas.openxmlformats.org/officeDocument/2006/relationships/notesSlide" Target="../notesSlides/notesSlide17.xml"/><Relationship Id="rId23" Type="http://schemas.openxmlformats.org/officeDocument/2006/relationships/slideLayout" Target="../slideLayouts/slideLayout2.xml"/><Relationship Id="rId22" Type="http://schemas.openxmlformats.org/officeDocument/2006/relationships/tags" Target="../tags/tag207.xml"/><Relationship Id="rId21" Type="http://schemas.openxmlformats.org/officeDocument/2006/relationships/tags" Target="../tags/tag206.xml"/><Relationship Id="rId20" Type="http://schemas.openxmlformats.org/officeDocument/2006/relationships/tags" Target="../tags/tag205.xml"/><Relationship Id="rId2" Type="http://schemas.openxmlformats.org/officeDocument/2006/relationships/tags" Target="../tags/tag187.xml"/><Relationship Id="rId19" Type="http://schemas.openxmlformats.org/officeDocument/2006/relationships/tags" Target="../tags/tag204.xml"/><Relationship Id="rId18" Type="http://schemas.openxmlformats.org/officeDocument/2006/relationships/tags" Target="../tags/tag203.xml"/><Relationship Id="rId17" Type="http://schemas.openxmlformats.org/officeDocument/2006/relationships/tags" Target="../tags/tag202.xml"/><Relationship Id="rId16" Type="http://schemas.openxmlformats.org/officeDocument/2006/relationships/tags" Target="../tags/tag201.xml"/><Relationship Id="rId15" Type="http://schemas.openxmlformats.org/officeDocument/2006/relationships/tags" Target="../tags/tag200.xml"/><Relationship Id="rId14" Type="http://schemas.openxmlformats.org/officeDocument/2006/relationships/tags" Target="../tags/tag199.xml"/><Relationship Id="rId13" Type="http://schemas.openxmlformats.org/officeDocument/2006/relationships/tags" Target="../tags/tag198.xml"/><Relationship Id="rId12" Type="http://schemas.openxmlformats.org/officeDocument/2006/relationships/tags" Target="../tags/tag197.xml"/><Relationship Id="rId11" Type="http://schemas.openxmlformats.org/officeDocument/2006/relationships/tags" Target="../tags/tag196.xml"/><Relationship Id="rId10" Type="http://schemas.openxmlformats.org/officeDocument/2006/relationships/tags" Target="../tags/tag195.xml"/><Relationship Id="rId1" Type="http://schemas.openxmlformats.org/officeDocument/2006/relationships/tags" Target="../tags/tag186.xml"/></Relationships>
</file>

<file path=ppt/slides/_rels/slide18.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9" Type="http://schemas.openxmlformats.org/officeDocument/2006/relationships/notesSlide" Target="../notesSlides/notesSlide18.xml"/><Relationship Id="rId28" Type="http://schemas.openxmlformats.org/officeDocument/2006/relationships/slideLayout" Target="../slideLayouts/slideLayout2.xml"/><Relationship Id="rId27" Type="http://schemas.openxmlformats.org/officeDocument/2006/relationships/tags" Target="../tags/tag234.xml"/><Relationship Id="rId26" Type="http://schemas.openxmlformats.org/officeDocument/2006/relationships/tags" Target="../tags/tag233.xml"/><Relationship Id="rId25" Type="http://schemas.openxmlformats.org/officeDocument/2006/relationships/tags" Target="../tags/tag232.xml"/><Relationship Id="rId24" Type="http://schemas.openxmlformats.org/officeDocument/2006/relationships/tags" Target="../tags/tag231.xml"/><Relationship Id="rId23" Type="http://schemas.openxmlformats.org/officeDocument/2006/relationships/tags" Target="../tags/tag230.xml"/><Relationship Id="rId22" Type="http://schemas.openxmlformats.org/officeDocument/2006/relationships/tags" Target="../tags/tag229.xml"/><Relationship Id="rId21" Type="http://schemas.openxmlformats.org/officeDocument/2006/relationships/tags" Target="../tags/tag228.xml"/><Relationship Id="rId20" Type="http://schemas.openxmlformats.org/officeDocument/2006/relationships/tags" Target="../tags/tag227.xml"/><Relationship Id="rId2" Type="http://schemas.openxmlformats.org/officeDocument/2006/relationships/tags" Target="../tags/tag209.xml"/><Relationship Id="rId19" Type="http://schemas.openxmlformats.org/officeDocument/2006/relationships/tags" Target="../tags/tag226.xml"/><Relationship Id="rId18" Type="http://schemas.openxmlformats.org/officeDocument/2006/relationships/tags" Target="../tags/tag225.xml"/><Relationship Id="rId17" Type="http://schemas.openxmlformats.org/officeDocument/2006/relationships/tags" Target="../tags/tag224.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8.xml"/></Relationships>
</file>

<file path=ppt/slides/_rels/slide19.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4" Type="http://schemas.openxmlformats.org/officeDocument/2006/relationships/notesSlide" Target="../notesSlides/notesSlide19.xml"/><Relationship Id="rId33" Type="http://schemas.openxmlformats.org/officeDocument/2006/relationships/slideLayout" Target="../slideLayouts/slideLayout2.xml"/><Relationship Id="rId32" Type="http://schemas.openxmlformats.org/officeDocument/2006/relationships/tags" Target="../tags/tag266.xml"/><Relationship Id="rId31" Type="http://schemas.openxmlformats.org/officeDocument/2006/relationships/tags" Target="../tags/tag265.xml"/><Relationship Id="rId30" Type="http://schemas.openxmlformats.org/officeDocument/2006/relationships/tags" Target="../tags/tag264.xml"/><Relationship Id="rId3" Type="http://schemas.openxmlformats.org/officeDocument/2006/relationships/tags" Target="../tags/tag237.xml"/><Relationship Id="rId29" Type="http://schemas.openxmlformats.org/officeDocument/2006/relationships/tags" Target="../tags/tag263.xml"/><Relationship Id="rId28" Type="http://schemas.openxmlformats.org/officeDocument/2006/relationships/tags" Target="../tags/tag262.xml"/><Relationship Id="rId27" Type="http://schemas.openxmlformats.org/officeDocument/2006/relationships/tags" Target="../tags/tag261.xml"/><Relationship Id="rId26" Type="http://schemas.openxmlformats.org/officeDocument/2006/relationships/tags" Target="../tags/tag260.xml"/><Relationship Id="rId25" Type="http://schemas.openxmlformats.org/officeDocument/2006/relationships/tags" Target="../tags/tag259.xml"/><Relationship Id="rId24" Type="http://schemas.openxmlformats.org/officeDocument/2006/relationships/tags" Target="../tags/tag258.xml"/><Relationship Id="rId23" Type="http://schemas.openxmlformats.org/officeDocument/2006/relationships/tags" Target="../tags/tag257.xml"/><Relationship Id="rId22" Type="http://schemas.openxmlformats.org/officeDocument/2006/relationships/tags" Target="../tags/tag256.xml"/><Relationship Id="rId21" Type="http://schemas.openxmlformats.org/officeDocument/2006/relationships/tags" Target="../tags/tag255.xml"/><Relationship Id="rId20" Type="http://schemas.openxmlformats.org/officeDocument/2006/relationships/tags" Target="../tags/tag254.xml"/><Relationship Id="rId2" Type="http://schemas.openxmlformats.org/officeDocument/2006/relationships/tags" Target="../tags/tag236.xml"/><Relationship Id="rId19" Type="http://schemas.openxmlformats.org/officeDocument/2006/relationships/tags" Target="../tags/tag253.xml"/><Relationship Id="rId18" Type="http://schemas.openxmlformats.org/officeDocument/2006/relationships/tags" Target="../tags/tag252.xml"/><Relationship Id="rId17" Type="http://schemas.openxmlformats.org/officeDocument/2006/relationships/tags" Target="../tags/tag251.xml"/><Relationship Id="rId16" Type="http://schemas.openxmlformats.org/officeDocument/2006/relationships/tags" Target="../tags/tag250.xml"/><Relationship Id="rId15" Type="http://schemas.openxmlformats.org/officeDocument/2006/relationships/tags" Target="../tags/tag249.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5.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20.xml.rels><?xml version="1.0" encoding="UTF-8" standalone="yes"?>
<Relationships xmlns="http://schemas.openxmlformats.org/package/2006/relationships"><Relationship Id="rId9" Type="http://schemas.openxmlformats.org/officeDocument/2006/relationships/tags" Target="../tags/tag273.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image" Target="../media/image10.jpeg"/><Relationship Id="rId4" Type="http://schemas.openxmlformats.org/officeDocument/2006/relationships/tags" Target="../tags/tag269.xml"/><Relationship Id="rId3" Type="http://schemas.openxmlformats.org/officeDocument/2006/relationships/image" Target="../media/image9.jpeg"/><Relationship Id="rId2" Type="http://schemas.openxmlformats.org/officeDocument/2006/relationships/tags" Target="../tags/tag268.xml"/><Relationship Id="rId11" Type="http://schemas.openxmlformats.org/officeDocument/2006/relationships/notesSlide" Target="../notesSlides/notesSlide20.xml"/><Relationship Id="rId10" Type="http://schemas.openxmlformats.org/officeDocument/2006/relationships/slideLayout" Target="../slideLayouts/slideLayout2.xml"/><Relationship Id="rId1" Type="http://schemas.openxmlformats.org/officeDocument/2006/relationships/tags" Target="../tags/tag267.xml"/></Relationships>
</file>

<file path=ppt/slides/_rels/slide21.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tags" Target="../tags/tag278.xml"/><Relationship Id="rId7" Type="http://schemas.openxmlformats.org/officeDocument/2006/relationships/image" Target="../media/image13.jpeg"/><Relationship Id="rId6" Type="http://schemas.openxmlformats.org/officeDocument/2006/relationships/tags" Target="../tags/tag277.xml"/><Relationship Id="rId5" Type="http://schemas.openxmlformats.org/officeDocument/2006/relationships/image" Target="../media/image12.jpeg"/><Relationship Id="rId4" Type="http://schemas.openxmlformats.org/officeDocument/2006/relationships/tags" Target="../tags/tag276.xml"/><Relationship Id="rId3" Type="http://schemas.openxmlformats.org/officeDocument/2006/relationships/image" Target="../media/image11.jpeg"/><Relationship Id="rId2" Type="http://schemas.openxmlformats.org/officeDocument/2006/relationships/tags" Target="../tags/tag275.xml"/><Relationship Id="rId15" Type="http://schemas.openxmlformats.org/officeDocument/2006/relationships/notesSlide" Target="../notesSlides/notesSlide21.xml"/><Relationship Id="rId14" Type="http://schemas.openxmlformats.org/officeDocument/2006/relationships/slideLayout" Target="../slideLayouts/slideLayout2.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4.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2.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ags" Target="../tags/tag283.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4.xml"/><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24.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1" Type="http://schemas.openxmlformats.org/officeDocument/2006/relationships/notesSlide" Target="../notesSlides/notesSlide24.xml"/><Relationship Id="rId10" Type="http://schemas.openxmlformats.org/officeDocument/2006/relationships/slideLayout" Target="../slideLayouts/slideLayout2.xml"/><Relationship Id="rId1" Type="http://schemas.openxmlformats.org/officeDocument/2006/relationships/tags" Target="../tags/tag295.xml"/></Relationships>
</file>

<file path=ppt/slides/_rels/slide25.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5" Type="http://schemas.openxmlformats.org/officeDocument/2006/relationships/notesSlide" Target="../notesSlides/notesSlide25.xml"/><Relationship Id="rId14" Type="http://schemas.openxmlformats.org/officeDocument/2006/relationships/slideLayout" Target="../slideLayouts/slideLayout2.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tags" Target="../tags/tag304.xml"/></Relationships>
</file>

<file path=ppt/slides/_rels/slide26.xml.rels><?xml version="1.0" encoding="UTF-8" standalone="yes"?>
<Relationships xmlns="http://schemas.openxmlformats.org/package/2006/relationships"><Relationship Id="rId9" Type="http://schemas.openxmlformats.org/officeDocument/2006/relationships/tags" Target="../tags/tag325.xml"/><Relationship Id="rId8" Type="http://schemas.openxmlformats.org/officeDocument/2006/relationships/tags" Target="../tags/tag324.xml"/><Relationship Id="rId7" Type="http://schemas.openxmlformats.org/officeDocument/2006/relationships/tags" Target="../tags/tag323.xml"/><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9" Type="http://schemas.openxmlformats.org/officeDocument/2006/relationships/notesSlide" Target="../notesSlides/notesSlide26.xml"/><Relationship Id="rId18" Type="http://schemas.openxmlformats.org/officeDocument/2006/relationships/slideLayout" Target="../slideLayouts/slideLayout2.xml"/><Relationship Id="rId17" Type="http://schemas.openxmlformats.org/officeDocument/2006/relationships/tags" Target="../tags/tag333.xml"/><Relationship Id="rId16" Type="http://schemas.openxmlformats.org/officeDocument/2006/relationships/tags" Target="../tags/tag332.xml"/><Relationship Id="rId15" Type="http://schemas.openxmlformats.org/officeDocument/2006/relationships/tags" Target="../tags/tag331.xml"/><Relationship Id="rId14" Type="http://schemas.openxmlformats.org/officeDocument/2006/relationships/tags" Target="../tags/tag330.xml"/><Relationship Id="rId13" Type="http://schemas.openxmlformats.org/officeDocument/2006/relationships/tags" Target="../tags/tag329.xml"/><Relationship Id="rId12" Type="http://schemas.openxmlformats.org/officeDocument/2006/relationships/tags" Target="../tags/tag328.xml"/><Relationship Id="rId11" Type="http://schemas.openxmlformats.org/officeDocument/2006/relationships/tags" Target="../tags/tag327.xml"/><Relationship Id="rId10" Type="http://schemas.openxmlformats.org/officeDocument/2006/relationships/tags" Target="../tags/tag326.xml"/><Relationship Id="rId1" Type="http://schemas.openxmlformats.org/officeDocument/2006/relationships/tags" Target="../tags/tag317.xml"/></Relationships>
</file>

<file path=ppt/slides/_rels/slide27.xml.rels><?xml version="1.0" encoding="UTF-8" standalone="yes"?>
<Relationships xmlns="http://schemas.openxmlformats.org/package/2006/relationships"><Relationship Id="rId9" Type="http://schemas.openxmlformats.org/officeDocument/2006/relationships/tags" Target="../tags/tag342.xml"/><Relationship Id="rId8" Type="http://schemas.openxmlformats.org/officeDocument/2006/relationships/tags" Target="../tags/tag341.xml"/><Relationship Id="rId7" Type="http://schemas.openxmlformats.org/officeDocument/2006/relationships/tags" Target="../tags/tag340.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3" Type="http://schemas.openxmlformats.org/officeDocument/2006/relationships/notesSlide" Target="../notesSlides/notesSlide27.xml"/><Relationship Id="rId22" Type="http://schemas.openxmlformats.org/officeDocument/2006/relationships/slideLayout" Target="../slideLayouts/slideLayout2.xml"/><Relationship Id="rId21" Type="http://schemas.openxmlformats.org/officeDocument/2006/relationships/tags" Target="../tags/tag354.xml"/><Relationship Id="rId20" Type="http://schemas.openxmlformats.org/officeDocument/2006/relationships/tags" Target="../tags/tag353.xml"/><Relationship Id="rId2" Type="http://schemas.openxmlformats.org/officeDocument/2006/relationships/tags" Target="../tags/tag335.xml"/><Relationship Id="rId19" Type="http://schemas.openxmlformats.org/officeDocument/2006/relationships/tags" Target="../tags/tag352.xml"/><Relationship Id="rId18" Type="http://schemas.openxmlformats.org/officeDocument/2006/relationships/tags" Target="../tags/tag351.xml"/><Relationship Id="rId17" Type="http://schemas.openxmlformats.org/officeDocument/2006/relationships/tags" Target="../tags/tag350.xml"/><Relationship Id="rId16" Type="http://schemas.openxmlformats.org/officeDocument/2006/relationships/tags" Target="../tags/tag349.xml"/><Relationship Id="rId15" Type="http://schemas.openxmlformats.org/officeDocument/2006/relationships/tags" Target="../tags/tag348.xml"/><Relationship Id="rId14" Type="http://schemas.openxmlformats.org/officeDocument/2006/relationships/tags" Target="../tags/tag347.xml"/><Relationship Id="rId13" Type="http://schemas.openxmlformats.org/officeDocument/2006/relationships/tags" Target="../tags/tag346.xml"/><Relationship Id="rId12" Type="http://schemas.openxmlformats.org/officeDocument/2006/relationships/tags" Target="../tags/tag345.xml"/><Relationship Id="rId11" Type="http://schemas.openxmlformats.org/officeDocument/2006/relationships/tags" Target="../tags/tag344.xml"/><Relationship Id="rId10" Type="http://schemas.openxmlformats.org/officeDocument/2006/relationships/tags" Target="../tags/tag343.xml"/><Relationship Id="rId1" Type="http://schemas.openxmlformats.org/officeDocument/2006/relationships/tags" Target="../tags/tag334.xml"/></Relationships>
</file>

<file path=ppt/slides/_rels/slide28.xml.rels><?xml version="1.0" encoding="UTF-8" standalone="yes"?>
<Relationships xmlns="http://schemas.openxmlformats.org/package/2006/relationships"><Relationship Id="rId9" Type="http://schemas.openxmlformats.org/officeDocument/2006/relationships/tags" Target="../tags/tag363.xml"/><Relationship Id="rId8" Type="http://schemas.openxmlformats.org/officeDocument/2006/relationships/tags" Target="../tags/tag362.xml"/><Relationship Id="rId7" Type="http://schemas.openxmlformats.org/officeDocument/2006/relationships/tags" Target="../tags/tag361.xml"/><Relationship Id="rId6" Type="http://schemas.openxmlformats.org/officeDocument/2006/relationships/tags" Target="../tags/tag360.xml"/><Relationship Id="rId5" Type="http://schemas.openxmlformats.org/officeDocument/2006/relationships/tags" Target="../tags/tag359.xml"/><Relationship Id="rId4" Type="http://schemas.openxmlformats.org/officeDocument/2006/relationships/tags" Target="../tags/tag358.xml"/><Relationship Id="rId3" Type="http://schemas.openxmlformats.org/officeDocument/2006/relationships/tags" Target="../tags/tag357.xml"/><Relationship Id="rId27" Type="http://schemas.openxmlformats.org/officeDocument/2006/relationships/notesSlide" Target="../notesSlides/notesSlide28.xml"/><Relationship Id="rId26" Type="http://schemas.openxmlformats.org/officeDocument/2006/relationships/slideLayout" Target="../slideLayouts/slideLayout2.xml"/><Relationship Id="rId25" Type="http://schemas.openxmlformats.org/officeDocument/2006/relationships/tags" Target="../tags/tag379.xml"/><Relationship Id="rId24" Type="http://schemas.openxmlformats.org/officeDocument/2006/relationships/tags" Target="../tags/tag378.xml"/><Relationship Id="rId23" Type="http://schemas.openxmlformats.org/officeDocument/2006/relationships/tags" Target="../tags/tag377.xml"/><Relationship Id="rId22" Type="http://schemas.openxmlformats.org/officeDocument/2006/relationships/tags" Target="../tags/tag376.xml"/><Relationship Id="rId21" Type="http://schemas.openxmlformats.org/officeDocument/2006/relationships/tags" Target="../tags/tag375.xml"/><Relationship Id="rId20" Type="http://schemas.openxmlformats.org/officeDocument/2006/relationships/tags" Target="../tags/tag374.xml"/><Relationship Id="rId2" Type="http://schemas.openxmlformats.org/officeDocument/2006/relationships/tags" Target="../tags/tag356.xml"/><Relationship Id="rId19" Type="http://schemas.openxmlformats.org/officeDocument/2006/relationships/tags" Target="../tags/tag373.xml"/><Relationship Id="rId18" Type="http://schemas.openxmlformats.org/officeDocument/2006/relationships/tags" Target="../tags/tag372.xml"/><Relationship Id="rId17" Type="http://schemas.openxmlformats.org/officeDocument/2006/relationships/tags" Target="../tags/tag371.xml"/><Relationship Id="rId16" Type="http://schemas.openxmlformats.org/officeDocument/2006/relationships/tags" Target="../tags/tag370.xml"/><Relationship Id="rId15" Type="http://schemas.openxmlformats.org/officeDocument/2006/relationships/tags" Target="../tags/tag369.xml"/><Relationship Id="rId14" Type="http://schemas.openxmlformats.org/officeDocument/2006/relationships/tags" Target="../tags/tag368.xml"/><Relationship Id="rId13" Type="http://schemas.openxmlformats.org/officeDocument/2006/relationships/tags" Target="../tags/tag367.xml"/><Relationship Id="rId12" Type="http://schemas.openxmlformats.org/officeDocument/2006/relationships/tags" Target="../tags/tag366.xml"/><Relationship Id="rId11" Type="http://schemas.openxmlformats.org/officeDocument/2006/relationships/tags" Target="../tags/tag365.xml"/><Relationship Id="rId10" Type="http://schemas.openxmlformats.org/officeDocument/2006/relationships/tags" Target="../tags/tag364.xml"/><Relationship Id="rId1" Type="http://schemas.openxmlformats.org/officeDocument/2006/relationships/tags" Target="../tags/tag355.xml"/></Relationships>
</file>

<file path=ppt/slides/_rels/slide29.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1" Type="http://schemas.openxmlformats.org/officeDocument/2006/relationships/notesSlide" Target="../notesSlides/notesSlide29.xml"/><Relationship Id="rId30" Type="http://schemas.openxmlformats.org/officeDocument/2006/relationships/slideLayout" Target="../slideLayouts/slideLayout2.xml"/><Relationship Id="rId3" Type="http://schemas.openxmlformats.org/officeDocument/2006/relationships/tags" Target="../tags/tag382.xml"/><Relationship Id="rId29" Type="http://schemas.openxmlformats.org/officeDocument/2006/relationships/tags" Target="../tags/tag408.xml"/><Relationship Id="rId28" Type="http://schemas.openxmlformats.org/officeDocument/2006/relationships/tags" Target="../tags/tag407.xml"/><Relationship Id="rId27" Type="http://schemas.openxmlformats.org/officeDocument/2006/relationships/tags" Target="../tags/tag406.xml"/><Relationship Id="rId26" Type="http://schemas.openxmlformats.org/officeDocument/2006/relationships/tags" Target="../tags/tag405.xml"/><Relationship Id="rId25" Type="http://schemas.openxmlformats.org/officeDocument/2006/relationships/tags" Target="../tags/tag404.xml"/><Relationship Id="rId24" Type="http://schemas.openxmlformats.org/officeDocument/2006/relationships/tags" Target="../tags/tag403.xml"/><Relationship Id="rId23" Type="http://schemas.openxmlformats.org/officeDocument/2006/relationships/tags" Target="../tags/tag402.xml"/><Relationship Id="rId22" Type="http://schemas.openxmlformats.org/officeDocument/2006/relationships/tags" Target="../tags/tag401.xml"/><Relationship Id="rId21" Type="http://schemas.openxmlformats.org/officeDocument/2006/relationships/tags" Target="../tags/tag400.xml"/><Relationship Id="rId20" Type="http://schemas.openxmlformats.org/officeDocument/2006/relationships/tags" Target="../tags/tag399.xml"/><Relationship Id="rId2" Type="http://schemas.openxmlformats.org/officeDocument/2006/relationships/tags" Target="../tags/tag381.xml"/><Relationship Id="rId19" Type="http://schemas.openxmlformats.org/officeDocument/2006/relationships/tags" Target="../tags/tag398.xml"/><Relationship Id="rId18" Type="http://schemas.openxmlformats.org/officeDocument/2006/relationships/tags" Target="../tags/tag397.xml"/><Relationship Id="rId17" Type="http://schemas.openxmlformats.org/officeDocument/2006/relationships/tags" Target="../tags/tag396.xml"/><Relationship Id="rId16" Type="http://schemas.openxmlformats.org/officeDocument/2006/relationships/tags" Target="../tags/tag395.xml"/><Relationship Id="rId15" Type="http://schemas.openxmlformats.org/officeDocument/2006/relationships/tags" Target="../tags/tag394.xml"/><Relationship Id="rId14" Type="http://schemas.openxmlformats.org/officeDocument/2006/relationships/tags" Target="../tags/tag39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tags" Target="../tags/tag380.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30.xml"/><Relationship Id="rId8" Type="http://schemas.openxmlformats.org/officeDocument/2006/relationships/slideLayout" Target="../slideLayouts/slideLayout2.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tags" Target="../tags/tag412.xml"/><Relationship Id="rId4" Type="http://schemas.openxmlformats.org/officeDocument/2006/relationships/tags" Target="../tags/tag411.xml"/><Relationship Id="rId3" Type="http://schemas.openxmlformats.org/officeDocument/2006/relationships/tags" Target="../tags/tag410.xml"/><Relationship Id="rId2" Type="http://schemas.openxmlformats.org/officeDocument/2006/relationships/image" Target="../media/image15.jpeg"/><Relationship Id="rId1" Type="http://schemas.openxmlformats.org/officeDocument/2006/relationships/tags" Target="../tags/tag409.xml"/></Relationships>
</file>

<file path=ppt/slides/_rels/slide31.xml.rels><?xml version="1.0" encoding="UTF-8" standalone="yes"?>
<Relationships xmlns="http://schemas.openxmlformats.org/package/2006/relationships"><Relationship Id="rId9" Type="http://schemas.openxmlformats.org/officeDocument/2006/relationships/notesSlide" Target="../notesSlides/notesSlide31.xml"/><Relationship Id="rId8" Type="http://schemas.openxmlformats.org/officeDocument/2006/relationships/slideLayout" Target="../slideLayouts/slideLayout2.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image" Target="../media/image17.jpeg"/><Relationship Id="rId3" Type="http://schemas.openxmlformats.org/officeDocument/2006/relationships/tags" Target="../tags/tag416.xml"/><Relationship Id="rId2" Type="http://schemas.openxmlformats.org/officeDocument/2006/relationships/image" Target="../media/image16.jpeg"/><Relationship Id="rId1" Type="http://schemas.openxmlformats.org/officeDocument/2006/relationships/tags" Target="../tags/tag415.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6.xml"/><Relationship Id="rId4" Type="http://schemas.openxmlformats.org/officeDocument/2006/relationships/tags" Target="../tags/tag422.xml"/><Relationship Id="rId3" Type="http://schemas.openxmlformats.org/officeDocument/2006/relationships/image" Target="../media/image18.jpeg"/><Relationship Id="rId2" Type="http://schemas.openxmlformats.org/officeDocument/2006/relationships/tags" Target="../tags/tag421.xml"/><Relationship Id="rId1" Type="http://schemas.openxmlformats.org/officeDocument/2006/relationships/tags" Target="../tags/tag420.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image" Target="../media/image5.jpeg"/><Relationship Id="rId2" Type="http://schemas.openxmlformats.org/officeDocument/2006/relationships/tags" Target="../tags/tag25.xml"/><Relationship Id="rId1" Type="http://schemas.openxmlformats.org/officeDocument/2006/relationships/tags" Target="../tags/tag24.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5.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image" Target="../media/image6.jpeg"/><Relationship Id="rId1" Type="http://schemas.openxmlformats.org/officeDocument/2006/relationships/tags" Target="../tags/tag28.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7.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7.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3" Type="http://schemas.openxmlformats.org/officeDocument/2006/relationships/notesSlide" Target="../notesSlides/notesSlide7.xml"/><Relationship Id="rId12" Type="http://schemas.openxmlformats.org/officeDocument/2006/relationships/slideLayout" Target="../slideLayouts/slideLayout7.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8.xml.rels><?xml version="1.0" encoding="UTF-8" standalone="yes"?>
<Relationships xmlns="http://schemas.openxmlformats.org/package/2006/relationships"><Relationship Id="rId9" Type="http://schemas.openxmlformats.org/officeDocument/2006/relationships/tags" Target="../tags/tag58.xml"/><Relationship Id="rId8" Type="http://schemas.openxmlformats.org/officeDocument/2006/relationships/tags" Target="../tags/tag57.xml"/><Relationship Id="rId7" Type="http://schemas.openxmlformats.org/officeDocument/2006/relationships/tags" Target="../tags/tag56.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7" Type="http://schemas.openxmlformats.org/officeDocument/2006/relationships/notesSlide" Target="../notesSlides/notesSlide8.xml"/><Relationship Id="rId16" Type="http://schemas.openxmlformats.org/officeDocument/2006/relationships/slideLayout" Target="../slideLayouts/slideLayout7.xml"/><Relationship Id="rId15" Type="http://schemas.openxmlformats.org/officeDocument/2006/relationships/tags" Target="../tags/tag64.xml"/><Relationship Id="rId14" Type="http://schemas.openxmlformats.org/officeDocument/2006/relationships/tags" Target="../tags/tag63.xml"/><Relationship Id="rId13" Type="http://schemas.openxmlformats.org/officeDocument/2006/relationships/tags" Target="../tags/tag62.xml"/><Relationship Id="rId12" Type="http://schemas.openxmlformats.org/officeDocument/2006/relationships/tags" Target="../tags/tag61.xml"/><Relationship Id="rId11" Type="http://schemas.openxmlformats.org/officeDocument/2006/relationships/tags" Target="../tags/tag60.xml"/><Relationship Id="rId10" Type="http://schemas.openxmlformats.org/officeDocument/2006/relationships/tags" Target="../tags/tag59.xml"/><Relationship Id="rId1" Type="http://schemas.openxmlformats.org/officeDocument/2006/relationships/tags" Target="../tags/tag50.xml"/></Relationships>
</file>

<file path=ppt/slides/_rels/slide9.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1" Type="http://schemas.openxmlformats.org/officeDocument/2006/relationships/notesSlide" Target="../notesSlides/notesSlide9.xml"/><Relationship Id="rId20" Type="http://schemas.openxmlformats.org/officeDocument/2006/relationships/slideLayout" Target="../slideLayouts/slideLayout7.xml"/><Relationship Id="rId2" Type="http://schemas.openxmlformats.org/officeDocument/2006/relationships/tags" Target="../tags/tag66.xml"/><Relationship Id="rId19" Type="http://schemas.openxmlformats.org/officeDocument/2006/relationships/tags" Target="../tags/tag83.xml"/><Relationship Id="rId18" Type="http://schemas.openxmlformats.org/officeDocument/2006/relationships/tags" Target="../tags/tag82.xml"/><Relationship Id="rId17" Type="http://schemas.openxmlformats.org/officeDocument/2006/relationships/tags" Target="../tags/tag81.xml"/><Relationship Id="rId16" Type="http://schemas.openxmlformats.org/officeDocument/2006/relationships/tags" Target="../tags/tag80.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normAutofit/>
          </a:bodyPr>
          <a:lstStyle/>
          <a:p>
            <a:r>
              <a:rPr lang="en-US" altLang="zh-CN" smtClean="0"/>
              <a:t>LOREM IPSUM DOLOR</a:t>
            </a:r>
            <a:endParaRPr lang="zh-CN" altLang="en-US" dirty="0"/>
          </a:p>
        </p:txBody>
      </p:sp>
      <p:sp>
        <p:nvSpPr>
          <p:cNvPr id="3" name="副标题 2"/>
          <p:cNvSpPr>
            <a:spLocks noGrp="1"/>
          </p:cNvSpPr>
          <p:nvPr>
            <p:ph type="subTitle" idx="1"/>
            <p:custDataLst>
              <p:tags r:id="rId2"/>
            </p:custDataLst>
          </p:nvPr>
        </p:nvSpPr>
        <p:spPr/>
        <p:txBody>
          <a:bodyPr/>
          <a:lstStyle/>
          <a:p>
            <a:r>
              <a:rPr lang="en-US" altLang="zh-CN" dirty="0" smtClean="0"/>
              <a:t>LOREM IPSUM DOLOR</a:t>
            </a:r>
            <a:endParaRPr lang="zh-CN" altLang="en-US" dirty="0"/>
          </a:p>
        </p:txBody>
      </p:sp>
    </p:spTree>
    <p:custDataLst>
      <p:tags r:id="rId3"/>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custDataLst>
              <p:tags r:id="rId1"/>
            </p:custDataLst>
          </p:nvPr>
        </p:nvSpPr>
        <p:spPr>
          <a:xfrm>
            <a:off x="3480300" y="344192"/>
            <a:ext cx="5826825" cy="1169654"/>
          </a:xfrm>
          <a:prstGeom prst="rect">
            <a:avLst/>
          </a:prstGeom>
          <a:noFill/>
        </p:spPr>
        <p:txBody>
          <a:bodyPr wrap="square" rtlCol="0" anchor="ctr" anchorCtr="0">
            <a:normAutofit lnSpcReduction="10000"/>
          </a:bodyPr>
          <a:lstStyle/>
          <a:p>
            <a:pPr algn="ctr"/>
            <a:r>
              <a:rPr lang="zh-CN" altLang="en-US" sz="7200" b="1" smtClean="0">
                <a:latin typeface="+mj-lt"/>
                <a:ea typeface="+mj-ea"/>
                <a:cs typeface="+mj-cs"/>
              </a:rPr>
              <a:t>目录</a:t>
            </a:r>
            <a:endParaRPr lang="zh-CN" altLang="en-US" sz="7200" b="1" dirty="0">
              <a:latin typeface="+mj-lt"/>
              <a:ea typeface="+mj-ea"/>
              <a:cs typeface="+mj-cs"/>
            </a:endParaRPr>
          </a:p>
        </p:txBody>
      </p:sp>
      <p:sp>
        <p:nvSpPr>
          <p:cNvPr id="28" name="文本框 27"/>
          <p:cNvSpPr txBox="1"/>
          <p:nvPr>
            <p:custDataLst>
              <p:tags r:id="rId2"/>
            </p:custDataLst>
          </p:nvPr>
        </p:nvSpPr>
        <p:spPr>
          <a:xfrm>
            <a:off x="3480300" y="1513846"/>
            <a:ext cx="5826825" cy="613663"/>
          </a:xfrm>
          <a:prstGeom prst="rect">
            <a:avLst/>
          </a:prstGeom>
          <a:noFill/>
        </p:spPr>
        <p:txBody>
          <a:bodyPr wrap="square" rtlCol="0" anchor="ctr" anchorCtr="0">
            <a:normAutofit lnSpcReduction="10000"/>
          </a:bodyPr>
          <a:lstStyle/>
          <a:p>
            <a:pPr algn="ctr"/>
            <a:r>
              <a:rPr lang="en-US" altLang="zh-CN" sz="3600" smtClean="0">
                <a:solidFill>
                  <a:schemeClr val="tx1">
                    <a:lumMod val="50000"/>
                    <a:lumOff val="50000"/>
                  </a:schemeClr>
                </a:solidFill>
              </a:rPr>
              <a:t>CONTENTS</a:t>
            </a:r>
            <a:endParaRPr lang="zh-CN" altLang="en-US" sz="3600" dirty="0">
              <a:solidFill>
                <a:schemeClr val="tx1">
                  <a:lumMod val="50000"/>
                  <a:lumOff val="50000"/>
                </a:schemeClr>
              </a:solidFill>
            </a:endParaRPr>
          </a:p>
        </p:txBody>
      </p:sp>
      <p:grpSp>
        <p:nvGrpSpPr>
          <p:cNvPr id="29" name="组合 28"/>
          <p:cNvGrpSpPr/>
          <p:nvPr>
            <p:custDataLst>
              <p:tags r:id="rId3"/>
            </p:custDataLst>
          </p:nvPr>
        </p:nvGrpSpPr>
        <p:grpSpPr>
          <a:xfrm>
            <a:off x="1709775" y="2683500"/>
            <a:ext cx="4155705" cy="873554"/>
            <a:chOff x="973103" y="2629928"/>
            <a:chExt cx="4121411" cy="760359"/>
          </a:xfrm>
        </p:grpSpPr>
        <p:sp>
          <p:nvSpPr>
            <p:cNvPr id="30" name="Rectangle 4"/>
            <p:cNvSpPr>
              <a:spLocks noChangeArrowheads="1"/>
            </p:cNvSpPr>
            <p:nvPr>
              <p:custDataLst>
                <p:tags r:id="rId4"/>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31" name="AutoShape 8"/>
            <p:cNvSpPr>
              <a:spLocks noChangeArrowheads="1"/>
            </p:cNvSpPr>
            <p:nvPr>
              <p:custDataLst>
                <p:tags r:id="rId5"/>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32" name="AutoShape 8"/>
            <p:cNvSpPr>
              <a:spLocks noChangeArrowheads="1"/>
            </p:cNvSpPr>
            <p:nvPr>
              <p:custDataLst>
                <p:tags r:id="rId6"/>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dirty="0">
                  <a:solidFill>
                    <a:schemeClr val="bg1"/>
                  </a:solidFill>
                  <a:latin typeface="+mn-lt"/>
                  <a:ea typeface="+mn-ea"/>
                </a:rPr>
                <a:t>01</a:t>
              </a:r>
              <a:endParaRPr lang="zh-CN" altLang="en-US" sz="2400" kern="0" dirty="0">
                <a:solidFill>
                  <a:schemeClr val="bg1"/>
                </a:solidFill>
                <a:latin typeface="+mn-lt"/>
                <a:ea typeface="+mn-ea"/>
              </a:endParaRPr>
            </a:p>
          </p:txBody>
        </p:sp>
      </p:grpSp>
      <p:grpSp>
        <p:nvGrpSpPr>
          <p:cNvPr id="33" name="组合 32"/>
          <p:cNvGrpSpPr/>
          <p:nvPr>
            <p:custDataLst>
              <p:tags r:id="rId7"/>
            </p:custDataLst>
          </p:nvPr>
        </p:nvGrpSpPr>
        <p:grpSpPr>
          <a:xfrm>
            <a:off x="6921943" y="2683500"/>
            <a:ext cx="4155705" cy="873554"/>
            <a:chOff x="973103" y="2629928"/>
            <a:chExt cx="4121411" cy="760359"/>
          </a:xfrm>
        </p:grpSpPr>
        <p:sp>
          <p:nvSpPr>
            <p:cNvPr id="34" name="Rectangle 4"/>
            <p:cNvSpPr>
              <a:spLocks noChangeArrowheads="1"/>
            </p:cNvSpPr>
            <p:nvPr>
              <p:custDataLst>
                <p:tags r:id="rId8"/>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35" name="AutoShape 8"/>
            <p:cNvSpPr>
              <a:spLocks noChangeArrowheads="1"/>
            </p:cNvSpPr>
            <p:nvPr>
              <p:custDataLst>
                <p:tags r:id="rId9"/>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36" name="AutoShape 8"/>
            <p:cNvSpPr>
              <a:spLocks noChangeArrowheads="1"/>
            </p:cNvSpPr>
            <p:nvPr>
              <p:custDataLst>
                <p:tags r:id="rId10"/>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02</a:t>
              </a:r>
              <a:endParaRPr lang="zh-CN" altLang="en-US" sz="2400" kern="0" dirty="0">
                <a:solidFill>
                  <a:schemeClr val="bg1"/>
                </a:solidFill>
                <a:latin typeface="+mn-lt"/>
                <a:ea typeface="+mn-ea"/>
              </a:endParaRPr>
            </a:p>
          </p:txBody>
        </p:sp>
      </p:grpSp>
      <p:grpSp>
        <p:nvGrpSpPr>
          <p:cNvPr id="37" name="组合 36"/>
          <p:cNvGrpSpPr/>
          <p:nvPr>
            <p:custDataLst>
              <p:tags r:id="rId11"/>
            </p:custDataLst>
          </p:nvPr>
        </p:nvGrpSpPr>
        <p:grpSpPr>
          <a:xfrm>
            <a:off x="1709775" y="4003057"/>
            <a:ext cx="4155705" cy="873554"/>
            <a:chOff x="973103" y="2629928"/>
            <a:chExt cx="4121411" cy="760359"/>
          </a:xfrm>
        </p:grpSpPr>
        <p:sp>
          <p:nvSpPr>
            <p:cNvPr id="38" name="Rectangle 4"/>
            <p:cNvSpPr>
              <a:spLocks noChangeArrowheads="1"/>
            </p:cNvSpPr>
            <p:nvPr>
              <p:custDataLst>
                <p:tags r:id="rId12"/>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39" name="AutoShape 8"/>
            <p:cNvSpPr>
              <a:spLocks noChangeArrowheads="1"/>
            </p:cNvSpPr>
            <p:nvPr>
              <p:custDataLst>
                <p:tags r:id="rId13"/>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40" name="AutoShape 8"/>
            <p:cNvSpPr>
              <a:spLocks noChangeArrowheads="1"/>
            </p:cNvSpPr>
            <p:nvPr>
              <p:custDataLst>
                <p:tags r:id="rId14"/>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03</a:t>
              </a:r>
              <a:endParaRPr lang="zh-CN" altLang="en-US" sz="2400" kern="0" dirty="0">
                <a:solidFill>
                  <a:schemeClr val="bg1"/>
                </a:solidFill>
                <a:latin typeface="+mn-lt"/>
                <a:ea typeface="+mn-ea"/>
              </a:endParaRPr>
            </a:p>
          </p:txBody>
        </p:sp>
      </p:grpSp>
      <p:grpSp>
        <p:nvGrpSpPr>
          <p:cNvPr id="41" name="组合 40"/>
          <p:cNvGrpSpPr/>
          <p:nvPr>
            <p:custDataLst>
              <p:tags r:id="rId15"/>
            </p:custDataLst>
          </p:nvPr>
        </p:nvGrpSpPr>
        <p:grpSpPr>
          <a:xfrm>
            <a:off x="6921943" y="4003057"/>
            <a:ext cx="4155705" cy="873554"/>
            <a:chOff x="973103" y="2629928"/>
            <a:chExt cx="4121411" cy="760359"/>
          </a:xfrm>
        </p:grpSpPr>
        <p:sp>
          <p:nvSpPr>
            <p:cNvPr id="42" name="Rectangle 4"/>
            <p:cNvSpPr>
              <a:spLocks noChangeArrowheads="1"/>
            </p:cNvSpPr>
            <p:nvPr>
              <p:custDataLst>
                <p:tags r:id="rId16"/>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43" name="AutoShape 8"/>
            <p:cNvSpPr>
              <a:spLocks noChangeArrowheads="1"/>
            </p:cNvSpPr>
            <p:nvPr>
              <p:custDataLst>
                <p:tags r:id="rId17"/>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44" name="AutoShape 8"/>
            <p:cNvSpPr>
              <a:spLocks noChangeArrowheads="1"/>
            </p:cNvSpPr>
            <p:nvPr>
              <p:custDataLst>
                <p:tags r:id="rId18"/>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04</a:t>
              </a:r>
              <a:endParaRPr lang="zh-CN" altLang="en-US" sz="2400" kern="0" dirty="0">
                <a:solidFill>
                  <a:schemeClr val="bg1"/>
                </a:solidFill>
                <a:latin typeface="+mn-lt"/>
                <a:ea typeface="+mn-ea"/>
              </a:endParaRPr>
            </a:p>
          </p:txBody>
        </p:sp>
      </p:grpSp>
      <p:grpSp>
        <p:nvGrpSpPr>
          <p:cNvPr id="45" name="组合 44"/>
          <p:cNvGrpSpPr/>
          <p:nvPr>
            <p:custDataLst>
              <p:tags r:id="rId19"/>
            </p:custDataLst>
          </p:nvPr>
        </p:nvGrpSpPr>
        <p:grpSpPr>
          <a:xfrm>
            <a:off x="1709775" y="5322614"/>
            <a:ext cx="4155705" cy="873554"/>
            <a:chOff x="973103" y="2629928"/>
            <a:chExt cx="4121411" cy="760359"/>
          </a:xfrm>
        </p:grpSpPr>
        <p:sp>
          <p:nvSpPr>
            <p:cNvPr id="46" name="Rectangle 4"/>
            <p:cNvSpPr>
              <a:spLocks noChangeArrowheads="1"/>
            </p:cNvSpPr>
            <p:nvPr>
              <p:custDataLst>
                <p:tags r:id="rId20"/>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47" name="AutoShape 8"/>
            <p:cNvSpPr>
              <a:spLocks noChangeArrowheads="1"/>
            </p:cNvSpPr>
            <p:nvPr>
              <p:custDataLst>
                <p:tags r:id="rId21"/>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48" name="AutoShape 8"/>
            <p:cNvSpPr>
              <a:spLocks noChangeArrowheads="1"/>
            </p:cNvSpPr>
            <p:nvPr>
              <p:custDataLst>
                <p:tags r:id="rId22"/>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05</a:t>
              </a:r>
              <a:endParaRPr lang="zh-CN" altLang="en-US" sz="2400" kern="0" dirty="0">
                <a:solidFill>
                  <a:schemeClr val="bg1"/>
                </a:solidFill>
                <a:latin typeface="+mn-lt"/>
                <a:ea typeface="+mn-ea"/>
              </a:endParaRPr>
            </a:p>
          </p:txBody>
        </p:sp>
      </p:grpSp>
    </p:spTree>
    <p:custDataLst>
      <p:tags r:id="rId23"/>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80"/>
          <p:cNvSpPr txBox="1"/>
          <p:nvPr>
            <p:custDataLst>
              <p:tags r:id="rId1"/>
            </p:custDataLst>
          </p:nvPr>
        </p:nvSpPr>
        <p:spPr>
          <a:xfrm>
            <a:off x="3480300" y="344192"/>
            <a:ext cx="5826825" cy="1169654"/>
          </a:xfrm>
          <a:prstGeom prst="rect">
            <a:avLst/>
          </a:prstGeom>
          <a:noFill/>
        </p:spPr>
        <p:txBody>
          <a:bodyPr wrap="square" rtlCol="0" anchor="ctr" anchorCtr="0">
            <a:normAutofit lnSpcReduction="10000"/>
          </a:bodyPr>
          <a:lstStyle/>
          <a:p>
            <a:pPr algn="ctr"/>
            <a:r>
              <a:rPr lang="zh-CN" altLang="en-US" sz="7200" b="1" smtClean="0">
                <a:latin typeface="+mj-lt"/>
                <a:ea typeface="+mj-ea"/>
                <a:cs typeface="+mj-cs"/>
              </a:rPr>
              <a:t>目录</a:t>
            </a:r>
            <a:endParaRPr lang="zh-CN" altLang="en-US" sz="7200" b="1" dirty="0">
              <a:latin typeface="+mj-lt"/>
              <a:ea typeface="+mj-ea"/>
              <a:cs typeface="+mj-cs"/>
            </a:endParaRPr>
          </a:p>
        </p:txBody>
      </p:sp>
      <p:sp>
        <p:nvSpPr>
          <p:cNvPr id="82" name="文本框 81"/>
          <p:cNvSpPr txBox="1"/>
          <p:nvPr>
            <p:custDataLst>
              <p:tags r:id="rId2"/>
            </p:custDataLst>
          </p:nvPr>
        </p:nvSpPr>
        <p:spPr>
          <a:xfrm>
            <a:off x="3480300" y="1513846"/>
            <a:ext cx="5826825" cy="613663"/>
          </a:xfrm>
          <a:prstGeom prst="rect">
            <a:avLst/>
          </a:prstGeom>
          <a:noFill/>
        </p:spPr>
        <p:txBody>
          <a:bodyPr wrap="square" rtlCol="0" anchor="ctr" anchorCtr="0">
            <a:normAutofit lnSpcReduction="10000"/>
          </a:bodyPr>
          <a:lstStyle/>
          <a:p>
            <a:pPr algn="ctr"/>
            <a:r>
              <a:rPr lang="en-US" altLang="zh-CN" sz="3600" smtClean="0">
                <a:solidFill>
                  <a:schemeClr val="tx1">
                    <a:lumMod val="50000"/>
                    <a:lumOff val="50000"/>
                  </a:schemeClr>
                </a:solidFill>
              </a:rPr>
              <a:t>CONTENTS</a:t>
            </a:r>
            <a:endParaRPr lang="zh-CN" altLang="en-US" sz="3600" dirty="0">
              <a:solidFill>
                <a:schemeClr val="tx1">
                  <a:lumMod val="50000"/>
                  <a:lumOff val="50000"/>
                </a:schemeClr>
              </a:solidFill>
            </a:endParaRPr>
          </a:p>
        </p:txBody>
      </p:sp>
      <p:grpSp>
        <p:nvGrpSpPr>
          <p:cNvPr id="84" name="组合 83"/>
          <p:cNvGrpSpPr/>
          <p:nvPr>
            <p:custDataLst>
              <p:tags r:id="rId3"/>
            </p:custDataLst>
          </p:nvPr>
        </p:nvGrpSpPr>
        <p:grpSpPr>
          <a:xfrm>
            <a:off x="1709775" y="2683500"/>
            <a:ext cx="4155705" cy="873554"/>
            <a:chOff x="973103" y="2629928"/>
            <a:chExt cx="4121411" cy="760359"/>
          </a:xfrm>
        </p:grpSpPr>
        <p:sp>
          <p:nvSpPr>
            <p:cNvPr id="24" name="Rectangle 4"/>
            <p:cNvSpPr>
              <a:spLocks noChangeArrowheads="1"/>
            </p:cNvSpPr>
            <p:nvPr>
              <p:custDataLst>
                <p:tags r:id="rId4"/>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25" name="AutoShape 8"/>
            <p:cNvSpPr>
              <a:spLocks noChangeArrowheads="1"/>
            </p:cNvSpPr>
            <p:nvPr>
              <p:custDataLst>
                <p:tags r:id="rId5"/>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26" name="AutoShape 8"/>
            <p:cNvSpPr>
              <a:spLocks noChangeArrowheads="1"/>
            </p:cNvSpPr>
            <p:nvPr>
              <p:custDataLst>
                <p:tags r:id="rId6"/>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dirty="0">
                  <a:solidFill>
                    <a:schemeClr val="bg1"/>
                  </a:solidFill>
                  <a:latin typeface="+mn-lt"/>
                  <a:ea typeface="+mn-ea"/>
                </a:rPr>
                <a:t>01</a:t>
              </a:r>
              <a:endParaRPr lang="zh-CN" altLang="en-US" sz="2400" kern="0" dirty="0">
                <a:solidFill>
                  <a:schemeClr val="bg1"/>
                </a:solidFill>
                <a:latin typeface="+mn-lt"/>
                <a:ea typeface="+mn-ea"/>
              </a:endParaRPr>
            </a:p>
          </p:txBody>
        </p:sp>
      </p:grpSp>
      <p:grpSp>
        <p:nvGrpSpPr>
          <p:cNvPr id="85" name="组合 84"/>
          <p:cNvGrpSpPr/>
          <p:nvPr>
            <p:custDataLst>
              <p:tags r:id="rId7"/>
            </p:custDataLst>
          </p:nvPr>
        </p:nvGrpSpPr>
        <p:grpSpPr>
          <a:xfrm>
            <a:off x="6921943" y="2683500"/>
            <a:ext cx="4155705" cy="873554"/>
            <a:chOff x="973103" y="2629928"/>
            <a:chExt cx="4121411" cy="760359"/>
          </a:xfrm>
        </p:grpSpPr>
        <p:sp>
          <p:nvSpPr>
            <p:cNvPr id="86" name="Rectangle 4"/>
            <p:cNvSpPr>
              <a:spLocks noChangeArrowheads="1"/>
            </p:cNvSpPr>
            <p:nvPr>
              <p:custDataLst>
                <p:tags r:id="rId8"/>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87" name="AutoShape 8"/>
            <p:cNvSpPr>
              <a:spLocks noChangeArrowheads="1"/>
            </p:cNvSpPr>
            <p:nvPr>
              <p:custDataLst>
                <p:tags r:id="rId9"/>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88" name="AutoShape 8"/>
            <p:cNvSpPr>
              <a:spLocks noChangeArrowheads="1"/>
            </p:cNvSpPr>
            <p:nvPr>
              <p:custDataLst>
                <p:tags r:id="rId10"/>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02</a:t>
              </a:r>
              <a:endParaRPr lang="zh-CN" altLang="en-US" sz="2400" kern="0" dirty="0">
                <a:solidFill>
                  <a:schemeClr val="bg1"/>
                </a:solidFill>
                <a:latin typeface="+mn-lt"/>
                <a:ea typeface="+mn-ea"/>
              </a:endParaRPr>
            </a:p>
          </p:txBody>
        </p:sp>
      </p:grpSp>
      <p:grpSp>
        <p:nvGrpSpPr>
          <p:cNvPr id="89" name="组合 88"/>
          <p:cNvGrpSpPr/>
          <p:nvPr>
            <p:custDataLst>
              <p:tags r:id="rId11"/>
            </p:custDataLst>
          </p:nvPr>
        </p:nvGrpSpPr>
        <p:grpSpPr>
          <a:xfrm>
            <a:off x="1709775" y="4003057"/>
            <a:ext cx="4155705" cy="873554"/>
            <a:chOff x="973103" y="2629928"/>
            <a:chExt cx="4121411" cy="760359"/>
          </a:xfrm>
        </p:grpSpPr>
        <p:sp>
          <p:nvSpPr>
            <p:cNvPr id="90" name="Rectangle 4"/>
            <p:cNvSpPr>
              <a:spLocks noChangeArrowheads="1"/>
            </p:cNvSpPr>
            <p:nvPr>
              <p:custDataLst>
                <p:tags r:id="rId12"/>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91" name="AutoShape 8"/>
            <p:cNvSpPr>
              <a:spLocks noChangeArrowheads="1"/>
            </p:cNvSpPr>
            <p:nvPr>
              <p:custDataLst>
                <p:tags r:id="rId13"/>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92" name="AutoShape 8"/>
            <p:cNvSpPr>
              <a:spLocks noChangeArrowheads="1"/>
            </p:cNvSpPr>
            <p:nvPr>
              <p:custDataLst>
                <p:tags r:id="rId14"/>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03</a:t>
              </a:r>
              <a:endParaRPr lang="zh-CN" altLang="en-US" sz="2400" kern="0" dirty="0">
                <a:solidFill>
                  <a:schemeClr val="bg1"/>
                </a:solidFill>
                <a:latin typeface="+mn-lt"/>
                <a:ea typeface="+mn-ea"/>
              </a:endParaRPr>
            </a:p>
          </p:txBody>
        </p:sp>
      </p:grpSp>
      <p:grpSp>
        <p:nvGrpSpPr>
          <p:cNvPr id="93" name="组合 92"/>
          <p:cNvGrpSpPr/>
          <p:nvPr>
            <p:custDataLst>
              <p:tags r:id="rId15"/>
            </p:custDataLst>
          </p:nvPr>
        </p:nvGrpSpPr>
        <p:grpSpPr>
          <a:xfrm>
            <a:off x="6921943" y="4003057"/>
            <a:ext cx="4155705" cy="873554"/>
            <a:chOff x="973103" y="2629928"/>
            <a:chExt cx="4121411" cy="760359"/>
          </a:xfrm>
        </p:grpSpPr>
        <p:sp>
          <p:nvSpPr>
            <p:cNvPr id="94" name="Rectangle 4"/>
            <p:cNvSpPr>
              <a:spLocks noChangeArrowheads="1"/>
            </p:cNvSpPr>
            <p:nvPr>
              <p:custDataLst>
                <p:tags r:id="rId16"/>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95" name="AutoShape 8"/>
            <p:cNvSpPr>
              <a:spLocks noChangeArrowheads="1"/>
            </p:cNvSpPr>
            <p:nvPr>
              <p:custDataLst>
                <p:tags r:id="rId17"/>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96" name="AutoShape 8"/>
            <p:cNvSpPr>
              <a:spLocks noChangeArrowheads="1"/>
            </p:cNvSpPr>
            <p:nvPr>
              <p:custDataLst>
                <p:tags r:id="rId18"/>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04</a:t>
              </a:r>
              <a:endParaRPr lang="zh-CN" altLang="en-US" sz="2400" kern="0" dirty="0">
                <a:solidFill>
                  <a:schemeClr val="bg1"/>
                </a:solidFill>
                <a:latin typeface="+mn-lt"/>
                <a:ea typeface="+mn-ea"/>
              </a:endParaRPr>
            </a:p>
          </p:txBody>
        </p:sp>
      </p:grpSp>
      <p:grpSp>
        <p:nvGrpSpPr>
          <p:cNvPr id="97" name="组合 96"/>
          <p:cNvGrpSpPr/>
          <p:nvPr>
            <p:custDataLst>
              <p:tags r:id="rId19"/>
            </p:custDataLst>
          </p:nvPr>
        </p:nvGrpSpPr>
        <p:grpSpPr>
          <a:xfrm>
            <a:off x="1709775" y="5322614"/>
            <a:ext cx="4155705" cy="873554"/>
            <a:chOff x="973103" y="2629928"/>
            <a:chExt cx="4121411" cy="760359"/>
          </a:xfrm>
        </p:grpSpPr>
        <p:sp>
          <p:nvSpPr>
            <p:cNvPr id="98" name="Rectangle 4"/>
            <p:cNvSpPr>
              <a:spLocks noChangeArrowheads="1"/>
            </p:cNvSpPr>
            <p:nvPr>
              <p:custDataLst>
                <p:tags r:id="rId20"/>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99" name="AutoShape 8"/>
            <p:cNvSpPr>
              <a:spLocks noChangeArrowheads="1"/>
            </p:cNvSpPr>
            <p:nvPr>
              <p:custDataLst>
                <p:tags r:id="rId21"/>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100" name="AutoShape 8"/>
            <p:cNvSpPr>
              <a:spLocks noChangeArrowheads="1"/>
            </p:cNvSpPr>
            <p:nvPr>
              <p:custDataLst>
                <p:tags r:id="rId22"/>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05</a:t>
              </a:r>
              <a:endParaRPr lang="zh-CN" altLang="en-US" sz="2400" kern="0" dirty="0">
                <a:solidFill>
                  <a:schemeClr val="bg1"/>
                </a:solidFill>
                <a:latin typeface="+mn-lt"/>
                <a:ea typeface="+mn-ea"/>
              </a:endParaRPr>
            </a:p>
          </p:txBody>
        </p:sp>
      </p:grpSp>
      <p:grpSp>
        <p:nvGrpSpPr>
          <p:cNvPr id="101" name="组合 100"/>
          <p:cNvGrpSpPr/>
          <p:nvPr>
            <p:custDataLst>
              <p:tags r:id="rId23"/>
            </p:custDataLst>
          </p:nvPr>
        </p:nvGrpSpPr>
        <p:grpSpPr>
          <a:xfrm>
            <a:off x="6921943" y="5322614"/>
            <a:ext cx="4155705" cy="873554"/>
            <a:chOff x="973103" y="2629928"/>
            <a:chExt cx="4121411" cy="760359"/>
          </a:xfrm>
        </p:grpSpPr>
        <p:sp>
          <p:nvSpPr>
            <p:cNvPr id="102" name="Rectangle 4"/>
            <p:cNvSpPr>
              <a:spLocks noChangeArrowheads="1"/>
            </p:cNvSpPr>
            <p:nvPr>
              <p:custDataLst>
                <p:tags r:id="rId24"/>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103" name="AutoShape 8"/>
            <p:cNvSpPr>
              <a:spLocks noChangeArrowheads="1"/>
            </p:cNvSpPr>
            <p:nvPr>
              <p:custDataLst>
                <p:tags r:id="rId25"/>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104" name="AutoShape 8"/>
            <p:cNvSpPr>
              <a:spLocks noChangeArrowheads="1"/>
            </p:cNvSpPr>
            <p:nvPr>
              <p:custDataLst>
                <p:tags r:id="rId26"/>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06</a:t>
              </a:r>
              <a:endParaRPr lang="zh-CN" altLang="en-US" sz="2400" kern="0" dirty="0">
                <a:solidFill>
                  <a:schemeClr val="bg1"/>
                </a:solidFill>
                <a:latin typeface="+mn-lt"/>
                <a:ea typeface="+mn-ea"/>
              </a:endParaRPr>
            </a:p>
          </p:txBody>
        </p:sp>
      </p:grpSp>
    </p:spTree>
    <p:custDataLst>
      <p:tags r:id="rId27"/>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custDataLst>
              <p:tags r:id="rId1"/>
            </p:custDataLst>
          </p:nvPr>
        </p:nvSpPr>
        <p:spPr>
          <a:xfrm rot="16200000" flipV="1">
            <a:off x="4963704" y="2849207"/>
            <a:ext cx="345060" cy="27807"/>
          </a:xfrm>
          <a:prstGeom prst="rect">
            <a:avLst/>
          </a:prstGeom>
          <a:solidFill>
            <a:sysClr val="window" lastClr="FFFFFF">
              <a:lumMod val="65000"/>
            </a:sysClr>
          </a:solidFill>
          <a:ln w="12700" cap="flat" cmpd="sng" algn="ctr">
            <a:noFill/>
            <a:prstDash val="solid"/>
            <a:miter lim="800000"/>
          </a:ln>
          <a:effectLst/>
        </p:spPr>
        <p:txBody>
          <a:bodyPr anchor="ctr"/>
          <a:lstStyle/>
          <a:p>
            <a:pPr algn="ctr">
              <a:defRPr/>
            </a:pPr>
            <a:endParaRPr lang="zh-CN" altLang="en-US" sz="760" kern="0">
              <a:solidFill>
                <a:prstClr val="white"/>
              </a:solidFill>
              <a:latin typeface="Arial" panose="020B0604020202020204" pitchFamily="34" charset="0"/>
              <a:ea typeface="黑体" panose="02010609060101010101" pitchFamily="49" charset="-122"/>
            </a:endParaRPr>
          </a:p>
        </p:txBody>
      </p:sp>
      <p:sp>
        <p:nvSpPr>
          <p:cNvPr id="35" name="椭圆 34"/>
          <p:cNvSpPr/>
          <p:nvPr>
            <p:custDataLst>
              <p:tags r:id="rId2"/>
            </p:custDataLst>
          </p:nvPr>
        </p:nvSpPr>
        <p:spPr>
          <a:xfrm>
            <a:off x="5102108" y="2665299"/>
            <a:ext cx="65726" cy="65726"/>
          </a:xfrm>
          <a:prstGeom prst="ellipse">
            <a:avLst/>
          </a:prstGeom>
          <a:solidFill>
            <a:sysClr val="window" lastClr="FFFFFF"/>
          </a:solidFill>
          <a:ln w="28575" cap="flat" cmpd="sng" algn="ctr">
            <a:solidFill>
              <a:schemeClr val="accent1">
                <a:lumMod val="75000"/>
              </a:schemeClr>
            </a:solidFill>
            <a:prstDash val="solid"/>
            <a:miter lim="800000"/>
          </a:ln>
          <a:effectLst/>
        </p:spPr>
        <p:txBody>
          <a:bodyPr anchor="ctr"/>
          <a:lstStyle/>
          <a:p>
            <a:pPr algn="ctr">
              <a:defRPr/>
            </a:pPr>
            <a:endParaRPr lang="zh-CN" altLang="en-US" sz="760" kern="0">
              <a:solidFill>
                <a:prstClr val="white"/>
              </a:solidFill>
              <a:latin typeface="Arial" panose="020B0604020202020204" pitchFamily="34" charset="0"/>
              <a:ea typeface="黑体" panose="02010609060101010101" pitchFamily="49" charset="-122"/>
            </a:endParaRPr>
          </a:p>
        </p:txBody>
      </p:sp>
      <p:sp>
        <p:nvSpPr>
          <p:cNvPr id="36" name="椭圆 35"/>
          <p:cNvSpPr/>
          <p:nvPr>
            <p:custDataLst>
              <p:tags r:id="rId3"/>
            </p:custDataLst>
          </p:nvPr>
        </p:nvSpPr>
        <p:spPr>
          <a:xfrm>
            <a:off x="5099579" y="2997720"/>
            <a:ext cx="65726" cy="65726"/>
          </a:xfrm>
          <a:prstGeom prst="ellipse">
            <a:avLst/>
          </a:prstGeom>
          <a:solidFill>
            <a:sysClr val="window" lastClr="FFFFFF"/>
          </a:solidFill>
          <a:ln w="28575" cap="flat" cmpd="sng" algn="ctr">
            <a:solidFill>
              <a:sysClr val="windowText" lastClr="000000">
                <a:lumMod val="50000"/>
                <a:lumOff val="50000"/>
              </a:sysClr>
            </a:solidFill>
            <a:prstDash val="solid"/>
            <a:miter lim="800000"/>
          </a:ln>
          <a:effectLst>
            <a:outerShdw dist="25400" dir="2700000" algn="tl" rotWithShape="0">
              <a:sysClr val="window" lastClr="FFFFFF">
                <a:alpha val="40000"/>
              </a:sysClr>
            </a:outerShdw>
          </a:effectLst>
        </p:spPr>
        <p:txBody>
          <a:bodyPr anchor="ctr"/>
          <a:lstStyle/>
          <a:p>
            <a:pPr algn="ctr">
              <a:defRPr/>
            </a:pPr>
            <a:endParaRPr lang="zh-CN" altLang="en-US" sz="760" kern="0">
              <a:solidFill>
                <a:prstClr val="white"/>
              </a:solidFill>
              <a:latin typeface="Arial" panose="020B0604020202020204" pitchFamily="34" charset="0"/>
              <a:ea typeface="黑体" panose="02010609060101010101" pitchFamily="49" charset="-122"/>
            </a:endParaRPr>
          </a:p>
        </p:txBody>
      </p:sp>
      <p:sp>
        <p:nvSpPr>
          <p:cNvPr id="37" name="矩形 36"/>
          <p:cNvSpPr/>
          <p:nvPr>
            <p:custDataLst>
              <p:tags r:id="rId4"/>
            </p:custDataLst>
          </p:nvPr>
        </p:nvSpPr>
        <p:spPr>
          <a:xfrm rot="16200000" flipV="1">
            <a:off x="6834996" y="2848575"/>
            <a:ext cx="345060" cy="29070"/>
          </a:xfrm>
          <a:prstGeom prst="rect">
            <a:avLst/>
          </a:prstGeom>
          <a:solidFill>
            <a:sysClr val="window" lastClr="FFFFFF">
              <a:lumMod val="65000"/>
            </a:sysClr>
          </a:solidFill>
          <a:ln w="12700" cap="flat" cmpd="sng" algn="ctr">
            <a:noFill/>
            <a:prstDash val="solid"/>
            <a:miter lim="800000"/>
          </a:ln>
          <a:effectLst/>
        </p:spPr>
        <p:txBody>
          <a:bodyPr anchor="ctr"/>
          <a:lstStyle/>
          <a:p>
            <a:pPr algn="ctr">
              <a:defRPr/>
            </a:pPr>
            <a:endParaRPr lang="zh-CN" altLang="en-US" sz="760" kern="0">
              <a:solidFill>
                <a:prstClr val="white"/>
              </a:solidFill>
              <a:latin typeface="Arial" panose="020B0604020202020204" pitchFamily="34" charset="0"/>
              <a:ea typeface="黑体" panose="02010609060101010101" pitchFamily="49" charset="-122"/>
            </a:endParaRPr>
          </a:p>
        </p:txBody>
      </p:sp>
      <p:sp>
        <p:nvSpPr>
          <p:cNvPr id="38" name="椭圆 37"/>
          <p:cNvSpPr/>
          <p:nvPr>
            <p:custDataLst>
              <p:tags r:id="rId5"/>
            </p:custDataLst>
          </p:nvPr>
        </p:nvSpPr>
        <p:spPr>
          <a:xfrm>
            <a:off x="6974032" y="2665299"/>
            <a:ext cx="65726" cy="65726"/>
          </a:xfrm>
          <a:prstGeom prst="ellipse">
            <a:avLst/>
          </a:prstGeom>
          <a:solidFill>
            <a:sysClr val="window" lastClr="FFFFFF"/>
          </a:solidFill>
          <a:ln w="28575" cap="flat" cmpd="sng" algn="ctr">
            <a:solidFill>
              <a:schemeClr val="accent1">
                <a:lumMod val="75000"/>
              </a:schemeClr>
            </a:solidFill>
            <a:prstDash val="solid"/>
            <a:miter lim="800000"/>
          </a:ln>
          <a:effectLst/>
        </p:spPr>
        <p:txBody>
          <a:bodyPr anchor="ctr"/>
          <a:lstStyle/>
          <a:p>
            <a:pPr algn="ctr">
              <a:defRPr/>
            </a:pPr>
            <a:endParaRPr lang="zh-CN" altLang="en-US" sz="760" kern="0">
              <a:solidFill>
                <a:prstClr val="white"/>
              </a:solidFill>
              <a:latin typeface="Arial" panose="020B0604020202020204" pitchFamily="34" charset="0"/>
              <a:ea typeface="黑体" panose="02010609060101010101" pitchFamily="49" charset="-122"/>
            </a:endParaRPr>
          </a:p>
        </p:txBody>
      </p:sp>
      <p:sp>
        <p:nvSpPr>
          <p:cNvPr id="39" name="椭圆 38"/>
          <p:cNvSpPr/>
          <p:nvPr>
            <p:custDataLst>
              <p:tags r:id="rId6"/>
            </p:custDataLst>
          </p:nvPr>
        </p:nvSpPr>
        <p:spPr>
          <a:xfrm>
            <a:off x="6971505" y="2997720"/>
            <a:ext cx="65726" cy="65726"/>
          </a:xfrm>
          <a:prstGeom prst="ellipse">
            <a:avLst/>
          </a:prstGeom>
          <a:solidFill>
            <a:sysClr val="window" lastClr="FFFFFF"/>
          </a:solidFill>
          <a:ln w="28575" cap="flat" cmpd="sng" algn="ctr">
            <a:solidFill>
              <a:sysClr val="windowText" lastClr="000000">
                <a:lumMod val="50000"/>
                <a:lumOff val="50000"/>
              </a:sysClr>
            </a:solidFill>
            <a:prstDash val="solid"/>
            <a:miter lim="800000"/>
          </a:ln>
          <a:effectLst>
            <a:outerShdw dist="25400" dir="2700000" algn="tl" rotWithShape="0">
              <a:sysClr val="window" lastClr="FFFFFF">
                <a:alpha val="40000"/>
              </a:sysClr>
            </a:outerShdw>
          </a:effectLst>
        </p:spPr>
        <p:txBody>
          <a:bodyPr anchor="ctr"/>
          <a:lstStyle/>
          <a:p>
            <a:pPr algn="ctr">
              <a:defRPr/>
            </a:pPr>
            <a:endParaRPr lang="zh-CN" altLang="en-US" sz="760" kern="0">
              <a:solidFill>
                <a:prstClr val="white"/>
              </a:solidFill>
              <a:latin typeface="Arial" panose="020B0604020202020204" pitchFamily="34" charset="0"/>
              <a:ea typeface="黑体" panose="02010609060101010101" pitchFamily="49" charset="-122"/>
            </a:endParaRPr>
          </a:p>
        </p:txBody>
      </p:sp>
      <p:sp>
        <p:nvSpPr>
          <p:cNvPr id="40" name="文本框 39"/>
          <p:cNvSpPr txBox="1"/>
          <p:nvPr>
            <p:custDataLst>
              <p:tags r:id="rId7"/>
            </p:custDataLst>
          </p:nvPr>
        </p:nvSpPr>
        <p:spPr>
          <a:xfrm>
            <a:off x="4244505" y="617388"/>
            <a:ext cx="2108300" cy="509876"/>
          </a:xfrm>
          <a:prstGeom prst="rect">
            <a:avLst/>
          </a:prstGeom>
          <a:noFill/>
        </p:spPr>
        <p:txBody>
          <a:bodyPr wrap="square" lIns="0" tIns="0" rIns="0" bIns="0" anchor="b" anchorCtr="0">
            <a:noAutofit/>
          </a:bodyPr>
          <a:lstStyle/>
          <a:p>
            <a:pPr>
              <a:defRPr/>
            </a:pPr>
            <a:r>
              <a:rPr lang="en-US" altLang="zh-CN" sz="2800" smtClean="0">
                <a:solidFill>
                  <a:schemeClr val="accent1"/>
                </a:solidFill>
              </a:rPr>
              <a:t>CHAPTER1</a:t>
            </a:r>
            <a:endParaRPr lang="zh-CN" altLang="en-US" sz="5400" dirty="0">
              <a:solidFill>
                <a:schemeClr val="accent1"/>
              </a:solidFill>
            </a:endParaRPr>
          </a:p>
        </p:txBody>
      </p:sp>
      <p:sp>
        <p:nvSpPr>
          <p:cNvPr id="4" name="标题 3"/>
          <p:cNvSpPr>
            <a:spLocks noGrp="1"/>
          </p:cNvSpPr>
          <p:nvPr>
            <p:ph type="title"/>
            <p:custDataLst>
              <p:tags r:id="rId8"/>
            </p:custDataLst>
          </p:nvPr>
        </p:nvSpPr>
        <p:spPr/>
        <p:txBody>
          <a:bodyPr>
            <a:normAutofit/>
          </a:bodyPr>
          <a:lstStyle/>
          <a:p>
            <a:r>
              <a:rPr lang="en-US" altLang="zh-CN" smtClean="0"/>
              <a:t>LOREM IPSUM </a:t>
            </a:r>
            <a:endParaRPr lang="zh-CN" altLang="en-US" dirty="0"/>
          </a:p>
        </p:txBody>
      </p:sp>
    </p:spTree>
    <p:custDataLst>
      <p:tags r:id="rId9"/>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_1"/>
          <p:cNvSpPr/>
          <p:nvPr>
            <p:custDataLst>
              <p:tags r:id="rId1"/>
            </p:custDataLst>
          </p:nvPr>
        </p:nvSpPr>
        <p:spPr bwMode="auto">
          <a:xfrm>
            <a:off x="663941" y="711150"/>
            <a:ext cx="481536" cy="629700"/>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anchor="ctr">
            <a:normAutofit/>
          </a:bodyPr>
          <a:lstStyle/>
          <a:p>
            <a:endParaRPr lang="zh-CN" altLang="en-US" sz="760">
              <a:latin typeface="Arial" panose="020B0604020202020204" pitchFamily="34" charset="0"/>
              <a:ea typeface="黑体" panose="02010609060101010101" pitchFamily="49" charset="-122"/>
            </a:endParaRPr>
          </a:p>
        </p:txBody>
      </p:sp>
      <p:sp>
        <p:nvSpPr>
          <p:cNvPr id="2" name="文本框 1"/>
          <p:cNvSpPr txBox="1"/>
          <p:nvPr>
            <p:custDataLst>
              <p:tags r:id="rId2"/>
            </p:custDataLst>
          </p:nvPr>
        </p:nvSpPr>
        <p:spPr>
          <a:xfrm>
            <a:off x="1314450" y="363600"/>
            <a:ext cx="10039950" cy="1324800"/>
          </a:xfrm>
          <a:prstGeom prst="rect">
            <a:avLst/>
          </a:prstGeom>
        </p:spPr>
        <p:txBody>
          <a:bodyPr wrap="square" lIns="0" tIns="0" rIns="0" bIns="0" anchor="ctr" anchorCtr="0">
            <a:normAutofit/>
          </a:bodyPr>
          <a:lstStyle>
            <a:defPPr>
              <a:defRPr lang="zh-CN"/>
            </a:defPPr>
            <a:lvl1pPr>
              <a:defRPr sz="2400" b="1">
                <a:solidFill>
                  <a:schemeClr val="accent1"/>
                </a:solidFill>
                <a:latin typeface="+mj-lt"/>
                <a:ea typeface="+mj-ea"/>
                <a:cs typeface="+mj-cs"/>
              </a:defRPr>
            </a:lvl1pPr>
          </a:lstStyle>
          <a:p>
            <a:r>
              <a:rPr lang="en-US" altLang="zh-CN" sz="4000" dirty="0"/>
              <a:t>LOREM IPSUM DOLOR</a:t>
            </a:r>
            <a:endParaRPr lang="zh-CN" altLang="en-US" sz="4000" dirty="0"/>
          </a:p>
        </p:txBody>
      </p:sp>
      <p:grpSp>
        <p:nvGrpSpPr>
          <p:cNvPr id="10" name="组合 9"/>
          <p:cNvGrpSpPr/>
          <p:nvPr>
            <p:custDataLst>
              <p:tags r:id="rId3"/>
            </p:custDataLst>
          </p:nvPr>
        </p:nvGrpSpPr>
        <p:grpSpPr>
          <a:xfrm>
            <a:off x="5759668" y="1688400"/>
            <a:ext cx="5437870" cy="4783983"/>
            <a:chOff x="6058869" y="518503"/>
            <a:chExt cx="3873602" cy="3407814"/>
          </a:xfrm>
        </p:grpSpPr>
        <p:sp>
          <p:nvSpPr>
            <p:cNvPr id="3" name="MH_Picture_2"/>
            <p:cNvSpPr/>
            <p:nvPr>
              <p:custDataLst>
                <p:tags r:id="rId4"/>
              </p:custDataLst>
            </p:nvPr>
          </p:nvSpPr>
          <p:spPr>
            <a:xfrm>
              <a:off x="7282260" y="518503"/>
              <a:ext cx="2650211" cy="2987428"/>
            </a:xfrm>
            <a:prstGeom prst="rect">
              <a:avLst/>
            </a:prstGeom>
            <a:blipFill dpi="0" rotWithShape="1">
              <a:blip r:embed="rId5">
                <a:extLst>
                  <a:ext uri="{28A0092B-C50C-407E-A947-70E740481C1C}">
                    <a14:useLocalDpi xmlns:a14="http://schemas.microsoft.com/office/drawing/2010/main" val="0"/>
                  </a:ext>
                </a:extLst>
              </a:blip>
              <a:srcRect/>
              <a:stretch>
                <a:fillRect l="-26433" r="-42317"/>
              </a:stretch>
            </a:blip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defRPr/>
              </a:pPr>
              <a:endParaRPr lang="zh-CN" altLang="en-US" sz="760"/>
            </a:p>
          </p:txBody>
        </p:sp>
        <p:sp>
          <p:nvSpPr>
            <p:cNvPr id="5" name="MH_Picture_1"/>
            <p:cNvSpPr/>
            <p:nvPr>
              <p:custDataLst>
                <p:tags r:id="rId6"/>
              </p:custDataLst>
            </p:nvPr>
          </p:nvSpPr>
          <p:spPr>
            <a:xfrm>
              <a:off x="6058869" y="1742073"/>
              <a:ext cx="1499538" cy="2184244"/>
            </a:xfrm>
            <a:prstGeom prst="rect">
              <a:avLst/>
            </a:prstGeom>
            <a:blipFill dpi="0" rotWithShape="1">
              <a:blip r:embed="rId7" cstate="print">
                <a:extLst>
                  <a:ext uri="{28A0092B-C50C-407E-A947-70E740481C1C}">
                    <a14:useLocalDpi xmlns:a14="http://schemas.microsoft.com/office/drawing/2010/main" val="0"/>
                  </a:ext>
                </a:extLst>
              </a:blip>
              <a:srcRect/>
              <a:stretch>
                <a:fillRect l="-9721" r="-9721"/>
              </a:stretch>
            </a:blip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defRPr/>
              </a:pPr>
              <a:endParaRPr lang="zh-CN" altLang="en-US" sz="760"/>
            </a:p>
          </p:txBody>
        </p:sp>
      </p:grpSp>
      <p:sp>
        <p:nvSpPr>
          <p:cNvPr id="4" name="文本框 3"/>
          <p:cNvSpPr txBox="1"/>
          <p:nvPr>
            <p:custDataLst>
              <p:tags r:id="rId8"/>
            </p:custDataLst>
          </p:nvPr>
        </p:nvSpPr>
        <p:spPr>
          <a:xfrm>
            <a:off x="904709" y="2278550"/>
            <a:ext cx="4352625" cy="4193834"/>
          </a:xfrm>
          <a:prstGeom prst="rect">
            <a:avLst/>
          </a:prstGeom>
        </p:spPr>
        <p:txBody>
          <a:bodyPr wrap="square" lIns="0" tIns="0" rIns="0" bIns="0" anchor="t" anchorCtr="0">
            <a:normAutofit/>
          </a:bodyPr>
          <a:lstStyle>
            <a:defPPr>
              <a:defRPr lang="zh-CN"/>
            </a:defPPr>
            <a:lvl1pPr>
              <a:lnSpc>
                <a:spcPct val="130000"/>
              </a:lnSpc>
              <a:defRPr>
                <a:solidFill>
                  <a:schemeClr val="tx1">
                    <a:lumMod val="50000"/>
                    <a:lumOff val="50000"/>
                  </a:schemeClr>
                </a:solidFill>
              </a:defRPr>
            </a:lvl1pPr>
          </a:lstStyle>
          <a:p>
            <a:r>
              <a:rPr lang="en-US" altLang="zh-CN" sz="2000" dirty="0" err="1"/>
              <a:t>Lorem</a:t>
            </a:r>
            <a:r>
              <a:rPr lang="en-US" altLang="zh-CN" sz="2000" dirty="0"/>
              <a:t> </a:t>
            </a:r>
            <a:r>
              <a:rPr lang="en-US" altLang="zh-CN" sz="2000" dirty="0" err="1"/>
              <a:t>ipsum</a:t>
            </a:r>
            <a:r>
              <a:rPr lang="en-US" altLang="zh-CN" sz="2000" dirty="0"/>
              <a:t> dolor sit </a:t>
            </a:r>
            <a:r>
              <a:rPr lang="en-US" altLang="zh-CN" sz="2000" dirty="0" err="1"/>
              <a:t>amet</a:t>
            </a:r>
            <a:r>
              <a:rPr lang="en-US" altLang="zh-CN" sz="2000" dirty="0"/>
              <a:t>, </a:t>
            </a:r>
            <a:r>
              <a:rPr lang="en-US" altLang="zh-CN" sz="2000" dirty="0" err="1"/>
              <a:t>consectetur</a:t>
            </a:r>
            <a:r>
              <a:rPr lang="en-US" altLang="zh-CN" sz="2000" dirty="0"/>
              <a:t> </a:t>
            </a:r>
            <a:r>
              <a:rPr lang="en-US" altLang="zh-CN" sz="2000" dirty="0" err="1"/>
              <a:t>adipisicing</a:t>
            </a:r>
            <a:r>
              <a:rPr lang="en-US" altLang="zh-CN" sz="2000" dirty="0"/>
              <a:t> </a:t>
            </a:r>
            <a:r>
              <a:rPr lang="en-US" altLang="zh-CN" sz="2000" dirty="0" err="1"/>
              <a:t>elit.Lorem</a:t>
            </a:r>
            <a:r>
              <a:rPr lang="en-US" altLang="zh-CN" sz="2000" dirty="0"/>
              <a:t> </a:t>
            </a:r>
            <a:r>
              <a:rPr lang="en-US" altLang="zh-CN" sz="2000" dirty="0" err="1"/>
              <a:t>ipsum</a:t>
            </a:r>
            <a:r>
              <a:rPr lang="en-US" altLang="zh-CN" sz="2000" dirty="0"/>
              <a:t> dolor sit </a:t>
            </a:r>
            <a:r>
              <a:rPr lang="en-US" altLang="zh-CN" sz="2000" dirty="0" err="1"/>
              <a:t>amet</a:t>
            </a:r>
            <a:r>
              <a:rPr lang="en-US" altLang="zh-CN" sz="2000" dirty="0"/>
              <a:t>, </a:t>
            </a:r>
            <a:r>
              <a:rPr lang="en-US" altLang="zh-CN" sz="2000" dirty="0" err="1"/>
              <a:t>consectetur</a:t>
            </a:r>
            <a:r>
              <a:rPr lang="en-US" altLang="zh-CN" sz="2000" dirty="0"/>
              <a:t> </a:t>
            </a:r>
            <a:r>
              <a:rPr lang="en-US" altLang="zh-CN" sz="2000" dirty="0" err="1"/>
              <a:t>adipisicing</a:t>
            </a:r>
            <a:r>
              <a:rPr lang="en-US" altLang="zh-CN" sz="2000" dirty="0"/>
              <a:t> </a:t>
            </a:r>
            <a:r>
              <a:rPr lang="en-US" altLang="zh-CN" sz="2000" dirty="0" err="1"/>
              <a:t>elit</a:t>
            </a:r>
            <a:r>
              <a:rPr lang="en-US" altLang="zh-CN" sz="2000" dirty="0"/>
              <a:t>.</a:t>
            </a:r>
            <a:endParaRPr lang="zh-CN" altLang="en-US" sz="2000" dirty="0"/>
          </a:p>
        </p:txBody>
      </p:sp>
    </p:spTree>
    <p:custDataLst>
      <p:tags r:id="rId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custDataLst>
              <p:tags r:id="rId1"/>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a:p>
        </p:txBody>
      </p:sp>
      <p:grpSp>
        <p:nvGrpSpPr>
          <p:cNvPr id="15" name="组合 14"/>
          <p:cNvGrpSpPr/>
          <p:nvPr>
            <p:custDataLst>
              <p:tags r:id="rId2"/>
            </p:custDataLst>
          </p:nvPr>
        </p:nvGrpSpPr>
        <p:grpSpPr>
          <a:xfrm>
            <a:off x="3914774" y="2434071"/>
            <a:ext cx="4362451" cy="3052329"/>
            <a:chOff x="400745" y="2382035"/>
            <a:chExt cx="3857389" cy="2698946"/>
          </a:xfrm>
        </p:grpSpPr>
        <p:cxnSp>
          <p:nvCxnSpPr>
            <p:cNvPr id="16" name="MH_Other_1"/>
            <p:cNvCxnSpPr/>
            <p:nvPr>
              <p:custDataLst>
                <p:tags r:id="rId3"/>
              </p:custDataLst>
            </p:nvPr>
          </p:nvCxnSpPr>
          <p:spPr>
            <a:xfrm flipH="1">
              <a:off x="752075" y="251194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MH_Other_2"/>
            <p:cNvSpPr/>
            <p:nvPr>
              <p:custDataLst>
                <p:tags r:id="rId4"/>
              </p:custDataLst>
            </p:nvPr>
          </p:nvSpPr>
          <p:spPr>
            <a:xfrm>
              <a:off x="416983" y="2866223"/>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18" name="MH_SubTitle_1"/>
            <p:cNvSpPr txBox="1"/>
            <p:nvPr>
              <p:custDataLst>
                <p:tags r:id="rId5"/>
              </p:custDataLst>
            </p:nvPr>
          </p:nvSpPr>
          <p:spPr>
            <a:xfrm>
              <a:off x="1090123" y="2731625"/>
              <a:ext cx="3168011" cy="2349356"/>
            </a:xfrm>
            <a:prstGeom prst="rect">
              <a:avLst/>
            </a:prstGeom>
            <a:noFill/>
          </p:spPr>
          <p:txBody>
            <a:bodyPr anchor="t" anchorCtr="0">
              <a:normAutofit/>
            </a:bodyPr>
            <a:lstStyle/>
            <a:p>
              <a:pPr>
                <a:defRPr/>
              </a:pPr>
              <a:r>
                <a:rPr lang="da-DK" altLang="zh-CN" sz="2000" smtClean="0">
                  <a:solidFill>
                    <a:schemeClr val="tx1">
                      <a:lumMod val="75000"/>
                      <a:lumOff val="25000"/>
                    </a:schemeClr>
                  </a:solidFill>
                </a:rPr>
                <a:t>Lorem ipsum dolor sit amet, consectetur adipisicing elit, sed do eiusmod tempor incididunt ut labore et dolore magna ali</a:t>
              </a:r>
              <a:endParaRPr lang="zh-CN" altLang="en-US" sz="2000" dirty="0">
                <a:solidFill>
                  <a:schemeClr val="tx1">
                    <a:lumMod val="75000"/>
                    <a:lumOff val="25000"/>
                  </a:schemeClr>
                </a:solidFill>
              </a:endParaRPr>
            </a:p>
          </p:txBody>
        </p:sp>
        <p:sp>
          <p:nvSpPr>
            <p:cNvPr id="19" name="MH_Other_3"/>
            <p:cNvSpPr txBox="1">
              <a:spLocks noChangeArrowheads="1"/>
            </p:cNvSpPr>
            <p:nvPr>
              <p:custDataLst>
                <p:tags r:id="rId6"/>
              </p:custDataLst>
            </p:nvPr>
          </p:nvSpPr>
          <p:spPr bwMode="auto">
            <a:xfrm>
              <a:off x="400745" y="2382035"/>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sz="2400" dirty="0">
                  <a:latin typeface="+mn-lt"/>
                  <a:ea typeface="+mn-ea"/>
                </a:rPr>
                <a:t>A</a:t>
              </a:r>
              <a:endParaRPr lang="zh-CN" altLang="en-US" sz="2400" dirty="0">
                <a:latin typeface="+mn-lt"/>
                <a:ea typeface="+mn-ea"/>
              </a:endParaRPr>
            </a:p>
          </p:txBody>
        </p:sp>
      </p:grpSp>
    </p:spTree>
    <p:custDataLst>
      <p:tags r:id="rId7"/>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custDataLst>
              <p:tags r:id="rId1"/>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a:p>
        </p:txBody>
      </p:sp>
      <p:grpSp>
        <p:nvGrpSpPr>
          <p:cNvPr id="19" name="组合 18"/>
          <p:cNvGrpSpPr/>
          <p:nvPr>
            <p:custDataLst>
              <p:tags r:id="rId2"/>
            </p:custDataLst>
          </p:nvPr>
        </p:nvGrpSpPr>
        <p:grpSpPr>
          <a:xfrm>
            <a:off x="1529717" y="2110221"/>
            <a:ext cx="5082533" cy="1071796"/>
            <a:chOff x="400745" y="2382035"/>
            <a:chExt cx="4494104" cy="947709"/>
          </a:xfrm>
        </p:grpSpPr>
        <p:cxnSp>
          <p:nvCxnSpPr>
            <p:cNvPr id="20" name="MH_Other_1"/>
            <p:cNvCxnSpPr/>
            <p:nvPr>
              <p:custDataLst>
                <p:tags r:id="rId3"/>
              </p:custDataLst>
            </p:nvPr>
          </p:nvCxnSpPr>
          <p:spPr>
            <a:xfrm flipH="1">
              <a:off x="752075" y="251194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MH_Other_2"/>
            <p:cNvSpPr/>
            <p:nvPr>
              <p:custDataLst>
                <p:tags r:id="rId4"/>
              </p:custDataLst>
            </p:nvPr>
          </p:nvSpPr>
          <p:spPr>
            <a:xfrm>
              <a:off x="416983" y="2866223"/>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22" name="MH_SubTitle_1"/>
            <p:cNvSpPr txBox="1"/>
            <p:nvPr>
              <p:custDataLst>
                <p:tags r:id="rId5"/>
              </p:custDataLst>
            </p:nvPr>
          </p:nvSpPr>
          <p:spPr>
            <a:xfrm>
              <a:off x="1090122" y="2731625"/>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23" name="MH_Other_3"/>
            <p:cNvSpPr txBox="1">
              <a:spLocks noChangeArrowheads="1"/>
            </p:cNvSpPr>
            <p:nvPr>
              <p:custDataLst>
                <p:tags r:id="rId6"/>
              </p:custDataLst>
            </p:nvPr>
          </p:nvSpPr>
          <p:spPr bwMode="auto">
            <a:xfrm>
              <a:off x="400745" y="2382035"/>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sz="2400" dirty="0">
                  <a:latin typeface="+mn-lt"/>
                  <a:ea typeface="+mn-ea"/>
                </a:rPr>
                <a:t>A</a:t>
              </a:r>
              <a:endParaRPr lang="zh-CN" altLang="en-US" sz="2400" dirty="0">
                <a:latin typeface="+mn-lt"/>
                <a:ea typeface="+mn-ea"/>
              </a:endParaRPr>
            </a:p>
          </p:txBody>
        </p:sp>
      </p:grpSp>
      <p:grpSp>
        <p:nvGrpSpPr>
          <p:cNvPr id="24" name="组合 23"/>
          <p:cNvGrpSpPr/>
          <p:nvPr>
            <p:custDataLst>
              <p:tags r:id="rId7"/>
            </p:custDataLst>
          </p:nvPr>
        </p:nvGrpSpPr>
        <p:grpSpPr>
          <a:xfrm>
            <a:off x="5579750" y="4340047"/>
            <a:ext cx="5082533" cy="1071794"/>
            <a:chOff x="400745" y="3393133"/>
            <a:chExt cx="4494104" cy="947708"/>
          </a:xfrm>
        </p:grpSpPr>
        <p:cxnSp>
          <p:nvCxnSpPr>
            <p:cNvPr id="25" name="MH_Other_4"/>
            <p:cNvCxnSpPr/>
            <p:nvPr>
              <p:custDataLst>
                <p:tags r:id="rId8"/>
              </p:custDataLst>
            </p:nvPr>
          </p:nvCxnSpPr>
          <p:spPr>
            <a:xfrm flipH="1">
              <a:off x="752075" y="3524515"/>
              <a:ext cx="643615" cy="605235"/>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26" name="MH_Other_5"/>
            <p:cNvSpPr/>
            <p:nvPr>
              <p:custDataLst>
                <p:tags r:id="rId9"/>
              </p:custDataLst>
            </p:nvPr>
          </p:nvSpPr>
          <p:spPr>
            <a:xfrm>
              <a:off x="416983" y="3878797"/>
              <a:ext cx="469426" cy="21257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27" name="MH_SubTitle_2"/>
            <p:cNvSpPr txBox="1"/>
            <p:nvPr>
              <p:custDataLst>
                <p:tags r:id="rId10"/>
              </p:custDataLst>
            </p:nvPr>
          </p:nvSpPr>
          <p:spPr>
            <a:xfrm>
              <a:off x="1090122" y="3742722"/>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28" name="MH_Other_6"/>
            <p:cNvSpPr txBox="1">
              <a:spLocks noChangeArrowheads="1"/>
            </p:cNvSpPr>
            <p:nvPr>
              <p:custDataLst>
                <p:tags r:id="rId11"/>
              </p:custDataLst>
            </p:nvPr>
          </p:nvSpPr>
          <p:spPr bwMode="auto">
            <a:xfrm>
              <a:off x="400745" y="3393133"/>
              <a:ext cx="498949" cy="4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B</a:t>
              </a:r>
              <a:endParaRPr lang="zh-CN" altLang="en-US" sz="2400">
                <a:latin typeface="+mn-lt"/>
                <a:ea typeface="+mn-ea"/>
              </a:endParaRPr>
            </a:p>
          </p:txBody>
        </p:sp>
      </p:grpSp>
    </p:spTree>
    <p:custDataLst>
      <p:tags r:id="rId12"/>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custDataLst>
              <p:tags r:id="rId1"/>
            </p:custDataLst>
          </p:nvPr>
        </p:nvGrpSpPr>
        <p:grpSpPr>
          <a:xfrm>
            <a:off x="6271267" y="4817430"/>
            <a:ext cx="5082533" cy="1071796"/>
            <a:chOff x="400745" y="4404230"/>
            <a:chExt cx="4494104" cy="947709"/>
          </a:xfrm>
        </p:grpSpPr>
        <p:cxnSp>
          <p:nvCxnSpPr>
            <p:cNvPr id="29" name="MH_Other_1"/>
            <p:cNvCxnSpPr/>
            <p:nvPr>
              <p:custDataLst>
                <p:tags r:id="rId2"/>
              </p:custDataLst>
            </p:nvPr>
          </p:nvCxnSpPr>
          <p:spPr>
            <a:xfrm flipH="1">
              <a:off x="752075" y="4534135"/>
              <a:ext cx="643615" cy="605235"/>
            </a:xfrm>
            <a:prstGeom prst="line">
              <a:avLst/>
            </a:prstGeom>
            <a:ln w="22225">
              <a:solidFill>
                <a:schemeClr val="accent3"/>
              </a:solidFill>
            </a:ln>
          </p:spPr>
          <p:style>
            <a:lnRef idx="1">
              <a:schemeClr val="accent1"/>
            </a:lnRef>
            <a:fillRef idx="0">
              <a:schemeClr val="accent1"/>
            </a:fillRef>
            <a:effectRef idx="0">
              <a:schemeClr val="accent1"/>
            </a:effectRef>
            <a:fontRef idx="minor">
              <a:schemeClr val="tx1"/>
            </a:fontRef>
          </p:style>
        </p:cxnSp>
        <p:sp>
          <p:nvSpPr>
            <p:cNvPr id="30" name="MH_Other_2"/>
            <p:cNvSpPr/>
            <p:nvPr>
              <p:custDataLst>
                <p:tags r:id="rId3"/>
              </p:custDataLst>
            </p:nvPr>
          </p:nvSpPr>
          <p:spPr>
            <a:xfrm>
              <a:off x="416983" y="4888418"/>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31" name="MH_SubTitle_1"/>
            <p:cNvSpPr txBox="1"/>
            <p:nvPr>
              <p:custDataLst>
                <p:tags r:id="rId4"/>
              </p:custDataLst>
            </p:nvPr>
          </p:nvSpPr>
          <p:spPr>
            <a:xfrm>
              <a:off x="1090122" y="4753820"/>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32" name="MH_Other_3"/>
            <p:cNvSpPr txBox="1">
              <a:spLocks noChangeArrowheads="1"/>
            </p:cNvSpPr>
            <p:nvPr>
              <p:custDataLst>
                <p:tags r:id="rId5"/>
              </p:custDataLst>
            </p:nvPr>
          </p:nvSpPr>
          <p:spPr bwMode="auto">
            <a:xfrm>
              <a:off x="400745" y="4404230"/>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C</a:t>
              </a:r>
              <a:endParaRPr lang="zh-CN" altLang="en-US" sz="2400">
                <a:latin typeface="+mn-lt"/>
                <a:ea typeface="+mn-ea"/>
              </a:endParaRPr>
            </a:p>
          </p:txBody>
        </p:sp>
      </p:grpSp>
      <p:sp>
        <p:nvSpPr>
          <p:cNvPr id="38" name="文本框 37"/>
          <p:cNvSpPr txBox="1"/>
          <p:nvPr>
            <p:custDataLst>
              <p:tags r:id="rId6"/>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a:p>
        </p:txBody>
      </p:sp>
      <p:grpSp>
        <p:nvGrpSpPr>
          <p:cNvPr id="39" name="组合 38"/>
          <p:cNvGrpSpPr/>
          <p:nvPr>
            <p:custDataLst>
              <p:tags r:id="rId7"/>
            </p:custDataLst>
          </p:nvPr>
        </p:nvGrpSpPr>
        <p:grpSpPr>
          <a:xfrm>
            <a:off x="838200" y="2034021"/>
            <a:ext cx="5082533" cy="1071796"/>
            <a:chOff x="400745" y="2382035"/>
            <a:chExt cx="4494104" cy="947709"/>
          </a:xfrm>
        </p:grpSpPr>
        <p:cxnSp>
          <p:nvCxnSpPr>
            <p:cNvPr id="40" name="MH_Other_1"/>
            <p:cNvCxnSpPr/>
            <p:nvPr>
              <p:custDataLst>
                <p:tags r:id="rId8"/>
              </p:custDataLst>
            </p:nvPr>
          </p:nvCxnSpPr>
          <p:spPr>
            <a:xfrm flipH="1">
              <a:off x="752075" y="251194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MH_Other_2"/>
            <p:cNvSpPr/>
            <p:nvPr>
              <p:custDataLst>
                <p:tags r:id="rId9"/>
              </p:custDataLst>
            </p:nvPr>
          </p:nvSpPr>
          <p:spPr>
            <a:xfrm>
              <a:off x="416983" y="2866223"/>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42" name="MH_SubTitle_1"/>
            <p:cNvSpPr txBox="1"/>
            <p:nvPr>
              <p:custDataLst>
                <p:tags r:id="rId10"/>
              </p:custDataLst>
            </p:nvPr>
          </p:nvSpPr>
          <p:spPr>
            <a:xfrm>
              <a:off x="1090122" y="2731625"/>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43" name="MH_Other_3"/>
            <p:cNvSpPr txBox="1">
              <a:spLocks noChangeArrowheads="1"/>
            </p:cNvSpPr>
            <p:nvPr>
              <p:custDataLst>
                <p:tags r:id="rId11"/>
              </p:custDataLst>
            </p:nvPr>
          </p:nvSpPr>
          <p:spPr bwMode="auto">
            <a:xfrm>
              <a:off x="400745" y="2382035"/>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sz="2400" dirty="0">
                  <a:latin typeface="+mn-lt"/>
                  <a:ea typeface="+mn-ea"/>
                </a:rPr>
                <a:t>A</a:t>
              </a:r>
              <a:endParaRPr lang="zh-CN" altLang="en-US" sz="2400" dirty="0">
                <a:latin typeface="+mn-lt"/>
                <a:ea typeface="+mn-ea"/>
              </a:endParaRPr>
            </a:p>
          </p:txBody>
        </p:sp>
      </p:grpSp>
      <p:grpSp>
        <p:nvGrpSpPr>
          <p:cNvPr id="44" name="组合 43"/>
          <p:cNvGrpSpPr/>
          <p:nvPr>
            <p:custDataLst>
              <p:tags r:id="rId12"/>
            </p:custDataLst>
          </p:nvPr>
        </p:nvGrpSpPr>
        <p:grpSpPr>
          <a:xfrm>
            <a:off x="3554733" y="3425647"/>
            <a:ext cx="5082533" cy="1071794"/>
            <a:chOff x="400745" y="3393133"/>
            <a:chExt cx="4494104" cy="947708"/>
          </a:xfrm>
        </p:grpSpPr>
        <p:cxnSp>
          <p:nvCxnSpPr>
            <p:cNvPr id="45" name="MH_Other_4"/>
            <p:cNvCxnSpPr/>
            <p:nvPr>
              <p:custDataLst>
                <p:tags r:id="rId13"/>
              </p:custDataLst>
            </p:nvPr>
          </p:nvCxnSpPr>
          <p:spPr>
            <a:xfrm flipH="1">
              <a:off x="752075" y="3524515"/>
              <a:ext cx="643615" cy="605235"/>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46" name="MH_Other_5"/>
            <p:cNvSpPr/>
            <p:nvPr>
              <p:custDataLst>
                <p:tags r:id="rId14"/>
              </p:custDataLst>
            </p:nvPr>
          </p:nvSpPr>
          <p:spPr>
            <a:xfrm>
              <a:off x="416983" y="3878797"/>
              <a:ext cx="469426" cy="21257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47" name="MH_SubTitle_2"/>
            <p:cNvSpPr txBox="1"/>
            <p:nvPr>
              <p:custDataLst>
                <p:tags r:id="rId15"/>
              </p:custDataLst>
            </p:nvPr>
          </p:nvSpPr>
          <p:spPr>
            <a:xfrm>
              <a:off x="1090122" y="3742722"/>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48" name="MH_Other_6"/>
            <p:cNvSpPr txBox="1">
              <a:spLocks noChangeArrowheads="1"/>
            </p:cNvSpPr>
            <p:nvPr>
              <p:custDataLst>
                <p:tags r:id="rId16"/>
              </p:custDataLst>
            </p:nvPr>
          </p:nvSpPr>
          <p:spPr bwMode="auto">
            <a:xfrm>
              <a:off x="400745" y="3393133"/>
              <a:ext cx="498949" cy="4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B</a:t>
              </a:r>
              <a:endParaRPr lang="zh-CN" altLang="en-US" sz="2400">
                <a:latin typeface="+mn-lt"/>
                <a:ea typeface="+mn-ea"/>
              </a:endParaRPr>
            </a:p>
          </p:txBody>
        </p:sp>
      </p:grpSp>
    </p:spTree>
    <p:custDataLst>
      <p:tags r:id="rId17"/>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custDataLst>
              <p:tags r:id="rId1"/>
            </p:custDataLst>
          </p:nvPr>
        </p:nvGrpSpPr>
        <p:grpSpPr>
          <a:xfrm>
            <a:off x="838200" y="2643621"/>
            <a:ext cx="5082533" cy="1071796"/>
            <a:chOff x="400745" y="2382035"/>
            <a:chExt cx="4494104" cy="947709"/>
          </a:xfrm>
        </p:grpSpPr>
        <p:cxnSp>
          <p:nvCxnSpPr>
            <p:cNvPr id="24" name="MH_Other_1"/>
            <p:cNvCxnSpPr/>
            <p:nvPr>
              <p:custDataLst>
                <p:tags r:id="rId2"/>
              </p:custDataLst>
            </p:nvPr>
          </p:nvCxnSpPr>
          <p:spPr>
            <a:xfrm flipH="1">
              <a:off x="752075" y="251194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MH_Other_2"/>
            <p:cNvSpPr/>
            <p:nvPr>
              <p:custDataLst>
                <p:tags r:id="rId3"/>
              </p:custDataLst>
            </p:nvPr>
          </p:nvSpPr>
          <p:spPr>
            <a:xfrm>
              <a:off x="416983" y="2866223"/>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26" name="MH_SubTitle_1"/>
            <p:cNvSpPr txBox="1"/>
            <p:nvPr>
              <p:custDataLst>
                <p:tags r:id="rId4"/>
              </p:custDataLst>
            </p:nvPr>
          </p:nvSpPr>
          <p:spPr>
            <a:xfrm>
              <a:off x="1090122" y="2731625"/>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27" name="MH_Other_3"/>
            <p:cNvSpPr txBox="1">
              <a:spLocks noChangeArrowheads="1"/>
            </p:cNvSpPr>
            <p:nvPr>
              <p:custDataLst>
                <p:tags r:id="rId5"/>
              </p:custDataLst>
            </p:nvPr>
          </p:nvSpPr>
          <p:spPr bwMode="auto">
            <a:xfrm>
              <a:off x="400745" y="2382035"/>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sz="2400" dirty="0">
                  <a:latin typeface="+mn-lt"/>
                  <a:ea typeface="+mn-ea"/>
                </a:rPr>
                <a:t>A</a:t>
              </a:r>
              <a:endParaRPr lang="zh-CN" altLang="en-US" sz="2400" dirty="0">
                <a:latin typeface="+mn-lt"/>
                <a:ea typeface="+mn-ea"/>
              </a:endParaRPr>
            </a:p>
          </p:txBody>
        </p:sp>
      </p:grpSp>
      <p:grpSp>
        <p:nvGrpSpPr>
          <p:cNvPr id="28" name="组合 27"/>
          <p:cNvGrpSpPr/>
          <p:nvPr>
            <p:custDataLst>
              <p:tags r:id="rId6"/>
            </p:custDataLst>
          </p:nvPr>
        </p:nvGrpSpPr>
        <p:grpSpPr>
          <a:xfrm>
            <a:off x="6271267" y="2641302"/>
            <a:ext cx="5082533" cy="1071794"/>
            <a:chOff x="400745" y="3393133"/>
            <a:chExt cx="4494104" cy="947708"/>
          </a:xfrm>
        </p:grpSpPr>
        <p:cxnSp>
          <p:nvCxnSpPr>
            <p:cNvPr id="29" name="MH_Other_4"/>
            <p:cNvCxnSpPr/>
            <p:nvPr>
              <p:custDataLst>
                <p:tags r:id="rId7"/>
              </p:custDataLst>
            </p:nvPr>
          </p:nvCxnSpPr>
          <p:spPr>
            <a:xfrm flipH="1">
              <a:off x="752075" y="3524515"/>
              <a:ext cx="643615" cy="605235"/>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MH_Other_5"/>
            <p:cNvSpPr/>
            <p:nvPr>
              <p:custDataLst>
                <p:tags r:id="rId8"/>
              </p:custDataLst>
            </p:nvPr>
          </p:nvSpPr>
          <p:spPr>
            <a:xfrm>
              <a:off x="416983" y="3878797"/>
              <a:ext cx="469426" cy="21257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31" name="MH_SubTitle_2"/>
            <p:cNvSpPr txBox="1"/>
            <p:nvPr>
              <p:custDataLst>
                <p:tags r:id="rId9"/>
              </p:custDataLst>
            </p:nvPr>
          </p:nvSpPr>
          <p:spPr>
            <a:xfrm>
              <a:off x="1090122" y="3742722"/>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32" name="MH_Other_6"/>
            <p:cNvSpPr txBox="1">
              <a:spLocks noChangeArrowheads="1"/>
            </p:cNvSpPr>
            <p:nvPr>
              <p:custDataLst>
                <p:tags r:id="rId10"/>
              </p:custDataLst>
            </p:nvPr>
          </p:nvSpPr>
          <p:spPr bwMode="auto">
            <a:xfrm>
              <a:off x="400745" y="3393133"/>
              <a:ext cx="498949" cy="4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B</a:t>
              </a:r>
              <a:endParaRPr lang="zh-CN" altLang="en-US" sz="2400">
                <a:latin typeface="+mn-lt"/>
                <a:ea typeface="+mn-ea"/>
              </a:endParaRPr>
            </a:p>
          </p:txBody>
        </p:sp>
      </p:grpSp>
      <p:grpSp>
        <p:nvGrpSpPr>
          <p:cNvPr id="33" name="组合 32"/>
          <p:cNvGrpSpPr/>
          <p:nvPr>
            <p:custDataLst>
              <p:tags r:id="rId11"/>
            </p:custDataLst>
          </p:nvPr>
        </p:nvGrpSpPr>
        <p:grpSpPr>
          <a:xfrm>
            <a:off x="838200" y="4449472"/>
            <a:ext cx="5082533" cy="1071796"/>
            <a:chOff x="400745" y="4404230"/>
            <a:chExt cx="4494104" cy="947709"/>
          </a:xfrm>
        </p:grpSpPr>
        <p:cxnSp>
          <p:nvCxnSpPr>
            <p:cNvPr id="34" name="MH_Other_1"/>
            <p:cNvCxnSpPr/>
            <p:nvPr>
              <p:custDataLst>
                <p:tags r:id="rId12"/>
              </p:custDataLst>
            </p:nvPr>
          </p:nvCxnSpPr>
          <p:spPr>
            <a:xfrm flipH="1">
              <a:off x="752075" y="4534135"/>
              <a:ext cx="643615" cy="605235"/>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MH_Other_2"/>
            <p:cNvSpPr/>
            <p:nvPr>
              <p:custDataLst>
                <p:tags r:id="rId13"/>
              </p:custDataLst>
            </p:nvPr>
          </p:nvSpPr>
          <p:spPr>
            <a:xfrm>
              <a:off x="416983" y="4888418"/>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36" name="MH_SubTitle_1"/>
            <p:cNvSpPr txBox="1"/>
            <p:nvPr>
              <p:custDataLst>
                <p:tags r:id="rId14"/>
              </p:custDataLst>
            </p:nvPr>
          </p:nvSpPr>
          <p:spPr>
            <a:xfrm>
              <a:off x="1090122" y="4753820"/>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37" name="MH_Other_3"/>
            <p:cNvSpPr txBox="1">
              <a:spLocks noChangeArrowheads="1"/>
            </p:cNvSpPr>
            <p:nvPr>
              <p:custDataLst>
                <p:tags r:id="rId15"/>
              </p:custDataLst>
            </p:nvPr>
          </p:nvSpPr>
          <p:spPr bwMode="auto">
            <a:xfrm>
              <a:off x="400745" y="4404230"/>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C</a:t>
              </a:r>
              <a:endParaRPr lang="zh-CN" altLang="en-US" sz="2400">
                <a:latin typeface="+mn-lt"/>
                <a:ea typeface="+mn-ea"/>
              </a:endParaRPr>
            </a:p>
          </p:txBody>
        </p:sp>
      </p:grpSp>
      <p:grpSp>
        <p:nvGrpSpPr>
          <p:cNvPr id="38" name="组合 37"/>
          <p:cNvGrpSpPr/>
          <p:nvPr>
            <p:custDataLst>
              <p:tags r:id="rId16"/>
            </p:custDataLst>
          </p:nvPr>
        </p:nvGrpSpPr>
        <p:grpSpPr>
          <a:xfrm>
            <a:off x="6271267" y="4449474"/>
            <a:ext cx="5082533" cy="1071794"/>
            <a:chOff x="400745" y="5415328"/>
            <a:chExt cx="4494104" cy="947708"/>
          </a:xfrm>
        </p:grpSpPr>
        <p:cxnSp>
          <p:nvCxnSpPr>
            <p:cNvPr id="39" name="MH_Other_4"/>
            <p:cNvCxnSpPr/>
            <p:nvPr>
              <p:custDataLst>
                <p:tags r:id="rId17"/>
              </p:custDataLst>
            </p:nvPr>
          </p:nvCxnSpPr>
          <p:spPr>
            <a:xfrm flipH="1">
              <a:off x="752075" y="554671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MH_Other_5"/>
            <p:cNvSpPr/>
            <p:nvPr>
              <p:custDataLst>
                <p:tags r:id="rId18"/>
              </p:custDataLst>
            </p:nvPr>
          </p:nvSpPr>
          <p:spPr>
            <a:xfrm>
              <a:off x="416983" y="5900992"/>
              <a:ext cx="469426" cy="21257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41" name="MH_SubTitle_2"/>
            <p:cNvSpPr txBox="1"/>
            <p:nvPr>
              <p:custDataLst>
                <p:tags r:id="rId19"/>
              </p:custDataLst>
            </p:nvPr>
          </p:nvSpPr>
          <p:spPr>
            <a:xfrm>
              <a:off x="1090122" y="5764917"/>
              <a:ext cx="3804727" cy="598119"/>
            </a:xfrm>
            <a:prstGeom prst="rect">
              <a:avLst/>
            </a:prstGeom>
            <a:noFill/>
          </p:spPr>
          <p:txBody>
            <a:bodyPr anchor="ctr">
              <a:normAutofit/>
            </a:bodyPr>
            <a:lstStyle/>
            <a:p>
              <a:pPr>
                <a:defRPr/>
              </a:pPr>
              <a:r>
                <a:rPr lang="da-DK" altLang="zh-CN" sz="200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42" name="MH_Other_6"/>
            <p:cNvSpPr txBox="1">
              <a:spLocks noChangeArrowheads="1"/>
            </p:cNvSpPr>
            <p:nvPr>
              <p:custDataLst>
                <p:tags r:id="rId20"/>
              </p:custDataLst>
            </p:nvPr>
          </p:nvSpPr>
          <p:spPr bwMode="auto">
            <a:xfrm>
              <a:off x="400745" y="5415328"/>
              <a:ext cx="498949" cy="4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D</a:t>
              </a:r>
              <a:endParaRPr lang="zh-CN" altLang="en-US" sz="2400">
                <a:latin typeface="+mn-lt"/>
                <a:ea typeface="+mn-ea"/>
              </a:endParaRPr>
            </a:p>
          </p:txBody>
        </p:sp>
      </p:grpSp>
      <p:sp>
        <p:nvSpPr>
          <p:cNvPr id="53" name="文本框 52"/>
          <p:cNvSpPr txBox="1"/>
          <p:nvPr>
            <p:custDataLst>
              <p:tags r:id="rId21"/>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a:p>
        </p:txBody>
      </p:sp>
    </p:spTree>
    <p:custDataLst>
      <p:tags r:id="rId22"/>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custDataLst>
              <p:tags r:id="rId1"/>
            </p:custDataLst>
          </p:nvPr>
        </p:nvGrpSpPr>
        <p:grpSpPr>
          <a:xfrm>
            <a:off x="838200" y="2034021"/>
            <a:ext cx="5082533" cy="1071796"/>
            <a:chOff x="400745" y="2382035"/>
            <a:chExt cx="4494104" cy="947709"/>
          </a:xfrm>
        </p:grpSpPr>
        <p:cxnSp>
          <p:nvCxnSpPr>
            <p:cNvPr id="29" name="MH_Other_1"/>
            <p:cNvCxnSpPr/>
            <p:nvPr>
              <p:custDataLst>
                <p:tags r:id="rId2"/>
              </p:custDataLst>
            </p:nvPr>
          </p:nvCxnSpPr>
          <p:spPr>
            <a:xfrm flipH="1">
              <a:off x="752075" y="251194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MH_Other_2"/>
            <p:cNvSpPr/>
            <p:nvPr>
              <p:custDataLst>
                <p:tags r:id="rId3"/>
              </p:custDataLst>
            </p:nvPr>
          </p:nvSpPr>
          <p:spPr>
            <a:xfrm>
              <a:off x="416983" y="2866223"/>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31" name="MH_SubTitle_1"/>
            <p:cNvSpPr txBox="1"/>
            <p:nvPr>
              <p:custDataLst>
                <p:tags r:id="rId4"/>
              </p:custDataLst>
            </p:nvPr>
          </p:nvSpPr>
          <p:spPr>
            <a:xfrm>
              <a:off x="1090122" y="2731625"/>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32" name="MH_Other_3"/>
            <p:cNvSpPr txBox="1">
              <a:spLocks noChangeArrowheads="1"/>
            </p:cNvSpPr>
            <p:nvPr>
              <p:custDataLst>
                <p:tags r:id="rId5"/>
              </p:custDataLst>
            </p:nvPr>
          </p:nvSpPr>
          <p:spPr bwMode="auto">
            <a:xfrm>
              <a:off x="400745" y="2382035"/>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sz="2400" dirty="0">
                  <a:latin typeface="+mn-lt"/>
                  <a:ea typeface="+mn-ea"/>
                </a:rPr>
                <a:t>A</a:t>
              </a:r>
              <a:endParaRPr lang="zh-CN" altLang="en-US" sz="2400" dirty="0">
                <a:latin typeface="+mn-lt"/>
                <a:ea typeface="+mn-ea"/>
              </a:endParaRPr>
            </a:p>
          </p:txBody>
        </p:sp>
      </p:grpSp>
      <p:grpSp>
        <p:nvGrpSpPr>
          <p:cNvPr id="33" name="组合 32"/>
          <p:cNvGrpSpPr/>
          <p:nvPr>
            <p:custDataLst>
              <p:tags r:id="rId6"/>
            </p:custDataLst>
          </p:nvPr>
        </p:nvGrpSpPr>
        <p:grpSpPr>
          <a:xfrm>
            <a:off x="6271267" y="2031702"/>
            <a:ext cx="5082533" cy="1071794"/>
            <a:chOff x="400745" y="3393133"/>
            <a:chExt cx="4494104" cy="947708"/>
          </a:xfrm>
        </p:grpSpPr>
        <p:cxnSp>
          <p:nvCxnSpPr>
            <p:cNvPr id="34" name="MH_Other_4"/>
            <p:cNvCxnSpPr/>
            <p:nvPr>
              <p:custDataLst>
                <p:tags r:id="rId7"/>
              </p:custDataLst>
            </p:nvPr>
          </p:nvCxnSpPr>
          <p:spPr>
            <a:xfrm flipH="1">
              <a:off x="752075" y="3524515"/>
              <a:ext cx="643615" cy="605235"/>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MH_Other_5"/>
            <p:cNvSpPr/>
            <p:nvPr>
              <p:custDataLst>
                <p:tags r:id="rId8"/>
              </p:custDataLst>
            </p:nvPr>
          </p:nvSpPr>
          <p:spPr>
            <a:xfrm>
              <a:off x="416983" y="3878797"/>
              <a:ext cx="469426" cy="21257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36" name="MH_SubTitle_2"/>
            <p:cNvSpPr txBox="1"/>
            <p:nvPr>
              <p:custDataLst>
                <p:tags r:id="rId9"/>
              </p:custDataLst>
            </p:nvPr>
          </p:nvSpPr>
          <p:spPr>
            <a:xfrm>
              <a:off x="1090122" y="3742722"/>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37" name="MH_Other_6"/>
            <p:cNvSpPr txBox="1">
              <a:spLocks noChangeArrowheads="1"/>
            </p:cNvSpPr>
            <p:nvPr>
              <p:custDataLst>
                <p:tags r:id="rId10"/>
              </p:custDataLst>
            </p:nvPr>
          </p:nvSpPr>
          <p:spPr bwMode="auto">
            <a:xfrm>
              <a:off x="400745" y="3393133"/>
              <a:ext cx="498949" cy="4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B</a:t>
              </a:r>
              <a:endParaRPr lang="zh-CN" altLang="en-US" sz="2400">
                <a:latin typeface="+mn-lt"/>
                <a:ea typeface="+mn-ea"/>
              </a:endParaRPr>
            </a:p>
          </p:txBody>
        </p:sp>
      </p:grpSp>
      <p:grpSp>
        <p:nvGrpSpPr>
          <p:cNvPr id="38" name="组合 37"/>
          <p:cNvGrpSpPr/>
          <p:nvPr>
            <p:custDataLst>
              <p:tags r:id="rId11"/>
            </p:custDataLst>
          </p:nvPr>
        </p:nvGrpSpPr>
        <p:grpSpPr>
          <a:xfrm>
            <a:off x="838200" y="3498858"/>
            <a:ext cx="5082533" cy="1071796"/>
            <a:chOff x="400745" y="4404230"/>
            <a:chExt cx="4494104" cy="947709"/>
          </a:xfrm>
        </p:grpSpPr>
        <p:cxnSp>
          <p:nvCxnSpPr>
            <p:cNvPr id="43" name="MH_Other_1"/>
            <p:cNvCxnSpPr/>
            <p:nvPr>
              <p:custDataLst>
                <p:tags r:id="rId12"/>
              </p:custDataLst>
            </p:nvPr>
          </p:nvCxnSpPr>
          <p:spPr>
            <a:xfrm flipH="1">
              <a:off x="752075" y="4534135"/>
              <a:ext cx="643615" cy="605235"/>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48" name="MH_Other_2"/>
            <p:cNvSpPr/>
            <p:nvPr>
              <p:custDataLst>
                <p:tags r:id="rId13"/>
              </p:custDataLst>
            </p:nvPr>
          </p:nvSpPr>
          <p:spPr>
            <a:xfrm>
              <a:off x="416983" y="4888418"/>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53" name="MH_SubTitle_1"/>
            <p:cNvSpPr txBox="1"/>
            <p:nvPr>
              <p:custDataLst>
                <p:tags r:id="rId14"/>
              </p:custDataLst>
            </p:nvPr>
          </p:nvSpPr>
          <p:spPr>
            <a:xfrm>
              <a:off x="1090122" y="4753820"/>
              <a:ext cx="3804727" cy="598119"/>
            </a:xfrm>
            <a:prstGeom prst="rect">
              <a:avLst/>
            </a:prstGeom>
            <a:noFill/>
          </p:spPr>
          <p:txBody>
            <a:bodyPr anchor="ctr">
              <a:normAutofit/>
            </a:bodyPr>
            <a:lstStyle/>
            <a:p>
              <a:pPr>
                <a:defRPr/>
              </a:pPr>
              <a:r>
                <a:rPr lang="da-DK" altLang="zh-CN" sz="200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54" name="MH_Other_3"/>
            <p:cNvSpPr txBox="1">
              <a:spLocks noChangeArrowheads="1"/>
            </p:cNvSpPr>
            <p:nvPr>
              <p:custDataLst>
                <p:tags r:id="rId15"/>
              </p:custDataLst>
            </p:nvPr>
          </p:nvSpPr>
          <p:spPr bwMode="auto">
            <a:xfrm>
              <a:off x="400745" y="4404230"/>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C</a:t>
              </a:r>
              <a:endParaRPr lang="zh-CN" altLang="en-US" sz="2400">
                <a:latin typeface="+mn-lt"/>
                <a:ea typeface="+mn-ea"/>
              </a:endParaRPr>
            </a:p>
          </p:txBody>
        </p:sp>
      </p:grpSp>
      <p:grpSp>
        <p:nvGrpSpPr>
          <p:cNvPr id="55" name="组合 54"/>
          <p:cNvGrpSpPr/>
          <p:nvPr>
            <p:custDataLst>
              <p:tags r:id="rId16"/>
            </p:custDataLst>
          </p:nvPr>
        </p:nvGrpSpPr>
        <p:grpSpPr>
          <a:xfrm>
            <a:off x="6271267" y="3498860"/>
            <a:ext cx="5082533" cy="1071794"/>
            <a:chOff x="400745" y="5415328"/>
            <a:chExt cx="4494104" cy="947708"/>
          </a:xfrm>
        </p:grpSpPr>
        <p:cxnSp>
          <p:nvCxnSpPr>
            <p:cNvPr id="56" name="MH_Other_4"/>
            <p:cNvCxnSpPr/>
            <p:nvPr>
              <p:custDataLst>
                <p:tags r:id="rId17"/>
              </p:custDataLst>
            </p:nvPr>
          </p:nvCxnSpPr>
          <p:spPr>
            <a:xfrm flipH="1">
              <a:off x="752075" y="554671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7" name="MH_Other_5"/>
            <p:cNvSpPr/>
            <p:nvPr>
              <p:custDataLst>
                <p:tags r:id="rId18"/>
              </p:custDataLst>
            </p:nvPr>
          </p:nvSpPr>
          <p:spPr>
            <a:xfrm>
              <a:off x="416983" y="5900992"/>
              <a:ext cx="469426" cy="21257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58" name="MH_SubTitle_2"/>
            <p:cNvSpPr txBox="1"/>
            <p:nvPr>
              <p:custDataLst>
                <p:tags r:id="rId19"/>
              </p:custDataLst>
            </p:nvPr>
          </p:nvSpPr>
          <p:spPr>
            <a:xfrm>
              <a:off x="1090122" y="5764917"/>
              <a:ext cx="3804727" cy="598119"/>
            </a:xfrm>
            <a:prstGeom prst="rect">
              <a:avLst/>
            </a:prstGeom>
            <a:noFill/>
          </p:spPr>
          <p:txBody>
            <a:bodyPr anchor="ctr">
              <a:normAutofit/>
            </a:bodyPr>
            <a:lstStyle/>
            <a:p>
              <a:pPr>
                <a:defRPr/>
              </a:pPr>
              <a:r>
                <a:rPr lang="da-DK" altLang="zh-CN" sz="200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59" name="MH_Other_6"/>
            <p:cNvSpPr txBox="1">
              <a:spLocks noChangeArrowheads="1"/>
            </p:cNvSpPr>
            <p:nvPr>
              <p:custDataLst>
                <p:tags r:id="rId20"/>
              </p:custDataLst>
            </p:nvPr>
          </p:nvSpPr>
          <p:spPr bwMode="auto">
            <a:xfrm>
              <a:off x="400745" y="5415328"/>
              <a:ext cx="498949" cy="4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D</a:t>
              </a:r>
              <a:endParaRPr lang="zh-CN" altLang="en-US" sz="2400">
                <a:latin typeface="+mn-lt"/>
                <a:ea typeface="+mn-ea"/>
              </a:endParaRPr>
            </a:p>
          </p:txBody>
        </p:sp>
      </p:grpSp>
      <p:grpSp>
        <p:nvGrpSpPr>
          <p:cNvPr id="60" name="组合 59"/>
          <p:cNvGrpSpPr/>
          <p:nvPr>
            <p:custDataLst>
              <p:tags r:id="rId21"/>
            </p:custDataLst>
          </p:nvPr>
        </p:nvGrpSpPr>
        <p:grpSpPr>
          <a:xfrm>
            <a:off x="838200" y="4817430"/>
            <a:ext cx="5082533" cy="1071796"/>
            <a:chOff x="400745" y="6426425"/>
            <a:chExt cx="4494104" cy="947709"/>
          </a:xfrm>
        </p:grpSpPr>
        <p:cxnSp>
          <p:nvCxnSpPr>
            <p:cNvPr id="61" name="MH_Other_1"/>
            <p:cNvCxnSpPr/>
            <p:nvPr>
              <p:custDataLst>
                <p:tags r:id="rId22"/>
              </p:custDataLst>
            </p:nvPr>
          </p:nvCxnSpPr>
          <p:spPr>
            <a:xfrm flipH="1">
              <a:off x="752075" y="655633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62" name="MH_Other_2"/>
            <p:cNvSpPr/>
            <p:nvPr>
              <p:custDataLst>
                <p:tags r:id="rId23"/>
              </p:custDataLst>
            </p:nvPr>
          </p:nvSpPr>
          <p:spPr>
            <a:xfrm>
              <a:off x="416983" y="6910613"/>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63" name="MH_SubTitle_1"/>
            <p:cNvSpPr txBox="1"/>
            <p:nvPr>
              <p:custDataLst>
                <p:tags r:id="rId24"/>
              </p:custDataLst>
            </p:nvPr>
          </p:nvSpPr>
          <p:spPr>
            <a:xfrm>
              <a:off x="1090122" y="6776015"/>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64" name="MH_Other_3"/>
            <p:cNvSpPr txBox="1">
              <a:spLocks noChangeArrowheads="1"/>
            </p:cNvSpPr>
            <p:nvPr>
              <p:custDataLst>
                <p:tags r:id="rId25"/>
              </p:custDataLst>
            </p:nvPr>
          </p:nvSpPr>
          <p:spPr bwMode="auto">
            <a:xfrm>
              <a:off x="400745" y="6426425"/>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E</a:t>
              </a:r>
              <a:endParaRPr lang="zh-CN" altLang="en-US" sz="2400">
                <a:latin typeface="+mn-lt"/>
                <a:ea typeface="+mn-ea"/>
              </a:endParaRPr>
            </a:p>
          </p:txBody>
        </p:sp>
      </p:grpSp>
      <p:sp>
        <p:nvSpPr>
          <p:cNvPr id="70" name="文本框 69"/>
          <p:cNvSpPr txBox="1"/>
          <p:nvPr>
            <p:custDataLst>
              <p:tags r:id="rId26"/>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27"/>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838200" y="2034021"/>
            <a:ext cx="5082533" cy="1071796"/>
            <a:chOff x="400745" y="2382035"/>
            <a:chExt cx="4494104" cy="947709"/>
          </a:xfrm>
        </p:grpSpPr>
        <p:cxnSp>
          <p:nvCxnSpPr>
            <p:cNvPr id="4" name="MH_Other_1"/>
            <p:cNvCxnSpPr/>
            <p:nvPr>
              <p:custDataLst>
                <p:tags r:id="rId2"/>
              </p:custDataLst>
            </p:nvPr>
          </p:nvCxnSpPr>
          <p:spPr>
            <a:xfrm flipH="1">
              <a:off x="752075" y="251194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MH_Other_2"/>
            <p:cNvSpPr/>
            <p:nvPr>
              <p:custDataLst>
                <p:tags r:id="rId3"/>
              </p:custDataLst>
            </p:nvPr>
          </p:nvSpPr>
          <p:spPr>
            <a:xfrm>
              <a:off x="416983" y="2866223"/>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6" name="MH_SubTitle_1"/>
            <p:cNvSpPr txBox="1"/>
            <p:nvPr>
              <p:custDataLst>
                <p:tags r:id="rId4"/>
              </p:custDataLst>
            </p:nvPr>
          </p:nvSpPr>
          <p:spPr>
            <a:xfrm>
              <a:off x="1090122" y="2731625"/>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6150" name="MH_Other_3"/>
            <p:cNvSpPr txBox="1">
              <a:spLocks noChangeArrowheads="1"/>
            </p:cNvSpPr>
            <p:nvPr>
              <p:custDataLst>
                <p:tags r:id="rId5"/>
              </p:custDataLst>
            </p:nvPr>
          </p:nvSpPr>
          <p:spPr bwMode="auto">
            <a:xfrm>
              <a:off x="400745" y="2382035"/>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sz="2400" dirty="0">
                  <a:latin typeface="+mn-lt"/>
                  <a:ea typeface="+mn-ea"/>
                </a:rPr>
                <a:t>A</a:t>
              </a:r>
              <a:endParaRPr lang="zh-CN" altLang="en-US" sz="2400" dirty="0">
                <a:latin typeface="+mn-lt"/>
                <a:ea typeface="+mn-ea"/>
              </a:endParaRPr>
            </a:p>
          </p:txBody>
        </p:sp>
      </p:grpSp>
      <p:grpSp>
        <p:nvGrpSpPr>
          <p:cNvPr id="3" name="组合 2"/>
          <p:cNvGrpSpPr/>
          <p:nvPr>
            <p:custDataLst>
              <p:tags r:id="rId6"/>
            </p:custDataLst>
          </p:nvPr>
        </p:nvGrpSpPr>
        <p:grpSpPr>
          <a:xfrm>
            <a:off x="6271267" y="2031702"/>
            <a:ext cx="5082533" cy="1071794"/>
            <a:chOff x="400745" y="3393133"/>
            <a:chExt cx="4494104" cy="947708"/>
          </a:xfrm>
        </p:grpSpPr>
        <p:cxnSp>
          <p:nvCxnSpPr>
            <p:cNvPr id="9" name="MH_Other_4"/>
            <p:cNvCxnSpPr/>
            <p:nvPr>
              <p:custDataLst>
                <p:tags r:id="rId7"/>
              </p:custDataLst>
            </p:nvPr>
          </p:nvCxnSpPr>
          <p:spPr>
            <a:xfrm flipH="1">
              <a:off x="752075" y="3524515"/>
              <a:ext cx="643615" cy="605235"/>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MH_Other_5"/>
            <p:cNvSpPr/>
            <p:nvPr>
              <p:custDataLst>
                <p:tags r:id="rId8"/>
              </p:custDataLst>
            </p:nvPr>
          </p:nvSpPr>
          <p:spPr>
            <a:xfrm>
              <a:off x="416983" y="3878797"/>
              <a:ext cx="469426" cy="21257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12" name="MH_SubTitle_2"/>
            <p:cNvSpPr txBox="1"/>
            <p:nvPr>
              <p:custDataLst>
                <p:tags r:id="rId9"/>
              </p:custDataLst>
            </p:nvPr>
          </p:nvSpPr>
          <p:spPr>
            <a:xfrm>
              <a:off x="1090122" y="3742722"/>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6154" name="MH_Other_6"/>
            <p:cNvSpPr txBox="1">
              <a:spLocks noChangeArrowheads="1"/>
            </p:cNvSpPr>
            <p:nvPr>
              <p:custDataLst>
                <p:tags r:id="rId10"/>
              </p:custDataLst>
            </p:nvPr>
          </p:nvSpPr>
          <p:spPr bwMode="auto">
            <a:xfrm>
              <a:off x="400745" y="3393133"/>
              <a:ext cx="498949" cy="4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B</a:t>
              </a:r>
              <a:endParaRPr lang="zh-CN" altLang="en-US" sz="2400">
                <a:latin typeface="+mn-lt"/>
                <a:ea typeface="+mn-ea"/>
              </a:endParaRPr>
            </a:p>
          </p:txBody>
        </p:sp>
      </p:grpSp>
      <p:grpSp>
        <p:nvGrpSpPr>
          <p:cNvPr id="7" name="组合 6"/>
          <p:cNvGrpSpPr/>
          <p:nvPr>
            <p:custDataLst>
              <p:tags r:id="rId11"/>
            </p:custDataLst>
          </p:nvPr>
        </p:nvGrpSpPr>
        <p:grpSpPr>
          <a:xfrm>
            <a:off x="835481" y="3498858"/>
            <a:ext cx="5082533" cy="1071796"/>
            <a:chOff x="400745" y="4404230"/>
            <a:chExt cx="4494104" cy="947709"/>
          </a:xfrm>
        </p:grpSpPr>
        <p:cxnSp>
          <p:nvCxnSpPr>
            <p:cNvPr id="39" name="MH_Other_1"/>
            <p:cNvCxnSpPr/>
            <p:nvPr>
              <p:custDataLst>
                <p:tags r:id="rId12"/>
              </p:custDataLst>
            </p:nvPr>
          </p:nvCxnSpPr>
          <p:spPr>
            <a:xfrm flipH="1">
              <a:off x="752075" y="4534135"/>
              <a:ext cx="643615" cy="605235"/>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MH_Other_2"/>
            <p:cNvSpPr/>
            <p:nvPr>
              <p:custDataLst>
                <p:tags r:id="rId13"/>
              </p:custDataLst>
            </p:nvPr>
          </p:nvSpPr>
          <p:spPr>
            <a:xfrm>
              <a:off x="416983" y="4888418"/>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41" name="MH_SubTitle_1"/>
            <p:cNvSpPr txBox="1"/>
            <p:nvPr>
              <p:custDataLst>
                <p:tags r:id="rId14"/>
              </p:custDataLst>
            </p:nvPr>
          </p:nvSpPr>
          <p:spPr>
            <a:xfrm>
              <a:off x="1090122" y="4753820"/>
              <a:ext cx="3804727" cy="598119"/>
            </a:xfrm>
            <a:prstGeom prst="rect">
              <a:avLst/>
            </a:prstGeom>
            <a:noFill/>
          </p:spPr>
          <p:txBody>
            <a:bodyPr anchor="ctr">
              <a:normAutofit/>
            </a:bodyPr>
            <a:lstStyle/>
            <a:p>
              <a:pPr>
                <a:defRPr/>
              </a:pPr>
              <a:r>
                <a:rPr lang="da-DK" altLang="zh-CN" sz="200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42" name="MH_Other_3"/>
            <p:cNvSpPr txBox="1">
              <a:spLocks noChangeArrowheads="1"/>
            </p:cNvSpPr>
            <p:nvPr>
              <p:custDataLst>
                <p:tags r:id="rId15"/>
              </p:custDataLst>
            </p:nvPr>
          </p:nvSpPr>
          <p:spPr bwMode="auto">
            <a:xfrm>
              <a:off x="400745" y="4404230"/>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C</a:t>
              </a:r>
              <a:endParaRPr lang="zh-CN" altLang="en-US" sz="2400">
                <a:latin typeface="+mn-lt"/>
                <a:ea typeface="+mn-ea"/>
              </a:endParaRPr>
            </a:p>
          </p:txBody>
        </p:sp>
      </p:grpSp>
      <p:grpSp>
        <p:nvGrpSpPr>
          <p:cNvPr id="8" name="组合 7"/>
          <p:cNvGrpSpPr/>
          <p:nvPr>
            <p:custDataLst>
              <p:tags r:id="rId16"/>
            </p:custDataLst>
          </p:nvPr>
        </p:nvGrpSpPr>
        <p:grpSpPr>
          <a:xfrm>
            <a:off x="6271267" y="3498860"/>
            <a:ext cx="5082533" cy="1071794"/>
            <a:chOff x="400745" y="5415328"/>
            <a:chExt cx="4494104" cy="947708"/>
          </a:xfrm>
        </p:grpSpPr>
        <p:cxnSp>
          <p:nvCxnSpPr>
            <p:cNvPr id="44" name="MH_Other_4"/>
            <p:cNvCxnSpPr/>
            <p:nvPr>
              <p:custDataLst>
                <p:tags r:id="rId17"/>
              </p:custDataLst>
            </p:nvPr>
          </p:nvCxnSpPr>
          <p:spPr>
            <a:xfrm flipH="1">
              <a:off x="752075" y="554671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MH_Other_5"/>
            <p:cNvSpPr/>
            <p:nvPr>
              <p:custDataLst>
                <p:tags r:id="rId18"/>
              </p:custDataLst>
            </p:nvPr>
          </p:nvSpPr>
          <p:spPr>
            <a:xfrm>
              <a:off x="416983" y="5900992"/>
              <a:ext cx="469426" cy="21257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46" name="MH_SubTitle_2"/>
            <p:cNvSpPr txBox="1"/>
            <p:nvPr>
              <p:custDataLst>
                <p:tags r:id="rId19"/>
              </p:custDataLst>
            </p:nvPr>
          </p:nvSpPr>
          <p:spPr>
            <a:xfrm>
              <a:off x="1090122" y="5764917"/>
              <a:ext cx="3804727" cy="598119"/>
            </a:xfrm>
            <a:prstGeom prst="rect">
              <a:avLst/>
            </a:prstGeom>
            <a:noFill/>
          </p:spPr>
          <p:txBody>
            <a:bodyPr anchor="ctr">
              <a:normAutofit/>
            </a:bodyPr>
            <a:lstStyle/>
            <a:p>
              <a:pPr>
                <a:defRPr/>
              </a:pPr>
              <a:r>
                <a:rPr lang="da-DK" altLang="zh-CN" sz="200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47" name="MH_Other_6"/>
            <p:cNvSpPr txBox="1">
              <a:spLocks noChangeArrowheads="1"/>
            </p:cNvSpPr>
            <p:nvPr>
              <p:custDataLst>
                <p:tags r:id="rId20"/>
              </p:custDataLst>
            </p:nvPr>
          </p:nvSpPr>
          <p:spPr bwMode="auto">
            <a:xfrm>
              <a:off x="400745" y="5415328"/>
              <a:ext cx="498949" cy="4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D</a:t>
              </a:r>
              <a:endParaRPr lang="zh-CN" altLang="en-US" sz="2400">
                <a:latin typeface="+mn-lt"/>
                <a:ea typeface="+mn-ea"/>
              </a:endParaRPr>
            </a:p>
          </p:txBody>
        </p:sp>
      </p:grpSp>
      <p:grpSp>
        <p:nvGrpSpPr>
          <p:cNvPr id="10" name="组合 9"/>
          <p:cNvGrpSpPr/>
          <p:nvPr>
            <p:custDataLst>
              <p:tags r:id="rId21"/>
            </p:custDataLst>
          </p:nvPr>
        </p:nvGrpSpPr>
        <p:grpSpPr>
          <a:xfrm>
            <a:off x="838200" y="4817430"/>
            <a:ext cx="5082533" cy="1071796"/>
            <a:chOff x="400745" y="6426425"/>
            <a:chExt cx="4494104" cy="947709"/>
          </a:xfrm>
        </p:grpSpPr>
        <p:cxnSp>
          <p:nvCxnSpPr>
            <p:cNvPr id="49" name="MH_Other_1"/>
            <p:cNvCxnSpPr/>
            <p:nvPr>
              <p:custDataLst>
                <p:tags r:id="rId22"/>
              </p:custDataLst>
            </p:nvPr>
          </p:nvCxnSpPr>
          <p:spPr>
            <a:xfrm flipH="1">
              <a:off x="752075" y="6556330"/>
              <a:ext cx="643615" cy="605235"/>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MH_Other_2"/>
            <p:cNvSpPr/>
            <p:nvPr>
              <p:custDataLst>
                <p:tags r:id="rId23"/>
              </p:custDataLst>
            </p:nvPr>
          </p:nvSpPr>
          <p:spPr>
            <a:xfrm>
              <a:off x="416983" y="6910613"/>
              <a:ext cx="469426" cy="214047"/>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51" name="MH_SubTitle_1"/>
            <p:cNvSpPr txBox="1"/>
            <p:nvPr>
              <p:custDataLst>
                <p:tags r:id="rId24"/>
              </p:custDataLst>
            </p:nvPr>
          </p:nvSpPr>
          <p:spPr>
            <a:xfrm>
              <a:off x="1090122" y="6776015"/>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52" name="MH_Other_3"/>
            <p:cNvSpPr txBox="1">
              <a:spLocks noChangeArrowheads="1"/>
            </p:cNvSpPr>
            <p:nvPr>
              <p:custDataLst>
                <p:tags r:id="rId25"/>
              </p:custDataLst>
            </p:nvPr>
          </p:nvSpPr>
          <p:spPr bwMode="auto">
            <a:xfrm>
              <a:off x="400745" y="6426425"/>
              <a:ext cx="498949"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E</a:t>
              </a:r>
              <a:endParaRPr lang="zh-CN" altLang="en-US" sz="2400">
                <a:latin typeface="+mn-lt"/>
                <a:ea typeface="+mn-ea"/>
              </a:endParaRPr>
            </a:p>
          </p:txBody>
        </p:sp>
      </p:grpSp>
      <p:grpSp>
        <p:nvGrpSpPr>
          <p:cNvPr id="14" name="组合 13"/>
          <p:cNvGrpSpPr/>
          <p:nvPr>
            <p:custDataLst>
              <p:tags r:id="rId26"/>
            </p:custDataLst>
          </p:nvPr>
        </p:nvGrpSpPr>
        <p:grpSpPr>
          <a:xfrm>
            <a:off x="6271267" y="4817432"/>
            <a:ext cx="5082533" cy="1071794"/>
            <a:chOff x="400745" y="7437521"/>
            <a:chExt cx="4494104" cy="947708"/>
          </a:xfrm>
        </p:grpSpPr>
        <p:cxnSp>
          <p:nvCxnSpPr>
            <p:cNvPr id="29" name="MH_Other_4"/>
            <p:cNvCxnSpPr/>
            <p:nvPr>
              <p:custDataLst>
                <p:tags r:id="rId27"/>
              </p:custDataLst>
            </p:nvPr>
          </p:nvCxnSpPr>
          <p:spPr>
            <a:xfrm flipH="1">
              <a:off x="752075" y="7568903"/>
              <a:ext cx="643615" cy="605235"/>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30" name="MH_Other_5"/>
            <p:cNvSpPr/>
            <p:nvPr>
              <p:custDataLst>
                <p:tags r:id="rId28"/>
              </p:custDataLst>
            </p:nvPr>
          </p:nvSpPr>
          <p:spPr>
            <a:xfrm>
              <a:off x="416983" y="7923185"/>
              <a:ext cx="469426" cy="212570"/>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30371" anchor="ctr">
              <a:normAutofit fontScale="92500" lnSpcReduction="20000"/>
            </a:bodyPr>
            <a:lstStyle/>
            <a:p>
              <a:pPr algn="ctr">
                <a:defRPr/>
              </a:pPr>
              <a:endParaRPr lang="zh-CN" altLang="en-US">
                <a:solidFill>
                  <a:schemeClr val="tx1"/>
                </a:solidFill>
              </a:endParaRPr>
            </a:p>
          </p:txBody>
        </p:sp>
        <p:sp>
          <p:nvSpPr>
            <p:cNvPr id="31" name="MH_SubTitle_2"/>
            <p:cNvSpPr txBox="1"/>
            <p:nvPr>
              <p:custDataLst>
                <p:tags r:id="rId29"/>
              </p:custDataLst>
            </p:nvPr>
          </p:nvSpPr>
          <p:spPr>
            <a:xfrm>
              <a:off x="1090122" y="7787110"/>
              <a:ext cx="3804727" cy="598119"/>
            </a:xfrm>
            <a:prstGeom prst="rect">
              <a:avLst/>
            </a:prstGeom>
            <a:noFill/>
          </p:spPr>
          <p:txBody>
            <a:bodyPr anchor="ctr">
              <a:normAutofit/>
            </a:bodyPr>
            <a:lstStyle/>
            <a:p>
              <a:pPr>
                <a:defRPr/>
              </a:pPr>
              <a:r>
                <a:rPr lang="da-DK" altLang="zh-CN" sz="2000" dirty="0">
                  <a:solidFill>
                    <a:schemeClr val="tx1">
                      <a:lumMod val="75000"/>
                      <a:lumOff val="25000"/>
                    </a:schemeClr>
                  </a:solidFill>
                </a:rPr>
                <a:t>LOREM IPSUM DOLOR LOREM</a:t>
              </a:r>
              <a:endParaRPr lang="zh-CN" altLang="en-US" sz="2000" dirty="0">
                <a:solidFill>
                  <a:schemeClr val="tx1">
                    <a:lumMod val="75000"/>
                    <a:lumOff val="25000"/>
                  </a:schemeClr>
                </a:solidFill>
              </a:endParaRPr>
            </a:p>
          </p:txBody>
        </p:sp>
        <p:sp>
          <p:nvSpPr>
            <p:cNvPr id="32" name="MH_Other_6"/>
            <p:cNvSpPr txBox="1">
              <a:spLocks noChangeArrowheads="1"/>
            </p:cNvSpPr>
            <p:nvPr>
              <p:custDataLst>
                <p:tags r:id="rId30"/>
              </p:custDataLst>
            </p:nvPr>
          </p:nvSpPr>
          <p:spPr bwMode="auto">
            <a:xfrm>
              <a:off x="400745" y="7437521"/>
              <a:ext cx="498949" cy="48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norm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sz="2400">
                  <a:latin typeface="+mn-lt"/>
                  <a:ea typeface="+mn-ea"/>
                </a:rPr>
                <a:t>F</a:t>
              </a:r>
              <a:endParaRPr lang="zh-CN" altLang="en-US" sz="2400">
                <a:latin typeface="+mn-lt"/>
                <a:ea typeface="+mn-ea"/>
              </a:endParaRPr>
            </a:p>
          </p:txBody>
        </p:sp>
      </p:grpSp>
      <p:sp>
        <p:nvSpPr>
          <p:cNvPr id="15" name="文本框 14"/>
          <p:cNvSpPr txBox="1"/>
          <p:nvPr>
            <p:custDataLst>
              <p:tags r:id="rId31"/>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a:p>
        </p:txBody>
      </p:sp>
    </p:spTree>
    <p:custDataLst>
      <p:tags r:id="rId32"/>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lstStyle/>
          <a:p>
            <a:r>
              <a:rPr lang="en-US" altLang="zh-CN" smtClean="0"/>
              <a:t>LOREM IPSUM DOLOR</a:t>
            </a:r>
            <a:endParaRPr lang="zh-CN" altLang="en-US" dirty="0"/>
          </a:p>
        </p:txBody>
      </p:sp>
      <p:sp>
        <p:nvSpPr>
          <p:cNvPr id="7" name="内容占位符 6"/>
          <p:cNvSpPr>
            <a:spLocks noGrp="1"/>
          </p:cNvSpPr>
          <p:nvPr>
            <p:ph idx="1"/>
            <p:custDataLst>
              <p:tags r:id="rId2"/>
            </p:custDataLst>
          </p:nvPr>
        </p:nvSpPr>
        <p:spPr/>
        <p:txBody>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3288870" y="2023066"/>
            <a:ext cx="6091110" cy="3381997"/>
            <a:chOff x="4753240" y="4195719"/>
            <a:chExt cx="4031784" cy="2238587"/>
          </a:xfrm>
        </p:grpSpPr>
        <p:sp>
          <p:nvSpPr>
            <p:cNvPr id="3" name="MH_Picture_1"/>
            <p:cNvSpPr/>
            <p:nvPr>
              <p:custDataLst>
                <p:tags r:id="rId2"/>
              </p:custDataLst>
            </p:nvPr>
          </p:nvSpPr>
          <p:spPr>
            <a:xfrm rot="218700">
              <a:off x="6817342" y="4462962"/>
              <a:ext cx="1967682" cy="1971344"/>
            </a:xfrm>
            <a:prstGeom prst="rect">
              <a:avLst/>
            </a:prstGeom>
            <a:blipFill dpi="0" rotWithShape="1">
              <a:blip r:embed="rId3" cstate="print">
                <a:extLst>
                  <a:ext uri="{28A0092B-C50C-407E-A947-70E740481C1C}">
                    <a14:useLocalDpi xmlns:a14="http://schemas.microsoft.com/office/drawing/2010/main" val="0"/>
                  </a:ext>
                </a:extLst>
              </a:blip>
              <a:srcRect/>
              <a:stretch>
                <a:fillRect l="-86" r="-86"/>
              </a:stretch>
            </a:blip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p>
          </p:txBody>
        </p:sp>
        <p:sp>
          <p:nvSpPr>
            <p:cNvPr id="4" name="MH_Picture_2"/>
            <p:cNvSpPr/>
            <p:nvPr>
              <p:custDataLst>
                <p:tags r:id="rId4"/>
              </p:custDataLst>
            </p:nvPr>
          </p:nvSpPr>
          <p:spPr>
            <a:xfrm rot="20828506">
              <a:off x="4753240" y="4195719"/>
              <a:ext cx="1967682" cy="1971344"/>
            </a:xfrm>
            <a:prstGeom prst="rect">
              <a:avLst/>
            </a:prstGeom>
            <a:blipFill dpi="0" rotWithShape="1">
              <a:blip r:embed="rId5" cstate="print">
                <a:extLst>
                  <a:ext uri="{28A0092B-C50C-407E-A947-70E740481C1C}">
                    <a14:useLocalDpi xmlns:a14="http://schemas.microsoft.com/office/drawing/2010/main" val="0"/>
                  </a:ext>
                </a:extLst>
              </a:blip>
              <a:srcRect/>
              <a:stretch>
                <a:fillRect l="-86" r="-86"/>
              </a:stretch>
            </a:blip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60"/>
            </a:p>
          </p:txBody>
        </p:sp>
      </p:grpSp>
      <p:sp>
        <p:nvSpPr>
          <p:cNvPr id="5" name="文本框 4"/>
          <p:cNvSpPr txBox="1"/>
          <p:nvPr>
            <p:custDataLst>
              <p:tags r:id="rId6"/>
            </p:custDataLst>
          </p:nvPr>
        </p:nvSpPr>
        <p:spPr>
          <a:xfrm>
            <a:off x="663941" y="5692665"/>
            <a:ext cx="10690459" cy="819150"/>
          </a:xfrm>
          <a:prstGeom prst="rect">
            <a:avLst/>
          </a:prstGeom>
        </p:spPr>
        <p:txBody>
          <a:bodyPr wrap="square" lIns="0" tIns="0" rIns="0" bIns="0" anchor="t" anchorCtr="0">
            <a:normAutofit/>
          </a:bodyPr>
          <a:lstStyle>
            <a:defPPr>
              <a:defRPr lang="zh-CN"/>
            </a:defPPr>
            <a:lvl1pPr algn="just">
              <a:lnSpc>
                <a:spcPct val="120000"/>
              </a:lnSpc>
              <a:defRPr>
                <a:solidFill>
                  <a:schemeClr val="tx1">
                    <a:lumMod val="50000"/>
                    <a:lumOff val="50000"/>
                  </a:schemeClr>
                </a:solidFill>
              </a:defRPr>
            </a:lvl1pPr>
          </a:lstStyle>
          <a:p>
            <a:pPr algn="ctr"/>
            <a:r>
              <a:rPr lang="en-US" altLang="zh-CN" dirty="0" err="1"/>
              <a:t>Lorem</a:t>
            </a:r>
            <a:r>
              <a:rPr lang="en-US" altLang="zh-CN" dirty="0"/>
              <a:t> </a:t>
            </a:r>
            <a:r>
              <a:rPr lang="en-US" altLang="zh-CN" dirty="0" err="1"/>
              <a:t>ipsum</a:t>
            </a:r>
            <a:r>
              <a:rPr lang="en-US" altLang="zh-CN" dirty="0"/>
              <a:t> dolor sit </a:t>
            </a:r>
            <a:r>
              <a:rPr lang="en-US" altLang="zh-CN" dirty="0" err="1"/>
              <a:t>amet</a:t>
            </a:r>
            <a:r>
              <a:rPr lang="en-US" altLang="zh-CN" dirty="0"/>
              <a:t>, </a:t>
            </a:r>
            <a:r>
              <a:rPr lang="en-US" altLang="zh-CN" dirty="0" err="1"/>
              <a:t>consectetur</a:t>
            </a:r>
            <a:r>
              <a:rPr lang="en-US" altLang="zh-CN" dirty="0"/>
              <a:t> </a:t>
            </a:r>
            <a:r>
              <a:rPr lang="en-US" altLang="zh-CN" dirty="0" err="1"/>
              <a:t>adipisicing</a:t>
            </a:r>
            <a:r>
              <a:rPr lang="en-US" altLang="zh-CN" dirty="0"/>
              <a:t> </a:t>
            </a:r>
            <a:r>
              <a:rPr lang="en-US" altLang="zh-CN" dirty="0" err="1"/>
              <a:t>elit.Lorem</a:t>
            </a:r>
            <a:r>
              <a:rPr lang="en-US" altLang="zh-CN" dirty="0"/>
              <a:t> </a:t>
            </a:r>
            <a:r>
              <a:rPr lang="en-US" altLang="zh-CN" dirty="0" err="1"/>
              <a:t>ipsum</a:t>
            </a:r>
            <a:r>
              <a:rPr lang="en-US" altLang="zh-CN" dirty="0"/>
              <a:t> dolor sit </a:t>
            </a:r>
            <a:r>
              <a:rPr lang="en-US" altLang="zh-CN" dirty="0" err="1"/>
              <a:t>amet</a:t>
            </a:r>
            <a:r>
              <a:rPr lang="en-US" altLang="zh-CN" dirty="0"/>
              <a:t>, </a:t>
            </a:r>
            <a:r>
              <a:rPr lang="en-US" altLang="zh-CN" dirty="0" err="1"/>
              <a:t>consectetur</a:t>
            </a:r>
            <a:r>
              <a:rPr lang="en-US" altLang="zh-CN" dirty="0"/>
              <a:t> </a:t>
            </a:r>
            <a:r>
              <a:rPr lang="en-US" altLang="zh-CN" dirty="0" err="1"/>
              <a:t>adipisicing</a:t>
            </a:r>
            <a:r>
              <a:rPr lang="en-US" altLang="zh-CN" dirty="0"/>
              <a:t> </a:t>
            </a:r>
            <a:r>
              <a:rPr lang="en-US" altLang="zh-CN" dirty="0" err="1"/>
              <a:t>elit</a:t>
            </a:r>
            <a:r>
              <a:rPr lang="en-US" altLang="zh-CN" dirty="0"/>
              <a:t>.</a:t>
            </a:r>
            <a:endParaRPr lang="zh-CN" altLang="en-US" dirty="0"/>
          </a:p>
        </p:txBody>
      </p:sp>
      <p:sp>
        <p:nvSpPr>
          <p:cNvPr id="7" name="MH_Other_1"/>
          <p:cNvSpPr/>
          <p:nvPr>
            <p:custDataLst>
              <p:tags r:id="rId7"/>
            </p:custDataLst>
          </p:nvPr>
        </p:nvSpPr>
        <p:spPr bwMode="auto">
          <a:xfrm>
            <a:off x="663941" y="711150"/>
            <a:ext cx="481536" cy="629700"/>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anchor="ctr">
            <a:normAutofit/>
          </a:bodyPr>
          <a:lstStyle/>
          <a:p>
            <a:endParaRPr lang="zh-CN" altLang="en-US" sz="760">
              <a:latin typeface="Arial" panose="020B0604020202020204" pitchFamily="34" charset="0"/>
              <a:ea typeface="黑体" panose="02010609060101010101" pitchFamily="49" charset="-122"/>
            </a:endParaRPr>
          </a:p>
        </p:txBody>
      </p:sp>
      <p:sp>
        <p:nvSpPr>
          <p:cNvPr id="8" name="文本框 7"/>
          <p:cNvSpPr txBox="1"/>
          <p:nvPr>
            <p:custDataLst>
              <p:tags r:id="rId8"/>
            </p:custDataLst>
          </p:nvPr>
        </p:nvSpPr>
        <p:spPr>
          <a:xfrm>
            <a:off x="1314450" y="363600"/>
            <a:ext cx="10039950" cy="1324800"/>
          </a:xfrm>
          <a:prstGeom prst="rect">
            <a:avLst/>
          </a:prstGeom>
        </p:spPr>
        <p:txBody>
          <a:bodyPr wrap="square" lIns="0" tIns="0" rIns="0" bIns="0" anchor="ctr" anchorCtr="0">
            <a:normAutofit/>
          </a:bodyPr>
          <a:lstStyle>
            <a:defPPr>
              <a:defRPr lang="zh-CN"/>
            </a:defPPr>
            <a:lvl1pPr>
              <a:defRPr sz="2400" b="1">
                <a:solidFill>
                  <a:schemeClr val="accent1"/>
                </a:solidFill>
                <a:latin typeface="+mj-lt"/>
                <a:ea typeface="+mj-ea"/>
                <a:cs typeface="+mj-cs"/>
              </a:defRPr>
            </a:lvl1pPr>
          </a:lstStyle>
          <a:p>
            <a:r>
              <a:rPr lang="en-US" altLang="zh-CN" sz="4000" dirty="0"/>
              <a:t>LOREM IPSUM DOLOR</a:t>
            </a:r>
            <a:endParaRPr lang="zh-CN" altLang="en-US" sz="4000" dirty="0"/>
          </a:p>
        </p:txBody>
      </p:sp>
    </p:spTree>
    <p:custDataLst>
      <p:tags r:id="rId9"/>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custDataLst>
              <p:tags r:id="rId1"/>
            </p:custDataLst>
          </p:nvPr>
        </p:nvGrpSpPr>
        <p:grpSpPr>
          <a:xfrm rot="16200000">
            <a:off x="4350010" y="-7292"/>
            <a:ext cx="3378812" cy="6770197"/>
            <a:chOff x="4726645" y="539598"/>
            <a:chExt cx="2333729" cy="4676142"/>
          </a:xfrm>
        </p:grpSpPr>
        <p:sp>
          <p:nvSpPr>
            <p:cNvPr id="5" name="矩形 4"/>
            <p:cNvSpPr/>
            <p:nvPr>
              <p:custDataLst>
                <p:tags r:id="rId2"/>
              </p:custDataLst>
            </p:nvPr>
          </p:nvSpPr>
          <p:spPr>
            <a:xfrm rot="5400000">
              <a:off x="4641572" y="624671"/>
              <a:ext cx="1468045" cy="1297900"/>
            </a:xfrm>
            <a:prstGeom prst="rect">
              <a:avLst/>
            </a:prstGeom>
            <a:blipFill dpi="0" rotWithShape="1">
              <a:blip r:embed="rId3" cstate="print">
                <a:extLst>
                  <a:ext uri="{28A0092B-C50C-407E-A947-70E740481C1C}">
                    <a14:useLocalDpi xmlns:a14="http://schemas.microsoft.com/office/drawing/2010/main" val="0"/>
                  </a:ext>
                </a:extLst>
              </a:blip>
              <a:srcRect/>
              <a:stretch>
                <a:fillRect l="-16275" r="-16275"/>
              </a:stretch>
            </a:blip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p>
          </p:txBody>
        </p:sp>
        <p:sp>
          <p:nvSpPr>
            <p:cNvPr id="11" name="矩形 10"/>
            <p:cNvSpPr/>
            <p:nvPr>
              <p:custDataLst>
                <p:tags r:id="rId4"/>
              </p:custDataLst>
            </p:nvPr>
          </p:nvSpPr>
          <p:spPr>
            <a:xfrm rot="5400000">
              <a:off x="5691018" y="1661625"/>
              <a:ext cx="1440810" cy="1297900"/>
            </a:xfrm>
            <a:prstGeom prst="rect">
              <a:avLst/>
            </a:prstGeom>
            <a:blipFill dpi="0" rotWithShape="1">
              <a:blip r:embed="rId5" cstate="print">
                <a:extLst>
                  <a:ext uri="{28A0092B-C50C-407E-A947-70E740481C1C}">
                    <a14:useLocalDpi xmlns:a14="http://schemas.microsoft.com/office/drawing/2010/main" val="0"/>
                  </a:ext>
                </a:extLst>
              </a:blip>
              <a:srcRect/>
              <a:stretch>
                <a:fillRect l="-17527" r="-17527"/>
              </a:stretch>
            </a:blip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p>
          </p:txBody>
        </p:sp>
        <p:sp>
          <p:nvSpPr>
            <p:cNvPr id="12" name="矩形 11"/>
            <p:cNvSpPr/>
            <p:nvPr>
              <p:custDataLst>
                <p:tags r:id="rId6"/>
              </p:custDataLst>
            </p:nvPr>
          </p:nvSpPr>
          <p:spPr>
            <a:xfrm rot="5400000">
              <a:off x="4734768" y="2718197"/>
              <a:ext cx="1468045" cy="1278280"/>
            </a:xfrm>
            <a:prstGeom prst="rect">
              <a:avLst/>
            </a:prstGeom>
            <a:blipFill dpi="0" rotWithShape="1">
              <a:blip r:embed="rId7" cstate="print">
                <a:extLst>
                  <a:ext uri="{28A0092B-C50C-407E-A947-70E740481C1C}">
                    <a14:useLocalDpi xmlns:a14="http://schemas.microsoft.com/office/drawing/2010/main" val="0"/>
                  </a:ext>
                </a:extLst>
              </a:blip>
              <a:srcRect/>
              <a:stretch>
                <a:fillRect l="-2262" r="-26610"/>
              </a:stretch>
            </a:blip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p>
          </p:txBody>
        </p:sp>
        <p:sp>
          <p:nvSpPr>
            <p:cNvPr id="13" name="矩形 12"/>
            <p:cNvSpPr/>
            <p:nvPr>
              <p:custDataLst>
                <p:tags r:id="rId8"/>
              </p:custDataLst>
            </p:nvPr>
          </p:nvSpPr>
          <p:spPr>
            <a:xfrm rot="5400000">
              <a:off x="5691018" y="3846385"/>
              <a:ext cx="1440811" cy="1297900"/>
            </a:xfrm>
            <a:prstGeom prst="rect">
              <a:avLst/>
            </a:prstGeom>
            <a:blipFill dpi="0" rotWithShape="1">
              <a:blip r:embed="rId9" cstate="print">
                <a:extLst>
                  <a:ext uri="{28A0092B-C50C-407E-A947-70E740481C1C}">
                    <a14:useLocalDpi xmlns:a14="http://schemas.microsoft.com/office/drawing/2010/main" val="0"/>
                  </a:ext>
                </a:extLst>
              </a:blip>
              <a:srcRect/>
              <a:stretch>
                <a:fillRect l="-28259" r="-6795"/>
              </a:stretch>
            </a:blipFill>
            <a:ln w="381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20"/>
            </a:p>
          </p:txBody>
        </p:sp>
      </p:grpSp>
      <p:sp>
        <p:nvSpPr>
          <p:cNvPr id="3" name="文本框 2"/>
          <p:cNvSpPr txBox="1"/>
          <p:nvPr>
            <p:custDataLst>
              <p:tags r:id="rId10"/>
            </p:custDataLst>
          </p:nvPr>
        </p:nvSpPr>
        <p:spPr>
          <a:xfrm>
            <a:off x="1126427" y="5600700"/>
            <a:ext cx="9941623" cy="832853"/>
          </a:xfrm>
          <a:prstGeom prst="rect">
            <a:avLst/>
          </a:prstGeom>
        </p:spPr>
        <p:txBody>
          <a:bodyPr wrap="square" lIns="0" tIns="0" rIns="0" bIns="0" anchor="t" anchorCtr="0">
            <a:normAutofit/>
          </a:bodyPr>
          <a:lstStyle>
            <a:defPPr>
              <a:defRPr lang="zh-CN"/>
            </a:defPPr>
            <a:lvl1pPr algn="just">
              <a:lnSpc>
                <a:spcPct val="120000"/>
              </a:lnSpc>
              <a:defRPr>
                <a:solidFill>
                  <a:schemeClr val="tx1">
                    <a:lumMod val="50000"/>
                    <a:lumOff val="50000"/>
                  </a:schemeClr>
                </a:solidFill>
              </a:defRPr>
            </a:lvl1pPr>
          </a:lstStyle>
          <a:p>
            <a:pPr algn="ctr"/>
            <a:r>
              <a:rPr lang="en-US" altLang="zh-CN" dirty="0" err="1"/>
              <a:t>Lorem</a:t>
            </a:r>
            <a:r>
              <a:rPr lang="en-US" altLang="zh-CN" dirty="0"/>
              <a:t> </a:t>
            </a:r>
            <a:r>
              <a:rPr lang="en-US" altLang="zh-CN" dirty="0" err="1"/>
              <a:t>ipsum</a:t>
            </a:r>
            <a:r>
              <a:rPr lang="en-US" altLang="zh-CN" dirty="0"/>
              <a:t> dolor sit </a:t>
            </a:r>
            <a:r>
              <a:rPr lang="en-US" altLang="zh-CN" dirty="0" err="1"/>
              <a:t>amet</a:t>
            </a:r>
            <a:r>
              <a:rPr lang="en-US" altLang="zh-CN" dirty="0"/>
              <a:t>, </a:t>
            </a:r>
            <a:r>
              <a:rPr lang="en-US" altLang="zh-CN" dirty="0" err="1"/>
              <a:t>consectetur</a:t>
            </a:r>
            <a:r>
              <a:rPr lang="en-US" altLang="zh-CN" dirty="0"/>
              <a:t> </a:t>
            </a:r>
            <a:r>
              <a:rPr lang="en-US" altLang="zh-CN" dirty="0" err="1"/>
              <a:t>adipisicing</a:t>
            </a:r>
            <a:r>
              <a:rPr lang="en-US" altLang="zh-CN" dirty="0"/>
              <a:t> </a:t>
            </a:r>
            <a:r>
              <a:rPr lang="en-US" altLang="zh-CN" dirty="0" err="1"/>
              <a:t>elit.Lorem</a:t>
            </a:r>
            <a:r>
              <a:rPr lang="en-US" altLang="zh-CN" dirty="0"/>
              <a:t> </a:t>
            </a:r>
            <a:r>
              <a:rPr lang="en-US" altLang="zh-CN" dirty="0" err="1"/>
              <a:t>ipsum</a:t>
            </a:r>
            <a:r>
              <a:rPr lang="en-US" altLang="zh-CN" dirty="0"/>
              <a:t> dolor sit </a:t>
            </a:r>
            <a:r>
              <a:rPr lang="en-US" altLang="zh-CN" dirty="0" err="1"/>
              <a:t>amet</a:t>
            </a:r>
            <a:r>
              <a:rPr lang="en-US" altLang="zh-CN" dirty="0"/>
              <a:t>, </a:t>
            </a:r>
            <a:r>
              <a:rPr lang="en-US" altLang="zh-CN" dirty="0" err="1"/>
              <a:t>consectetur</a:t>
            </a:r>
            <a:r>
              <a:rPr lang="en-US" altLang="zh-CN" dirty="0"/>
              <a:t> </a:t>
            </a:r>
            <a:r>
              <a:rPr lang="en-US" altLang="zh-CN" dirty="0" err="1"/>
              <a:t>adipisicing</a:t>
            </a:r>
            <a:r>
              <a:rPr lang="en-US" altLang="zh-CN" dirty="0"/>
              <a:t> </a:t>
            </a:r>
            <a:r>
              <a:rPr lang="en-US" altLang="zh-CN" dirty="0" err="1"/>
              <a:t>elit</a:t>
            </a:r>
            <a:r>
              <a:rPr lang="en-US" altLang="zh-CN" dirty="0"/>
              <a:t>.</a:t>
            </a:r>
            <a:endParaRPr lang="zh-CN" altLang="en-US" dirty="0"/>
          </a:p>
        </p:txBody>
      </p:sp>
      <p:sp>
        <p:nvSpPr>
          <p:cNvPr id="9" name="MH_Other_1"/>
          <p:cNvSpPr/>
          <p:nvPr>
            <p:custDataLst>
              <p:tags r:id="rId11"/>
            </p:custDataLst>
          </p:nvPr>
        </p:nvSpPr>
        <p:spPr bwMode="auto">
          <a:xfrm>
            <a:off x="663941" y="711150"/>
            <a:ext cx="481536" cy="629700"/>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wrap="square" anchor="ctr">
            <a:normAutofit/>
          </a:bodyPr>
          <a:lstStyle/>
          <a:p>
            <a:endParaRPr lang="zh-CN" altLang="en-US" sz="760">
              <a:latin typeface="Arial" panose="020B0604020202020204" pitchFamily="34" charset="0"/>
              <a:ea typeface="黑体" panose="02010609060101010101" pitchFamily="49" charset="-122"/>
            </a:endParaRPr>
          </a:p>
        </p:txBody>
      </p:sp>
      <p:sp>
        <p:nvSpPr>
          <p:cNvPr id="10" name="文本框 9"/>
          <p:cNvSpPr txBox="1"/>
          <p:nvPr>
            <p:custDataLst>
              <p:tags r:id="rId12"/>
            </p:custDataLst>
          </p:nvPr>
        </p:nvSpPr>
        <p:spPr>
          <a:xfrm>
            <a:off x="1314450" y="363600"/>
            <a:ext cx="10039950" cy="1324800"/>
          </a:xfrm>
          <a:prstGeom prst="rect">
            <a:avLst/>
          </a:prstGeom>
        </p:spPr>
        <p:txBody>
          <a:bodyPr wrap="square" lIns="0" tIns="0" rIns="0" bIns="0" anchor="ctr" anchorCtr="0">
            <a:normAutofit/>
          </a:bodyPr>
          <a:lstStyle>
            <a:defPPr>
              <a:defRPr lang="zh-CN"/>
            </a:defPPr>
            <a:lvl1pPr>
              <a:defRPr sz="2400" b="1">
                <a:solidFill>
                  <a:schemeClr val="accent1"/>
                </a:solidFill>
                <a:latin typeface="+mj-lt"/>
                <a:ea typeface="+mj-ea"/>
                <a:cs typeface="+mj-cs"/>
              </a:defRPr>
            </a:lvl1pPr>
          </a:lstStyle>
          <a:p>
            <a:r>
              <a:rPr lang="en-US" altLang="zh-CN" sz="4000" dirty="0"/>
              <a:t>LOREM IPSUM DOLOR</a:t>
            </a:r>
            <a:endParaRPr lang="zh-CN" altLang="en-US" sz="4000" dirty="0"/>
          </a:p>
        </p:txBody>
      </p:sp>
    </p:spTree>
    <p:custDataLst>
      <p:tags r:id="rId13"/>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1123950" y="6195118"/>
            <a:ext cx="10020300" cy="0"/>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sp>
        <p:nvSpPr>
          <p:cNvPr id="3" name="文本框 2"/>
          <p:cNvSpPr txBox="1"/>
          <p:nvPr>
            <p:custDataLst>
              <p:tags r:id="rId2"/>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a:p>
        </p:txBody>
      </p:sp>
      <p:sp>
        <p:nvSpPr>
          <p:cNvPr id="4" name="文本框 3"/>
          <p:cNvSpPr txBox="1"/>
          <p:nvPr>
            <p:custDataLst>
              <p:tags r:id="rId3"/>
            </p:custDataLst>
          </p:nvPr>
        </p:nvSpPr>
        <p:spPr>
          <a:xfrm>
            <a:off x="1332000" y="1825625"/>
            <a:ext cx="10001250" cy="4351338"/>
          </a:xfrm>
          <a:prstGeom prst="rect">
            <a:avLst/>
          </a:prstGeom>
        </p:spPr>
        <p:txBody>
          <a:bodyPr vert="horz" lIns="91440" tIns="45720" rIns="91440" bIns="45720" rtlCol="0">
            <a:normAutofit/>
          </a:bodyPr>
          <a:lstStyle>
            <a:lvl1pPr marL="228600" indent="-228600">
              <a:lnSpc>
                <a:spcPct val="90000"/>
              </a:lnSpc>
              <a:spcBef>
                <a:spcPts val="1000"/>
              </a:spcBef>
              <a:buFont typeface="Arial" panose="020B0604020202020204" pitchFamily="34" charset="0"/>
              <a:buChar char="•"/>
              <a:defRPr sz="2400">
                <a:solidFill>
                  <a:srgbClr val="5F5F5F"/>
                </a:solidFill>
              </a:defRPr>
            </a:lvl1pPr>
            <a:lvl2pPr marL="685800" indent="-228600">
              <a:lnSpc>
                <a:spcPct val="90000"/>
              </a:lnSpc>
              <a:spcBef>
                <a:spcPts val="500"/>
              </a:spcBef>
              <a:buFont typeface="Arial" panose="020B0604020202020204" pitchFamily="34" charset="0"/>
              <a:buChar char="•"/>
              <a:defRPr sz="2000">
                <a:solidFill>
                  <a:srgbClr val="5F5F5F"/>
                </a:solidFill>
              </a:defRPr>
            </a:lvl2pPr>
            <a:lvl3pPr marL="1143000" indent="-228600">
              <a:lnSpc>
                <a:spcPct val="90000"/>
              </a:lnSpc>
              <a:spcBef>
                <a:spcPts val="500"/>
              </a:spcBef>
              <a:buFont typeface="Arial" panose="020B0604020202020204" pitchFamily="34" charset="0"/>
              <a:buChar char="•"/>
              <a:defRPr>
                <a:solidFill>
                  <a:srgbClr val="5F5F5F"/>
                </a:solidFill>
              </a:defRPr>
            </a:lvl3pPr>
            <a:lvl4pPr marL="1600200" indent="-228600">
              <a:lnSpc>
                <a:spcPct val="90000"/>
              </a:lnSpc>
              <a:spcBef>
                <a:spcPts val="500"/>
              </a:spcBef>
              <a:buFont typeface="Arial" panose="020B0604020202020204" pitchFamily="34" charset="0"/>
              <a:buChar char="•"/>
              <a:defRPr>
                <a:solidFill>
                  <a:srgbClr val="5F5F5F"/>
                </a:solidFill>
              </a:defRPr>
            </a:lvl4pPr>
            <a:lvl5pPr marL="2057400" indent="-228600">
              <a:lnSpc>
                <a:spcPct val="90000"/>
              </a:lnSpc>
              <a:spcBef>
                <a:spcPts val="500"/>
              </a:spcBef>
              <a:buFont typeface="Arial" panose="020B0604020202020204" pitchFamily="34" charset="0"/>
              <a:buChar char="•"/>
              <a:defRPr>
                <a:solidFill>
                  <a:srgbClr val="5F5F5F"/>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altLang="zh-CN" dirty="0" err="1" smtClean="0">
                <a:solidFill>
                  <a:schemeClr val="tx1"/>
                </a:solidFill>
              </a:rPr>
              <a:t>Lorem</a:t>
            </a:r>
            <a:r>
              <a:rPr lang="en-US" altLang="zh-CN" dirty="0" smtClean="0">
                <a:solidFill>
                  <a:schemeClr val="tx1"/>
                </a:solidFill>
              </a:rPr>
              <a:t> </a:t>
            </a:r>
            <a:r>
              <a:rPr lang="en-US" altLang="zh-CN" dirty="0" err="1" smtClean="0">
                <a:solidFill>
                  <a:schemeClr val="tx1"/>
                </a:solidFill>
              </a:rPr>
              <a:t>ipsum</a:t>
            </a:r>
            <a:r>
              <a:rPr lang="en-US" altLang="zh-CN" dirty="0" smtClean="0">
                <a:solidFill>
                  <a:schemeClr val="tx1"/>
                </a:solidFill>
              </a:rPr>
              <a:t> dolor sit </a:t>
            </a:r>
            <a:r>
              <a:rPr lang="en-US" altLang="zh-CN" dirty="0" err="1" smtClean="0">
                <a:solidFill>
                  <a:schemeClr val="tx1"/>
                </a:solidFill>
              </a:rPr>
              <a:t>amet</a:t>
            </a:r>
            <a:r>
              <a:rPr lang="en-US" altLang="zh-CN" dirty="0" smtClean="0">
                <a:solidFill>
                  <a:schemeClr val="tx1"/>
                </a:solidFill>
              </a:rPr>
              <a:t>, </a:t>
            </a:r>
            <a:r>
              <a:rPr lang="en-US" altLang="zh-CN" dirty="0" err="1" smtClean="0">
                <a:solidFill>
                  <a:schemeClr val="tx1"/>
                </a:solidFill>
              </a:rPr>
              <a:t>consectetur</a:t>
            </a:r>
            <a:r>
              <a:rPr lang="en-US" altLang="zh-CN" dirty="0" smtClean="0">
                <a:solidFill>
                  <a:schemeClr val="tx1"/>
                </a:solidFill>
              </a:rPr>
              <a:t> </a:t>
            </a:r>
            <a:r>
              <a:rPr lang="en-US" altLang="zh-CN" dirty="0" err="1" smtClean="0">
                <a:solidFill>
                  <a:schemeClr val="tx1"/>
                </a:solidFill>
              </a:rPr>
              <a:t>adipisicing</a:t>
            </a:r>
            <a:r>
              <a:rPr lang="en-US" altLang="zh-CN" dirty="0" smtClean="0">
                <a:solidFill>
                  <a:schemeClr val="tx1"/>
                </a:solidFill>
              </a:rPr>
              <a:t> </a:t>
            </a:r>
            <a:r>
              <a:rPr lang="en-US" altLang="zh-CN" dirty="0" err="1" smtClean="0">
                <a:solidFill>
                  <a:schemeClr val="tx1"/>
                </a:solidFill>
              </a:rPr>
              <a:t>elit</a:t>
            </a:r>
            <a:r>
              <a:rPr lang="en-US" altLang="zh-CN" dirty="0" smtClean="0">
                <a:solidFill>
                  <a:schemeClr val="tx1"/>
                </a:solidFill>
              </a:rPr>
              <a:t>, </a:t>
            </a:r>
            <a:r>
              <a:rPr lang="en-US" altLang="zh-CN" dirty="0" err="1" smtClean="0">
                <a:solidFill>
                  <a:schemeClr val="tx1"/>
                </a:solidFill>
              </a:rPr>
              <a:t>sed</a:t>
            </a:r>
            <a:r>
              <a:rPr lang="en-US" altLang="zh-CN" dirty="0" smtClean="0">
                <a:solidFill>
                  <a:schemeClr val="tx1"/>
                </a:solidFill>
              </a:rPr>
              <a:t> do </a:t>
            </a:r>
            <a:r>
              <a:rPr lang="en-US" altLang="zh-CN" dirty="0" err="1" smtClean="0">
                <a:solidFill>
                  <a:schemeClr val="tx1"/>
                </a:solidFill>
              </a:rPr>
              <a:t>eiusmod</a:t>
            </a:r>
            <a:r>
              <a:rPr lang="en-US" altLang="zh-CN" dirty="0" smtClean="0">
                <a:solidFill>
                  <a:schemeClr val="tx1"/>
                </a:solidFill>
              </a:rPr>
              <a:t> </a:t>
            </a:r>
            <a:r>
              <a:rPr lang="en-US" altLang="zh-CN" dirty="0" err="1" smtClean="0">
                <a:solidFill>
                  <a:schemeClr val="tx1"/>
                </a:solidFill>
              </a:rPr>
              <a:t>tempor</a:t>
            </a:r>
            <a:r>
              <a:rPr lang="en-US" altLang="zh-CN" dirty="0" smtClean="0">
                <a:solidFill>
                  <a:schemeClr val="tx1"/>
                </a:solidFill>
              </a:rPr>
              <a:t> </a:t>
            </a:r>
            <a:r>
              <a:rPr lang="en-US" altLang="zh-CN" dirty="0" err="1" smtClean="0">
                <a:solidFill>
                  <a:schemeClr val="tx1"/>
                </a:solidFill>
              </a:rPr>
              <a:t>incididunt</a:t>
            </a:r>
            <a:r>
              <a:rPr lang="en-US" altLang="zh-CN" dirty="0" smtClean="0">
                <a:solidFill>
                  <a:schemeClr val="tx1"/>
                </a:solidFill>
              </a:rPr>
              <a:t> </a:t>
            </a:r>
            <a:r>
              <a:rPr lang="en-US" altLang="zh-CN" dirty="0" err="1" smtClean="0">
                <a:solidFill>
                  <a:schemeClr val="tx1"/>
                </a:solidFill>
              </a:rPr>
              <a:t>ut</a:t>
            </a:r>
            <a:r>
              <a:rPr lang="en-US" altLang="zh-CN" dirty="0" smtClean="0">
                <a:solidFill>
                  <a:schemeClr val="tx1"/>
                </a:solidFill>
              </a:rPr>
              <a:t> </a:t>
            </a:r>
            <a:r>
              <a:rPr lang="en-US" altLang="zh-CN" dirty="0" err="1" smtClean="0">
                <a:solidFill>
                  <a:schemeClr val="tx1"/>
                </a:solidFill>
              </a:rPr>
              <a:t>labore</a:t>
            </a:r>
            <a:r>
              <a:rPr lang="en-US" altLang="zh-CN" dirty="0" smtClean="0">
                <a:solidFill>
                  <a:schemeClr val="tx1"/>
                </a:solidFill>
              </a:rPr>
              <a:t> et </a:t>
            </a:r>
            <a:r>
              <a:rPr lang="en-US" altLang="zh-CN" dirty="0" err="1" smtClean="0">
                <a:solidFill>
                  <a:schemeClr val="tx1"/>
                </a:solidFill>
              </a:rPr>
              <a:t>dolore</a:t>
            </a:r>
            <a:r>
              <a:rPr lang="en-US" altLang="zh-CN" dirty="0" smtClean="0">
                <a:solidFill>
                  <a:schemeClr val="tx1"/>
                </a:solidFill>
              </a:rPr>
              <a:t> magna </a:t>
            </a:r>
            <a:r>
              <a:rPr lang="en-US" altLang="zh-CN" dirty="0" err="1" smtClean="0">
                <a:solidFill>
                  <a:schemeClr val="tx1"/>
                </a:solidFill>
              </a:rPr>
              <a:t>aliqua</a:t>
            </a:r>
            <a:r>
              <a:rPr lang="en-US" altLang="zh-CN" dirty="0" smtClean="0">
                <a:solidFill>
                  <a:schemeClr val="tx1"/>
                </a:solidFill>
              </a:rPr>
              <a:t>. </a:t>
            </a:r>
            <a:r>
              <a:rPr lang="en-US" altLang="zh-CN" dirty="0" err="1" smtClean="0">
                <a:solidFill>
                  <a:schemeClr val="tx1"/>
                </a:solidFill>
              </a:rPr>
              <a:t>Ut</a:t>
            </a:r>
            <a:r>
              <a:rPr lang="en-US" altLang="zh-CN" dirty="0" smtClean="0">
                <a:solidFill>
                  <a:schemeClr val="tx1"/>
                </a:solidFill>
              </a:rPr>
              <a:t> </a:t>
            </a:r>
            <a:r>
              <a:rPr lang="en-US" altLang="zh-CN" dirty="0" err="1" smtClean="0">
                <a:solidFill>
                  <a:schemeClr val="tx1"/>
                </a:solidFill>
              </a:rPr>
              <a:t>enim</a:t>
            </a:r>
            <a:r>
              <a:rPr lang="en-US" altLang="zh-CN" dirty="0" smtClean="0">
                <a:solidFill>
                  <a:schemeClr val="tx1"/>
                </a:solidFill>
              </a:rPr>
              <a:t> ad minim </a:t>
            </a:r>
            <a:r>
              <a:rPr lang="en-US" altLang="zh-CN" dirty="0" err="1" smtClean="0">
                <a:solidFill>
                  <a:schemeClr val="tx1"/>
                </a:solidFill>
              </a:rPr>
              <a:t>veniam</a:t>
            </a:r>
            <a:r>
              <a:rPr lang="en-US" altLang="zh-CN" dirty="0" smtClean="0">
                <a:solidFill>
                  <a:schemeClr val="tx1"/>
                </a:solidFill>
              </a:rPr>
              <a:t>, </a:t>
            </a:r>
            <a:r>
              <a:rPr lang="en-US" altLang="zh-CN" dirty="0" err="1" smtClean="0">
                <a:solidFill>
                  <a:schemeClr val="tx1"/>
                </a:solidFill>
              </a:rPr>
              <a:t>quis</a:t>
            </a:r>
            <a:r>
              <a:rPr lang="en-US" altLang="zh-CN" dirty="0" smtClean="0">
                <a:solidFill>
                  <a:schemeClr val="tx1"/>
                </a:solidFill>
              </a:rPr>
              <a:t> </a:t>
            </a:r>
            <a:r>
              <a:rPr lang="en-US" altLang="zh-CN" dirty="0" err="1" smtClean="0">
                <a:solidFill>
                  <a:schemeClr val="tx1"/>
                </a:solidFill>
              </a:rPr>
              <a:t>nostrud</a:t>
            </a:r>
            <a:r>
              <a:rPr lang="en-US" altLang="zh-CN" dirty="0" smtClean="0">
                <a:solidFill>
                  <a:schemeClr val="tx1"/>
                </a:solidFill>
              </a:rPr>
              <a:t> exercitation </a:t>
            </a:r>
            <a:r>
              <a:rPr lang="en-US" altLang="zh-CN" dirty="0" err="1" smtClean="0">
                <a:solidFill>
                  <a:schemeClr val="tx1"/>
                </a:solidFill>
              </a:rPr>
              <a:t>ullamco</a:t>
            </a:r>
            <a:r>
              <a:rPr lang="en-US" altLang="zh-CN" dirty="0" smtClean="0">
                <a:solidFill>
                  <a:schemeClr val="tx1"/>
                </a:solidFill>
              </a:rPr>
              <a:t> </a:t>
            </a:r>
            <a:r>
              <a:rPr lang="en-US" altLang="zh-CN" dirty="0" err="1" smtClean="0">
                <a:solidFill>
                  <a:schemeClr val="tx1"/>
                </a:solidFill>
              </a:rPr>
              <a:t>laboris</a:t>
            </a:r>
            <a:r>
              <a:rPr lang="en-US" altLang="zh-CN" dirty="0" smtClean="0">
                <a:solidFill>
                  <a:schemeClr val="tx1"/>
                </a:solidFill>
              </a:rPr>
              <a:t> nisi </a:t>
            </a:r>
            <a:r>
              <a:rPr lang="en-US" altLang="zh-CN" dirty="0" err="1" smtClean="0">
                <a:solidFill>
                  <a:schemeClr val="tx1"/>
                </a:solidFill>
              </a:rPr>
              <a:t>ut</a:t>
            </a:r>
            <a:r>
              <a:rPr lang="en-US" altLang="zh-CN" dirty="0" smtClean="0">
                <a:solidFill>
                  <a:schemeClr val="tx1"/>
                </a:solidFill>
              </a:rPr>
              <a:t> </a:t>
            </a:r>
            <a:r>
              <a:rPr lang="en-US" altLang="zh-CN" dirty="0" err="1" smtClean="0">
                <a:solidFill>
                  <a:schemeClr val="tx1"/>
                </a:solidFill>
              </a:rPr>
              <a:t>aliquip</a:t>
            </a:r>
            <a:r>
              <a:rPr lang="en-US" altLang="zh-CN" dirty="0" smtClean="0">
                <a:solidFill>
                  <a:schemeClr val="tx1"/>
                </a:solidFill>
              </a:rPr>
              <a:t> ex </a:t>
            </a:r>
            <a:r>
              <a:rPr lang="en-US" altLang="zh-CN" dirty="0" err="1" smtClean="0">
                <a:solidFill>
                  <a:schemeClr val="tx1"/>
                </a:solidFill>
              </a:rPr>
              <a:t>ea</a:t>
            </a:r>
            <a:r>
              <a:rPr lang="en-US" altLang="zh-CN" dirty="0" smtClean="0">
                <a:solidFill>
                  <a:schemeClr val="tx1"/>
                </a:solidFill>
              </a:rPr>
              <a:t> </a:t>
            </a:r>
            <a:r>
              <a:rPr lang="en-US" altLang="zh-CN" dirty="0" err="1" smtClean="0">
                <a:solidFill>
                  <a:schemeClr val="tx1"/>
                </a:solidFill>
              </a:rPr>
              <a:t>commodo</a:t>
            </a:r>
            <a:r>
              <a:rPr lang="en-US" altLang="zh-CN" dirty="0" smtClean="0">
                <a:solidFill>
                  <a:schemeClr val="tx1"/>
                </a:solidFill>
              </a:rPr>
              <a:t> </a:t>
            </a:r>
            <a:r>
              <a:rPr lang="en-US" altLang="zh-CN" dirty="0" err="1" smtClean="0">
                <a:solidFill>
                  <a:schemeClr val="tx1"/>
                </a:solidFill>
              </a:rPr>
              <a:t>consequat</a:t>
            </a:r>
            <a:r>
              <a:rPr lang="en-US" altLang="zh-CN" dirty="0" smtClean="0">
                <a:solidFill>
                  <a:schemeClr val="tx1"/>
                </a:solidFill>
              </a:rPr>
              <a:t>.</a:t>
            </a:r>
            <a:endParaRPr lang="zh-CN" altLang="en-US" dirty="0">
              <a:solidFill>
                <a:schemeClr val="tx1"/>
              </a:solidFill>
            </a:endParaRPr>
          </a:p>
        </p:txBody>
      </p:sp>
      <p:sp>
        <p:nvSpPr>
          <p:cNvPr id="9" name="MH_Other_1"/>
          <p:cNvSpPr/>
          <p:nvPr>
            <p:custDataLst>
              <p:tags r:id="rId4"/>
            </p:custDataLst>
          </p:nvPr>
        </p:nvSpPr>
        <p:spPr bwMode="auto">
          <a:xfrm>
            <a:off x="838200" y="1916113"/>
            <a:ext cx="345206" cy="451423"/>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chemeClr val="accent1"/>
          </a:solidFill>
          <a:ln>
            <a:noFill/>
          </a:ln>
        </p:spPr>
        <p:txBody>
          <a:bodyPr anchor="ctr">
            <a:normAutofit/>
          </a:bodyPr>
          <a:lstStyle/>
          <a:p>
            <a:endParaRPr lang="zh-CN" altLang="en-US" sz="760"/>
          </a:p>
        </p:txBody>
      </p:sp>
    </p:spTree>
    <p:custDataLst>
      <p:tags r:id="rId5"/>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H_Other_1"/>
          <p:cNvSpPr/>
          <p:nvPr>
            <p:custDataLst>
              <p:tags r:id="rId1"/>
            </p:custDataLst>
          </p:nvPr>
        </p:nvSpPr>
        <p:spPr bwMode="auto">
          <a:xfrm>
            <a:off x="838200" y="1916113"/>
            <a:ext cx="345206" cy="451423"/>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chemeClr val="accent2"/>
          </a:solidFill>
          <a:ln>
            <a:noFill/>
          </a:ln>
        </p:spPr>
        <p:txBody>
          <a:bodyPr anchor="ctr">
            <a:normAutofit/>
          </a:bodyPr>
          <a:lstStyle/>
          <a:p>
            <a:endParaRPr lang="zh-CN" altLang="en-US" sz="760"/>
          </a:p>
        </p:txBody>
      </p:sp>
      <p:sp>
        <p:nvSpPr>
          <p:cNvPr id="11" name="MH_Other_1"/>
          <p:cNvSpPr/>
          <p:nvPr>
            <p:custDataLst>
              <p:tags r:id="rId2"/>
            </p:custDataLst>
          </p:nvPr>
        </p:nvSpPr>
        <p:spPr bwMode="auto">
          <a:xfrm>
            <a:off x="6206245" y="1916113"/>
            <a:ext cx="345206" cy="451423"/>
          </a:xfrm>
          <a:custGeom>
            <a:avLst/>
            <a:gdLst>
              <a:gd name="T0" fmla="*/ 88122 w 289560"/>
              <a:gd name="T1" fmla="*/ 199537 h 378262"/>
              <a:gd name="T2" fmla="*/ 176246 w 289560"/>
              <a:gd name="T3" fmla="*/ 288027 h 378262"/>
              <a:gd name="T4" fmla="*/ 88122 w 289560"/>
              <a:gd name="T5" fmla="*/ 376518 h 378262"/>
              <a:gd name="T6" fmla="*/ 0 w 289560"/>
              <a:gd name="T7" fmla="*/ 288027 h 378262"/>
              <a:gd name="T8" fmla="*/ 198906 w 289560"/>
              <a:gd name="T9" fmla="*/ 99768 h 378262"/>
              <a:gd name="T10" fmla="*/ 287028 w 289560"/>
              <a:gd name="T11" fmla="*/ 188259 h 378262"/>
              <a:gd name="T12" fmla="*/ 198906 w 289560"/>
              <a:gd name="T13" fmla="*/ 276749 h 378262"/>
              <a:gd name="T14" fmla="*/ 110783 w 289560"/>
              <a:gd name="T15" fmla="*/ 188259 h 378262"/>
              <a:gd name="T16" fmla="*/ 88122 w 289560"/>
              <a:gd name="T17" fmla="*/ 0 h 378262"/>
              <a:gd name="T18" fmla="*/ 176246 w 289560"/>
              <a:gd name="T19" fmla="*/ 88490 h 378262"/>
              <a:gd name="T20" fmla="*/ 88122 w 289560"/>
              <a:gd name="T21" fmla="*/ 176980 h 378262"/>
              <a:gd name="T22" fmla="*/ 0 w 289560"/>
              <a:gd name="T23" fmla="*/ 88490 h 3782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89560" h="378262">
                <a:moveTo>
                  <a:pt x="88900" y="200462"/>
                </a:moveTo>
                <a:lnTo>
                  <a:pt x="177800" y="289362"/>
                </a:lnTo>
                <a:lnTo>
                  <a:pt x="88900" y="378262"/>
                </a:lnTo>
                <a:lnTo>
                  <a:pt x="0" y="289362"/>
                </a:lnTo>
                <a:lnTo>
                  <a:pt x="88900" y="200462"/>
                </a:lnTo>
                <a:close/>
                <a:moveTo>
                  <a:pt x="200660" y="100231"/>
                </a:moveTo>
                <a:lnTo>
                  <a:pt x="289560" y="189131"/>
                </a:lnTo>
                <a:lnTo>
                  <a:pt x="200660" y="278031"/>
                </a:lnTo>
                <a:lnTo>
                  <a:pt x="111760" y="189131"/>
                </a:lnTo>
                <a:lnTo>
                  <a:pt x="200660" y="100231"/>
                </a:lnTo>
                <a:close/>
                <a:moveTo>
                  <a:pt x="88900" y="0"/>
                </a:moveTo>
                <a:lnTo>
                  <a:pt x="177800" y="88900"/>
                </a:lnTo>
                <a:lnTo>
                  <a:pt x="88900" y="177800"/>
                </a:lnTo>
                <a:lnTo>
                  <a:pt x="0" y="88900"/>
                </a:lnTo>
                <a:lnTo>
                  <a:pt x="88900" y="0"/>
                </a:lnTo>
                <a:close/>
              </a:path>
            </a:pathLst>
          </a:custGeom>
          <a:solidFill>
            <a:schemeClr val="accent3"/>
          </a:solidFill>
          <a:ln>
            <a:noFill/>
          </a:ln>
        </p:spPr>
        <p:txBody>
          <a:bodyPr anchor="ctr">
            <a:normAutofit/>
          </a:bodyPr>
          <a:lstStyle/>
          <a:p>
            <a:endParaRPr lang="zh-CN" altLang="en-US" sz="760"/>
          </a:p>
        </p:txBody>
      </p:sp>
      <p:cxnSp>
        <p:nvCxnSpPr>
          <p:cNvPr id="3" name="直接连接符 2"/>
          <p:cNvCxnSpPr/>
          <p:nvPr>
            <p:custDataLst>
              <p:tags r:id="rId3"/>
            </p:custDataLst>
          </p:nvPr>
        </p:nvCxnSpPr>
        <p:spPr>
          <a:xfrm>
            <a:off x="6052096" y="1978025"/>
            <a:ext cx="0" cy="3679825"/>
          </a:xfrm>
          <a:prstGeom prst="line">
            <a:avLst/>
          </a:prstGeom>
          <a:ln>
            <a:solidFill>
              <a:srgbClr val="B2B2B2"/>
            </a:solidFill>
            <a:prstDash val="dash"/>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4"/>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a:p>
        </p:txBody>
      </p:sp>
      <p:sp>
        <p:nvSpPr>
          <p:cNvPr id="6" name="文本框 5"/>
          <p:cNvSpPr txBox="1"/>
          <p:nvPr>
            <p:custDataLst>
              <p:tags r:id="rId5"/>
            </p:custDataLst>
          </p:nvPr>
        </p:nvSpPr>
        <p:spPr>
          <a:xfrm>
            <a:off x="6667500" y="1825625"/>
            <a:ext cx="4686300" cy="4351338"/>
          </a:xfrm>
          <a:prstGeom prst="rect">
            <a:avLst/>
          </a:prstGeom>
        </p:spPr>
        <p:txBody>
          <a:bodyPr vert="horz" lIns="91440" tIns="45720" rIns="91440" bIns="45720" rtlCol="0">
            <a:normAutofit/>
          </a:bodyPr>
          <a:lstStyle>
            <a:lvl1pPr marL="228600" indent="-228600">
              <a:lnSpc>
                <a:spcPct val="90000"/>
              </a:lnSpc>
              <a:spcBef>
                <a:spcPts val="1000"/>
              </a:spcBef>
              <a:buFont typeface="Arial" panose="020B0604020202020204" pitchFamily="34" charset="0"/>
              <a:buChar char="•"/>
              <a:defRPr sz="2400">
                <a:solidFill>
                  <a:srgbClr val="5F5F5F"/>
                </a:solidFill>
              </a:defRPr>
            </a:lvl1pPr>
            <a:lvl2pPr marL="685800" indent="-228600">
              <a:lnSpc>
                <a:spcPct val="90000"/>
              </a:lnSpc>
              <a:spcBef>
                <a:spcPts val="500"/>
              </a:spcBef>
              <a:buFont typeface="Arial" panose="020B0604020202020204" pitchFamily="34" charset="0"/>
              <a:buChar char="•"/>
              <a:defRPr sz="2000">
                <a:solidFill>
                  <a:srgbClr val="5F5F5F"/>
                </a:solidFill>
              </a:defRPr>
            </a:lvl2pPr>
            <a:lvl3pPr marL="1143000" indent="-228600">
              <a:lnSpc>
                <a:spcPct val="90000"/>
              </a:lnSpc>
              <a:spcBef>
                <a:spcPts val="500"/>
              </a:spcBef>
              <a:buFont typeface="Arial" panose="020B0604020202020204" pitchFamily="34" charset="0"/>
              <a:buChar char="•"/>
              <a:defRPr>
                <a:solidFill>
                  <a:srgbClr val="5F5F5F"/>
                </a:solidFill>
              </a:defRPr>
            </a:lvl3pPr>
            <a:lvl4pPr marL="1600200" indent="-228600">
              <a:lnSpc>
                <a:spcPct val="90000"/>
              </a:lnSpc>
              <a:spcBef>
                <a:spcPts val="500"/>
              </a:spcBef>
              <a:buFont typeface="Arial" panose="020B0604020202020204" pitchFamily="34" charset="0"/>
              <a:buChar char="•"/>
              <a:defRPr>
                <a:solidFill>
                  <a:srgbClr val="5F5F5F"/>
                </a:solidFill>
              </a:defRPr>
            </a:lvl4pPr>
            <a:lvl5pPr marL="2057400" indent="-228600">
              <a:lnSpc>
                <a:spcPct val="90000"/>
              </a:lnSpc>
              <a:spcBef>
                <a:spcPts val="500"/>
              </a:spcBef>
              <a:buFont typeface="Arial" panose="020B0604020202020204" pitchFamily="34" charset="0"/>
              <a:buChar char="•"/>
              <a:defRPr>
                <a:solidFill>
                  <a:srgbClr val="5F5F5F"/>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altLang="zh-CN" dirty="0" err="1" smtClean="0">
                <a:solidFill>
                  <a:schemeClr val="tx1"/>
                </a:solidFill>
              </a:rPr>
              <a:t>Lorem</a:t>
            </a:r>
            <a:r>
              <a:rPr lang="en-US" altLang="zh-CN" dirty="0" smtClean="0">
                <a:solidFill>
                  <a:schemeClr val="tx1"/>
                </a:solidFill>
              </a:rPr>
              <a:t> </a:t>
            </a:r>
            <a:r>
              <a:rPr lang="en-US" altLang="zh-CN" dirty="0" err="1" smtClean="0">
                <a:solidFill>
                  <a:schemeClr val="tx1"/>
                </a:solidFill>
              </a:rPr>
              <a:t>ipsum</a:t>
            </a:r>
            <a:r>
              <a:rPr lang="en-US" altLang="zh-CN" dirty="0" smtClean="0">
                <a:solidFill>
                  <a:schemeClr val="tx1"/>
                </a:solidFill>
              </a:rPr>
              <a:t> dolor sit </a:t>
            </a:r>
            <a:r>
              <a:rPr lang="en-US" altLang="zh-CN" dirty="0" err="1" smtClean="0">
                <a:solidFill>
                  <a:schemeClr val="tx1"/>
                </a:solidFill>
              </a:rPr>
              <a:t>amet</a:t>
            </a:r>
            <a:r>
              <a:rPr lang="en-US" altLang="zh-CN" dirty="0" smtClean="0">
                <a:solidFill>
                  <a:schemeClr val="tx1"/>
                </a:solidFill>
              </a:rPr>
              <a:t>, </a:t>
            </a:r>
            <a:r>
              <a:rPr lang="en-US" altLang="zh-CN" dirty="0" err="1" smtClean="0">
                <a:solidFill>
                  <a:schemeClr val="tx1"/>
                </a:solidFill>
              </a:rPr>
              <a:t>consectetur</a:t>
            </a:r>
            <a:r>
              <a:rPr lang="en-US" altLang="zh-CN" dirty="0" smtClean="0">
                <a:solidFill>
                  <a:schemeClr val="tx1"/>
                </a:solidFill>
              </a:rPr>
              <a:t> </a:t>
            </a:r>
            <a:r>
              <a:rPr lang="en-US" altLang="zh-CN" dirty="0" err="1" smtClean="0">
                <a:solidFill>
                  <a:schemeClr val="tx1"/>
                </a:solidFill>
              </a:rPr>
              <a:t>adipisicing</a:t>
            </a:r>
            <a:r>
              <a:rPr lang="en-US" altLang="zh-CN" dirty="0" smtClean="0">
                <a:solidFill>
                  <a:schemeClr val="tx1"/>
                </a:solidFill>
              </a:rPr>
              <a:t> </a:t>
            </a:r>
            <a:r>
              <a:rPr lang="en-US" altLang="zh-CN" dirty="0" err="1" smtClean="0">
                <a:solidFill>
                  <a:schemeClr val="tx1"/>
                </a:solidFill>
              </a:rPr>
              <a:t>elit.Lorem</a:t>
            </a:r>
            <a:r>
              <a:rPr lang="en-US" altLang="zh-CN" dirty="0" smtClean="0">
                <a:solidFill>
                  <a:schemeClr val="tx1"/>
                </a:solidFill>
              </a:rPr>
              <a:t> </a:t>
            </a:r>
            <a:r>
              <a:rPr lang="en-US" altLang="zh-CN" dirty="0" err="1" smtClean="0">
                <a:solidFill>
                  <a:schemeClr val="tx1"/>
                </a:solidFill>
              </a:rPr>
              <a:t>ipsum</a:t>
            </a:r>
            <a:r>
              <a:rPr lang="en-US" altLang="zh-CN" dirty="0" smtClean="0">
                <a:solidFill>
                  <a:schemeClr val="tx1"/>
                </a:solidFill>
              </a:rPr>
              <a:t> dolor sit </a:t>
            </a:r>
            <a:r>
              <a:rPr lang="en-US" altLang="zh-CN" dirty="0" err="1" smtClean="0">
                <a:solidFill>
                  <a:schemeClr val="tx1"/>
                </a:solidFill>
              </a:rPr>
              <a:t>amet</a:t>
            </a:r>
            <a:r>
              <a:rPr lang="en-US" altLang="zh-CN" dirty="0" smtClean="0">
                <a:solidFill>
                  <a:schemeClr val="tx1"/>
                </a:solidFill>
              </a:rPr>
              <a:t>, </a:t>
            </a:r>
            <a:r>
              <a:rPr lang="en-US" altLang="zh-CN" dirty="0" err="1" smtClean="0">
                <a:solidFill>
                  <a:schemeClr val="tx1"/>
                </a:solidFill>
              </a:rPr>
              <a:t>consectetur</a:t>
            </a:r>
            <a:r>
              <a:rPr lang="en-US" altLang="zh-CN" dirty="0" smtClean="0">
                <a:solidFill>
                  <a:schemeClr val="tx1"/>
                </a:solidFill>
              </a:rPr>
              <a:t> </a:t>
            </a:r>
            <a:r>
              <a:rPr lang="en-US" altLang="zh-CN" dirty="0" err="1" smtClean="0">
                <a:solidFill>
                  <a:schemeClr val="tx1"/>
                </a:solidFill>
              </a:rPr>
              <a:t>adipisicing</a:t>
            </a:r>
            <a:r>
              <a:rPr lang="en-US" altLang="zh-CN" dirty="0" smtClean="0">
                <a:solidFill>
                  <a:schemeClr val="tx1"/>
                </a:solidFill>
              </a:rPr>
              <a:t> </a:t>
            </a:r>
            <a:r>
              <a:rPr lang="en-US" altLang="zh-CN" dirty="0" err="1" smtClean="0">
                <a:solidFill>
                  <a:schemeClr val="tx1"/>
                </a:solidFill>
              </a:rPr>
              <a:t>elit</a:t>
            </a:r>
            <a:r>
              <a:rPr lang="en-US" altLang="zh-CN" dirty="0" smtClean="0">
                <a:solidFill>
                  <a:schemeClr val="tx1"/>
                </a:solidFill>
              </a:rPr>
              <a:t>.</a:t>
            </a:r>
            <a:endParaRPr lang="zh-CN" altLang="en-US" dirty="0">
              <a:solidFill>
                <a:schemeClr val="tx1"/>
              </a:solidFill>
            </a:endParaRPr>
          </a:p>
        </p:txBody>
      </p:sp>
      <p:sp>
        <p:nvSpPr>
          <p:cNvPr id="8" name="文本框 7"/>
          <p:cNvSpPr txBox="1"/>
          <p:nvPr>
            <p:custDataLst>
              <p:tags r:id="rId6"/>
            </p:custDataLst>
          </p:nvPr>
        </p:nvSpPr>
        <p:spPr>
          <a:xfrm>
            <a:off x="1333500" y="1825625"/>
            <a:ext cx="4686300" cy="4351338"/>
          </a:xfrm>
          <a:prstGeom prst="rect">
            <a:avLst/>
          </a:prstGeom>
        </p:spPr>
        <p:txBody>
          <a:bodyPr vert="horz" lIns="91440" tIns="45720" rIns="91440" bIns="45720" rtlCol="0">
            <a:normAutofit/>
          </a:bodyPr>
          <a:lstStyle>
            <a:lvl1pPr marL="228600" indent="-228600">
              <a:lnSpc>
                <a:spcPct val="90000"/>
              </a:lnSpc>
              <a:spcBef>
                <a:spcPts val="1000"/>
              </a:spcBef>
              <a:buFont typeface="Arial" panose="020B0604020202020204" pitchFamily="34" charset="0"/>
              <a:buChar char="•"/>
              <a:defRPr sz="2400">
                <a:solidFill>
                  <a:srgbClr val="5F5F5F"/>
                </a:solidFill>
              </a:defRPr>
            </a:lvl1pPr>
            <a:lvl2pPr marL="685800" indent="-228600">
              <a:lnSpc>
                <a:spcPct val="90000"/>
              </a:lnSpc>
              <a:spcBef>
                <a:spcPts val="500"/>
              </a:spcBef>
              <a:buFont typeface="Arial" panose="020B0604020202020204" pitchFamily="34" charset="0"/>
              <a:buChar char="•"/>
              <a:defRPr sz="2000">
                <a:solidFill>
                  <a:srgbClr val="5F5F5F"/>
                </a:solidFill>
              </a:defRPr>
            </a:lvl2pPr>
            <a:lvl3pPr marL="1143000" indent="-228600">
              <a:lnSpc>
                <a:spcPct val="90000"/>
              </a:lnSpc>
              <a:spcBef>
                <a:spcPts val="500"/>
              </a:spcBef>
              <a:buFont typeface="Arial" panose="020B0604020202020204" pitchFamily="34" charset="0"/>
              <a:buChar char="•"/>
              <a:defRPr>
                <a:solidFill>
                  <a:srgbClr val="5F5F5F"/>
                </a:solidFill>
              </a:defRPr>
            </a:lvl3pPr>
            <a:lvl4pPr marL="1600200" indent="-228600">
              <a:lnSpc>
                <a:spcPct val="90000"/>
              </a:lnSpc>
              <a:spcBef>
                <a:spcPts val="500"/>
              </a:spcBef>
              <a:buFont typeface="Arial" panose="020B0604020202020204" pitchFamily="34" charset="0"/>
              <a:buChar char="•"/>
              <a:defRPr>
                <a:solidFill>
                  <a:srgbClr val="5F5F5F"/>
                </a:solidFill>
              </a:defRPr>
            </a:lvl4pPr>
            <a:lvl5pPr marL="2057400" indent="-228600">
              <a:lnSpc>
                <a:spcPct val="90000"/>
              </a:lnSpc>
              <a:spcBef>
                <a:spcPts val="500"/>
              </a:spcBef>
              <a:buFont typeface="Arial" panose="020B0604020202020204" pitchFamily="34" charset="0"/>
              <a:buChar char="•"/>
              <a:defRPr>
                <a:solidFill>
                  <a:srgbClr val="5F5F5F"/>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indent="0">
              <a:buNone/>
            </a:pPr>
            <a:r>
              <a:rPr lang="en-US" altLang="zh-CN" dirty="0" err="1" smtClean="0">
                <a:solidFill>
                  <a:schemeClr val="tx1"/>
                </a:solidFill>
              </a:rPr>
              <a:t>Lorem</a:t>
            </a:r>
            <a:r>
              <a:rPr lang="en-US" altLang="zh-CN" dirty="0" smtClean="0">
                <a:solidFill>
                  <a:schemeClr val="tx1"/>
                </a:solidFill>
              </a:rPr>
              <a:t> </a:t>
            </a:r>
            <a:r>
              <a:rPr lang="en-US" altLang="zh-CN" dirty="0" err="1" smtClean="0">
                <a:solidFill>
                  <a:schemeClr val="tx1"/>
                </a:solidFill>
              </a:rPr>
              <a:t>ipsum</a:t>
            </a:r>
            <a:r>
              <a:rPr lang="en-US" altLang="zh-CN" dirty="0" smtClean="0">
                <a:solidFill>
                  <a:schemeClr val="tx1"/>
                </a:solidFill>
              </a:rPr>
              <a:t> dolor sit </a:t>
            </a:r>
            <a:r>
              <a:rPr lang="en-US" altLang="zh-CN" dirty="0" err="1" smtClean="0">
                <a:solidFill>
                  <a:schemeClr val="tx1"/>
                </a:solidFill>
              </a:rPr>
              <a:t>amet</a:t>
            </a:r>
            <a:r>
              <a:rPr lang="en-US" altLang="zh-CN" dirty="0" smtClean="0">
                <a:solidFill>
                  <a:schemeClr val="tx1"/>
                </a:solidFill>
              </a:rPr>
              <a:t>, </a:t>
            </a:r>
            <a:r>
              <a:rPr lang="en-US" altLang="zh-CN" dirty="0" err="1" smtClean="0">
                <a:solidFill>
                  <a:schemeClr val="tx1"/>
                </a:solidFill>
              </a:rPr>
              <a:t>consectetur</a:t>
            </a:r>
            <a:r>
              <a:rPr lang="en-US" altLang="zh-CN" dirty="0" smtClean="0">
                <a:solidFill>
                  <a:schemeClr val="tx1"/>
                </a:solidFill>
              </a:rPr>
              <a:t> </a:t>
            </a:r>
            <a:r>
              <a:rPr lang="en-US" altLang="zh-CN" dirty="0" err="1" smtClean="0">
                <a:solidFill>
                  <a:schemeClr val="tx1"/>
                </a:solidFill>
              </a:rPr>
              <a:t>adipisicing</a:t>
            </a:r>
            <a:r>
              <a:rPr lang="en-US" altLang="zh-CN" dirty="0" smtClean="0">
                <a:solidFill>
                  <a:schemeClr val="tx1"/>
                </a:solidFill>
              </a:rPr>
              <a:t> </a:t>
            </a:r>
            <a:r>
              <a:rPr lang="en-US" altLang="zh-CN" dirty="0" err="1" smtClean="0">
                <a:solidFill>
                  <a:schemeClr val="tx1"/>
                </a:solidFill>
              </a:rPr>
              <a:t>elit.Lorem</a:t>
            </a:r>
            <a:r>
              <a:rPr lang="en-US" altLang="zh-CN" dirty="0" smtClean="0">
                <a:solidFill>
                  <a:schemeClr val="tx1"/>
                </a:solidFill>
              </a:rPr>
              <a:t> </a:t>
            </a:r>
            <a:r>
              <a:rPr lang="en-US" altLang="zh-CN" dirty="0" err="1" smtClean="0">
                <a:solidFill>
                  <a:schemeClr val="tx1"/>
                </a:solidFill>
              </a:rPr>
              <a:t>ipsum</a:t>
            </a:r>
            <a:r>
              <a:rPr lang="en-US" altLang="zh-CN" dirty="0" smtClean="0">
                <a:solidFill>
                  <a:schemeClr val="tx1"/>
                </a:solidFill>
              </a:rPr>
              <a:t> dolor sit </a:t>
            </a:r>
            <a:r>
              <a:rPr lang="en-US" altLang="zh-CN" dirty="0" err="1" smtClean="0">
                <a:solidFill>
                  <a:schemeClr val="tx1"/>
                </a:solidFill>
              </a:rPr>
              <a:t>amet</a:t>
            </a:r>
            <a:r>
              <a:rPr lang="en-US" altLang="zh-CN" dirty="0" smtClean="0">
                <a:solidFill>
                  <a:schemeClr val="tx1"/>
                </a:solidFill>
              </a:rPr>
              <a:t>, </a:t>
            </a:r>
            <a:r>
              <a:rPr lang="en-US" altLang="zh-CN" dirty="0" err="1" smtClean="0">
                <a:solidFill>
                  <a:schemeClr val="tx1"/>
                </a:solidFill>
              </a:rPr>
              <a:t>consectetur</a:t>
            </a:r>
            <a:r>
              <a:rPr lang="en-US" altLang="zh-CN" dirty="0" smtClean="0">
                <a:solidFill>
                  <a:schemeClr val="tx1"/>
                </a:solidFill>
              </a:rPr>
              <a:t> </a:t>
            </a:r>
            <a:r>
              <a:rPr lang="en-US" altLang="zh-CN" dirty="0" err="1" smtClean="0">
                <a:solidFill>
                  <a:schemeClr val="tx1"/>
                </a:solidFill>
              </a:rPr>
              <a:t>adipisicing</a:t>
            </a:r>
            <a:r>
              <a:rPr lang="en-US" altLang="zh-CN" dirty="0" smtClean="0">
                <a:solidFill>
                  <a:schemeClr val="tx1"/>
                </a:solidFill>
              </a:rPr>
              <a:t> </a:t>
            </a:r>
            <a:r>
              <a:rPr lang="en-US" altLang="zh-CN" dirty="0" err="1" smtClean="0">
                <a:solidFill>
                  <a:schemeClr val="tx1"/>
                </a:solidFill>
              </a:rPr>
              <a:t>elit</a:t>
            </a:r>
            <a:r>
              <a:rPr lang="en-US" altLang="zh-CN" dirty="0" smtClean="0">
                <a:solidFill>
                  <a:schemeClr val="tx1"/>
                </a:solidFill>
              </a:rPr>
              <a:t>.</a:t>
            </a:r>
            <a:endParaRPr lang="zh-CN" altLang="en-US" dirty="0">
              <a:solidFill>
                <a:schemeClr val="tx1"/>
              </a:solidFill>
            </a:endParaRPr>
          </a:p>
        </p:txBody>
      </p:sp>
    </p:spTree>
    <p:custDataLst>
      <p:tags r:id="rId7"/>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MH_Other_1"/>
          <p:cNvCxnSpPr>
            <a:stCxn id="11" idx="6"/>
          </p:cNvCxnSpPr>
          <p:nvPr>
            <p:custDataLst>
              <p:tags r:id="rId1"/>
            </p:custDataLst>
          </p:nvPr>
        </p:nvCxnSpPr>
        <p:spPr>
          <a:xfrm>
            <a:off x="2438311" y="3844441"/>
            <a:ext cx="8333216" cy="2"/>
          </a:xfrm>
          <a:prstGeom prst="line">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1" name="MH_Other_2"/>
          <p:cNvSpPr/>
          <p:nvPr>
            <p:custDataLst>
              <p:tags r:id="rId2"/>
            </p:custDataLst>
          </p:nvPr>
        </p:nvSpPr>
        <p:spPr>
          <a:xfrm>
            <a:off x="1156710" y="3203434"/>
            <a:ext cx="1281601" cy="1282014"/>
          </a:xfrm>
          <a:prstGeom prst="ellipse">
            <a:avLst/>
          </a:prstGeom>
          <a:solidFill>
            <a:schemeClr val="accent1"/>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smtClean="0">
                <a:solidFill>
                  <a:schemeClr val="bg1"/>
                </a:solidFill>
                <a:latin typeface="+mn-lt"/>
                <a:ea typeface="+mn-ea"/>
              </a:rPr>
              <a:t>2015</a:t>
            </a:r>
            <a:endParaRPr lang="zh-CN" altLang="en-US" sz="2400" dirty="0">
              <a:solidFill>
                <a:schemeClr val="bg1"/>
              </a:solidFill>
              <a:latin typeface="+mn-lt"/>
              <a:ea typeface="+mn-ea"/>
            </a:endParaRPr>
          </a:p>
        </p:txBody>
      </p:sp>
      <p:sp>
        <p:nvSpPr>
          <p:cNvPr id="12" name="MH_Other_2"/>
          <p:cNvSpPr/>
          <p:nvPr>
            <p:custDataLst>
              <p:tags r:id="rId3"/>
            </p:custDataLst>
          </p:nvPr>
        </p:nvSpPr>
        <p:spPr>
          <a:xfrm>
            <a:off x="9756317" y="3223164"/>
            <a:ext cx="1281601" cy="1282014"/>
          </a:xfrm>
          <a:prstGeom prst="ellipse">
            <a:avLst/>
          </a:prstGeom>
          <a:solidFill>
            <a:schemeClr val="accent2"/>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r>
              <a:rPr lang="en-US" altLang="zh-CN" sz="2400" smtClean="0">
                <a:solidFill>
                  <a:schemeClr val="bg1"/>
                </a:solidFill>
              </a:rPr>
              <a:t>2017</a:t>
            </a:r>
            <a:endParaRPr lang="en-US" altLang="zh-CN" sz="2400" dirty="0" smtClean="0">
              <a:solidFill>
                <a:schemeClr val="bg1"/>
              </a:solidFill>
            </a:endParaRPr>
          </a:p>
        </p:txBody>
      </p:sp>
      <p:grpSp>
        <p:nvGrpSpPr>
          <p:cNvPr id="13" name="组合 12"/>
          <p:cNvGrpSpPr/>
          <p:nvPr>
            <p:custDataLst>
              <p:tags r:id="rId4"/>
            </p:custDataLst>
          </p:nvPr>
        </p:nvGrpSpPr>
        <p:grpSpPr>
          <a:xfrm rot="16200000">
            <a:off x="4885710" y="3497901"/>
            <a:ext cx="2423210" cy="1298701"/>
            <a:chOff x="436719" y="3230789"/>
            <a:chExt cx="1559864" cy="729339"/>
          </a:xfrm>
        </p:grpSpPr>
        <p:sp>
          <p:nvSpPr>
            <p:cNvPr id="14" name="MH_Other_3"/>
            <p:cNvSpPr/>
            <p:nvPr>
              <p:custDataLst>
                <p:tags r:id="rId5"/>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15" name="MH_SubTitle_1"/>
            <p:cNvSpPr txBox="1">
              <a:spLocks noChangeArrowheads="1"/>
            </p:cNvSpPr>
            <p:nvPr>
              <p:custDataLst>
                <p:tags r:id="rId6"/>
              </p:custDataLst>
            </p:nvPr>
          </p:nvSpPr>
          <p:spPr bwMode="auto">
            <a:xfrm rot="5400000">
              <a:off x="1534455" y="3447524"/>
              <a:ext cx="626112" cy="29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2016</a:t>
              </a:r>
              <a:endParaRPr lang="zh-CN" altLang="en-US" sz="2400" b="1" dirty="0">
                <a:solidFill>
                  <a:schemeClr val="accent1"/>
                </a:solidFill>
                <a:latin typeface="+mj-lt"/>
                <a:ea typeface="+mj-ea"/>
                <a:cs typeface="+mj-cs"/>
              </a:endParaRPr>
            </a:p>
          </p:txBody>
        </p:sp>
        <p:sp>
          <p:nvSpPr>
            <p:cNvPr id="16" name="MH_Text_1"/>
            <p:cNvSpPr txBox="1">
              <a:spLocks noChangeArrowheads="1"/>
            </p:cNvSpPr>
            <p:nvPr>
              <p:custDataLst>
                <p:tags r:id="rId7"/>
              </p:custDataLst>
            </p:nvPr>
          </p:nvSpPr>
          <p:spPr bwMode="auto">
            <a:xfrm rot="5400000">
              <a:off x="408351" y="3259157"/>
              <a:ext cx="729339"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sp>
        <p:nvSpPr>
          <p:cNvPr id="27" name="文本框 26"/>
          <p:cNvSpPr txBox="1"/>
          <p:nvPr>
            <p:custDataLst>
              <p:tags r:id="rId8"/>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9"/>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MH_Other_1"/>
          <p:cNvCxnSpPr>
            <a:stCxn id="15" idx="6"/>
          </p:cNvCxnSpPr>
          <p:nvPr>
            <p:custDataLst>
              <p:tags r:id="rId1"/>
            </p:custDataLst>
          </p:nvPr>
        </p:nvCxnSpPr>
        <p:spPr>
          <a:xfrm>
            <a:off x="2438311" y="3844441"/>
            <a:ext cx="8333216" cy="2"/>
          </a:xfrm>
          <a:prstGeom prst="line">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5" name="MH_Other_2"/>
          <p:cNvSpPr/>
          <p:nvPr>
            <p:custDataLst>
              <p:tags r:id="rId2"/>
            </p:custDataLst>
          </p:nvPr>
        </p:nvSpPr>
        <p:spPr>
          <a:xfrm>
            <a:off x="1156710" y="3203434"/>
            <a:ext cx="1281601" cy="1282014"/>
          </a:xfrm>
          <a:prstGeom prst="ellipse">
            <a:avLst/>
          </a:prstGeom>
          <a:solidFill>
            <a:schemeClr val="accent1"/>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smtClean="0">
                <a:solidFill>
                  <a:schemeClr val="bg1"/>
                </a:solidFill>
                <a:latin typeface="+mn-lt"/>
                <a:ea typeface="+mn-ea"/>
              </a:rPr>
              <a:t>2015</a:t>
            </a:r>
            <a:endParaRPr lang="zh-CN" altLang="en-US" sz="2400" dirty="0">
              <a:solidFill>
                <a:schemeClr val="bg1"/>
              </a:solidFill>
              <a:latin typeface="+mn-lt"/>
              <a:ea typeface="+mn-ea"/>
            </a:endParaRPr>
          </a:p>
        </p:txBody>
      </p:sp>
      <p:sp>
        <p:nvSpPr>
          <p:cNvPr id="16" name="MH_Other_2"/>
          <p:cNvSpPr/>
          <p:nvPr>
            <p:custDataLst>
              <p:tags r:id="rId3"/>
            </p:custDataLst>
          </p:nvPr>
        </p:nvSpPr>
        <p:spPr>
          <a:xfrm>
            <a:off x="9756317" y="3223164"/>
            <a:ext cx="1281601" cy="1282014"/>
          </a:xfrm>
          <a:prstGeom prst="ellipse">
            <a:avLst/>
          </a:prstGeom>
          <a:solidFill>
            <a:schemeClr val="accent2"/>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r>
              <a:rPr lang="en-US" altLang="zh-CN" sz="2400" smtClean="0">
                <a:solidFill>
                  <a:schemeClr val="bg1"/>
                </a:solidFill>
              </a:rPr>
              <a:t>2018</a:t>
            </a:r>
            <a:endParaRPr lang="en-US" altLang="zh-CN" sz="2400" dirty="0" smtClean="0">
              <a:solidFill>
                <a:schemeClr val="bg1"/>
              </a:solidFill>
            </a:endParaRPr>
          </a:p>
        </p:txBody>
      </p:sp>
      <p:grpSp>
        <p:nvGrpSpPr>
          <p:cNvPr id="17" name="组合 16"/>
          <p:cNvGrpSpPr/>
          <p:nvPr>
            <p:custDataLst>
              <p:tags r:id="rId4"/>
            </p:custDataLst>
          </p:nvPr>
        </p:nvGrpSpPr>
        <p:grpSpPr>
          <a:xfrm rot="16200000">
            <a:off x="3356498" y="3497901"/>
            <a:ext cx="2423210" cy="1298701"/>
            <a:chOff x="436719" y="3230789"/>
            <a:chExt cx="1559864" cy="729339"/>
          </a:xfrm>
        </p:grpSpPr>
        <p:sp>
          <p:nvSpPr>
            <p:cNvPr id="18" name="MH_Other_3"/>
            <p:cNvSpPr/>
            <p:nvPr>
              <p:custDataLst>
                <p:tags r:id="rId5"/>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19" name="MH_SubTitle_1"/>
            <p:cNvSpPr txBox="1">
              <a:spLocks noChangeArrowheads="1"/>
            </p:cNvSpPr>
            <p:nvPr>
              <p:custDataLst>
                <p:tags r:id="rId6"/>
              </p:custDataLst>
            </p:nvPr>
          </p:nvSpPr>
          <p:spPr bwMode="auto">
            <a:xfrm rot="5400000">
              <a:off x="1534455" y="3447524"/>
              <a:ext cx="626112" cy="29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2016</a:t>
              </a:r>
              <a:endParaRPr lang="zh-CN" altLang="en-US" sz="2400" b="1" dirty="0">
                <a:solidFill>
                  <a:schemeClr val="accent1"/>
                </a:solidFill>
                <a:latin typeface="+mj-lt"/>
                <a:ea typeface="+mj-ea"/>
                <a:cs typeface="+mj-cs"/>
              </a:endParaRPr>
            </a:p>
          </p:txBody>
        </p:sp>
        <p:sp>
          <p:nvSpPr>
            <p:cNvPr id="20" name="MH_Text_1"/>
            <p:cNvSpPr txBox="1">
              <a:spLocks noChangeArrowheads="1"/>
            </p:cNvSpPr>
            <p:nvPr>
              <p:custDataLst>
                <p:tags r:id="rId7"/>
              </p:custDataLst>
            </p:nvPr>
          </p:nvSpPr>
          <p:spPr bwMode="auto">
            <a:xfrm rot="5400000">
              <a:off x="408351" y="3259157"/>
              <a:ext cx="729339"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22" name="组合 21"/>
          <p:cNvGrpSpPr/>
          <p:nvPr>
            <p:custDataLst>
              <p:tags r:id="rId8"/>
            </p:custDataLst>
          </p:nvPr>
        </p:nvGrpSpPr>
        <p:grpSpPr>
          <a:xfrm rot="16200000">
            <a:off x="6439807" y="2921915"/>
            <a:ext cx="2368181" cy="1298699"/>
            <a:chOff x="825202" y="3230790"/>
            <a:chExt cx="1524440" cy="729338"/>
          </a:xfrm>
        </p:grpSpPr>
        <p:sp>
          <p:nvSpPr>
            <p:cNvPr id="28" name="MH_Other_3"/>
            <p:cNvSpPr/>
            <p:nvPr>
              <p:custDataLst>
                <p:tags r:id="rId9"/>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29" name="MH_SubTitle_1"/>
            <p:cNvSpPr txBox="1">
              <a:spLocks noChangeArrowheads="1"/>
            </p:cNvSpPr>
            <p:nvPr>
              <p:custDataLst>
                <p:tags r:id="rId10"/>
              </p:custDataLst>
            </p:nvPr>
          </p:nvSpPr>
          <p:spPr bwMode="auto">
            <a:xfrm rot="5400000">
              <a:off x="661219" y="3447524"/>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2017</a:t>
              </a:r>
              <a:endParaRPr lang="zh-CN" altLang="en-US" sz="2400" b="1" dirty="0">
                <a:solidFill>
                  <a:schemeClr val="accent1"/>
                </a:solidFill>
                <a:latin typeface="+mj-lt"/>
                <a:ea typeface="+mj-ea"/>
                <a:cs typeface="+mj-cs"/>
              </a:endParaRPr>
            </a:p>
          </p:txBody>
        </p:sp>
        <p:sp>
          <p:nvSpPr>
            <p:cNvPr id="30" name="MH_Text_1"/>
            <p:cNvSpPr txBox="1">
              <a:spLocks noChangeArrowheads="1"/>
            </p:cNvSpPr>
            <p:nvPr>
              <p:custDataLst>
                <p:tags r:id="rId11"/>
              </p:custDataLst>
            </p:nvPr>
          </p:nvSpPr>
          <p:spPr bwMode="auto">
            <a:xfrm rot="5400000">
              <a:off x="1648671" y="3259157"/>
              <a:ext cx="729338"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sp>
        <p:nvSpPr>
          <p:cNvPr id="35" name="文本框 34"/>
          <p:cNvSpPr txBox="1"/>
          <p:nvPr>
            <p:custDataLst>
              <p:tags r:id="rId12"/>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3"/>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MH_Other_1"/>
          <p:cNvCxnSpPr>
            <a:stCxn id="19" idx="6"/>
          </p:cNvCxnSpPr>
          <p:nvPr>
            <p:custDataLst>
              <p:tags r:id="rId1"/>
            </p:custDataLst>
          </p:nvPr>
        </p:nvCxnSpPr>
        <p:spPr>
          <a:xfrm>
            <a:off x="2438311" y="3844441"/>
            <a:ext cx="8333216" cy="2"/>
          </a:xfrm>
          <a:prstGeom prst="line">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9" name="MH_Other_2"/>
          <p:cNvSpPr/>
          <p:nvPr>
            <p:custDataLst>
              <p:tags r:id="rId2"/>
            </p:custDataLst>
          </p:nvPr>
        </p:nvSpPr>
        <p:spPr>
          <a:xfrm>
            <a:off x="1156710" y="3203434"/>
            <a:ext cx="1281601" cy="1282014"/>
          </a:xfrm>
          <a:prstGeom prst="ellipse">
            <a:avLst/>
          </a:prstGeom>
          <a:solidFill>
            <a:schemeClr val="accent1"/>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smtClean="0">
                <a:solidFill>
                  <a:schemeClr val="bg1"/>
                </a:solidFill>
                <a:latin typeface="+mn-lt"/>
                <a:ea typeface="+mn-ea"/>
              </a:rPr>
              <a:t>2015</a:t>
            </a:r>
            <a:endParaRPr lang="zh-CN" altLang="en-US" sz="2400" dirty="0">
              <a:solidFill>
                <a:schemeClr val="bg1"/>
              </a:solidFill>
              <a:latin typeface="+mn-lt"/>
              <a:ea typeface="+mn-ea"/>
            </a:endParaRPr>
          </a:p>
        </p:txBody>
      </p:sp>
      <p:sp>
        <p:nvSpPr>
          <p:cNvPr id="20" name="MH_Other_2"/>
          <p:cNvSpPr/>
          <p:nvPr>
            <p:custDataLst>
              <p:tags r:id="rId3"/>
            </p:custDataLst>
          </p:nvPr>
        </p:nvSpPr>
        <p:spPr>
          <a:xfrm>
            <a:off x="9756317" y="3223164"/>
            <a:ext cx="1281601" cy="1282014"/>
          </a:xfrm>
          <a:prstGeom prst="ellipse">
            <a:avLst/>
          </a:prstGeom>
          <a:solidFill>
            <a:schemeClr val="accent2"/>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r>
              <a:rPr lang="en-US" altLang="zh-CN" sz="2400" smtClean="0">
                <a:solidFill>
                  <a:schemeClr val="bg1"/>
                </a:solidFill>
              </a:rPr>
              <a:t>2019</a:t>
            </a:r>
            <a:endParaRPr lang="en-US" altLang="zh-CN" sz="2400" dirty="0" smtClean="0">
              <a:solidFill>
                <a:schemeClr val="bg1"/>
              </a:solidFill>
            </a:endParaRPr>
          </a:p>
        </p:txBody>
      </p:sp>
      <p:grpSp>
        <p:nvGrpSpPr>
          <p:cNvPr id="22" name="组合 21"/>
          <p:cNvGrpSpPr/>
          <p:nvPr>
            <p:custDataLst>
              <p:tags r:id="rId4"/>
            </p:custDataLst>
          </p:nvPr>
        </p:nvGrpSpPr>
        <p:grpSpPr>
          <a:xfrm rot="16200000">
            <a:off x="2568516" y="3497901"/>
            <a:ext cx="2423210" cy="1298701"/>
            <a:chOff x="436719" y="3230789"/>
            <a:chExt cx="1559864" cy="729339"/>
          </a:xfrm>
        </p:grpSpPr>
        <p:sp>
          <p:nvSpPr>
            <p:cNvPr id="32" name="MH_Other_3"/>
            <p:cNvSpPr/>
            <p:nvPr>
              <p:custDataLst>
                <p:tags r:id="rId5"/>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33" name="MH_SubTitle_1"/>
            <p:cNvSpPr txBox="1">
              <a:spLocks noChangeArrowheads="1"/>
            </p:cNvSpPr>
            <p:nvPr>
              <p:custDataLst>
                <p:tags r:id="rId6"/>
              </p:custDataLst>
            </p:nvPr>
          </p:nvSpPr>
          <p:spPr bwMode="auto">
            <a:xfrm rot="5400000">
              <a:off x="1534455" y="3447524"/>
              <a:ext cx="626112" cy="29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2016</a:t>
              </a:r>
              <a:endParaRPr lang="zh-CN" altLang="en-US" sz="2400" b="1" dirty="0">
                <a:solidFill>
                  <a:schemeClr val="accent1"/>
                </a:solidFill>
                <a:latin typeface="+mj-lt"/>
                <a:ea typeface="+mj-ea"/>
                <a:cs typeface="+mj-cs"/>
              </a:endParaRPr>
            </a:p>
          </p:txBody>
        </p:sp>
        <p:sp>
          <p:nvSpPr>
            <p:cNvPr id="34" name="MH_Text_1"/>
            <p:cNvSpPr txBox="1">
              <a:spLocks noChangeArrowheads="1"/>
            </p:cNvSpPr>
            <p:nvPr>
              <p:custDataLst>
                <p:tags r:id="rId7"/>
              </p:custDataLst>
            </p:nvPr>
          </p:nvSpPr>
          <p:spPr bwMode="auto">
            <a:xfrm rot="5400000">
              <a:off x="408351" y="3259157"/>
              <a:ext cx="729339"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35" name="组合 34"/>
          <p:cNvGrpSpPr/>
          <p:nvPr>
            <p:custDataLst>
              <p:tags r:id="rId8"/>
            </p:custDataLst>
          </p:nvPr>
        </p:nvGrpSpPr>
        <p:grpSpPr>
          <a:xfrm rot="16200000">
            <a:off x="4916219" y="2921915"/>
            <a:ext cx="2368181" cy="1298699"/>
            <a:chOff x="825202" y="3230790"/>
            <a:chExt cx="1524440" cy="729338"/>
          </a:xfrm>
        </p:grpSpPr>
        <p:sp>
          <p:nvSpPr>
            <p:cNvPr id="36" name="MH_Other_3"/>
            <p:cNvSpPr/>
            <p:nvPr>
              <p:custDataLst>
                <p:tags r:id="rId9"/>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37" name="MH_SubTitle_1"/>
            <p:cNvSpPr txBox="1">
              <a:spLocks noChangeArrowheads="1"/>
            </p:cNvSpPr>
            <p:nvPr>
              <p:custDataLst>
                <p:tags r:id="rId10"/>
              </p:custDataLst>
            </p:nvPr>
          </p:nvSpPr>
          <p:spPr bwMode="auto">
            <a:xfrm rot="5400000">
              <a:off x="661219" y="3447524"/>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2017</a:t>
              </a:r>
              <a:endParaRPr lang="zh-CN" altLang="en-US" sz="2400" b="1" dirty="0">
                <a:solidFill>
                  <a:schemeClr val="accent1"/>
                </a:solidFill>
                <a:latin typeface="+mj-lt"/>
                <a:ea typeface="+mj-ea"/>
                <a:cs typeface="+mj-cs"/>
              </a:endParaRPr>
            </a:p>
          </p:txBody>
        </p:sp>
        <p:sp>
          <p:nvSpPr>
            <p:cNvPr id="38" name="MH_Text_1"/>
            <p:cNvSpPr txBox="1">
              <a:spLocks noChangeArrowheads="1"/>
            </p:cNvSpPr>
            <p:nvPr>
              <p:custDataLst>
                <p:tags r:id="rId11"/>
              </p:custDataLst>
            </p:nvPr>
          </p:nvSpPr>
          <p:spPr bwMode="auto">
            <a:xfrm rot="5400000">
              <a:off x="1648671" y="3259157"/>
              <a:ext cx="729338"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39" name="组合 38"/>
          <p:cNvGrpSpPr/>
          <p:nvPr>
            <p:custDataLst>
              <p:tags r:id="rId12"/>
            </p:custDataLst>
          </p:nvPr>
        </p:nvGrpSpPr>
        <p:grpSpPr>
          <a:xfrm rot="16200000">
            <a:off x="7200273" y="3497897"/>
            <a:ext cx="2423212" cy="1298701"/>
            <a:chOff x="436718" y="3230791"/>
            <a:chExt cx="1559865" cy="729338"/>
          </a:xfrm>
        </p:grpSpPr>
        <p:sp>
          <p:nvSpPr>
            <p:cNvPr id="40" name="MH_Other_3"/>
            <p:cNvSpPr/>
            <p:nvPr>
              <p:custDataLst>
                <p:tags r:id="rId13"/>
              </p:custDataLst>
            </p:nvPr>
          </p:nvSpPr>
          <p:spPr>
            <a:xfrm>
              <a:off x="1338096" y="3544122"/>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41" name="MH_SubTitle_1"/>
            <p:cNvSpPr txBox="1">
              <a:spLocks noChangeArrowheads="1"/>
            </p:cNvSpPr>
            <p:nvPr>
              <p:custDataLst>
                <p:tags r:id="rId14"/>
              </p:custDataLst>
            </p:nvPr>
          </p:nvSpPr>
          <p:spPr bwMode="auto">
            <a:xfrm rot="5400000">
              <a:off x="1534454" y="3447525"/>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2018</a:t>
              </a:r>
              <a:endParaRPr lang="zh-CN" altLang="en-US" sz="2400" b="1" dirty="0">
                <a:solidFill>
                  <a:schemeClr val="accent1"/>
                </a:solidFill>
                <a:latin typeface="+mj-lt"/>
                <a:ea typeface="+mj-ea"/>
                <a:cs typeface="+mj-cs"/>
              </a:endParaRPr>
            </a:p>
          </p:txBody>
        </p:sp>
        <p:sp>
          <p:nvSpPr>
            <p:cNvPr id="42" name="MH_Text_1"/>
            <p:cNvSpPr txBox="1">
              <a:spLocks noChangeArrowheads="1"/>
            </p:cNvSpPr>
            <p:nvPr>
              <p:custDataLst>
                <p:tags r:id="rId15"/>
              </p:custDataLst>
            </p:nvPr>
          </p:nvSpPr>
          <p:spPr bwMode="auto">
            <a:xfrm rot="5400000">
              <a:off x="408352" y="3259157"/>
              <a:ext cx="729338" cy="67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sp>
        <p:nvSpPr>
          <p:cNvPr id="47" name="文本框 46"/>
          <p:cNvSpPr txBox="1"/>
          <p:nvPr>
            <p:custDataLst>
              <p:tags r:id="rId16"/>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17"/>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MH_Other_1"/>
          <p:cNvCxnSpPr>
            <a:stCxn id="36" idx="6"/>
          </p:cNvCxnSpPr>
          <p:nvPr>
            <p:custDataLst>
              <p:tags r:id="rId1"/>
            </p:custDataLst>
          </p:nvPr>
        </p:nvCxnSpPr>
        <p:spPr>
          <a:xfrm>
            <a:off x="2438311" y="3844441"/>
            <a:ext cx="8333216" cy="2"/>
          </a:xfrm>
          <a:prstGeom prst="line">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6" name="MH_Other_2"/>
          <p:cNvSpPr/>
          <p:nvPr>
            <p:custDataLst>
              <p:tags r:id="rId2"/>
            </p:custDataLst>
          </p:nvPr>
        </p:nvSpPr>
        <p:spPr>
          <a:xfrm>
            <a:off x="1156710" y="3203434"/>
            <a:ext cx="1281601" cy="1282014"/>
          </a:xfrm>
          <a:prstGeom prst="ellipse">
            <a:avLst/>
          </a:prstGeom>
          <a:solidFill>
            <a:schemeClr val="accent1"/>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smtClean="0">
                <a:solidFill>
                  <a:schemeClr val="bg1"/>
                </a:solidFill>
                <a:latin typeface="+mn-lt"/>
                <a:ea typeface="+mn-ea"/>
              </a:rPr>
              <a:t>2015</a:t>
            </a:r>
            <a:endParaRPr lang="zh-CN" altLang="en-US" sz="2400" dirty="0">
              <a:solidFill>
                <a:schemeClr val="bg1"/>
              </a:solidFill>
              <a:latin typeface="+mn-lt"/>
              <a:ea typeface="+mn-ea"/>
            </a:endParaRPr>
          </a:p>
        </p:txBody>
      </p:sp>
      <p:sp>
        <p:nvSpPr>
          <p:cNvPr id="37" name="MH_Other_2"/>
          <p:cNvSpPr/>
          <p:nvPr>
            <p:custDataLst>
              <p:tags r:id="rId3"/>
            </p:custDataLst>
          </p:nvPr>
        </p:nvSpPr>
        <p:spPr>
          <a:xfrm>
            <a:off x="9756317" y="3223164"/>
            <a:ext cx="1281601" cy="1282014"/>
          </a:xfrm>
          <a:prstGeom prst="ellipse">
            <a:avLst/>
          </a:prstGeom>
          <a:solidFill>
            <a:schemeClr val="accent2"/>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r>
              <a:rPr lang="en-US" altLang="zh-CN" sz="2400" smtClean="0">
                <a:solidFill>
                  <a:schemeClr val="bg1"/>
                </a:solidFill>
              </a:rPr>
              <a:t>2020</a:t>
            </a:r>
            <a:endParaRPr lang="zh-CN" altLang="en-US" sz="2400" dirty="0">
              <a:solidFill>
                <a:schemeClr val="bg1"/>
              </a:solidFill>
            </a:endParaRPr>
          </a:p>
        </p:txBody>
      </p:sp>
      <p:grpSp>
        <p:nvGrpSpPr>
          <p:cNvPr id="38" name="组合 37"/>
          <p:cNvGrpSpPr/>
          <p:nvPr>
            <p:custDataLst>
              <p:tags r:id="rId4"/>
            </p:custDataLst>
          </p:nvPr>
        </p:nvGrpSpPr>
        <p:grpSpPr>
          <a:xfrm rot="16200000">
            <a:off x="2389593" y="3497901"/>
            <a:ext cx="2423210" cy="1298701"/>
            <a:chOff x="436719" y="3230789"/>
            <a:chExt cx="1559864" cy="729339"/>
          </a:xfrm>
        </p:grpSpPr>
        <p:sp>
          <p:nvSpPr>
            <p:cNvPr id="39" name="MH_Other_3"/>
            <p:cNvSpPr/>
            <p:nvPr>
              <p:custDataLst>
                <p:tags r:id="rId5"/>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40" name="MH_SubTitle_1"/>
            <p:cNvSpPr txBox="1">
              <a:spLocks noChangeArrowheads="1"/>
            </p:cNvSpPr>
            <p:nvPr>
              <p:custDataLst>
                <p:tags r:id="rId6"/>
              </p:custDataLst>
            </p:nvPr>
          </p:nvSpPr>
          <p:spPr bwMode="auto">
            <a:xfrm rot="5400000">
              <a:off x="1534455" y="3447524"/>
              <a:ext cx="626112" cy="29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2016</a:t>
              </a:r>
              <a:endParaRPr lang="zh-CN" altLang="en-US" sz="2400" b="1" dirty="0">
                <a:solidFill>
                  <a:schemeClr val="accent1"/>
                </a:solidFill>
                <a:latin typeface="+mj-lt"/>
                <a:ea typeface="+mj-ea"/>
                <a:cs typeface="+mj-cs"/>
              </a:endParaRPr>
            </a:p>
          </p:txBody>
        </p:sp>
        <p:sp>
          <p:nvSpPr>
            <p:cNvPr id="41" name="MH_Text_1"/>
            <p:cNvSpPr txBox="1">
              <a:spLocks noChangeArrowheads="1"/>
            </p:cNvSpPr>
            <p:nvPr>
              <p:custDataLst>
                <p:tags r:id="rId7"/>
              </p:custDataLst>
            </p:nvPr>
          </p:nvSpPr>
          <p:spPr bwMode="auto">
            <a:xfrm rot="5400000">
              <a:off x="408351" y="3259157"/>
              <a:ext cx="729339"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42" name="组合 41"/>
          <p:cNvGrpSpPr/>
          <p:nvPr>
            <p:custDataLst>
              <p:tags r:id="rId8"/>
            </p:custDataLst>
          </p:nvPr>
        </p:nvGrpSpPr>
        <p:grpSpPr>
          <a:xfrm rot="16200000">
            <a:off x="4075864" y="2921915"/>
            <a:ext cx="2368181" cy="1298699"/>
            <a:chOff x="825202" y="3230790"/>
            <a:chExt cx="1524440" cy="729338"/>
          </a:xfrm>
        </p:grpSpPr>
        <p:sp>
          <p:nvSpPr>
            <p:cNvPr id="43" name="MH_Other_3"/>
            <p:cNvSpPr/>
            <p:nvPr>
              <p:custDataLst>
                <p:tags r:id="rId9"/>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44" name="MH_SubTitle_1"/>
            <p:cNvSpPr txBox="1">
              <a:spLocks noChangeArrowheads="1"/>
            </p:cNvSpPr>
            <p:nvPr>
              <p:custDataLst>
                <p:tags r:id="rId10"/>
              </p:custDataLst>
            </p:nvPr>
          </p:nvSpPr>
          <p:spPr bwMode="auto">
            <a:xfrm rot="5400000">
              <a:off x="661219" y="3447524"/>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2017</a:t>
              </a:r>
              <a:endParaRPr lang="zh-CN" altLang="en-US" sz="2400" b="1" dirty="0">
                <a:solidFill>
                  <a:schemeClr val="accent1"/>
                </a:solidFill>
                <a:latin typeface="+mj-lt"/>
                <a:ea typeface="+mj-ea"/>
                <a:cs typeface="+mj-cs"/>
              </a:endParaRPr>
            </a:p>
          </p:txBody>
        </p:sp>
        <p:sp>
          <p:nvSpPr>
            <p:cNvPr id="45" name="MH_Text_1"/>
            <p:cNvSpPr txBox="1">
              <a:spLocks noChangeArrowheads="1"/>
            </p:cNvSpPr>
            <p:nvPr>
              <p:custDataLst>
                <p:tags r:id="rId11"/>
              </p:custDataLst>
            </p:nvPr>
          </p:nvSpPr>
          <p:spPr bwMode="auto">
            <a:xfrm rot="5400000">
              <a:off x="1648671" y="3259157"/>
              <a:ext cx="729338"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46" name="组合 45"/>
          <p:cNvGrpSpPr/>
          <p:nvPr>
            <p:custDataLst>
              <p:tags r:id="rId12"/>
            </p:custDataLst>
          </p:nvPr>
        </p:nvGrpSpPr>
        <p:grpSpPr>
          <a:xfrm rot="16200000">
            <a:off x="5719015" y="3497897"/>
            <a:ext cx="2423212" cy="1298701"/>
            <a:chOff x="436718" y="3230791"/>
            <a:chExt cx="1559865" cy="729338"/>
          </a:xfrm>
        </p:grpSpPr>
        <p:sp>
          <p:nvSpPr>
            <p:cNvPr id="47" name="MH_Other_3"/>
            <p:cNvSpPr/>
            <p:nvPr>
              <p:custDataLst>
                <p:tags r:id="rId13"/>
              </p:custDataLst>
            </p:nvPr>
          </p:nvSpPr>
          <p:spPr>
            <a:xfrm>
              <a:off x="1338096" y="3544122"/>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48" name="MH_SubTitle_1"/>
            <p:cNvSpPr txBox="1">
              <a:spLocks noChangeArrowheads="1"/>
            </p:cNvSpPr>
            <p:nvPr>
              <p:custDataLst>
                <p:tags r:id="rId14"/>
              </p:custDataLst>
            </p:nvPr>
          </p:nvSpPr>
          <p:spPr bwMode="auto">
            <a:xfrm rot="5400000">
              <a:off x="1534454" y="3447525"/>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2018</a:t>
              </a:r>
              <a:endParaRPr lang="zh-CN" altLang="en-US" sz="2400" b="1" dirty="0">
                <a:solidFill>
                  <a:schemeClr val="accent1"/>
                </a:solidFill>
                <a:latin typeface="+mj-lt"/>
                <a:ea typeface="+mj-ea"/>
                <a:cs typeface="+mj-cs"/>
              </a:endParaRPr>
            </a:p>
          </p:txBody>
        </p:sp>
        <p:sp>
          <p:nvSpPr>
            <p:cNvPr id="49" name="MH_Text_1"/>
            <p:cNvSpPr txBox="1">
              <a:spLocks noChangeArrowheads="1"/>
            </p:cNvSpPr>
            <p:nvPr>
              <p:custDataLst>
                <p:tags r:id="rId15"/>
              </p:custDataLst>
            </p:nvPr>
          </p:nvSpPr>
          <p:spPr bwMode="auto">
            <a:xfrm rot="5400000">
              <a:off x="408352" y="3259157"/>
              <a:ext cx="729338" cy="67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50" name="组合 49"/>
          <p:cNvGrpSpPr/>
          <p:nvPr>
            <p:custDataLst>
              <p:tags r:id="rId16"/>
            </p:custDataLst>
          </p:nvPr>
        </p:nvGrpSpPr>
        <p:grpSpPr>
          <a:xfrm rot="16200000">
            <a:off x="7409343" y="2921918"/>
            <a:ext cx="2368175" cy="1298699"/>
            <a:chOff x="825202" y="3230790"/>
            <a:chExt cx="1524437" cy="729338"/>
          </a:xfrm>
        </p:grpSpPr>
        <p:sp>
          <p:nvSpPr>
            <p:cNvPr id="51" name="MH_Other_3"/>
            <p:cNvSpPr/>
            <p:nvPr>
              <p:custDataLst>
                <p:tags r:id="rId17"/>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52" name="MH_SubTitle_1"/>
            <p:cNvSpPr txBox="1">
              <a:spLocks noChangeArrowheads="1"/>
            </p:cNvSpPr>
            <p:nvPr>
              <p:custDataLst>
                <p:tags r:id="rId18"/>
              </p:custDataLst>
            </p:nvPr>
          </p:nvSpPr>
          <p:spPr bwMode="auto">
            <a:xfrm rot="5400000">
              <a:off x="661219" y="3447524"/>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2019</a:t>
              </a:r>
              <a:endParaRPr lang="zh-CN" altLang="en-US" sz="2400" b="1" dirty="0">
                <a:solidFill>
                  <a:schemeClr val="accent1"/>
                </a:solidFill>
                <a:latin typeface="+mj-lt"/>
                <a:ea typeface="+mj-ea"/>
                <a:cs typeface="+mj-cs"/>
              </a:endParaRPr>
            </a:p>
          </p:txBody>
        </p:sp>
        <p:sp>
          <p:nvSpPr>
            <p:cNvPr id="53" name="MH_Text_1"/>
            <p:cNvSpPr txBox="1">
              <a:spLocks noChangeArrowheads="1"/>
            </p:cNvSpPr>
            <p:nvPr>
              <p:custDataLst>
                <p:tags r:id="rId19"/>
              </p:custDataLst>
            </p:nvPr>
          </p:nvSpPr>
          <p:spPr bwMode="auto">
            <a:xfrm rot="5400000">
              <a:off x="1648668" y="3259157"/>
              <a:ext cx="729338"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a:solidFill>
                    <a:schemeClr val="accent1"/>
                  </a:solidFill>
                  <a:latin typeface="+mn-lt"/>
                  <a:ea typeface="+mn-ea"/>
                </a:rPr>
                <a:t>LOREM IPSUM DOLOR</a:t>
              </a:r>
              <a:endParaRPr lang="zh-CN" altLang="en-US" sz="2000" dirty="0">
                <a:solidFill>
                  <a:schemeClr val="accent1"/>
                </a:solidFill>
                <a:latin typeface="+mn-lt"/>
                <a:ea typeface="+mn-ea"/>
              </a:endParaRPr>
            </a:p>
          </p:txBody>
        </p:sp>
      </p:grpSp>
      <p:sp>
        <p:nvSpPr>
          <p:cNvPr id="58" name="文本框 57"/>
          <p:cNvSpPr txBox="1"/>
          <p:nvPr>
            <p:custDataLst>
              <p:tags r:id="rId20"/>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2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MH_Other_1"/>
          <p:cNvCxnSpPr>
            <a:stCxn id="40" idx="6"/>
          </p:cNvCxnSpPr>
          <p:nvPr>
            <p:custDataLst>
              <p:tags r:id="rId1"/>
            </p:custDataLst>
          </p:nvPr>
        </p:nvCxnSpPr>
        <p:spPr>
          <a:xfrm>
            <a:off x="2438311" y="3844441"/>
            <a:ext cx="8333216" cy="2"/>
          </a:xfrm>
          <a:prstGeom prst="line">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0" name="MH_Other_2"/>
          <p:cNvSpPr/>
          <p:nvPr>
            <p:custDataLst>
              <p:tags r:id="rId2"/>
            </p:custDataLst>
          </p:nvPr>
        </p:nvSpPr>
        <p:spPr>
          <a:xfrm>
            <a:off x="1156710" y="3203434"/>
            <a:ext cx="1281601" cy="1282014"/>
          </a:xfrm>
          <a:prstGeom prst="ellipse">
            <a:avLst/>
          </a:prstGeom>
          <a:solidFill>
            <a:schemeClr val="accent1"/>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smtClean="0">
                <a:solidFill>
                  <a:schemeClr val="bg1"/>
                </a:solidFill>
                <a:latin typeface="+mn-lt"/>
                <a:ea typeface="+mn-ea"/>
              </a:rPr>
              <a:t>2015</a:t>
            </a:r>
            <a:endParaRPr lang="zh-CN" altLang="en-US" sz="2400" dirty="0">
              <a:solidFill>
                <a:schemeClr val="bg1"/>
              </a:solidFill>
              <a:latin typeface="+mn-lt"/>
              <a:ea typeface="+mn-ea"/>
            </a:endParaRPr>
          </a:p>
        </p:txBody>
      </p:sp>
      <p:sp>
        <p:nvSpPr>
          <p:cNvPr id="45" name="MH_Other_2"/>
          <p:cNvSpPr/>
          <p:nvPr>
            <p:custDataLst>
              <p:tags r:id="rId3"/>
            </p:custDataLst>
          </p:nvPr>
        </p:nvSpPr>
        <p:spPr>
          <a:xfrm>
            <a:off x="9756317" y="3223164"/>
            <a:ext cx="1281601" cy="1282014"/>
          </a:xfrm>
          <a:prstGeom prst="ellipse">
            <a:avLst/>
          </a:prstGeom>
          <a:solidFill>
            <a:schemeClr val="accent2"/>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r>
              <a:rPr lang="en-US" altLang="zh-CN" sz="2400" smtClean="0">
                <a:solidFill>
                  <a:schemeClr val="bg1"/>
                </a:solidFill>
              </a:rPr>
              <a:t>2021</a:t>
            </a:r>
            <a:endParaRPr lang="zh-CN" altLang="en-US" sz="2400" dirty="0">
              <a:solidFill>
                <a:schemeClr val="bg1"/>
              </a:solidFill>
            </a:endParaRPr>
          </a:p>
        </p:txBody>
      </p:sp>
      <p:grpSp>
        <p:nvGrpSpPr>
          <p:cNvPr id="41" name="组合 40"/>
          <p:cNvGrpSpPr/>
          <p:nvPr>
            <p:custDataLst>
              <p:tags r:id="rId4"/>
            </p:custDataLst>
          </p:nvPr>
        </p:nvGrpSpPr>
        <p:grpSpPr>
          <a:xfrm rot="16200000">
            <a:off x="2428510" y="3497901"/>
            <a:ext cx="2423210" cy="1298701"/>
            <a:chOff x="436719" y="3230789"/>
            <a:chExt cx="1559864" cy="729339"/>
          </a:xfrm>
        </p:grpSpPr>
        <p:sp>
          <p:nvSpPr>
            <p:cNvPr id="42" name="MH_Other_3"/>
            <p:cNvSpPr/>
            <p:nvPr>
              <p:custDataLst>
                <p:tags r:id="rId5"/>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43" name="MH_SubTitle_1"/>
            <p:cNvSpPr txBox="1">
              <a:spLocks noChangeArrowheads="1"/>
            </p:cNvSpPr>
            <p:nvPr>
              <p:custDataLst>
                <p:tags r:id="rId6"/>
              </p:custDataLst>
            </p:nvPr>
          </p:nvSpPr>
          <p:spPr bwMode="auto">
            <a:xfrm rot="5400000">
              <a:off x="1534455" y="3447524"/>
              <a:ext cx="626112" cy="29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2016</a:t>
              </a:r>
              <a:endParaRPr lang="zh-CN" altLang="en-US" sz="2400" b="1" dirty="0">
                <a:solidFill>
                  <a:schemeClr val="accent1"/>
                </a:solidFill>
                <a:latin typeface="+mj-lt"/>
                <a:ea typeface="+mj-ea"/>
                <a:cs typeface="+mj-cs"/>
              </a:endParaRPr>
            </a:p>
          </p:txBody>
        </p:sp>
        <p:sp>
          <p:nvSpPr>
            <p:cNvPr id="44" name="MH_Text_1"/>
            <p:cNvSpPr txBox="1">
              <a:spLocks noChangeArrowheads="1"/>
            </p:cNvSpPr>
            <p:nvPr>
              <p:custDataLst>
                <p:tags r:id="rId7"/>
              </p:custDataLst>
            </p:nvPr>
          </p:nvSpPr>
          <p:spPr bwMode="auto">
            <a:xfrm rot="5400000">
              <a:off x="408351" y="3259157"/>
              <a:ext cx="729339"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46" name="组合 45"/>
          <p:cNvGrpSpPr/>
          <p:nvPr>
            <p:custDataLst>
              <p:tags r:id="rId8"/>
            </p:custDataLst>
          </p:nvPr>
        </p:nvGrpSpPr>
        <p:grpSpPr>
          <a:xfrm rot="16200000">
            <a:off x="3675400" y="2921915"/>
            <a:ext cx="2368181" cy="1298699"/>
            <a:chOff x="825202" y="3230790"/>
            <a:chExt cx="1524440" cy="729338"/>
          </a:xfrm>
        </p:grpSpPr>
        <p:sp>
          <p:nvSpPr>
            <p:cNvPr id="47" name="MH_Other_3"/>
            <p:cNvSpPr/>
            <p:nvPr>
              <p:custDataLst>
                <p:tags r:id="rId9"/>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48" name="MH_SubTitle_1"/>
            <p:cNvSpPr txBox="1">
              <a:spLocks noChangeArrowheads="1"/>
            </p:cNvSpPr>
            <p:nvPr>
              <p:custDataLst>
                <p:tags r:id="rId10"/>
              </p:custDataLst>
            </p:nvPr>
          </p:nvSpPr>
          <p:spPr bwMode="auto">
            <a:xfrm rot="5400000">
              <a:off x="661219" y="3447524"/>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2017</a:t>
              </a:r>
              <a:endParaRPr lang="zh-CN" altLang="en-US" sz="2400" b="1" dirty="0">
                <a:solidFill>
                  <a:schemeClr val="accent1"/>
                </a:solidFill>
                <a:latin typeface="+mj-lt"/>
                <a:ea typeface="+mj-ea"/>
                <a:cs typeface="+mj-cs"/>
              </a:endParaRPr>
            </a:p>
          </p:txBody>
        </p:sp>
        <p:sp>
          <p:nvSpPr>
            <p:cNvPr id="49" name="MH_Text_1"/>
            <p:cNvSpPr txBox="1">
              <a:spLocks noChangeArrowheads="1"/>
            </p:cNvSpPr>
            <p:nvPr>
              <p:custDataLst>
                <p:tags r:id="rId11"/>
              </p:custDataLst>
            </p:nvPr>
          </p:nvSpPr>
          <p:spPr bwMode="auto">
            <a:xfrm rot="5400000">
              <a:off x="1648671" y="3259157"/>
              <a:ext cx="729338"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50" name="组合 49"/>
          <p:cNvGrpSpPr/>
          <p:nvPr>
            <p:custDataLst>
              <p:tags r:id="rId12"/>
            </p:custDataLst>
          </p:nvPr>
        </p:nvGrpSpPr>
        <p:grpSpPr>
          <a:xfrm rot="16200000">
            <a:off x="4867282" y="3497897"/>
            <a:ext cx="2423212" cy="1298701"/>
            <a:chOff x="436718" y="3230791"/>
            <a:chExt cx="1559865" cy="729338"/>
          </a:xfrm>
        </p:grpSpPr>
        <p:sp>
          <p:nvSpPr>
            <p:cNvPr id="51" name="MH_Other_3"/>
            <p:cNvSpPr/>
            <p:nvPr>
              <p:custDataLst>
                <p:tags r:id="rId13"/>
              </p:custDataLst>
            </p:nvPr>
          </p:nvSpPr>
          <p:spPr>
            <a:xfrm>
              <a:off x="1338096" y="3544122"/>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52" name="MH_SubTitle_1"/>
            <p:cNvSpPr txBox="1">
              <a:spLocks noChangeArrowheads="1"/>
            </p:cNvSpPr>
            <p:nvPr>
              <p:custDataLst>
                <p:tags r:id="rId14"/>
              </p:custDataLst>
            </p:nvPr>
          </p:nvSpPr>
          <p:spPr bwMode="auto">
            <a:xfrm rot="5400000">
              <a:off x="1534454" y="3447525"/>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2018</a:t>
              </a:r>
              <a:endParaRPr lang="zh-CN" altLang="en-US" sz="2400" b="1" dirty="0">
                <a:solidFill>
                  <a:schemeClr val="accent1"/>
                </a:solidFill>
                <a:latin typeface="+mj-lt"/>
                <a:ea typeface="+mj-ea"/>
                <a:cs typeface="+mj-cs"/>
              </a:endParaRPr>
            </a:p>
          </p:txBody>
        </p:sp>
        <p:sp>
          <p:nvSpPr>
            <p:cNvPr id="53" name="MH_Text_1"/>
            <p:cNvSpPr txBox="1">
              <a:spLocks noChangeArrowheads="1"/>
            </p:cNvSpPr>
            <p:nvPr>
              <p:custDataLst>
                <p:tags r:id="rId15"/>
              </p:custDataLst>
            </p:nvPr>
          </p:nvSpPr>
          <p:spPr bwMode="auto">
            <a:xfrm rot="5400000">
              <a:off x="408352" y="3259157"/>
              <a:ext cx="729338" cy="67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54" name="组合 53"/>
          <p:cNvGrpSpPr/>
          <p:nvPr>
            <p:custDataLst>
              <p:tags r:id="rId16"/>
            </p:custDataLst>
          </p:nvPr>
        </p:nvGrpSpPr>
        <p:grpSpPr>
          <a:xfrm rot="16200000">
            <a:off x="6114166" y="2921918"/>
            <a:ext cx="2368175" cy="1298699"/>
            <a:chOff x="825202" y="3230790"/>
            <a:chExt cx="1524437" cy="729338"/>
          </a:xfrm>
        </p:grpSpPr>
        <p:sp>
          <p:nvSpPr>
            <p:cNvPr id="55" name="MH_Other_3"/>
            <p:cNvSpPr/>
            <p:nvPr>
              <p:custDataLst>
                <p:tags r:id="rId17"/>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56" name="MH_SubTitle_1"/>
            <p:cNvSpPr txBox="1">
              <a:spLocks noChangeArrowheads="1"/>
            </p:cNvSpPr>
            <p:nvPr>
              <p:custDataLst>
                <p:tags r:id="rId18"/>
              </p:custDataLst>
            </p:nvPr>
          </p:nvSpPr>
          <p:spPr bwMode="auto">
            <a:xfrm rot="5400000">
              <a:off x="661219" y="3447524"/>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2019</a:t>
              </a:r>
              <a:endParaRPr lang="zh-CN" altLang="en-US" sz="2400" b="1" dirty="0">
                <a:solidFill>
                  <a:schemeClr val="accent1"/>
                </a:solidFill>
                <a:latin typeface="+mj-lt"/>
                <a:ea typeface="+mj-ea"/>
                <a:cs typeface="+mj-cs"/>
              </a:endParaRPr>
            </a:p>
          </p:txBody>
        </p:sp>
        <p:sp>
          <p:nvSpPr>
            <p:cNvPr id="57" name="MH_Text_1"/>
            <p:cNvSpPr txBox="1">
              <a:spLocks noChangeArrowheads="1"/>
            </p:cNvSpPr>
            <p:nvPr>
              <p:custDataLst>
                <p:tags r:id="rId19"/>
              </p:custDataLst>
            </p:nvPr>
          </p:nvSpPr>
          <p:spPr bwMode="auto">
            <a:xfrm rot="5400000">
              <a:off x="1648668" y="3259157"/>
              <a:ext cx="729338"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58" name="组合 57"/>
          <p:cNvGrpSpPr/>
          <p:nvPr>
            <p:custDataLst>
              <p:tags r:id="rId20"/>
            </p:custDataLst>
          </p:nvPr>
        </p:nvGrpSpPr>
        <p:grpSpPr>
          <a:xfrm rot="16200000">
            <a:off x="7306045" y="3497897"/>
            <a:ext cx="2423212" cy="1298701"/>
            <a:chOff x="436718" y="3230791"/>
            <a:chExt cx="1559865" cy="729338"/>
          </a:xfrm>
        </p:grpSpPr>
        <p:sp>
          <p:nvSpPr>
            <p:cNvPr id="59" name="MH_Other_3"/>
            <p:cNvSpPr/>
            <p:nvPr>
              <p:custDataLst>
                <p:tags r:id="rId21"/>
              </p:custDataLst>
            </p:nvPr>
          </p:nvSpPr>
          <p:spPr>
            <a:xfrm>
              <a:off x="1338096" y="3544122"/>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60" name="MH_SubTitle_1"/>
            <p:cNvSpPr txBox="1">
              <a:spLocks noChangeArrowheads="1"/>
            </p:cNvSpPr>
            <p:nvPr>
              <p:custDataLst>
                <p:tags r:id="rId22"/>
              </p:custDataLst>
            </p:nvPr>
          </p:nvSpPr>
          <p:spPr bwMode="auto">
            <a:xfrm rot="5400000">
              <a:off x="1534454" y="3447525"/>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2020</a:t>
              </a:r>
              <a:endParaRPr lang="zh-CN" altLang="en-US" sz="2400" b="1" dirty="0">
                <a:solidFill>
                  <a:schemeClr val="accent1"/>
                </a:solidFill>
                <a:latin typeface="+mj-lt"/>
                <a:ea typeface="+mj-ea"/>
                <a:cs typeface="+mj-cs"/>
              </a:endParaRPr>
            </a:p>
          </p:txBody>
        </p:sp>
        <p:sp>
          <p:nvSpPr>
            <p:cNvPr id="61" name="MH_Text_1"/>
            <p:cNvSpPr txBox="1">
              <a:spLocks noChangeArrowheads="1"/>
            </p:cNvSpPr>
            <p:nvPr>
              <p:custDataLst>
                <p:tags r:id="rId23"/>
              </p:custDataLst>
            </p:nvPr>
          </p:nvSpPr>
          <p:spPr bwMode="auto">
            <a:xfrm rot="5400000">
              <a:off x="408352" y="3259157"/>
              <a:ext cx="729338" cy="67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a:solidFill>
                    <a:schemeClr val="accent1"/>
                  </a:solidFill>
                  <a:latin typeface="+mn-lt"/>
                  <a:ea typeface="+mn-ea"/>
                </a:rPr>
                <a:t>LOREM IPSUM DOLOR</a:t>
              </a:r>
              <a:endParaRPr lang="zh-CN" altLang="en-US" sz="2000" dirty="0">
                <a:solidFill>
                  <a:schemeClr val="accent1"/>
                </a:solidFill>
                <a:latin typeface="+mn-lt"/>
                <a:ea typeface="+mn-ea"/>
              </a:endParaRPr>
            </a:p>
          </p:txBody>
        </p:sp>
      </p:grpSp>
      <p:sp>
        <p:nvSpPr>
          <p:cNvPr id="66" name="文本框 65"/>
          <p:cNvSpPr txBox="1"/>
          <p:nvPr>
            <p:custDataLst>
              <p:tags r:id="rId24"/>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25"/>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MH_Other_1"/>
          <p:cNvCxnSpPr>
            <a:stCxn id="3" idx="6"/>
          </p:cNvCxnSpPr>
          <p:nvPr>
            <p:custDataLst>
              <p:tags r:id="rId1"/>
            </p:custDataLst>
          </p:nvPr>
        </p:nvCxnSpPr>
        <p:spPr>
          <a:xfrm>
            <a:off x="2438314" y="3844441"/>
            <a:ext cx="7742663" cy="2"/>
          </a:xfrm>
          <a:prstGeom prst="line">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 name="MH_Other_2"/>
          <p:cNvSpPr/>
          <p:nvPr>
            <p:custDataLst>
              <p:tags r:id="rId2"/>
            </p:custDataLst>
          </p:nvPr>
        </p:nvSpPr>
        <p:spPr>
          <a:xfrm>
            <a:off x="1156710" y="3203434"/>
            <a:ext cx="1281601" cy="1282014"/>
          </a:xfrm>
          <a:prstGeom prst="ellipse">
            <a:avLst/>
          </a:prstGeom>
          <a:solidFill>
            <a:schemeClr val="accent1"/>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fontAlgn="base">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smtClean="0">
                <a:solidFill>
                  <a:schemeClr val="bg1"/>
                </a:solidFill>
                <a:latin typeface="+mn-lt"/>
                <a:ea typeface="+mn-ea"/>
              </a:rPr>
              <a:t>2015</a:t>
            </a:r>
            <a:endParaRPr lang="zh-CN" altLang="en-US" sz="2400" dirty="0">
              <a:solidFill>
                <a:schemeClr val="bg1"/>
              </a:solidFill>
              <a:latin typeface="+mn-lt"/>
              <a:ea typeface="+mn-ea"/>
            </a:endParaRPr>
          </a:p>
        </p:txBody>
      </p:sp>
      <p:grpSp>
        <p:nvGrpSpPr>
          <p:cNvPr id="6" name="组合 5"/>
          <p:cNvGrpSpPr/>
          <p:nvPr>
            <p:custDataLst>
              <p:tags r:id="rId3"/>
            </p:custDataLst>
          </p:nvPr>
        </p:nvGrpSpPr>
        <p:grpSpPr>
          <a:xfrm rot="16200000">
            <a:off x="1772528" y="3497901"/>
            <a:ext cx="2423210" cy="1298701"/>
            <a:chOff x="436719" y="3230789"/>
            <a:chExt cx="1559864" cy="729339"/>
          </a:xfrm>
        </p:grpSpPr>
        <p:sp>
          <p:nvSpPr>
            <p:cNvPr id="5" name="MH_Other_3"/>
            <p:cNvSpPr/>
            <p:nvPr>
              <p:custDataLst>
                <p:tags r:id="rId4"/>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5125" name="MH_SubTitle_1"/>
            <p:cNvSpPr txBox="1">
              <a:spLocks noChangeArrowheads="1"/>
            </p:cNvSpPr>
            <p:nvPr>
              <p:custDataLst>
                <p:tags r:id="rId5"/>
              </p:custDataLst>
            </p:nvPr>
          </p:nvSpPr>
          <p:spPr bwMode="auto">
            <a:xfrm rot="5400000">
              <a:off x="1534455" y="3447524"/>
              <a:ext cx="626112" cy="298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2016</a:t>
              </a:r>
              <a:endParaRPr lang="zh-CN" altLang="en-US" sz="2400" b="1" dirty="0">
                <a:solidFill>
                  <a:schemeClr val="accent1"/>
                </a:solidFill>
                <a:latin typeface="+mj-lt"/>
                <a:ea typeface="+mj-ea"/>
                <a:cs typeface="+mj-cs"/>
              </a:endParaRPr>
            </a:p>
          </p:txBody>
        </p:sp>
        <p:sp>
          <p:nvSpPr>
            <p:cNvPr id="5126" name="MH_Text_1"/>
            <p:cNvSpPr txBox="1">
              <a:spLocks noChangeArrowheads="1"/>
            </p:cNvSpPr>
            <p:nvPr>
              <p:custDataLst>
                <p:tags r:id="rId6"/>
              </p:custDataLst>
            </p:nvPr>
          </p:nvSpPr>
          <p:spPr bwMode="auto">
            <a:xfrm rot="5400000">
              <a:off x="408351" y="3259157"/>
              <a:ext cx="729339"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sp>
        <p:nvSpPr>
          <p:cNvPr id="23" name="MH_Other_2"/>
          <p:cNvSpPr/>
          <p:nvPr>
            <p:custDataLst>
              <p:tags r:id="rId7"/>
            </p:custDataLst>
          </p:nvPr>
        </p:nvSpPr>
        <p:spPr>
          <a:xfrm>
            <a:off x="9756317" y="3223164"/>
            <a:ext cx="1281601" cy="1282014"/>
          </a:xfrm>
          <a:prstGeom prst="ellipse">
            <a:avLst/>
          </a:prstGeom>
          <a:solidFill>
            <a:schemeClr val="accent2"/>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r>
              <a:rPr lang="en-US" altLang="zh-CN" sz="2400" smtClean="0">
                <a:solidFill>
                  <a:schemeClr val="bg1"/>
                </a:solidFill>
              </a:rPr>
              <a:t>2022</a:t>
            </a:r>
            <a:endParaRPr lang="zh-CN" altLang="en-US" sz="2400" dirty="0">
              <a:solidFill>
                <a:schemeClr val="bg1"/>
              </a:solidFill>
            </a:endParaRPr>
          </a:p>
        </p:txBody>
      </p:sp>
      <p:grpSp>
        <p:nvGrpSpPr>
          <p:cNvPr id="24" name="组合 23"/>
          <p:cNvGrpSpPr/>
          <p:nvPr>
            <p:custDataLst>
              <p:tags r:id="rId8"/>
            </p:custDataLst>
          </p:nvPr>
        </p:nvGrpSpPr>
        <p:grpSpPr>
          <a:xfrm rot="16200000">
            <a:off x="3019418" y="2921915"/>
            <a:ext cx="2368181" cy="1298699"/>
            <a:chOff x="825202" y="3230790"/>
            <a:chExt cx="1524440" cy="729338"/>
          </a:xfrm>
        </p:grpSpPr>
        <p:sp>
          <p:nvSpPr>
            <p:cNvPr id="25" name="MH_Other_3"/>
            <p:cNvSpPr/>
            <p:nvPr>
              <p:custDataLst>
                <p:tags r:id="rId9"/>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26" name="MH_SubTitle_1"/>
            <p:cNvSpPr txBox="1">
              <a:spLocks noChangeArrowheads="1"/>
            </p:cNvSpPr>
            <p:nvPr>
              <p:custDataLst>
                <p:tags r:id="rId10"/>
              </p:custDataLst>
            </p:nvPr>
          </p:nvSpPr>
          <p:spPr bwMode="auto">
            <a:xfrm rot="5400000">
              <a:off x="661219" y="3447524"/>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2017</a:t>
              </a:r>
              <a:endParaRPr lang="zh-CN" altLang="en-US" sz="2400" b="1" dirty="0">
                <a:solidFill>
                  <a:schemeClr val="accent1"/>
                </a:solidFill>
                <a:latin typeface="+mj-lt"/>
                <a:ea typeface="+mj-ea"/>
                <a:cs typeface="+mj-cs"/>
              </a:endParaRPr>
            </a:p>
          </p:txBody>
        </p:sp>
        <p:sp>
          <p:nvSpPr>
            <p:cNvPr id="27" name="MH_Text_1"/>
            <p:cNvSpPr txBox="1">
              <a:spLocks noChangeArrowheads="1"/>
            </p:cNvSpPr>
            <p:nvPr>
              <p:custDataLst>
                <p:tags r:id="rId11"/>
              </p:custDataLst>
            </p:nvPr>
          </p:nvSpPr>
          <p:spPr bwMode="auto">
            <a:xfrm rot="5400000">
              <a:off x="1648671" y="3259157"/>
              <a:ext cx="729338"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28" name="组合 27"/>
          <p:cNvGrpSpPr/>
          <p:nvPr>
            <p:custDataLst>
              <p:tags r:id="rId12"/>
            </p:custDataLst>
          </p:nvPr>
        </p:nvGrpSpPr>
        <p:grpSpPr>
          <a:xfrm rot="16200000">
            <a:off x="4211300" y="3497897"/>
            <a:ext cx="2423212" cy="1298701"/>
            <a:chOff x="436718" y="3230791"/>
            <a:chExt cx="1559865" cy="729338"/>
          </a:xfrm>
        </p:grpSpPr>
        <p:sp>
          <p:nvSpPr>
            <p:cNvPr id="29" name="MH_Other_3"/>
            <p:cNvSpPr/>
            <p:nvPr>
              <p:custDataLst>
                <p:tags r:id="rId13"/>
              </p:custDataLst>
            </p:nvPr>
          </p:nvSpPr>
          <p:spPr>
            <a:xfrm>
              <a:off x="1338096" y="3544122"/>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30" name="MH_SubTitle_1"/>
            <p:cNvSpPr txBox="1">
              <a:spLocks noChangeArrowheads="1"/>
            </p:cNvSpPr>
            <p:nvPr>
              <p:custDataLst>
                <p:tags r:id="rId14"/>
              </p:custDataLst>
            </p:nvPr>
          </p:nvSpPr>
          <p:spPr bwMode="auto">
            <a:xfrm rot="5400000">
              <a:off x="1534454" y="3447525"/>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2018</a:t>
              </a:r>
              <a:endParaRPr lang="zh-CN" altLang="en-US" sz="2400" b="1" dirty="0">
                <a:solidFill>
                  <a:schemeClr val="accent1"/>
                </a:solidFill>
                <a:latin typeface="+mj-lt"/>
                <a:ea typeface="+mj-ea"/>
                <a:cs typeface="+mj-cs"/>
              </a:endParaRPr>
            </a:p>
          </p:txBody>
        </p:sp>
        <p:sp>
          <p:nvSpPr>
            <p:cNvPr id="31" name="MH_Text_1"/>
            <p:cNvSpPr txBox="1">
              <a:spLocks noChangeArrowheads="1"/>
            </p:cNvSpPr>
            <p:nvPr>
              <p:custDataLst>
                <p:tags r:id="rId15"/>
              </p:custDataLst>
            </p:nvPr>
          </p:nvSpPr>
          <p:spPr bwMode="auto">
            <a:xfrm rot="5400000">
              <a:off x="408352" y="3259157"/>
              <a:ext cx="729338" cy="67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32" name="组合 31"/>
          <p:cNvGrpSpPr/>
          <p:nvPr>
            <p:custDataLst>
              <p:tags r:id="rId16"/>
            </p:custDataLst>
          </p:nvPr>
        </p:nvGrpSpPr>
        <p:grpSpPr>
          <a:xfrm rot="16200000">
            <a:off x="5458184" y="2921918"/>
            <a:ext cx="2368175" cy="1298699"/>
            <a:chOff x="825202" y="3230790"/>
            <a:chExt cx="1524437" cy="729338"/>
          </a:xfrm>
        </p:grpSpPr>
        <p:sp>
          <p:nvSpPr>
            <p:cNvPr id="33" name="MH_Other_3"/>
            <p:cNvSpPr/>
            <p:nvPr>
              <p:custDataLst>
                <p:tags r:id="rId17"/>
              </p:custDataLst>
            </p:nvPr>
          </p:nvSpPr>
          <p:spPr>
            <a:xfrm>
              <a:off x="1338096" y="3544125"/>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34" name="MH_SubTitle_1"/>
            <p:cNvSpPr txBox="1">
              <a:spLocks noChangeArrowheads="1"/>
            </p:cNvSpPr>
            <p:nvPr>
              <p:custDataLst>
                <p:tags r:id="rId18"/>
              </p:custDataLst>
            </p:nvPr>
          </p:nvSpPr>
          <p:spPr bwMode="auto">
            <a:xfrm rot="5400000">
              <a:off x="661219" y="3447524"/>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2019</a:t>
              </a:r>
              <a:endParaRPr lang="zh-CN" altLang="en-US" sz="2400" b="1" dirty="0">
                <a:solidFill>
                  <a:schemeClr val="accent1"/>
                </a:solidFill>
                <a:latin typeface="+mj-lt"/>
                <a:ea typeface="+mj-ea"/>
                <a:cs typeface="+mj-cs"/>
              </a:endParaRPr>
            </a:p>
          </p:txBody>
        </p:sp>
        <p:sp>
          <p:nvSpPr>
            <p:cNvPr id="35" name="MH_Text_1"/>
            <p:cNvSpPr txBox="1">
              <a:spLocks noChangeArrowheads="1"/>
            </p:cNvSpPr>
            <p:nvPr>
              <p:custDataLst>
                <p:tags r:id="rId19"/>
              </p:custDataLst>
            </p:nvPr>
          </p:nvSpPr>
          <p:spPr bwMode="auto">
            <a:xfrm rot="5400000">
              <a:off x="1648668" y="3259157"/>
              <a:ext cx="729338" cy="67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22" name="组合 21"/>
          <p:cNvGrpSpPr/>
          <p:nvPr>
            <p:custDataLst>
              <p:tags r:id="rId20"/>
            </p:custDataLst>
          </p:nvPr>
        </p:nvGrpSpPr>
        <p:grpSpPr>
          <a:xfrm rot="16200000">
            <a:off x="6650063" y="3497897"/>
            <a:ext cx="2423212" cy="1298701"/>
            <a:chOff x="436718" y="3230791"/>
            <a:chExt cx="1559865" cy="729338"/>
          </a:xfrm>
        </p:grpSpPr>
        <p:sp>
          <p:nvSpPr>
            <p:cNvPr id="36" name="MH_Other_3"/>
            <p:cNvSpPr/>
            <p:nvPr>
              <p:custDataLst>
                <p:tags r:id="rId21"/>
              </p:custDataLst>
            </p:nvPr>
          </p:nvSpPr>
          <p:spPr>
            <a:xfrm>
              <a:off x="1338096" y="3544122"/>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37" name="MH_SubTitle_1"/>
            <p:cNvSpPr txBox="1">
              <a:spLocks noChangeArrowheads="1"/>
            </p:cNvSpPr>
            <p:nvPr>
              <p:custDataLst>
                <p:tags r:id="rId22"/>
              </p:custDataLst>
            </p:nvPr>
          </p:nvSpPr>
          <p:spPr bwMode="auto">
            <a:xfrm rot="5400000">
              <a:off x="1534454" y="3447525"/>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2020</a:t>
              </a:r>
              <a:endParaRPr lang="zh-CN" altLang="en-US" sz="2400" b="1" dirty="0">
                <a:solidFill>
                  <a:schemeClr val="accent1"/>
                </a:solidFill>
                <a:latin typeface="+mj-lt"/>
                <a:ea typeface="+mj-ea"/>
                <a:cs typeface="+mj-cs"/>
              </a:endParaRPr>
            </a:p>
          </p:txBody>
        </p:sp>
        <p:sp>
          <p:nvSpPr>
            <p:cNvPr id="38" name="MH_Text_1"/>
            <p:cNvSpPr txBox="1">
              <a:spLocks noChangeArrowheads="1"/>
            </p:cNvSpPr>
            <p:nvPr>
              <p:custDataLst>
                <p:tags r:id="rId23"/>
              </p:custDataLst>
            </p:nvPr>
          </p:nvSpPr>
          <p:spPr bwMode="auto">
            <a:xfrm rot="5400000">
              <a:off x="408352" y="3259157"/>
              <a:ext cx="729338" cy="67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a:solidFill>
                    <a:schemeClr val="accent1"/>
                  </a:solidFill>
                  <a:latin typeface="+mn-lt"/>
                  <a:ea typeface="+mn-ea"/>
                </a:rPr>
                <a:t>LOREM IPSUM DOLOR</a:t>
              </a:r>
              <a:endParaRPr lang="zh-CN" altLang="en-US" sz="2000" dirty="0">
                <a:solidFill>
                  <a:schemeClr val="accent1"/>
                </a:solidFill>
                <a:latin typeface="+mn-lt"/>
                <a:ea typeface="+mn-ea"/>
              </a:endParaRPr>
            </a:p>
          </p:txBody>
        </p:sp>
      </p:grpSp>
      <p:grpSp>
        <p:nvGrpSpPr>
          <p:cNvPr id="39" name="组合 38"/>
          <p:cNvGrpSpPr/>
          <p:nvPr>
            <p:custDataLst>
              <p:tags r:id="rId24"/>
            </p:custDataLst>
          </p:nvPr>
        </p:nvGrpSpPr>
        <p:grpSpPr>
          <a:xfrm rot="16200000">
            <a:off x="7896964" y="2921915"/>
            <a:ext cx="2368179" cy="1298701"/>
            <a:chOff x="825202" y="3230791"/>
            <a:chExt cx="1524439" cy="729338"/>
          </a:xfrm>
        </p:grpSpPr>
        <p:sp>
          <p:nvSpPr>
            <p:cNvPr id="40" name="MH_Other_3"/>
            <p:cNvSpPr/>
            <p:nvPr>
              <p:custDataLst>
                <p:tags r:id="rId25"/>
              </p:custDataLst>
            </p:nvPr>
          </p:nvSpPr>
          <p:spPr>
            <a:xfrm>
              <a:off x="1338096" y="3544123"/>
              <a:ext cx="145424" cy="127369"/>
            </a:xfrm>
            <a:prstGeom prst="ellipse">
              <a:avLst/>
            </a:prstGeom>
            <a:solidFill>
              <a:srgbClr val="FFFFFF"/>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85000" lnSpcReduction="10000"/>
            </a:bodyPr>
            <a:lstStyle/>
            <a:p>
              <a:pPr algn="ctr">
                <a:defRPr/>
              </a:pPr>
              <a:endParaRPr lang="zh-CN" altLang="en-US" sz="600" b="1">
                <a:solidFill>
                  <a:schemeClr val="accent1"/>
                </a:solidFill>
              </a:endParaRPr>
            </a:p>
          </p:txBody>
        </p:sp>
        <p:sp>
          <p:nvSpPr>
            <p:cNvPr id="41" name="MH_SubTitle_1"/>
            <p:cNvSpPr txBox="1">
              <a:spLocks noChangeArrowheads="1"/>
            </p:cNvSpPr>
            <p:nvPr>
              <p:custDataLst>
                <p:tags r:id="rId26"/>
              </p:custDataLst>
            </p:nvPr>
          </p:nvSpPr>
          <p:spPr bwMode="auto">
            <a:xfrm rot="5400000">
              <a:off x="661219" y="3447525"/>
              <a:ext cx="626111" cy="298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400" b="1" smtClean="0">
                  <a:solidFill>
                    <a:schemeClr val="accent1"/>
                  </a:solidFill>
                  <a:latin typeface="+mj-lt"/>
                  <a:ea typeface="+mj-ea"/>
                  <a:cs typeface="+mj-cs"/>
                </a:rPr>
                <a:t>2021</a:t>
              </a:r>
              <a:endParaRPr lang="zh-CN" altLang="en-US" sz="2400" b="1" dirty="0">
                <a:solidFill>
                  <a:schemeClr val="accent1"/>
                </a:solidFill>
                <a:latin typeface="+mj-lt"/>
                <a:ea typeface="+mj-ea"/>
                <a:cs typeface="+mj-cs"/>
              </a:endParaRPr>
            </a:p>
          </p:txBody>
        </p:sp>
        <p:sp>
          <p:nvSpPr>
            <p:cNvPr id="42" name="MH_Text_1"/>
            <p:cNvSpPr txBox="1">
              <a:spLocks noChangeArrowheads="1"/>
            </p:cNvSpPr>
            <p:nvPr>
              <p:custDataLst>
                <p:tags r:id="rId27"/>
              </p:custDataLst>
            </p:nvPr>
          </p:nvSpPr>
          <p:spPr bwMode="auto">
            <a:xfrm rot="5400000">
              <a:off x="1648670" y="3259157"/>
              <a:ext cx="729338" cy="672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chorCtr="0">
              <a:normAutofit/>
            </a:bodyPr>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algn="ctr" eaLnBrk="1" hangingPunct="1">
                <a:defRPr/>
              </a:pPr>
              <a:r>
                <a:rPr lang="en-US" altLang="zh-CN" sz="2000" dirty="0">
                  <a:solidFill>
                    <a:schemeClr val="accent1"/>
                  </a:solidFill>
                  <a:latin typeface="+mn-lt"/>
                  <a:ea typeface="+mn-ea"/>
                </a:rPr>
                <a:t>LOREM IPSUM DOLOR</a:t>
              </a:r>
              <a:endParaRPr lang="zh-CN" altLang="en-US" sz="2000" dirty="0">
                <a:solidFill>
                  <a:schemeClr val="accent1"/>
                </a:solidFill>
                <a:latin typeface="+mn-lt"/>
                <a:ea typeface="+mn-ea"/>
              </a:endParaRPr>
            </a:p>
          </p:txBody>
        </p:sp>
      </p:grpSp>
      <p:sp>
        <p:nvSpPr>
          <p:cNvPr id="43" name="文本框 42"/>
          <p:cNvSpPr txBox="1"/>
          <p:nvPr>
            <p:custDataLst>
              <p:tags r:id="rId28"/>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smtClean="0"/>
              <a:t>LOREM IPSUM DOLOR</a:t>
            </a:r>
            <a:endParaRPr lang="zh-CN" altLang="en-US" dirty="0"/>
          </a:p>
        </p:txBody>
      </p:sp>
    </p:spTree>
    <p:custDataLst>
      <p:tags r:id="rId29"/>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lstStyle/>
          <a:p>
            <a:r>
              <a:rPr lang="en-US" altLang="zh-CN" smtClean="0"/>
              <a:t>LOREM IPSUM DOLOR</a:t>
            </a:r>
            <a:endParaRPr lang="zh-CN" altLang="en-US" dirty="0"/>
          </a:p>
        </p:txBody>
      </p:sp>
      <p:sp>
        <p:nvSpPr>
          <p:cNvPr id="5" name="内容占位符 4"/>
          <p:cNvSpPr>
            <a:spLocks noGrp="1"/>
          </p:cNvSpPr>
          <p:nvPr>
            <p:ph sz="half" idx="1"/>
            <p:custDataLst>
              <p:tags r:id="rId2"/>
            </p:custDataLst>
          </p:nvPr>
        </p:nvSpPr>
        <p:spPr/>
        <p:txBody>
          <a:bodyPr/>
          <a:lstStyle/>
          <a:p>
            <a:r>
              <a:rPr lang="en-US" altLang="zh-CN" smtClean="0"/>
              <a:t>Lorem ipsum dolor sit amet, consectetur adipisicing elit, sed do eiusmod tempor incididunt ut labore et dolore magna ali</a:t>
            </a:r>
            <a:endParaRPr lang="zh-CN" altLang="en-US" dirty="0"/>
          </a:p>
        </p:txBody>
      </p:sp>
      <p:sp>
        <p:nvSpPr>
          <p:cNvPr id="6" name="内容占位符 5"/>
          <p:cNvSpPr>
            <a:spLocks noGrp="1"/>
          </p:cNvSpPr>
          <p:nvPr>
            <p:ph sz="half" idx="2"/>
            <p:custDataLst>
              <p:tags r:id="rId3"/>
            </p:custDataLst>
          </p:nvPr>
        </p:nvSpPr>
        <p:spPr/>
        <p:txBody>
          <a:bodyPr/>
          <a:lstStyle/>
          <a:p>
            <a:r>
              <a:rPr lang="en-US" altLang="zh-CN" smtClean="0"/>
              <a:t>Lorem ipsum dolor sit amet, consectetur adipisicing elit.Lorem ipsum dolor sit amet, consectetur adipisicing elit.Lorem </a:t>
            </a:r>
            <a:endParaRPr lang="zh-CN" altLang="en-US" dirty="0"/>
          </a:p>
        </p:txBody>
      </p: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527115" y="1143000"/>
            <a:ext cx="6534151" cy="4667250"/>
          </a:xfrm>
          <a:prstGeom prst="roundRect">
            <a:avLst>
              <a:gd name="adj" fmla="val 0"/>
            </a:avLst>
          </a:prstGeom>
          <a:blipFill dpi="0" rotWithShape="1">
            <a:blip r:embed="rId2" cstate="print">
              <a:extLst>
                <a:ext uri="{28A0092B-C50C-407E-A947-70E740481C1C}">
                  <a14:useLocalDpi xmlns:a14="http://schemas.microsoft.com/office/drawing/2010/main" val="0"/>
                </a:ext>
              </a:extLst>
            </a:blip>
            <a:srcRect/>
            <a:stretch>
              <a:fillRect l="-8741" r="-8741"/>
            </a:stretch>
          </a:blipFill>
          <a:ln w="8255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20"/>
          </a:p>
        </p:txBody>
      </p:sp>
      <p:grpSp>
        <p:nvGrpSpPr>
          <p:cNvPr id="4" name="组合 3"/>
          <p:cNvGrpSpPr/>
          <p:nvPr>
            <p:custDataLst>
              <p:tags r:id="rId3"/>
            </p:custDataLst>
          </p:nvPr>
        </p:nvGrpSpPr>
        <p:grpSpPr>
          <a:xfrm>
            <a:off x="7479735" y="1143000"/>
            <a:ext cx="4055381" cy="4667250"/>
            <a:chOff x="4680016" y="3159316"/>
            <a:chExt cx="2674702" cy="3078256"/>
          </a:xfrm>
        </p:grpSpPr>
        <p:cxnSp>
          <p:nvCxnSpPr>
            <p:cNvPr id="7" name="直接连接符 6"/>
            <p:cNvCxnSpPr/>
            <p:nvPr>
              <p:custDataLst>
                <p:tags r:id="rId4"/>
              </p:custDataLst>
            </p:nvPr>
          </p:nvCxnSpPr>
          <p:spPr>
            <a:xfrm>
              <a:off x="4754572" y="3965343"/>
              <a:ext cx="2600145" cy="0"/>
            </a:xfrm>
            <a:prstGeom prst="line">
              <a:avLst/>
            </a:prstGeom>
            <a:ln w="4762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5"/>
              </p:custDataLst>
            </p:nvPr>
          </p:nvSpPr>
          <p:spPr>
            <a:xfrm>
              <a:off x="4680016" y="3159316"/>
              <a:ext cx="2674702" cy="806027"/>
            </a:xfrm>
            <a:prstGeom prst="rect">
              <a:avLst/>
            </a:prstGeom>
          </p:spPr>
          <p:txBody>
            <a:bodyPr wrap="square" lIns="0" tIns="0" rIns="0" bIns="0" anchor="ctr" anchorCtr="0">
              <a:normAutofit lnSpcReduction="10000"/>
            </a:bodyPr>
            <a:lstStyle>
              <a:defPPr>
                <a:defRPr lang="zh-CN"/>
              </a:defPPr>
              <a:lvl1pPr algn="ctr">
                <a:lnSpc>
                  <a:spcPct val="130000"/>
                </a:lnSpc>
                <a:defRPr sz="2400" b="1">
                  <a:solidFill>
                    <a:schemeClr val="accent1">
                      <a:lumMod val="75000"/>
                    </a:schemeClr>
                  </a:solidFill>
                  <a:latin typeface="+mj-lt"/>
                  <a:ea typeface="+mj-ea"/>
                  <a:cs typeface="+mj-cs"/>
                </a:defRPr>
              </a:lvl1pPr>
            </a:lstStyle>
            <a:p>
              <a:r>
                <a:rPr lang="en-US" altLang="zh-CN" sz="3200" dirty="0"/>
                <a:t>LOREM IPSUM DOLOR</a:t>
              </a:r>
              <a:endParaRPr lang="zh-CN" altLang="en-US" sz="3200" dirty="0"/>
            </a:p>
          </p:txBody>
        </p:sp>
        <p:sp>
          <p:nvSpPr>
            <p:cNvPr id="6" name="文本框 5"/>
            <p:cNvSpPr txBox="1"/>
            <p:nvPr>
              <p:custDataLst>
                <p:tags r:id="rId6"/>
              </p:custDataLst>
            </p:nvPr>
          </p:nvSpPr>
          <p:spPr>
            <a:xfrm>
              <a:off x="4754572" y="4101639"/>
              <a:ext cx="2600145" cy="2135933"/>
            </a:xfrm>
            <a:prstGeom prst="rect">
              <a:avLst/>
            </a:prstGeom>
          </p:spPr>
          <p:txBody>
            <a:bodyPr wrap="square" lIns="0" tIns="0" rIns="0" bIns="0" anchor="t" anchorCtr="0">
              <a:normAutofit/>
            </a:bodyPr>
            <a:lstStyle>
              <a:defPPr>
                <a:defRPr lang="zh-CN"/>
              </a:defPPr>
              <a:lvl1pPr algn="just">
                <a:lnSpc>
                  <a:spcPct val="130000"/>
                </a:lnSpc>
                <a:defRPr>
                  <a:solidFill>
                    <a:schemeClr val="accent1">
                      <a:lumMod val="60000"/>
                      <a:lumOff val="40000"/>
                    </a:schemeClr>
                  </a:solidFill>
                </a:defRPr>
              </a:lvl1pPr>
            </a:lstStyle>
            <a:p>
              <a:pPr algn="l"/>
              <a:r>
                <a:rPr lang="en-US" altLang="zh-CN" dirty="0" err="1"/>
                <a:t>Lorem</a:t>
              </a:r>
              <a:r>
                <a:rPr lang="en-US" altLang="zh-CN" dirty="0"/>
                <a:t> </a:t>
              </a:r>
              <a:r>
                <a:rPr lang="en-US" altLang="zh-CN" dirty="0" err="1"/>
                <a:t>ipsum</a:t>
              </a:r>
              <a:r>
                <a:rPr lang="en-US" altLang="zh-CN" dirty="0"/>
                <a:t> dolor sit </a:t>
              </a:r>
              <a:r>
                <a:rPr lang="en-US" altLang="zh-CN" dirty="0" err="1"/>
                <a:t>amet</a:t>
              </a:r>
              <a:r>
                <a:rPr lang="en-US" altLang="zh-CN" dirty="0"/>
                <a:t>, </a:t>
              </a:r>
              <a:r>
                <a:rPr lang="en-US" altLang="zh-CN" dirty="0" err="1"/>
                <a:t>consectetur</a:t>
              </a:r>
              <a:r>
                <a:rPr lang="en-US" altLang="zh-CN" dirty="0"/>
                <a:t> </a:t>
              </a:r>
              <a:r>
                <a:rPr lang="en-US" altLang="zh-CN" dirty="0" err="1"/>
                <a:t>adipisicing</a:t>
              </a:r>
              <a:r>
                <a:rPr lang="en-US" altLang="zh-CN" dirty="0"/>
                <a:t> </a:t>
              </a:r>
              <a:r>
                <a:rPr lang="en-US" altLang="zh-CN" dirty="0" err="1"/>
                <a:t>elit</a:t>
              </a:r>
              <a:r>
                <a:rPr lang="en-US" altLang="zh-CN" dirty="0"/>
                <a:t>, </a:t>
              </a:r>
              <a:r>
                <a:rPr lang="en-US" altLang="zh-CN" dirty="0" err="1"/>
                <a:t>sed</a:t>
              </a:r>
              <a:r>
                <a:rPr lang="en-US" altLang="zh-CN" dirty="0"/>
                <a:t> do </a:t>
              </a:r>
              <a:r>
                <a:rPr lang="en-US" altLang="zh-CN" dirty="0" err="1"/>
                <a:t>eiusmod</a:t>
              </a:r>
              <a:r>
                <a:rPr lang="en-US" altLang="zh-CN" dirty="0"/>
                <a:t> </a:t>
              </a:r>
              <a:r>
                <a:rPr lang="en-US" altLang="zh-CN" dirty="0" err="1"/>
                <a:t>tempor</a:t>
              </a:r>
              <a:r>
                <a:rPr lang="en-US" altLang="zh-CN" dirty="0"/>
                <a:t> </a:t>
              </a:r>
              <a:r>
                <a:rPr lang="en-US" altLang="zh-CN" dirty="0" err="1"/>
                <a:t>incididunt</a:t>
              </a:r>
              <a:r>
                <a:rPr lang="en-US" altLang="zh-CN" dirty="0"/>
                <a:t> </a:t>
              </a:r>
              <a:r>
                <a:rPr lang="en-US" altLang="zh-CN" dirty="0" err="1"/>
                <a:t>ut</a:t>
              </a:r>
              <a:r>
                <a:rPr lang="en-US" altLang="zh-CN" dirty="0"/>
                <a:t> </a:t>
              </a:r>
              <a:r>
                <a:rPr lang="en-US" altLang="zh-CN" dirty="0" err="1"/>
                <a:t>labore</a:t>
              </a:r>
              <a:r>
                <a:rPr lang="en-US" altLang="zh-CN" dirty="0"/>
                <a:t> et </a:t>
              </a:r>
              <a:r>
                <a:rPr lang="en-US" altLang="zh-CN" dirty="0" err="1"/>
                <a:t>dolore</a:t>
              </a:r>
              <a:r>
                <a:rPr lang="en-US" altLang="zh-CN" dirty="0"/>
                <a:t> magna </a:t>
              </a:r>
              <a:r>
                <a:rPr lang="en-US" altLang="zh-CN" dirty="0" err="1"/>
                <a:t>aliqua</a:t>
              </a:r>
              <a:r>
                <a:rPr lang="en-US" altLang="zh-CN" dirty="0"/>
                <a:t>. </a:t>
              </a:r>
              <a:r>
                <a:rPr lang="en-US" altLang="zh-CN" dirty="0" err="1"/>
                <a:t>Ut</a:t>
              </a:r>
              <a:r>
                <a:rPr lang="en-US" altLang="zh-CN" dirty="0"/>
                <a:t> </a:t>
              </a:r>
              <a:r>
                <a:rPr lang="en-US" altLang="zh-CN" dirty="0" err="1"/>
                <a:t>enim</a:t>
              </a:r>
              <a:r>
                <a:rPr lang="en-US" altLang="zh-CN" dirty="0"/>
                <a:t> ad minim </a:t>
              </a:r>
              <a:r>
                <a:rPr lang="en-US" altLang="zh-CN" dirty="0" err="1"/>
                <a:t>veniam</a:t>
              </a:r>
              <a:r>
                <a:rPr lang="en-US" altLang="zh-CN" dirty="0"/>
                <a:t>, </a:t>
              </a:r>
              <a:r>
                <a:rPr lang="en-US" altLang="zh-CN" dirty="0" err="1"/>
                <a:t>quis</a:t>
              </a:r>
              <a:r>
                <a:rPr lang="en-US" altLang="zh-CN" dirty="0"/>
                <a:t> </a:t>
              </a:r>
              <a:r>
                <a:rPr lang="en-US" altLang="zh-CN" dirty="0" err="1"/>
                <a:t>nostrud</a:t>
              </a:r>
              <a:r>
                <a:rPr lang="en-US" altLang="zh-CN" dirty="0"/>
                <a:t> exercitation </a:t>
              </a:r>
              <a:r>
                <a:rPr lang="en-US" altLang="zh-CN" dirty="0" err="1"/>
                <a:t>ullamco</a:t>
              </a:r>
              <a:r>
                <a:rPr lang="en-US" altLang="zh-CN" dirty="0"/>
                <a:t> </a:t>
              </a:r>
              <a:r>
                <a:rPr lang="en-US" altLang="zh-CN" dirty="0" err="1"/>
                <a:t>laboris</a:t>
              </a:r>
              <a:r>
                <a:rPr lang="en-US" altLang="zh-CN" dirty="0"/>
                <a:t> nisi </a:t>
              </a:r>
              <a:r>
                <a:rPr lang="en-US" altLang="zh-CN" dirty="0" err="1"/>
                <a:t>ut</a:t>
              </a:r>
              <a:r>
                <a:rPr lang="en-US" altLang="zh-CN" dirty="0"/>
                <a:t> </a:t>
              </a:r>
              <a:r>
                <a:rPr lang="en-US" altLang="zh-CN" dirty="0" err="1"/>
                <a:t>aliquip</a:t>
              </a:r>
              <a:r>
                <a:rPr lang="en-US" altLang="zh-CN" dirty="0"/>
                <a:t> ex </a:t>
              </a:r>
              <a:r>
                <a:rPr lang="en-US" altLang="zh-CN" dirty="0" err="1"/>
                <a:t>ea</a:t>
              </a:r>
              <a:r>
                <a:rPr lang="en-US" altLang="zh-CN" dirty="0"/>
                <a:t> </a:t>
              </a:r>
              <a:r>
                <a:rPr lang="en-US" altLang="zh-CN" dirty="0" err="1"/>
                <a:t>commodo</a:t>
              </a:r>
              <a:r>
                <a:rPr lang="en-US" altLang="zh-CN" dirty="0"/>
                <a:t> </a:t>
              </a:r>
              <a:r>
                <a:rPr lang="en-US" altLang="zh-CN" dirty="0" err="1"/>
                <a:t>consequat</a:t>
              </a:r>
              <a:r>
                <a:rPr lang="en-US" altLang="zh-CN" dirty="0"/>
                <a:t>.</a:t>
              </a:r>
              <a:endParaRPr lang="zh-CN" altLang="en-US" dirty="0"/>
            </a:p>
          </p:txBody>
        </p:sp>
      </p:grpSp>
    </p:spTree>
    <p:custDataLst>
      <p:tags r:id="rId7"/>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custDataLst>
              <p:tags r:id="rId1"/>
            </p:custDataLst>
          </p:nvPr>
        </p:nvSpPr>
        <p:spPr>
          <a:xfrm>
            <a:off x="1238507" y="1920356"/>
            <a:ext cx="4376616" cy="3126155"/>
          </a:xfrm>
          <a:prstGeom prst="roundRect">
            <a:avLst>
              <a:gd name="adj" fmla="val 0"/>
            </a:avLst>
          </a:prstGeom>
          <a:blipFill dpi="0" rotWithShape="1">
            <a:blip r:embed="rId2">
              <a:extLst>
                <a:ext uri="{28A0092B-C50C-407E-A947-70E740481C1C}">
                  <a14:useLocalDpi xmlns:a14="http://schemas.microsoft.com/office/drawing/2010/main" val="0"/>
                </a:ext>
              </a:extLst>
            </a:blip>
            <a:srcRect/>
            <a:stretch>
              <a:fillRect l="-3544" r="-3544"/>
            </a:stretch>
          </a:blipFill>
          <a:ln w="8255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20"/>
          </a:p>
        </p:txBody>
      </p:sp>
      <p:sp>
        <p:nvSpPr>
          <p:cNvPr id="6" name="圆角矩形 5"/>
          <p:cNvSpPr/>
          <p:nvPr>
            <p:custDataLst>
              <p:tags r:id="rId3"/>
            </p:custDataLst>
          </p:nvPr>
        </p:nvSpPr>
        <p:spPr>
          <a:xfrm>
            <a:off x="6576876" y="1920356"/>
            <a:ext cx="4376616" cy="3126155"/>
          </a:xfrm>
          <a:prstGeom prst="roundRect">
            <a:avLst>
              <a:gd name="adj" fmla="val 0"/>
            </a:avLst>
          </a:prstGeom>
          <a:blipFill dpi="0" rotWithShape="1">
            <a:blip r:embed="rId4" cstate="print">
              <a:extLst>
                <a:ext uri="{28A0092B-C50C-407E-A947-70E740481C1C}">
                  <a14:useLocalDpi xmlns:a14="http://schemas.microsoft.com/office/drawing/2010/main" val="0"/>
                </a:ext>
              </a:extLst>
            </a:blip>
            <a:srcRect/>
            <a:stretch>
              <a:fillRect l="-3625" r="-3625"/>
            </a:stretch>
          </a:blipFill>
          <a:ln w="82550">
            <a:solidFill>
              <a:srgbClr val="FFFFF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320"/>
          </a:p>
        </p:txBody>
      </p:sp>
      <p:sp>
        <p:nvSpPr>
          <p:cNvPr id="7" name="文本框 6"/>
          <p:cNvSpPr txBox="1"/>
          <p:nvPr>
            <p:custDataLst>
              <p:tags r:id="rId5"/>
            </p:custDataLst>
          </p:nvPr>
        </p:nvSpPr>
        <p:spPr>
          <a:xfrm>
            <a:off x="1238507" y="5544836"/>
            <a:ext cx="9714985" cy="913114"/>
          </a:xfrm>
          <a:prstGeom prst="rect">
            <a:avLst/>
          </a:prstGeom>
        </p:spPr>
        <p:txBody>
          <a:bodyPr wrap="square" lIns="0" tIns="0" rIns="0" bIns="0" anchor="t" anchorCtr="0">
            <a:normAutofit/>
          </a:bodyPr>
          <a:lstStyle>
            <a:defPPr>
              <a:defRPr lang="zh-CN"/>
            </a:defPPr>
            <a:lvl1pPr algn="just">
              <a:lnSpc>
                <a:spcPct val="130000"/>
              </a:lnSpc>
              <a:defRPr>
                <a:solidFill>
                  <a:schemeClr val="accent1">
                    <a:lumMod val="60000"/>
                    <a:lumOff val="40000"/>
                  </a:schemeClr>
                </a:solidFill>
              </a:defRPr>
            </a:lvl1pPr>
          </a:lstStyle>
          <a:p>
            <a:pPr algn="ctr"/>
            <a:r>
              <a:rPr lang="en-US" altLang="zh-CN" smtClean="0"/>
              <a:t>Lorem ipsum dolor sit amet, consectetur adipisicing elit.Lorem ipsum dolor sit amet, consectetur adipisicing elit.Lorem ipsum dolor sit amet, consecte</a:t>
            </a:r>
            <a:endParaRPr lang="zh-CN" altLang="en-US" dirty="0"/>
          </a:p>
        </p:txBody>
      </p:sp>
      <p:sp>
        <p:nvSpPr>
          <p:cNvPr id="8" name="文本框 7"/>
          <p:cNvSpPr txBox="1"/>
          <p:nvPr>
            <p:custDataLst>
              <p:tags r:id="rId6"/>
            </p:custDataLst>
          </p:nvPr>
        </p:nvSpPr>
        <p:spPr>
          <a:xfrm>
            <a:off x="838200" y="365125"/>
            <a:ext cx="10515600" cy="1325563"/>
          </a:xfrm>
          <a:prstGeom prst="rect">
            <a:avLst/>
          </a:prstGeom>
        </p:spPr>
        <p:txBody>
          <a:bodyPr vert="horz" lIns="91440" tIns="45720" rIns="91440" bIns="45720" rtlCol="0" anchor="ctr">
            <a:normAutofit/>
          </a:bodyPr>
          <a:lstStyle>
            <a:lvl1pPr>
              <a:lnSpc>
                <a:spcPct val="90000"/>
              </a:lnSpc>
              <a:spcBef>
                <a:spcPct val="0"/>
              </a:spcBef>
              <a:buNone/>
              <a:defRPr sz="4400">
                <a:solidFill>
                  <a:schemeClr val="accent1"/>
                </a:solidFill>
                <a:latin typeface="+mj-lt"/>
                <a:ea typeface="+mj-ea"/>
                <a:cs typeface="+mj-cs"/>
              </a:defRPr>
            </a:lvl1pPr>
          </a:lstStyle>
          <a:p>
            <a:r>
              <a:rPr lang="en-US" altLang="zh-CN" b="1" smtClean="0"/>
              <a:t>LOREM IPSUM DOLOR</a:t>
            </a:r>
            <a:endParaRPr lang="zh-CN" altLang="en-US" b="1" dirty="0"/>
          </a:p>
        </p:txBody>
      </p:sp>
    </p:spTree>
    <p:custDataLst>
      <p:tags r:id="rId7"/>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normAutofit/>
          </a:bodyPr>
          <a:lstStyle/>
          <a:p>
            <a:pPr lvl="0"/>
            <a:r>
              <a:rPr lang="en-US" altLang="zh-CN" sz="8000" spc="126" smtClean="0">
                <a:ln w="3175">
                  <a:noFill/>
                </a:ln>
                <a:solidFill>
                  <a:srgbClr val="F8F8F8"/>
                </a:solidFill>
              </a:rPr>
              <a:t>Thanks</a:t>
            </a:r>
            <a:endParaRPr lang="zh-CN" altLang="en-US" sz="8000" dirty="0"/>
          </a:p>
        </p:txBody>
      </p:sp>
      <p:sp>
        <p:nvSpPr>
          <p:cNvPr id="4" name="矩形 3"/>
          <p:cNvSpPr/>
          <p:nvPr>
            <p:custDataLst>
              <p:tags r:id="rId2"/>
            </p:custDataLst>
          </p:nvPr>
        </p:nvSpPr>
        <p:spPr>
          <a:xfrm>
            <a:off x="3713438" y="614480"/>
            <a:ext cx="4731456" cy="3755373"/>
          </a:xfrm>
          <a:prstGeom prst="rect">
            <a:avLst/>
          </a:prstGeom>
          <a:blipFill dpi="0" rotWithShape="1">
            <a:blip r:embed="rId3">
              <a:extLst>
                <a:ext uri="{28A0092B-C50C-407E-A947-70E740481C1C}">
                  <a14:useLocalDpi xmlns:a14="http://schemas.microsoft.com/office/drawing/2010/main" val="0"/>
                </a:ext>
              </a:extLst>
            </a:blip>
            <a:srcRect/>
            <a:stretch>
              <a:fillRect l="-9498" r="-949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numCol="1" rtlCol="0" anchor="ctr"/>
          <a:lstStyle/>
          <a:p>
            <a:pPr algn="ctr"/>
            <a:endParaRPr lang="zh-CN" altLang="en-US" sz="6000" b="1" spc="172" dirty="0">
              <a:ln w="3175">
                <a:noFill/>
              </a:ln>
              <a:solidFill>
                <a:srgbClr val="F8F8F8"/>
              </a:solidFill>
            </a:endParaRPr>
          </a:p>
        </p:txBody>
      </p:sp>
    </p:spTree>
    <p:custDataLst>
      <p:tags r:id="rId4"/>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en-US" altLang="zh-CN" smtClean="0"/>
              <a:t>LOREM IPSUM DOLOR</a:t>
            </a:r>
            <a:endParaRPr lang="zh-CN" altLang="en-US" dirty="0"/>
          </a:p>
        </p:txBody>
      </p:sp>
      <p:pic>
        <p:nvPicPr>
          <p:cNvPr id="6" name="图片占位符 5"/>
          <p:cNvPicPr>
            <a:picLocks noGrp="1" noChangeAspect="1"/>
          </p:cNvPicPr>
          <p:nvPr>
            <p:ph type="pic" idx="1"/>
            <p:custDataLst>
              <p:tags r:id="rId2"/>
            </p:custDataLst>
          </p:nvPr>
        </p:nvPicPr>
        <p:blipFill>
          <a:blip r:embed="rId3">
            <a:extLst>
              <a:ext uri="{28A0092B-C50C-407E-A947-70E740481C1C}">
                <a14:useLocalDpi xmlns:a14="http://schemas.microsoft.com/office/drawing/2010/main" val="0"/>
              </a:ext>
            </a:extLst>
          </a:blip>
          <a:srcRect l="1951" r="1951"/>
          <a:stretch>
            <a:fillRect/>
          </a:stretch>
        </p:blipFill>
        <p:spPr/>
      </p:pic>
      <p:sp>
        <p:nvSpPr>
          <p:cNvPr id="5" name="文本占位符 4"/>
          <p:cNvSpPr>
            <a:spLocks noGrp="1"/>
          </p:cNvSpPr>
          <p:nvPr>
            <p:ph type="body" sz="half" idx="2"/>
            <p:custDataLst>
              <p:tags r:id="rId4"/>
            </p:custDataLst>
          </p:nvPr>
        </p:nvSpPr>
        <p:spPr/>
        <p:txBody>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preferRelativeResize="0"/>
          <p:nvPr>
            <p:custDataLst>
              <p:tags r:id="rId1"/>
            </p:custDataLst>
          </p:nvPr>
        </p:nvPicPr>
        <p:blipFill rotWithShape="1">
          <a:blip r:embed="rId2">
            <a:extLst>
              <a:ext uri="{28A0092B-C50C-407E-A947-70E740481C1C}">
                <a14:useLocalDpi xmlns:a14="http://schemas.microsoft.com/office/drawing/2010/main" val="0"/>
              </a:ext>
            </a:extLst>
          </a:blip>
          <a:srcRect t="17369" r="299" b="33004"/>
          <a:stretch>
            <a:fillRect/>
          </a:stretch>
        </p:blipFill>
        <p:spPr>
          <a:xfrm>
            <a:off x="1554600" y="1281225"/>
            <a:ext cx="9082800" cy="4543200"/>
          </a:xfrm>
          <a:prstGeom prst="rect">
            <a:avLst/>
          </a:prstGeom>
        </p:spPr>
      </p:pic>
      <p:sp>
        <p:nvSpPr>
          <p:cNvPr id="5" name="文本框 4"/>
          <p:cNvSpPr txBox="1"/>
          <p:nvPr>
            <p:custDataLst>
              <p:tags r:id="rId3"/>
            </p:custDataLst>
          </p:nvPr>
        </p:nvSpPr>
        <p:spPr>
          <a:xfrm>
            <a:off x="1554600" y="160798"/>
            <a:ext cx="9082800" cy="939600"/>
          </a:xfrm>
          <a:prstGeom prst="rect">
            <a:avLst/>
          </a:prstGeom>
          <a:noFill/>
        </p:spPr>
        <p:txBody>
          <a:bodyPr wrap="square" rtlCol="0" anchor="ctr" anchorCtr="0">
            <a:normAutofit/>
          </a:bodyPr>
          <a:lstStyle/>
          <a:p>
            <a:r>
              <a:rPr lang="en-US" altLang="zh-CN" sz="3600" dirty="0" smtClean="0">
                <a:solidFill>
                  <a:schemeClr val="accent1"/>
                </a:solidFill>
                <a:latin typeface="+mj-lt"/>
                <a:ea typeface="+mj-ea"/>
                <a:cs typeface="+mj-cs"/>
              </a:rPr>
              <a:t>LOREM IPSUM DOLOR</a:t>
            </a:r>
            <a:endParaRPr lang="zh-CN" altLang="en-US" sz="3600" dirty="0">
              <a:solidFill>
                <a:schemeClr val="accent1"/>
              </a:solidFill>
              <a:latin typeface="+mj-lt"/>
              <a:ea typeface="+mj-ea"/>
              <a:cs typeface="+mj-cs"/>
            </a:endParaRPr>
          </a:p>
        </p:txBody>
      </p:sp>
      <p:sp>
        <p:nvSpPr>
          <p:cNvPr id="6" name="文本框 5"/>
          <p:cNvSpPr txBox="1"/>
          <p:nvPr>
            <p:custDataLst>
              <p:tags r:id="rId4"/>
            </p:custDataLst>
          </p:nvPr>
        </p:nvSpPr>
        <p:spPr>
          <a:xfrm>
            <a:off x="1554600" y="6005252"/>
            <a:ext cx="9082800" cy="597600"/>
          </a:xfrm>
          <a:prstGeom prst="rect">
            <a:avLst/>
          </a:prstGeom>
          <a:noFill/>
        </p:spPr>
        <p:txBody>
          <a:bodyPr wrap="square" rtlCol="0" anchor="ctr" anchorCtr="0">
            <a:normAutofit/>
          </a:bodyPr>
          <a:lstStyle/>
          <a:p>
            <a:r>
              <a:rPr lang="en-US" altLang="zh-CN" dirty="0" smtClean="0"/>
              <a:t>Lorem ipsum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sz="1800" dirty="0"/>
          </a:p>
        </p:txBody>
      </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3480300" y="344192"/>
            <a:ext cx="5826825" cy="1169654"/>
          </a:xfrm>
          <a:prstGeom prst="rect">
            <a:avLst/>
          </a:prstGeom>
          <a:noFill/>
        </p:spPr>
        <p:txBody>
          <a:bodyPr wrap="square" rtlCol="0" anchor="ctr" anchorCtr="0">
            <a:normAutofit lnSpcReduction="10000"/>
          </a:bodyPr>
          <a:lstStyle/>
          <a:p>
            <a:pPr algn="ctr"/>
            <a:r>
              <a:rPr lang="zh-CN" altLang="en-US" sz="7200" b="1" smtClean="0">
                <a:latin typeface="+mj-lt"/>
                <a:ea typeface="+mj-ea"/>
                <a:cs typeface="+mj-cs"/>
              </a:rPr>
              <a:t>目录</a:t>
            </a:r>
            <a:endParaRPr lang="zh-CN" altLang="en-US" sz="7200" b="1" dirty="0">
              <a:latin typeface="+mj-lt"/>
              <a:ea typeface="+mj-ea"/>
              <a:cs typeface="+mj-cs"/>
            </a:endParaRPr>
          </a:p>
        </p:txBody>
      </p:sp>
      <p:sp>
        <p:nvSpPr>
          <p:cNvPr id="9" name="文本框 8"/>
          <p:cNvSpPr txBox="1"/>
          <p:nvPr>
            <p:custDataLst>
              <p:tags r:id="rId2"/>
            </p:custDataLst>
          </p:nvPr>
        </p:nvSpPr>
        <p:spPr>
          <a:xfrm>
            <a:off x="3480300" y="1513846"/>
            <a:ext cx="5826825" cy="613663"/>
          </a:xfrm>
          <a:prstGeom prst="rect">
            <a:avLst/>
          </a:prstGeom>
          <a:noFill/>
        </p:spPr>
        <p:txBody>
          <a:bodyPr wrap="square" rtlCol="0" anchor="ctr" anchorCtr="0">
            <a:normAutofit lnSpcReduction="10000"/>
          </a:bodyPr>
          <a:lstStyle/>
          <a:p>
            <a:pPr algn="ctr"/>
            <a:r>
              <a:rPr lang="en-US" altLang="zh-CN" sz="3600" smtClean="0">
                <a:solidFill>
                  <a:schemeClr val="tx1">
                    <a:lumMod val="50000"/>
                    <a:lumOff val="50000"/>
                  </a:schemeClr>
                </a:solidFill>
              </a:rPr>
              <a:t>CONTENTS</a:t>
            </a:r>
            <a:endParaRPr lang="zh-CN" altLang="en-US" sz="3600" dirty="0">
              <a:solidFill>
                <a:schemeClr val="tx1">
                  <a:lumMod val="50000"/>
                  <a:lumOff val="50000"/>
                </a:schemeClr>
              </a:solidFill>
            </a:endParaRPr>
          </a:p>
        </p:txBody>
      </p:sp>
      <p:grpSp>
        <p:nvGrpSpPr>
          <p:cNvPr id="10" name="组合 9"/>
          <p:cNvGrpSpPr/>
          <p:nvPr>
            <p:custDataLst>
              <p:tags r:id="rId3"/>
            </p:custDataLst>
          </p:nvPr>
        </p:nvGrpSpPr>
        <p:grpSpPr>
          <a:xfrm>
            <a:off x="4315859" y="3297163"/>
            <a:ext cx="4155705" cy="873554"/>
            <a:chOff x="973103" y="2629928"/>
            <a:chExt cx="4121411" cy="760359"/>
          </a:xfrm>
        </p:grpSpPr>
        <p:sp>
          <p:nvSpPr>
            <p:cNvPr id="11" name="Rectangle 4"/>
            <p:cNvSpPr>
              <a:spLocks noChangeArrowheads="1"/>
            </p:cNvSpPr>
            <p:nvPr>
              <p:custDataLst>
                <p:tags r:id="rId4"/>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12" name="AutoShape 8"/>
            <p:cNvSpPr>
              <a:spLocks noChangeArrowheads="1"/>
            </p:cNvSpPr>
            <p:nvPr>
              <p:custDataLst>
                <p:tags r:id="rId5"/>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13" name="AutoShape 8"/>
            <p:cNvSpPr>
              <a:spLocks noChangeArrowheads="1"/>
            </p:cNvSpPr>
            <p:nvPr>
              <p:custDataLst>
                <p:tags r:id="rId6"/>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dirty="0">
                  <a:solidFill>
                    <a:schemeClr val="bg1"/>
                  </a:solidFill>
                  <a:latin typeface="+mn-lt"/>
                  <a:ea typeface="+mn-ea"/>
                </a:rPr>
                <a:t>01</a:t>
              </a:r>
              <a:endParaRPr lang="zh-CN" altLang="en-US" sz="2400" kern="0" dirty="0">
                <a:solidFill>
                  <a:schemeClr val="bg1"/>
                </a:solidFill>
                <a:latin typeface="+mn-lt"/>
                <a:ea typeface="+mn-ea"/>
              </a:endParaRPr>
            </a:p>
          </p:txBody>
        </p:sp>
      </p:grpSp>
    </p:spTree>
    <p:custDataLst>
      <p:tags r:id="rId7"/>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3480300" y="344192"/>
            <a:ext cx="5826825" cy="1169654"/>
          </a:xfrm>
          <a:prstGeom prst="rect">
            <a:avLst/>
          </a:prstGeom>
          <a:noFill/>
        </p:spPr>
        <p:txBody>
          <a:bodyPr wrap="square" rtlCol="0" anchor="ctr" anchorCtr="0">
            <a:normAutofit lnSpcReduction="10000"/>
          </a:bodyPr>
          <a:lstStyle/>
          <a:p>
            <a:pPr algn="ctr"/>
            <a:r>
              <a:rPr lang="zh-CN" altLang="en-US" sz="7200" b="1" smtClean="0">
                <a:latin typeface="+mj-lt"/>
                <a:ea typeface="+mj-ea"/>
                <a:cs typeface="+mj-cs"/>
              </a:rPr>
              <a:t>目录</a:t>
            </a:r>
            <a:endParaRPr lang="zh-CN" altLang="en-US" sz="7200" b="1" dirty="0">
              <a:latin typeface="+mj-lt"/>
              <a:ea typeface="+mj-ea"/>
              <a:cs typeface="+mj-cs"/>
            </a:endParaRPr>
          </a:p>
        </p:txBody>
      </p:sp>
      <p:sp>
        <p:nvSpPr>
          <p:cNvPr id="13" name="文本框 12"/>
          <p:cNvSpPr txBox="1"/>
          <p:nvPr>
            <p:custDataLst>
              <p:tags r:id="rId2"/>
            </p:custDataLst>
          </p:nvPr>
        </p:nvSpPr>
        <p:spPr>
          <a:xfrm>
            <a:off x="3480300" y="1513846"/>
            <a:ext cx="5826825" cy="613663"/>
          </a:xfrm>
          <a:prstGeom prst="rect">
            <a:avLst/>
          </a:prstGeom>
          <a:noFill/>
        </p:spPr>
        <p:txBody>
          <a:bodyPr wrap="square" rtlCol="0" anchor="ctr" anchorCtr="0">
            <a:normAutofit lnSpcReduction="10000"/>
          </a:bodyPr>
          <a:lstStyle/>
          <a:p>
            <a:pPr algn="ctr"/>
            <a:r>
              <a:rPr lang="en-US" altLang="zh-CN" sz="3600" smtClean="0">
                <a:solidFill>
                  <a:schemeClr val="tx1">
                    <a:lumMod val="50000"/>
                    <a:lumOff val="50000"/>
                  </a:schemeClr>
                </a:solidFill>
              </a:rPr>
              <a:t>CONTENTS</a:t>
            </a:r>
            <a:endParaRPr lang="zh-CN" altLang="en-US" sz="3600" dirty="0">
              <a:solidFill>
                <a:schemeClr val="tx1">
                  <a:lumMod val="50000"/>
                  <a:lumOff val="50000"/>
                </a:schemeClr>
              </a:solidFill>
            </a:endParaRPr>
          </a:p>
        </p:txBody>
      </p:sp>
      <p:grpSp>
        <p:nvGrpSpPr>
          <p:cNvPr id="14" name="组合 13"/>
          <p:cNvGrpSpPr/>
          <p:nvPr>
            <p:custDataLst>
              <p:tags r:id="rId3"/>
            </p:custDataLst>
          </p:nvPr>
        </p:nvGrpSpPr>
        <p:grpSpPr>
          <a:xfrm>
            <a:off x="4315859" y="2683500"/>
            <a:ext cx="4155705" cy="873554"/>
            <a:chOff x="973103" y="2629928"/>
            <a:chExt cx="4121411" cy="760359"/>
          </a:xfrm>
        </p:grpSpPr>
        <p:sp>
          <p:nvSpPr>
            <p:cNvPr id="15" name="Rectangle 4"/>
            <p:cNvSpPr>
              <a:spLocks noChangeArrowheads="1"/>
            </p:cNvSpPr>
            <p:nvPr>
              <p:custDataLst>
                <p:tags r:id="rId4"/>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16" name="AutoShape 8"/>
            <p:cNvSpPr>
              <a:spLocks noChangeArrowheads="1"/>
            </p:cNvSpPr>
            <p:nvPr>
              <p:custDataLst>
                <p:tags r:id="rId5"/>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17" name="AutoShape 8"/>
            <p:cNvSpPr>
              <a:spLocks noChangeArrowheads="1"/>
            </p:cNvSpPr>
            <p:nvPr>
              <p:custDataLst>
                <p:tags r:id="rId6"/>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dirty="0">
                  <a:solidFill>
                    <a:schemeClr val="bg1"/>
                  </a:solidFill>
                  <a:latin typeface="+mn-lt"/>
                  <a:ea typeface="+mn-ea"/>
                </a:rPr>
                <a:t>01</a:t>
              </a:r>
              <a:endParaRPr lang="zh-CN" altLang="en-US" sz="2400" kern="0" dirty="0">
                <a:solidFill>
                  <a:schemeClr val="bg1"/>
                </a:solidFill>
                <a:latin typeface="+mn-lt"/>
                <a:ea typeface="+mn-ea"/>
              </a:endParaRPr>
            </a:p>
          </p:txBody>
        </p:sp>
      </p:grpSp>
      <p:grpSp>
        <p:nvGrpSpPr>
          <p:cNvPr id="18" name="组合 17"/>
          <p:cNvGrpSpPr/>
          <p:nvPr>
            <p:custDataLst>
              <p:tags r:id="rId7"/>
            </p:custDataLst>
          </p:nvPr>
        </p:nvGrpSpPr>
        <p:grpSpPr>
          <a:xfrm>
            <a:off x="4315858" y="4779000"/>
            <a:ext cx="4155705" cy="873554"/>
            <a:chOff x="973103" y="2629928"/>
            <a:chExt cx="4121411" cy="760359"/>
          </a:xfrm>
        </p:grpSpPr>
        <p:sp>
          <p:nvSpPr>
            <p:cNvPr id="19" name="Rectangle 4"/>
            <p:cNvSpPr>
              <a:spLocks noChangeArrowheads="1"/>
            </p:cNvSpPr>
            <p:nvPr>
              <p:custDataLst>
                <p:tags r:id="rId8"/>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20" name="AutoShape 8"/>
            <p:cNvSpPr>
              <a:spLocks noChangeArrowheads="1"/>
            </p:cNvSpPr>
            <p:nvPr>
              <p:custDataLst>
                <p:tags r:id="rId9"/>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21" name="AutoShape 8"/>
            <p:cNvSpPr>
              <a:spLocks noChangeArrowheads="1"/>
            </p:cNvSpPr>
            <p:nvPr>
              <p:custDataLst>
                <p:tags r:id="rId10"/>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02</a:t>
              </a:r>
              <a:endParaRPr lang="zh-CN" altLang="en-US" sz="2400" kern="0" dirty="0">
                <a:solidFill>
                  <a:schemeClr val="bg1"/>
                </a:solidFill>
                <a:latin typeface="+mn-lt"/>
                <a:ea typeface="+mn-ea"/>
              </a:endParaRPr>
            </a:p>
          </p:txBody>
        </p:sp>
      </p:grpSp>
    </p:spTree>
    <p:custDataLst>
      <p:tags r:id="rId1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3480300" y="344192"/>
            <a:ext cx="5826825" cy="1169654"/>
          </a:xfrm>
          <a:prstGeom prst="rect">
            <a:avLst/>
          </a:prstGeom>
          <a:noFill/>
        </p:spPr>
        <p:txBody>
          <a:bodyPr wrap="square" rtlCol="0" anchor="ctr" anchorCtr="0">
            <a:normAutofit lnSpcReduction="10000"/>
          </a:bodyPr>
          <a:lstStyle/>
          <a:p>
            <a:pPr algn="ctr"/>
            <a:r>
              <a:rPr lang="zh-CN" altLang="en-US" sz="7200" b="1" smtClean="0">
                <a:latin typeface="+mj-lt"/>
                <a:ea typeface="+mj-ea"/>
                <a:cs typeface="+mj-cs"/>
              </a:rPr>
              <a:t>目录</a:t>
            </a:r>
            <a:endParaRPr lang="zh-CN" altLang="en-US" sz="7200" b="1" dirty="0">
              <a:latin typeface="+mj-lt"/>
              <a:ea typeface="+mj-ea"/>
              <a:cs typeface="+mj-cs"/>
            </a:endParaRPr>
          </a:p>
        </p:txBody>
      </p:sp>
      <p:sp>
        <p:nvSpPr>
          <p:cNvPr id="17" name="文本框 16"/>
          <p:cNvSpPr txBox="1"/>
          <p:nvPr>
            <p:custDataLst>
              <p:tags r:id="rId2"/>
            </p:custDataLst>
          </p:nvPr>
        </p:nvSpPr>
        <p:spPr>
          <a:xfrm>
            <a:off x="3480300" y="1513846"/>
            <a:ext cx="5826825" cy="613663"/>
          </a:xfrm>
          <a:prstGeom prst="rect">
            <a:avLst/>
          </a:prstGeom>
          <a:noFill/>
        </p:spPr>
        <p:txBody>
          <a:bodyPr wrap="square" rtlCol="0" anchor="ctr" anchorCtr="0">
            <a:normAutofit lnSpcReduction="10000"/>
          </a:bodyPr>
          <a:lstStyle/>
          <a:p>
            <a:pPr algn="ctr"/>
            <a:r>
              <a:rPr lang="en-US" altLang="zh-CN" sz="3600" smtClean="0">
                <a:solidFill>
                  <a:schemeClr val="tx1">
                    <a:lumMod val="50000"/>
                    <a:lumOff val="50000"/>
                  </a:schemeClr>
                </a:solidFill>
              </a:rPr>
              <a:t>CONTENTS</a:t>
            </a:r>
            <a:endParaRPr lang="zh-CN" altLang="en-US" sz="3600" dirty="0">
              <a:solidFill>
                <a:schemeClr val="tx1">
                  <a:lumMod val="50000"/>
                  <a:lumOff val="50000"/>
                </a:schemeClr>
              </a:solidFill>
            </a:endParaRPr>
          </a:p>
        </p:txBody>
      </p:sp>
      <p:grpSp>
        <p:nvGrpSpPr>
          <p:cNvPr id="18" name="组合 17"/>
          <p:cNvGrpSpPr/>
          <p:nvPr>
            <p:custDataLst>
              <p:tags r:id="rId3"/>
            </p:custDataLst>
          </p:nvPr>
        </p:nvGrpSpPr>
        <p:grpSpPr>
          <a:xfrm>
            <a:off x="2238006" y="2683500"/>
            <a:ext cx="4155705" cy="873554"/>
            <a:chOff x="973103" y="2629928"/>
            <a:chExt cx="4121411" cy="760359"/>
          </a:xfrm>
        </p:grpSpPr>
        <p:sp>
          <p:nvSpPr>
            <p:cNvPr id="19" name="Rectangle 4"/>
            <p:cNvSpPr>
              <a:spLocks noChangeArrowheads="1"/>
            </p:cNvSpPr>
            <p:nvPr>
              <p:custDataLst>
                <p:tags r:id="rId4"/>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20" name="AutoShape 8"/>
            <p:cNvSpPr>
              <a:spLocks noChangeArrowheads="1"/>
            </p:cNvSpPr>
            <p:nvPr>
              <p:custDataLst>
                <p:tags r:id="rId5"/>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21" name="AutoShape 8"/>
            <p:cNvSpPr>
              <a:spLocks noChangeArrowheads="1"/>
            </p:cNvSpPr>
            <p:nvPr>
              <p:custDataLst>
                <p:tags r:id="rId6"/>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dirty="0">
                  <a:solidFill>
                    <a:schemeClr val="bg1"/>
                  </a:solidFill>
                  <a:latin typeface="+mn-lt"/>
                  <a:ea typeface="+mn-ea"/>
                </a:rPr>
                <a:t>01</a:t>
              </a:r>
              <a:endParaRPr lang="zh-CN" altLang="en-US" sz="2400" kern="0" dirty="0">
                <a:solidFill>
                  <a:schemeClr val="bg1"/>
                </a:solidFill>
                <a:latin typeface="+mn-lt"/>
                <a:ea typeface="+mn-ea"/>
              </a:endParaRPr>
            </a:p>
          </p:txBody>
        </p:sp>
      </p:grpSp>
      <p:grpSp>
        <p:nvGrpSpPr>
          <p:cNvPr id="22" name="组合 21"/>
          <p:cNvGrpSpPr/>
          <p:nvPr>
            <p:custDataLst>
              <p:tags r:id="rId7"/>
            </p:custDataLst>
          </p:nvPr>
        </p:nvGrpSpPr>
        <p:grpSpPr>
          <a:xfrm>
            <a:off x="4315859" y="4019553"/>
            <a:ext cx="4155705" cy="873554"/>
            <a:chOff x="973103" y="2629928"/>
            <a:chExt cx="4121411" cy="760359"/>
          </a:xfrm>
        </p:grpSpPr>
        <p:sp>
          <p:nvSpPr>
            <p:cNvPr id="23" name="Rectangle 4"/>
            <p:cNvSpPr>
              <a:spLocks noChangeArrowheads="1"/>
            </p:cNvSpPr>
            <p:nvPr>
              <p:custDataLst>
                <p:tags r:id="rId8"/>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27" name="AutoShape 8"/>
            <p:cNvSpPr>
              <a:spLocks noChangeArrowheads="1"/>
            </p:cNvSpPr>
            <p:nvPr>
              <p:custDataLst>
                <p:tags r:id="rId9"/>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28" name="AutoShape 8"/>
            <p:cNvSpPr>
              <a:spLocks noChangeArrowheads="1"/>
            </p:cNvSpPr>
            <p:nvPr>
              <p:custDataLst>
                <p:tags r:id="rId10"/>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02</a:t>
              </a:r>
              <a:endParaRPr lang="zh-CN" altLang="en-US" sz="2400" kern="0" dirty="0">
                <a:solidFill>
                  <a:schemeClr val="bg1"/>
                </a:solidFill>
                <a:latin typeface="+mn-lt"/>
                <a:ea typeface="+mn-ea"/>
              </a:endParaRPr>
            </a:p>
          </p:txBody>
        </p:sp>
      </p:grpSp>
      <p:grpSp>
        <p:nvGrpSpPr>
          <p:cNvPr id="29" name="组合 28"/>
          <p:cNvGrpSpPr/>
          <p:nvPr>
            <p:custDataLst>
              <p:tags r:id="rId11"/>
            </p:custDataLst>
          </p:nvPr>
        </p:nvGrpSpPr>
        <p:grpSpPr>
          <a:xfrm>
            <a:off x="6393711" y="5355607"/>
            <a:ext cx="4155705" cy="873554"/>
            <a:chOff x="973103" y="2629928"/>
            <a:chExt cx="4121411" cy="760359"/>
          </a:xfrm>
        </p:grpSpPr>
        <p:sp>
          <p:nvSpPr>
            <p:cNvPr id="30" name="Rectangle 4"/>
            <p:cNvSpPr>
              <a:spLocks noChangeArrowheads="1"/>
            </p:cNvSpPr>
            <p:nvPr>
              <p:custDataLst>
                <p:tags r:id="rId12"/>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31" name="AutoShape 8"/>
            <p:cNvSpPr>
              <a:spLocks noChangeArrowheads="1"/>
            </p:cNvSpPr>
            <p:nvPr>
              <p:custDataLst>
                <p:tags r:id="rId13"/>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32" name="AutoShape 8"/>
            <p:cNvSpPr>
              <a:spLocks noChangeArrowheads="1"/>
            </p:cNvSpPr>
            <p:nvPr>
              <p:custDataLst>
                <p:tags r:id="rId14"/>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03</a:t>
              </a:r>
              <a:endParaRPr lang="zh-CN" altLang="en-US" sz="2400" kern="0" dirty="0">
                <a:solidFill>
                  <a:schemeClr val="bg1"/>
                </a:solidFill>
                <a:latin typeface="+mn-lt"/>
                <a:ea typeface="+mn-ea"/>
              </a:endParaRPr>
            </a:p>
          </p:txBody>
        </p:sp>
      </p:grpSp>
    </p:spTree>
    <p:custDataLst>
      <p:tags r:id="rId15"/>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custDataLst>
              <p:tags r:id="rId1"/>
            </p:custDataLst>
          </p:nvPr>
        </p:nvSpPr>
        <p:spPr>
          <a:xfrm>
            <a:off x="3480300" y="344192"/>
            <a:ext cx="5826825" cy="1169654"/>
          </a:xfrm>
          <a:prstGeom prst="rect">
            <a:avLst/>
          </a:prstGeom>
          <a:noFill/>
        </p:spPr>
        <p:txBody>
          <a:bodyPr wrap="square" rtlCol="0" anchor="ctr" anchorCtr="0">
            <a:normAutofit lnSpcReduction="10000"/>
          </a:bodyPr>
          <a:lstStyle/>
          <a:p>
            <a:pPr algn="ctr"/>
            <a:r>
              <a:rPr lang="zh-CN" altLang="en-US" sz="7200" b="1" smtClean="0">
                <a:latin typeface="+mj-lt"/>
                <a:ea typeface="+mj-ea"/>
                <a:cs typeface="+mj-cs"/>
              </a:rPr>
              <a:t>目录</a:t>
            </a:r>
            <a:endParaRPr lang="zh-CN" altLang="en-US" sz="7200" b="1" dirty="0">
              <a:latin typeface="+mj-lt"/>
              <a:ea typeface="+mj-ea"/>
              <a:cs typeface="+mj-cs"/>
            </a:endParaRPr>
          </a:p>
        </p:txBody>
      </p:sp>
      <p:sp>
        <p:nvSpPr>
          <p:cNvPr id="21" name="文本框 20"/>
          <p:cNvSpPr txBox="1"/>
          <p:nvPr>
            <p:custDataLst>
              <p:tags r:id="rId2"/>
            </p:custDataLst>
          </p:nvPr>
        </p:nvSpPr>
        <p:spPr>
          <a:xfrm>
            <a:off x="3480300" y="1513846"/>
            <a:ext cx="5826825" cy="613663"/>
          </a:xfrm>
          <a:prstGeom prst="rect">
            <a:avLst/>
          </a:prstGeom>
          <a:noFill/>
        </p:spPr>
        <p:txBody>
          <a:bodyPr wrap="square" rtlCol="0" anchor="ctr" anchorCtr="0">
            <a:normAutofit lnSpcReduction="10000"/>
          </a:bodyPr>
          <a:lstStyle/>
          <a:p>
            <a:pPr algn="ctr"/>
            <a:r>
              <a:rPr lang="en-US" altLang="zh-CN" sz="3600" smtClean="0">
                <a:solidFill>
                  <a:schemeClr val="tx1">
                    <a:lumMod val="50000"/>
                    <a:lumOff val="50000"/>
                  </a:schemeClr>
                </a:solidFill>
              </a:rPr>
              <a:t>CONTENTS</a:t>
            </a:r>
            <a:endParaRPr lang="zh-CN" altLang="en-US" sz="3600" dirty="0">
              <a:solidFill>
                <a:schemeClr val="tx1">
                  <a:lumMod val="50000"/>
                  <a:lumOff val="50000"/>
                </a:schemeClr>
              </a:solidFill>
            </a:endParaRPr>
          </a:p>
        </p:txBody>
      </p:sp>
      <p:grpSp>
        <p:nvGrpSpPr>
          <p:cNvPr id="22" name="组合 21"/>
          <p:cNvGrpSpPr/>
          <p:nvPr>
            <p:custDataLst>
              <p:tags r:id="rId3"/>
            </p:custDataLst>
          </p:nvPr>
        </p:nvGrpSpPr>
        <p:grpSpPr>
          <a:xfrm>
            <a:off x="1709775" y="2683500"/>
            <a:ext cx="4155705" cy="873554"/>
            <a:chOff x="973103" y="2629928"/>
            <a:chExt cx="4121411" cy="760359"/>
          </a:xfrm>
        </p:grpSpPr>
        <p:sp>
          <p:nvSpPr>
            <p:cNvPr id="23" name="Rectangle 4"/>
            <p:cNvSpPr>
              <a:spLocks noChangeArrowheads="1"/>
            </p:cNvSpPr>
            <p:nvPr>
              <p:custDataLst>
                <p:tags r:id="rId4"/>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27" name="AutoShape 8"/>
            <p:cNvSpPr>
              <a:spLocks noChangeArrowheads="1"/>
            </p:cNvSpPr>
            <p:nvPr>
              <p:custDataLst>
                <p:tags r:id="rId5"/>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28" name="AutoShape 8"/>
            <p:cNvSpPr>
              <a:spLocks noChangeArrowheads="1"/>
            </p:cNvSpPr>
            <p:nvPr>
              <p:custDataLst>
                <p:tags r:id="rId6"/>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dirty="0">
                  <a:solidFill>
                    <a:schemeClr val="bg1"/>
                  </a:solidFill>
                  <a:latin typeface="+mn-lt"/>
                  <a:ea typeface="+mn-ea"/>
                </a:rPr>
                <a:t>01</a:t>
              </a:r>
              <a:endParaRPr lang="zh-CN" altLang="en-US" sz="2400" kern="0" dirty="0">
                <a:solidFill>
                  <a:schemeClr val="bg1"/>
                </a:solidFill>
                <a:latin typeface="+mn-lt"/>
                <a:ea typeface="+mn-ea"/>
              </a:endParaRPr>
            </a:p>
          </p:txBody>
        </p:sp>
      </p:grpSp>
      <p:grpSp>
        <p:nvGrpSpPr>
          <p:cNvPr id="29" name="组合 28"/>
          <p:cNvGrpSpPr/>
          <p:nvPr>
            <p:custDataLst>
              <p:tags r:id="rId7"/>
            </p:custDataLst>
          </p:nvPr>
        </p:nvGrpSpPr>
        <p:grpSpPr>
          <a:xfrm>
            <a:off x="6921943" y="2683500"/>
            <a:ext cx="4155705" cy="873554"/>
            <a:chOff x="973103" y="2629928"/>
            <a:chExt cx="4121411" cy="760359"/>
          </a:xfrm>
        </p:grpSpPr>
        <p:sp>
          <p:nvSpPr>
            <p:cNvPr id="30" name="Rectangle 4"/>
            <p:cNvSpPr>
              <a:spLocks noChangeArrowheads="1"/>
            </p:cNvSpPr>
            <p:nvPr>
              <p:custDataLst>
                <p:tags r:id="rId8"/>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31" name="AutoShape 8"/>
            <p:cNvSpPr>
              <a:spLocks noChangeArrowheads="1"/>
            </p:cNvSpPr>
            <p:nvPr>
              <p:custDataLst>
                <p:tags r:id="rId9"/>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32" name="AutoShape 8"/>
            <p:cNvSpPr>
              <a:spLocks noChangeArrowheads="1"/>
            </p:cNvSpPr>
            <p:nvPr>
              <p:custDataLst>
                <p:tags r:id="rId10"/>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02</a:t>
              </a:r>
              <a:endParaRPr lang="zh-CN" altLang="en-US" sz="2400" kern="0" dirty="0">
                <a:solidFill>
                  <a:schemeClr val="bg1"/>
                </a:solidFill>
                <a:latin typeface="+mn-lt"/>
                <a:ea typeface="+mn-ea"/>
              </a:endParaRPr>
            </a:p>
          </p:txBody>
        </p:sp>
      </p:grpSp>
      <p:grpSp>
        <p:nvGrpSpPr>
          <p:cNvPr id="33" name="组合 32"/>
          <p:cNvGrpSpPr/>
          <p:nvPr>
            <p:custDataLst>
              <p:tags r:id="rId11"/>
            </p:custDataLst>
          </p:nvPr>
        </p:nvGrpSpPr>
        <p:grpSpPr>
          <a:xfrm>
            <a:off x="1709775" y="4726957"/>
            <a:ext cx="4155705" cy="873554"/>
            <a:chOff x="973103" y="2629928"/>
            <a:chExt cx="4121411" cy="760359"/>
          </a:xfrm>
        </p:grpSpPr>
        <p:sp>
          <p:nvSpPr>
            <p:cNvPr id="34" name="Rectangle 4"/>
            <p:cNvSpPr>
              <a:spLocks noChangeArrowheads="1"/>
            </p:cNvSpPr>
            <p:nvPr>
              <p:custDataLst>
                <p:tags r:id="rId12"/>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35" name="AutoShape 8"/>
            <p:cNvSpPr>
              <a:spLocks noChangeArrowheads="1"/>
            </p:cNvSpPr>
            <p:nvPr>
              <p:custDataLst>
                <p:tags r:id="rId13"/>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36" name="AutoShape 8"/>
            <p:cNvSpPr>
              <a:spLocks noChangeArrowheads="1"/>
            </p:cNvSpPr>
            <p:nvPr>
              <p:custDataLst>
                <p:tags r:id="rId14"/>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03</a:t>
              </a:r>
              <a:endParaRPr lang="zh-CN" altLang="en-US" sz="2400" kern="0" dirty="0">
                <a:solidFill>
                  <a:schemeClr val="bg1"/>
                </a:solidFill>
                <a:latin typeface="+mn-lt"/>
                <a:ea typeface="+mn-ea"/>
              </a:endParaRPr>
            </a:p>
          </p:txBody>
        </p:sp>
      </p:grpSp>
      <p:grpSp>
        <p:nvGrpSpPr>
          <p:cNvPr id="37" name="组合 36"/>
          <p:cNvGrpSpPr/>
          <p:nvPr>
            <p:custDataLst>
              <p:tags r:id="rId15"/>
            </p:custDataLst>
          </p:nvPr>
        </p:nvGrpSpPr>
        <p:grpSpPr>
          <a:xfrm>
            <a:off x="6921943" y="4726957"/>
            <a:ext cx="4155705" cy="873554"/>
            <a:chOff x="973103" y="2629928"/>
            <a:chExt cx="4121411" cy="760359"/>
          </a:xfrm>
        </p:grpSpPr>
        <p:sp>
          <p:nvSpPr>
            <p:cNvPr id="38" name="Rectangle 4"/>
            <p:cNvSpPr>
              <a:spLocks noChangeArrowheads="1"/>
            </p:cNvSpPr>
            <p:nvPr>
              <p:custDataLst>
                <p:tags r:id="rId16"/>
              </p:custDataLst>
            </p:nvPr>
          </p:nvSpPr>
          <p:spPr bwMode="auto">
            <a:xfrm>
              <a:off x="973103" y="2795125"/>
              <a:ext cx="4121411" cy="595162"/>
            </a:xfrm>
            <a:prstGeom prst="rect">
              <a:avLst/>
            </a:prstGeom>
            <a:noFill/>
            <a:ln w="9525">
              <a:solidFill>
                <a:schemeClr val="accent1"/>
              </a:solidFill>
              <a:miter lim="800000"/>
            </a:ln>
            <a:extLst>
              <a:ext uri="{909E8E84-426E-40DD-AFC4-6F175D3DCCD1}">
                <a14:hiddenFill xmlns:a14="http://schemas.microsoft.com/office/drawing/2010/main">
                  <a:solidFill>
                    <a:srgbClr val="FFFFFF"/>
                  </a:solidFill>
                </a14:hiddenFill>
              </a:ext>
            </a:extLst>
          </p:spPr>
          <p:txBody>
            <a:bodyPr wrap="square"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kern="0">
                <a:solidFill>
                  <a:schemeClr val="bg1"/>
                </a:solidFill>
                <a:latin typeface="+mn-lt"/>
                <a:ea typeface="+mn-ea"/>
              </a:endParaRPr>
            </a:p>
          </p:txBody>
        </p:sp>
        <p:sp>
          <p:nvSpPr>
            <p:cNvPr id="39" name="AutoShape 8"/>
            <p:cNvSpPr>
              <a:spLocks noChangeArrowheads="1"/>
            </p:cNvSpPr>
            <p:nvPr>
              <p:custDataLst>
                <p:tags r:id="rId17"/>
              </p:custDataLst>
            </p:nvPr>
          </p:nvSpPr>
          <p:spPr bwMode="auto">
            <a:xfrm>
              <a:off x="1213185" y="2629928"/>
              <a:ext cx="3642786" cy="538589"/>
            </a:xfrm>
            <a:prstGeom prst="roundRect">
              <a:avLst>
                <a:gd name="adj" fmla="val 11718"/>
              </a:avLst>
            </a:prstGeom>
            <a:solidFill>
              <a:schemeClr val="accent1"/>
            </a:solidFill>
            <a:ln>
              <a:noFill/>
            </a:ln>
          </p:spPr>
          <p:txBody>
            <a:bodyPr wrap="square" lIns="230400" tIns="0" rIns="30371"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da-DK" altLang="zh-CN" sz="2000" kern="0" dirty="0">
                  <a:solidFill>
                    <a:schemeClr val="bg1"/>
                  </a:solidFill>
                  <a:latin typeface="+mn-lt"/>
                  <a:ea typeface="+mn-ea"/>
                </a:rPr>
                <a:t>LOREM IPSUM DOLOR</a:t>
              </a:r>
              <a:endParaRPr lang="zh-CN" altLang="en-US" sz="2000" kern="0" dirty="0">
                <a:solidFill>
                  <a:schemeClr val="bg1"/>
                </a:solidFill>
                <a:latin typeface="+mn-lt"/>
                <a:ea typeface="+mn-ea"/>
              </a:endParaRPr>
            </a:p>
          </p:txBody>
        </p:sp>
        <p:sp>
          <p:nvSpPr>
            <p:cNvPr id="40" name="AutoShape 8"/>
            <p:cNvSpPr>
              <a:spLocks noChangeArrowheads="1"/>
            </p:cNvSpPr>
            <p:nvPr>
              <p:custDataLst>
                <p:tags r:id="rId18"/>
              </p:custDataLst>
            </p:nvPr>
          </p:nvSpPr>
          <p:spPr bwMode="auto">
            <a:xfrm>
              <a:off x="1270027" y="2629928"/>
              <a:ext cx="364739" cy="538589"/>
            </a:xfrm>
            <a:prstGeom prst="roundRect">
              <a:avLst>
                <a:gd name="adj" fmla="val 0"/>
              </a:avLst>
            </a:prstGeom>
            <a:noFill/>
            <a:ln>
              <a:noFill/>
            </a:ln>
          </p:spPr>
          <p:txBody>
            <a:bodyPr wrap="square" lIns="0" tIns="0" rIns="0" bIns="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400" kern="0">
                  <a:solidFill>
                    <a:schemeClr val="bg1"/>
                  </a:solidFill>
                  <a:latin typeface="+mn-lt"/>
                  <a:ea typeface="+mn-ea"/>
                </a:rPr>
                <a:t>04</a:t>
              </a:r>
              <a:endParaRPr lang="zh-CN" altLang="en-US" sz="2400" kern="0" dirty="0">
                <a:solidFill>
                  <a:schemeClr val="bg1"/>
                </a:solidFill>
                <a:latin typeface="+mn-lt"/>
                <a:ea typeface="+mn-ea"/>
              </a:endParaRPr>
            </a:p>
          </p:txBody>
        </p:sp>
      </p:grpSp>
    </p:spTree>
    <p:custDataLst>
      <p:tags r:id="rId19"/>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MH" val="20151022170601"/>
  <p:tag name="MH_LIBRARY" val="GRAPHIC"/>
  <p:tag name="MH_ORDER" val="Rounded Rectangle 32"/>
</p:tagLst>
</file>

<file path=ppt/tags/tag10.xml><?xml version="1.0" encoding="utf-8"?>
<p:tagLst xmlns:p="http://schemas.openxmlformats.org/presentationml/2006/main">
  <p:tag name="MH" val="20151022170601"/>
  <p:tag name="MH_LIBRARY" val="GRAPHIC"/>
  <p:tag name="MH_ORDER" val="Pentagon 30"/>
</p:tagLst>
</file>

<file path=ppt/tags/tag100.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4_1"/>
  <p:tag name="KSO_WM_UNIT_ID" val="custom160530_10*l_h_f*1_4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101.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8"/>
  <p:tag name="KSO_WM_UNIT_ID" val="custom160530_10*l_i*1_8"/>
  <p:tag name="KSO_WM_UNIT_CLEAR" val="1"/>
  <p:tag name="KSO_WM_UNIT_LAYERLEVEL" val="1_1"/>
  <p:tag name="KSO_WM_DIAGRAM_GROUP_CODE" val="l1-1"/>
</p:tagLst>
</file>

<file path=ppt/tags/tag102.xml><?xml version="1.0" encoding="utf-8"?>
<p:tagLst xmlns:p="http://schemas.openxmlformats.org/presentationml/2006/main">
  <p:tag name="KSO_WM_TAG_VERSION" val="1.0"/>
  <p:tag name="KSO_WM_BEAUTIFY_FLAG" val="#wm#"/>
  <p:tag name="KSO_WM_UNIT_TYPE" val="i"/>
  <p:tag name="KSO_WM_UNIT_ID" val="custom160530_10*i*30"/>
  <p:tag name="KSO_WM_TEMPLATE_CATEGORY" val="custom"/>
  <p:tag name="KSO_WM_TEMPLATE_INDEX" val="160530"/>
  <p:tag name="KSO_WM_UNIT_INDEX" val="30"/>
</p:tagLst>
</file>

<file path=ppt/tags/tag103.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9"/>
  <p:tag name="KSO_WM_UNIT_ID" val="custom160530_10*l_i*1_9"/>
  <p:tag name="KSO_WM_UNIT_CLEAR" val="1"/>
  <p:tag name="KSO_WM_UNIT_LAYERLEVEL" val="1_1"/>
  <p:tag name="KSO_WM_DIAGRAM_GROUP_CODE" val="l1-1"/>
</p:tagLst>
</file>

<file path=ppt/tags/tag104.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5_1"/>
  <p:tag name="KSO_WM_UNIT_ID" val="custom160530_10*l_h_f*1_5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105.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10"/>
  <p:tag name="KSO_WM_UNIT_ID" val="custom160530_10*l_i*1_10"/>
  <p:tag name="KSO_WM_UNIT_CLEAR" val="1"/>
  <p:tag name="KSO_WM_UNIT_LAYERLEVEL" val="1_1"/>
  <p:tag name="KSO_WM_DIAGRAM_GROUP_CODE" val="l1-1"/>
</p:tagLst>
</file>

<file path=ppt/tags/tag106.xml><?xml version="1.0" encoding="utf-8"?>
<p:tagLst xmlns:p="http://schemas.openxmlformats.org/presentationml/2006/main">
  <p:tag name="MH" val="20151022152058"/>
  <p:tag name="MH_LIBRARY" val="GRAPHIC"/>
  <p:tag name="KSO_WM_TEMPLATE_CATEGORY" val="custom"/>
  <p:tag name="KSO_WM_TEMPLATE_INDEX" val="160530"/>
  <p:tag name="KSO_WM_TAG_VERSION" val="1.0"/>
  <p:tag name="KSO_WM_SLIDE_ID" val="custom160530_10"/>
  <p:tag name="KSO_WM_SLIDE_INDEX" val="10"/>
  <p:tag name="KSO_WM_SLIDE_ITEM_CNT" val="5"/>
  <p:tag name="KSO_WM_SLIDE_LAYOUT" val="a_b_l"/>
  <p:tag name="KSO_WM_SLIDE_LAYOUT_CNT" val="1_1_1"/>
  <p:tag name="KSO_WM_SLIDE_TYPE" val="contents"/>
  <p:tag name="KSO_WM_BEAUTIFY_FLAG" val="#wm#"/>
  <p:tag name="KSO_WM_DIAGRAM_GROUP_CODE" val="l1-1"/>
</p:tagLst>
</file>

<file path=ppt/tags/tag107.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11*a*1"/>
  <p:tag name="KSO_WM_UNIT_CLEAR" val="1"/>
  <p:tag name="KSO_WM_UNIT_LAYERLEVEL" val="1"/>
  <p:tag name="KSO_WM_UNIT_ISCONTENTSTITLE" val="1"/>
  <p:tag name="KSO_WM_UNIT_VALUE" val="6"/>
  <p:tag name="KSO_WM_UNIT_HIGHLIGHT" val="0"/>
  <p:tag name="KSO_WM_UNIT_COMPATIBLE" val="0"/>
  <p:tag name="KSO_WM_UNIT_PRESET_TEXT" val="目录"/>
</p:tagLst>
</file>

<file path=ppt/tags/tag108.xml><?xml version="1.0" encoding="utf-8"?>
<p:tagLst xmlns:p="http://schemas.openxmlformats.org/presentationml/2006/main">
  <p:tag name="KSO_WM_TAG_VERSION" val="1.0"/>
  <p:tag name="KSO_WM_BEAUTIFY_FLAG" val="#wm#"/>
  <p:tag name="KSO_WM_TEMPLATE_CATEGORY" val="custom"/>
  <p:tag name="KSO_WM_TEMPLATE_INDEX" val="160530"/>
  <p:tag name="KSO_WM_UNIT_TYPE" val="b"/>
  <p:tag name="KSO_WM_UNIT_INDEX" val="1"/>
  <p:tag name="KSO_WM_UNIT_ID" val="custom160530_11*b*1"/>
  <p:tag name="KSO_WM_UNIT_CLEAR" val="1"/>
  <p:tag name="KSO_WM_UNIT_LAYERLEVEL" val="1"/>
  <p:tag name="KSO_WM_UNIT_VALUE" val="13"/>
  <p:tag name="KSO_WM_UNIT_ISCONTENTSTITLE" val="0"/>
  <p:tag name="KSO_WM_UNIT_HIGHLIGHT" val="0"/>
  <p:tag name="KSO_WM_UNIT_COMPATIBLE" val="0"/>
  <p:tag name="KSO_WM_UNIT_PRESET_TEXT" val="CONTENTS"/>
</p:tagLst>
</file>

<file path=ppt/tags/tag109.xml><?xml version="1.0" encoding="utf-8"?>
<p:tagLst xmlns:p="http://schemas.openxmlformats.org/presentationml/2006/main">
  <p:tag name="KSO_WM_TAG_VERSION" val="1.0"/>
  <p:tag name="KSO_WM_BEAUTIFY_FLAG" val="#wm#"/>
  <p:tag name="KSO_WM_UNIT_TYPE" val="i"/>
  <p:tag name="KSO_WM_UNIT_ID" val="custom160530_11*i*2"/>
  <p:tag name="KSO_WM_TEMPLATE_CATEGORY" val="custom"/>
  <p:tag name="KSO_WM_TEMPLATE_INDEX" val="160530"/>
  <p:tag name="KSO_WM_UNIT_INDEX" val="2"/>
</p:tagLst>
</file>

<file path=ppt/tags/tag11.xml><?xml version="1.0" encoding="utf-8"?>
<p:tagLst xmlns:p="http://schemas.openxmlformats.org/presentationml/2006/main">
  <p:tag name="KSO_WM_TAG_VERSION" val="1.0"/>
  <p:tag name="KSO_WM_BEAUTIFY_FLAG" val="#wm#"/>
  <p:tag name="KSO_WM_TEMPLATE_CATEGORY" val="custom"/>
  <p:tag name="KSO_WM_TEMPLATE_INDEX" val="9160210"/>
  <p:tag name="MH" val="20151022170601"/>
  <p:tag name="MH_LIBRARY" val="GRAPHIC"/>
  <p:tag name="MH_ORDER" val="Pentagon 31"/>
  <p:tag name="KSO_WM_UNIT_TYPE" val="a"/>
  <p:tag name="KSO_WM_UNIT_INDEX" val="1"/>
  <p:tag name="KSO_WM_UNIT_ID" val="custom9160210_12*a*1"/>
  <p:tag name="KSO_WM_UNIT_CLEAR" val="1"/>
  <p:tag name="KSO_WM_UNIT_LAYERLEVEL" val="1"/>
  <p:tag name="KSO_WM_UNIT_VALUE" val="15"/>
  <p:tag name="KSO_WM_UNIT_ISCONTENTSTITLE" val="0"/>
  <p:tag name="KSO_WM_UNIT_HIGHLIGHT" val="0"/>
  <p:tag name="KSO_WM_UNIT_COMPATIBLE" val="0"/>
  <p:tag name="KSO_WM_UNIT_PRESET_TEXT_INDEX" val="3"/>
  <p:tag name="KSO_WM_UNIT_PRESET_TEXT_LEN" val="17"/>
</p:tagLst>
</file>

<file path=ppt/tags/tag110.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1"/>
  <p:tag name="KSO_WM_UNIT_ID" val="custom160530_11*l_i*1_1"/>
  <p:tag name="KSO_WM_UNIT_CLEAR" val="1"/>
  <p:tag name="KSO_WM_UNIT_LAYERLEVEL" val="1_1"/>
  <p:tag name="KSO_WM_DIAGRAM_GROUP_CODE" val="l1-1"/>
</p:tagLst>
</file>

<file path=ppt/tags/tag111.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1_1"/>
  <p:tag name="KSO_WM_UNIT_ID" val="custom160530_11*l_h_f*1_1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112.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2"/>
  <p:tag name="KSO_WM_UNIT_ID" val="custom160530_11*l_i*1_2"/>
  <p:tag name="KSO_WM_UNIT_CLEAR" val="1"/>
  <p:tag name="KSO_WM_UNIT_LAYERLEVEL" val="1_1"/>
  <p:tag name="KSO_WM_DIAGRAM_GROUP_CODE" val="l1-1"/>
</p:tagLst>
</file>

<file path=ppt/tags/tag113.xml><?xml version="1.0" encoding="utf-8"?>
<p:tagLst xmlns:p="http://schemas.openxmlformats.org/presentationml/2006/main">
  <p:tag name="KSO_WM_TAG_VERSION" val="1.0"/>
  <p:tag name="KSO_WM_BEAUTIFY_FLAG" val="#wm#"/>
  <p:tag name="KSO_WM_UNIT_TYPE" val="i"/>
  <p:tag name="KSO_WM_UNIT_ID" val="custom160530_11*i*9"/>
  <p:tag name="KSO_WM_TEMPLATE_CATEGORY" val="custom"/>
  <p:tag name="KSO_WM_TEMPLATE_INDEX" val="160530"/>
  <p:tag name="KSO_WM_UNIT_INDEX" val="9"/>
</p:tagLst>
</file>

<file path=ppt/tags/tag114.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3"/>
  <p:tag name="KSO_WM_UNIT_ID" val="custom160530_11*l_i*1_3"/>
  <p:tag name="KSO_WM_UNIT_CLEAR" val="1"/>
  <p:tag name="KSO_WM_UNIT_LAYERLEVEL" val="1_1"/>
  <p:tag name="KSO_WM_DIAGRAM_GROUP_CODE" val="l1-1"/>
</p:tagLst>
</file>

<file path=ppt/tags/tag115.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2_1"/>
  <p:tag name="KSO_WM_UNIT_ID" val="custom160530_11*l_h_f*1_2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116.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4"/>
  <p:tag name="KSO_WM_UNIT_ID" val="custom160530_11*l_i*1_4"/>
  <p:tag name="KSO_WM_UNIT_CLEAR" val="1"/>
  <p:tag name="KSO_WM_UNIT_LAYERLEVEL" val="1_1"/>
  <p:tag name="KSO_WM_DIAGRAM_GROUP_CODE" val="l1-1"/>
</p:tagLst>
</file>

<file path=ppt/tags/tag117.xml><?xml version="1.0" encoding="utf-8"?>
<p:tagLst xmlns:p="http://schemas.openxmlformats.org/presentationml/2006/main">
  <p:tag name="KSO_WM_TAG_VERSION" val="1.0"/>
  <p:tag name="KSO_WM_BEAUTIFY_FLAG" val="#wm#"/>
  <p:tag name="KSO_WM_UNIT_TYPE" val="i"/>
  <p:tag name="KSO_WM_UNIT_ID" val="custom160530_11*i*16"/>
  <p:tag name="KSO_WM_TEMPLATE_CATEGORY" val="custom"/>
  <p:tag name="KSO_WM_TEMPLATE_INDEX" val="160530"/>
  <p:tag name="KSO_WM_UNIT_INDEX" val="16"/>
</p:tagLst>
</file>

<file path=ppt/tags/tag118.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5"/>
  <p:tag name="KSO_WM_UNIT_ID" val="custom160530_11*l_i*1_5"/>
  <p:tag name="KSO_WM_UNIT_CLEAR" val="1"/>
  <p:tag name="KSO_WM_UNIT_LAYERLEVEL" val="1_1"/>
  <p:tag name="KSO_WM_DIAGRAM_GROUP_CODE" val="l1-1"/>
</p:tagLst>
</file>

<file path=ppt/tags/tag119.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3_1"/>
  <p:tag name="KSO_WM_UNIT_ID" val="custom160530_11*l_h_f*1_3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12.xml><?xml version="1.0" encoding="utf-8"?>
<p:tagLst xmlns:p="http://schemas.openxmlformats.org/presentationml/2006/main">
  <p:tag name="KSO_WM_TAG_VERSION" val="1.0"/>
  <p:tag name="KSO_WM_TEMPLATE_CATEGORY" val="custom"/>
  <p:tag name="KSO_WM_TEMPLATE_INDEX" val="160530"/>
</p:tagLst>
</file>

<file path=ppt/tags/tag120.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6"/>
  <p:tag name="KSO_WM_UNIT_ID" val="custom160530_11*l_i*1_6"/>
  <p:tag name="KSO_WM_UNIT_CLEAR" val="1"/>
  <p:tag name="KSO_WM_UNIT_LAYERLEVEL" val="1_1"/>
  <p:tag name="KSO_WM_DIAGRAM_GROUP_CODE" val="l1-1"/>
</p:tagLst>
</file>

<file path=ppt/tags/tag121.xml><?xml version="1.0" encoding="utf-8"?>
<p:tagLst xmlns:p="http://schemas.openxmlformats.org/presentationml/2006/main">
  <p:tag name="KSO_WM_TAG_VERSION" val="1.0"/>
  <p:tag name="KSO_WM_BEAUTIFY_FLAG" val="#wm#"/>
  <p:tag name="KSO_WM_UNIT_TYPE" val="i"/>
  <p:tag name="KSO_WM_UNIT_ID" val="custom160530_11*i*23"/>
  <p:tag name="KSO_WM_TEMPLATE_CATEGORY" val="custom"/>
  <p:tag name="KSO_WM_TEMPLATE_INDEX" val="160530"/>
  <p:tag name="KSO_WM_UNIT_INDEX" val="23"/>
</p:tagLst>
</file>

<file path=ppt/tags/tag122.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7"/>
  <p:tag name="KSO_WM_UNIT_ID" val="custom160530_11*l_i*1_7"/>
  <p:tag name="KSO_WM_UNIT_CLEAR" val="1"/>
  <p:tag name="KSO_WM_UNIT_LAYERLEVEL" val="1_1"/>
  <p:tag name="KSO_WM_DIAGRAM_GROUP_CODE" val="l1-1"/>
</p:tagLst>
</file>

<file path=ppt/tags/tag123.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4_1"/>
  <p:tag name="KSO_WM_UNIT_ID" val="custom160530_11*l_h_f*1_4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124.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8"/>
  <p:tag name="KSO_WM_UNIT_ID" val="custom160530_11*l_i*1_8"/>
  <p:tag name="KSO_WM_UNIT_CLEAR" val="1"/>
  <p:tag name="KSO_WM_UNIT_LAYERLEVEL" val="1_1"/>
  <p:tag name="KSO_WM_DIAGRAM_GROUP_CODE" val="l1-1"/>
</p:tagLst>
</file>

<file path=ppt/tags/tag125.xml><?xml version="1.0" encoding="utf-8"?>
<p:tagLst xmlns:p="http://schemas.openxmlformats.org/presentationml/2006/main">
  <p:tag name="KSO_WM_TAG_VERSION" val="1.0"/>
  <p:tag name="KSO_WM_BEAUTIFY_FLAG" val="#wm#"/>
  <p:tag name="KSO_WM_UNIT_TYPE" val="i"/>
  <p:tag name="KSO_WM_UNIT_ID" val="custom160530_11*i*30"/>
  <p:tag name="KSO_WM_TEMPLATE_CATEGORY" val="custom"/>
  <p:tag name="KSO_WM_TEMPLATE_INDEX" val="160530"/>
  <p:tag name="KSO_WM_UNIT_INDEX" val="30"/>
</p:tagLst>
</file>

<file path=ppt/tags/tag126.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9"/>
  <p:tag name="KSO_WM_UNIT_ID" val="custom160530_11*l_i*1_9"/>
  <p:tag name="KSO_WM_UNIT_CLEAR" val="1"/>
  <p:tag name="KSO_WM_UNIT_LAYERLEVEL" val="1_1"/>
  <p:tag name="KSO_WM_DIAGRAM_GROUP_CODE" val="l1-1"/>
</p:tagLst>
</file>

<file path=ppt/tags/tag127.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5_1"/>
  <p:tag name="KSO_WM_UNIT_ID" val="custom160530_11*l_h_f*1_5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128.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10"/>
  <p:tag name="KSO_WM_UNIT_ID" val="custom160530_11*l_i*1_10"/>
  <p:tag name="KSO_WM_UNIT_CLEAR" val="1"/>
  <p:tag name="KSO_WM_UNIT_LAYERLEVEL" val="1_1"/>
  <p:tag name="KSO_WM_DIAGRAM_GROUP_CODE" val="l1-1"/>
</p:tagLst>
</file>

<file path=ppt/tags/tag129.xml><?xml version="1.0" encoding="utf-8"?>
<p:tagLst xmlns:p="http://schemas.openxmlformats.org/presentationml/2006/main">
  <p:tag name="KSO_WM_TAG_VERSION" val="1.0"/>
  <p:tag name="KSO_WM_BEAUTIFY_FLAG" val="#wm#"/>
  <p:tag name="KSO_WM_UNIT_TYPE" val="i"/>
  <p:tag name="KSO_WM_UNIT_ID" val="custom160530_11*i*37"/>
  <p:tag name="KSO_WM_TEMPLATE_CATEGORY" val="custom"/>
  <p:tag name="KSO_WM_TEMPLATE_INDEX" val="160530"/>
  <p:tag name="KSO_WM_UNIT_INDEX" val="37"/>
</p:tagLst>
</file>

<file path=ppt/tags/tag13.xml><?xml version="1.0" encoding="utf-8"?>
<p:tagLst xmlns:p="http://schemas.openxmlformats.org/presentationml/2006/main">
  <p:tag name="KSO_WM_TAG_VERSION" val="1.0"/>
  <p:tag name="KSO_WM_TEMPLATE_CATEGORY" val="custom"/>
  <p:tag name="KSO_WM_TEMPLATE_INDEX" val="160530"/>
</p:tagLst>
</file>

<file path=ppt/tags/tag130.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11"/>
  <p:tag name="KSO_WM_UNIT_ID" val="custom160530_11*l_i*1_11"/>
  <p:tag name="KSO_WM_UNIT_CLEAR" val="1"/>
  <p:tag name="KSO_WM_UNIT_LAYERLEVEL" val="1_1"/>
  <p:tag name="KSO_WM_DIAGRAM_GROUP_CODE" val="l1-1"/>
</p:tagLst>
</file>

<file path=ppt/tags/tag131.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6_1"/>
  <p:tag name="KSO_WM_UNIT_ID" val="custom160530_11*l_h_f*1_6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132.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12"/>
  <p:tag name="KSO_WM_UNIT_ID" val="custom160530_11*l_i*1_12"/>
  <p:tag name="KSO_WM_UNIT_CLEAR" val="1"/>
  <p:tag name="KSO_WM_UNIT_LAYERLEVEL" val="1_1"/>
  <p:tag name="KSO_WM_DIAGRAM_GROUP_CODE" val="l1-1"/>
</p:tagLst>
</file>

<file path=ppt/tags/tag133.xml><?xml version="1.0" encoding="utf-8"?>
<p:tagLst xmlns:p="http://schemas.openxmlformats.org/presentationml/2006/main">
  <p:tag name="MH" val="20151022152058"/>
  <p:tag name="MH_LIBRARY" val="GRAPHIC"/>
  <p:tag name="KSO_WM_TEMPLATE_CATEGORY" val="custom"/>
  <p:tag name="KSO_WM_TEMPLATE_INDEX" val="160530"/>
  <p:tag name="KSO_WM_TAG_VERSION" val="1.0"/>
  <p:tag name="KSO_WM_SLIDE_ID" val="custom160530_11"/>
  <p:tag name="KSO_WM_SLIDE_INDEX" val="11"/>
  <p:tag name="KSO_WM_SLIDE_ITEM_CNT" val="6"/>
  <p:tag name="KSO_WM_SLIDE_LAYOUT" val="a_b_l"/>
  <p:tag name="KSO_WM_SLIDE_LAYOUT_CNT" val="1_1_1"/>
  <p:tag name="KSO_WM_SLIDE_TYPE" val="contents"/>
  <p:tag name="KSO_WM_BEAUTIFY_FLAG" val="#wm#"/>
  <p:tag name="KSO_WM_DIAGRAM_GROUP_CODE" val="l1-1"/>
</p:tagLst>
</file>

<file path=ppt/tags/tag134.xml><?xml version="1.0" encoding="utf-8"?>
<p:tagLst xmlns:p="http://schemas.openxmlformats.org/presentationml/2006/main">
  <p:tag name="MH" val="20151022170601"/>
  <p:tag name="MH_LIBRARY" val="GRAPHIC"/>
  <p:tag name="MH_ORDER" val="Rectangle 33"/>
  <p:tag name="KSO_WM_TAG_VERSION" val="1.0"/>
  <p:tag name="KSO_WM_BEAUTIFY_FLAG" val="#wm#"/>
  <p:tag name="KSO_WM_UNIT_TYPE" val="i"/>
  <p:tag name="KSO_WM_UNIT_ID" val="custom160530_12*i*0"/>
  <p:tag name="KSO_WM_TEMPLATE_CATEGORY" val="custom"/>
  <p:tag name="KSO_WM_TEMPLATE_INDEX" val="160530"/>
  <p:tag name="KSO_WM_UNIT_INDEX" val="0"/>
</p:tagLst>
</file>

<file path=ppt/tags/tag135.xml><?xml version="1.0" encoding="utf-8"?>
<p:tagLst xmlns:p="http://schemas.openxmlformats.org/presentationml/2006/main">
  <p:tag name="MH" val="20151022170601"/>
  <p:tag name="MH_LIBRARY" val="GRAPHIC"/>
  <p:tag name="MH_ORDER" val="Oval 34"/>
  <p:tag name="KSO_WM_TAG_VERSION" val="1.0"/>
  <p:tag name="KSO_WM_BEAUTIFY_FLAG" val="#wm#"/>
  <p:tag name="KSO_WM_UNIT_TYPE" val="i"/>
  <p:tag name="KSO_WM_UNIT_ID" val="custom160530_12*i*1"/>
  <p:tag name="KSO_WM_TEMPLATE_CATEGORY" val="custom"/>
  <p:tag name="KSO_WM_TEMPLATE_INDEX" val="160530"/>
  <p:tag name="KSO_WM_UNIT_INDEX" val="1"/>
</p:tagLst>
</file>

<file path=ppt/tags/tag136.xml><?xml version="1.0" encoding="utf-8"?>
<p:tagLst xmlns:p="http://schemas.openxmlformats.org/presentationml/2006/main">
  <p:tag name="MH" val="20151022170601"/>
  <p:tag name="MH_LIBRARY" val="GRAPHIC"/>
  <p:tag name="MH_ORDER" val="Oval 35"/>
  <p:tag name="KSO_WM_TAG_VERSION" val="1.0"/>
  <p:tag name="KSO_WM_BEAUTIFY_FLAG" val="#wm#"/>
  <p:tag name="KSO_WM_UNIT_TYPE" val="i"/>
  <p:tag name="KSO_WM_UNIT_ID" val="custom160530_12*i*2"/>
  <p:tag name="KSO_WM_TEMPLATE_CATEGORY" val="custom"/>
  <p:tag name="KSO_WM_TEMPLATE_INDEX" val="160530"/>
  <p:tag name="KSO_WM_UNIT_INDEX" val="2"/>
</p:tagLst>
</file>

<file path=ppt/tags/tag137.xml><?xml version="1.0" encoding="utf-8"?>
<p:tagLst xmlns:p="http://schemas.openxmlformats.org/presentationml/2006/main">
  <p:tag name="MH" val="20151022170601"/>
  <p:tag name="MH_LIBRARY" val="GRAPHIC"/>
  <p:tag name="MH_ORDER" val="Rectangle 36"/>
  <p:tag name="KSO_WM_TAG_VERSION" val="1.0"/>
  <p:tag name="KSO_WM_BEAUTIFY_FLAG" val="#wm#"/>
  <p:tag name="KSO_WM_UNIT_TYPE" val="i"/>
  <p:tag name="KSO_WM_UNIT_ID" val="custom160530_12*i*3"/>
  <p:tag name="KSO_WM_TEMPLATE_CATEGORY" val="custom"/>
  <p:tag name="KSO_WM_TEMPLATE_INDEX" val="160530"/>
  <p:tag name="KSO_WM_UNIT_INDEX" val="3"/>
</p:tagLst>
</file>

<file path=ppt/tags/tag138.xml><?xml version="1.0" encoding="utf-8"?>
<p:tagLst xmlns:p="http://schemas.openxmlformats.org/presentationml/2006/main">
  <p:tag name="MH" val="20151022170601"/>
  <p:tag name="MH_LIBRARY" val="GRAPHIC"/>
  <p:tag name="MH_ORDER" val="Oval 37"/>
  <p:tag name="KSO_WM_TAG_VERSION" val="1.0"/>
  <p:tag name="KSO_WM_BEAUTIFY_FLAG" val="#wm#"/>
  <p:tag name="KSO_WM_UNIT_TYPE" val="i"/>
  <p:tag name="KSO_WM_UNIT_ID" val="custom160530_12*i*4"/>
  <p:tag name="KSO_WM_TEMPLATE_CATEGORY" val="custom"/>
  <p:tag name="KSO_WM_TEMPLATE_INDEX" val="160530"/>
  <p:tag name="KSO_WM_UNIT_INDEX" val="4"/>
</p:tagLst>
</file>

<file path=ppt/tags/tag139.xml><?xml version="1.0" encoding="utf-8"?>
<p:tagLst xmlns:p="http://schemas.openxmlformats.org/presentationml/2006/main">
  <p:tag name="MH" val="20151022170601"/>
  <p:tag name="MH_LIBRARY" val="GRAPHIC"/>
  <p:tag name="MH_ORDER" val="Oval 38"/>
  <p:tag name="KSO_WM_TAG_VERSION" val="1.0"/>
  <p:tag name="KSO_WM_BEAUTIFY_FLAG" val="#wm#"/>
  <p:tag name="KSO_WM_UNIT_TYPE" val="i"/>
  <p:tag name="KSO_WM_UNIT_ID" val="custom160530_12*i*5"/>
  <p:tag name="KSO_WM_TEMPLATE_CATEGORY" val="custom"/>
  <p:tag name="KSO_WM_TEMPLATE_INDEX" val="160530"/>
  <p:tag name="KSO_WM_UNIT_INDEX" val="5"/>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1*a*1"/>
  <p:tag name="KSO_WM_UNIT_CLEAR" val="1"/>
  <p:tag name="KSO_WM_UNIT_LAYERLEVEL" val="1"/>
  <p:tag name="KSO_WM_UNIT_VALUE" val="27"/>
  <p:tag name="KSO_WM_UNIT_ISCONTENTSTITLE" val="0"/>
  <p:tag name="KSO_WM_UNIT_HIGHLIGHT" val="0"/>
  <p:tag name="KSO_WM_UNIT_COMPATIBLE" val="0"/>
  <p:tag name="KSO_WM_UNIT_PRESET_TEXT_INDEX" val="3"/>
  <p:tag name="KSO_WM_UNIT_PRESET_TEXT_LEN" val="17"/>
</p:tagLst>
</file>

<file path=ppt/tags/tag140.xml><?xml version="1.0" encoding="utf-8"?>
<p:tagLst xmlns:p="http://schemas.openxmlformats.org/presentationml/2006/main">
  <p:tag name="KSO_WM_TAG_VERSION" val="1.0"/>
  <p:tag name="KSO_WM_BEAUTIFY_FLAG" val="#wm#"/>
  <p:tag name="KSO_WM_TEMPLATE_CATEGORY" val="custom"/>
  <p:tag name="KSO_WM_TEMPLATE_INDEX" val="160530"/>
  <p:tag name="MH" val="20151022170601"/>
  <p:tag name="MH_LIBRARY" val="GRAPHIC"/>
  <p:tag name="MH_ORDER" val="TextBox 39"/>
  <p:tag name="KSO_WM_UNIT_TYPE" val="e"/>
  <p:tag name="KSO_WM_UNIT_INDEX" val="1"/>
  <p:tag name="KSO_WM_UNIT_ID" val="custom160530_12*e*1"/>
  <p:tag name="KSO_WM_UNIT_CLEAR" val="1"/>
  <p:tag name="KSO_WM_UNIT_LAYERLEVEL" val="1"/>
  <p:tag name="KSO_WM_UNIT_VALUE" val="6"/>
  <p:tag name="KSO_WM_UNIT_HIGHLIGHT" val="0"/>
  <p:tag name="KSO_WM_UNIT_COMPATIBLE" val="1"/>
  <p:tag name="KSO_WM_UNIT_PRESET_TEXT" val="CHAPTER1"/>
</p:tagLst>
</file>

<file path=ppt/tags/tag141.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12*a*1"/>
  <p:tag name="KSO_WM_UNIT_CLEAR" val="1"/>
  <p:tag name="KSO_WM_UNIT_LAYERLEVEL" val="1"/>
  <p:tag name="KSO_WM_UNIT_VALUE" val="9"/>
  <p:tag name="KSO_WM_UNIT_ISCONTENTSTITLE" val="0"/>
  <p:tag name="KSO_WM_UNIT_HIGHLIGHT" val="0"/>
  <p:tag name="KSO_WM_UNIT_COMPATIBLE" val="0"/>
  <p:tag name="KSO_WM_UNIT_PRESET_TEXT_INDEX" val="3"/>
  <p:tag name="KSO_WM_UNIT_PRESET_TEXT_LEN" val="12"/>
</p:tagLst>
</file>

<file path=ppt/tags/tag142.xml><?xml version="1.0" encoding="utf-8"?>
<p:tagLst xmlns:p="http://schemas.openxmlformats.org/presentationml/2006/main">
  <p:tag name="MH" val="20151022170601"/>
  <p:tag name="MH_LIBRARY" val="GRAPHIC"/>
  <p:tag name="KSO_WM_TEMPLATE_CATEGORY" val="custom"/>
  <p:tag name="KSO_WM_TEMPLATE_INDEX" val="160530"/>
  <p:tag name="KSO_WM_TAG_VERSION" val="1.0"/>
  <p:tag name="KSO_WM_SLIDE_ID" val="custom160530_12"/>
  <p:tag name="KSO_WM_SLIDE_INDEX" val="12"/>
  <p:tag name="KSO_WM_SLIDE_ITEM_CNT" val="1"/>
  <p:tag name="KSO_WM_SLIDE_LAYOUT" val="a_e"/>
  <p:tag name="KSO_WM_SLIDE_LAYOUT_CNT" val="1_1"/>
  <p:tag name="KSO_WM_SLIDE_TYPE" val="sectionTitle"/>
  <p:tag name="KSO_WM_BEAUTIFY_FLAG" val="#wm#"/>
</p:tagLst>
</file>

<file path=ppt/tags/tag143.xml><?xml version="1.0" encoding="utf-8"?>
<p:tagLst xmlns:p="http://schemas.openxmlformats.org/presentationml/2006/main">
  <p:tag name="MH" val="20151022173548"/>
  <p:tag name="MH_LIBRARY" val="GRAPHIC"/>
  <p:tag name="MH_TYPE" val="Other"/>
  <p:tag name="MH_ORDER" val="1"/>
  <p:tag name="KSO_WM_TAG_VERSION" val="1.0"/>
  <p:tag name="KSO_WM_BEAUTIFY_FLAG" val="#wm#"/>
  <p:tag name="KSO_WM_UNIT_TYPE" val="i"/>
  <p:tag name="KSO_WM_UNIT_ID" val="custom160530_13*i*0"/>
  <p:tag name="KSO_WM_TEMPLATE_CATEGORY" val="custom"/>
  <p:tag name="KSO_WM_TEMPLATE_INDEX" val="160530"/>
  <p:tag name="KSO_WM_UNIT_INDEX" val="0"/>
</p:tagLst>
</file>

<file path=ppt/tags/tag144.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13*a*1"/>
  <p:tag name="KSO_WM_UNIT_CLEAR" val="1"/>
  <p:tag name="KSO_WM_UNIT_LAYERLEVEL" val="1"/>
  <p:tag name="KSO_WM_UNIT_VALUE" val="42"/>
  <p:tag name="KSO_WM_UNIT_ISCONTENTSTITLE" val="0"/>
  <p:tag name="KSO_WM_UNIT_HIGHLIGHT" val="0"/>
  <p:tag name="KSO_WM_UNIT_COMPATIBLE" val="0"/>
  <p:tag name="KSO_WM_UNIT_PRESET_TEXT_INDEX" val="3"/>
  <p:tag name="KSO_WM_UNIT_PRESET_TEXT_LEN" val="17"/>
</p:tagLst>
</file>

<file path=ppt/tags/tag145.xml><?xml version="1.0" encoding="utf-8"?>
<p:tagLst xmlns:p="http://schemas.openxmlformats.org/presentationml/2006/main">
  <p:tag name="KSO_WM_TAG_VERSION" val="1.0"/>
  <p:tag name="KSO_WM_BEAUTIFY_FLAG" val="#wm#"/>
  <p:tag name="KSO_WM_UNIT_TYPE" val="i"/>
  <p:tag name="KSO_WM_UNIT_ID" val="custom160530_13*i*2"/>
  <p:tag name="KSO_WM_TEMPLATE_CATEGORY" val="custom"/>
  <p:tag name="KSO_WM_TEMPLATE_INDEX" val="160530"/>
  <p:tag name="KSO_WM_UNIT_INDEX" val="2"/>
</p:tagLst>
</file>

<file path=ppt/tags/tag146.xml><?xml version="1.0" encoding="utf-8"?>
<p:tagLst xmlns:p="http://schemas.openxmlformats.org/presentationml/2006/main">
  <p:tag name="KSO_WM_TAG_VERSION" val="1.0"/>
  <p:tag name="KSO_WM_BEAUTIFY_FLAG" val="#wm#"/>
  <p:tag name="KSO_WM_TEMPLATE_CATEGORY" val="custom"/>
  <p:tag name="KSO_WM_TEMPLATE_INDEX" val="160530"/>
  <p:tag name="MH" val="20151022181704"/>
  <p:tag name="MH_LIBRARY" val="GRAPHIC"/>
  <p:tag name="MH_TYPE" val="Picture"/>
  <p:tag name="MH_ORDER" val="2"/>
  <p:tag name="KSO_WM_UNIT_TYPE" val="d"/>
  <p:tag name="KSO_WM_UNIT_INDEX" val="1"/>
  <p:tag name="KSO_WM_UNIT_ID" val="custom160530_13*d*1"/>
  <p:tag name="KSO_WM_UNIT_CLEAR" val="0"/>
  <p:tag name="KSO_WM_UNIT_LAYERLEVEL" val="1"/>
  <p:tag name="KSO_WM_UNIT_VALUE" val="1164*1033"/>
  <p:tag name="KSO_WM_UNIT_HIGHLIGHT" val="0"/>
  <p:tag name="KSO_WM_UNIT_COMPATIBLE" val="0"/>
</p:tagLst>
</file>

<file path=ppt/tags/tag147.xml><?xml version="1.0" encoding="utf-8"?>
<p:tagLst xmlns:p="http://schemas.openxmlformats.org/presentationml/2006/main">
  <p:tag name="KSO_WM_TAG_VERSION" val="1.0"/>
  <p:tag name="KSO_WM_BEAUTIFY_FLAG" val="#wm#"/>
  <p:tag name="KSO_WM_TEMPLATE_CATEGORY" val="custom"/>
  <p:tag name="KSO_WM_TEMPLATE_INDEX" val="160530"/>
  <p:tag name="MH" val="20151022181704"/>
  <p:tag name="MH_LIBRARY" val="GRAPHIC"/>
  <p:tag name="MH_TYPE" val="Picture"/>
  <p:tag name="MH_ORDER" val="1"/>
  <p:tag name="KSO_WM_UNIT_TYPE" val="d"/>
  <p:tag name="KSO_WM_UNIT_INDEX" val="2"/>
  <p:tag name="KSO_WM_UNIT_ID" val="custom160530_13*d*2"/>
  <p:tag name="KSO_WM_UNIT_CLEAR" val="0"/>
  <p:tag name="KSO_WM_UNIT_LAYERLEVEL" val="1"/>
  <p:tag name="KSO_WM_UNIT_VALUE" val="851*584"/>
  <p:tag name="KSO_WM_UNIT_HIGHLIGHT" val="0"/>
  <p:tag name="KSO_WM_UNIT_COMPATIBLE" val="0"/>
</p:tagLst>
</file>

<file path=ppt/tags/tag148.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13*f*1"/>
  <p:tag name="KSO_WM_UNIT_CLEAR" val="1"/>
  <p:tag name="KSO_WM_UNIT_LAYERLEVEL" val="1"/>
  <p:tag name="KSO_WM_UNIT_VALUE" val="170"/>
  <p:tag name="KSO_WM_UNIT_HIGHLIGHT" val="0"/>
  <p:tag name="KSO_WM_UNIT_COMPATIBLE" val="0"/>
  <p:tag name="KSO_WM_UNIT_PRESET_TEXT_INDEX" val="4"/>
  <p:tag name="KSO_WM_UNIT_PRESET_TEXT_LEN" val="114"/>
</p:tagLst>
</file>

<file path=ppt/tags/tag149.xml><?xml version="1.0" encoding="utf-8"?>
<p:tagLst xmlns:p="http://schemas.openxmlformats.org/presentationml/2006/main">
  <p:tag name="MH_TYPE" val="#NeiR#"/>
  <p:tag name="MH_NUMBER" val="3"/>
  <p:tag name="MH_CATEGORY" val="#TuWHP#"/>
  <p:tag name="MH_LAYOUT" val="SubTitle"/>
  <p:tag name="MH" val="20151022181704"/>
  <p:tag name="MH_LIBRARY" val="GRAPHIC"/>
  <p:tag name="KSO_WM_TEMPLATE_CATEGORY" val="custom"/>
  <p:tag name="KSO_WM_TEMPLATE_INDEX" val="160530"/>
  <p:tag name="KSO_WM_TAG_VERSION" val="1.0"/>
  <p:tag name="KSO_WM_SLIDE_ID" val="custom160530_13"/>
  <p:tag name="KSO_WM_SLIDE_INDEX" val="13"/>
  <p:tag name="KSO_WM_SLIDE_ITEM_CNT" val="3"/>
  <p:tag name="KSO_WM_SLIDE_LAYOUT" val="a_f_d"/>
  <p:tag name="KSO_WM_SLIDE_LAYOUT_CNT" val="1_1_2"/>
  <p:tag name="KSO_WM_SLIDE_TYPE" val="text"/>
  <p:tag name="KSO_WM_BEAUTIFY_FLAG" val="#wm#"/>
  <p:tag name="KSO_WM_SLIDE_POSITION" val="71*133"/>
  <p:tag name="KSO_WM_SLIDE_SIZE" val="811*376"/>
</p:tagLst>
</file>

<file path=ppt/tags/tag15.xml><?xml version="1.0" encoding="utf-8"?>
<p:tagLst xmlns:p="http://schemas.openxmlformats.org/presentationml/2006/main">
  <p:tag name="KSO_WM_TAG_VERSION" val="1.0"/>
  <p:tag name="KSO_WM_BEAUTIFY_FLAG" val="#wm#"/>
  <p:tag name="KSO_WM_TEMPLATE_CATEGORY" val="custom"/>
  <p:tag name="KSO_WM_TEMPLATE_INDEX" val="160530"/>
  <p:tag name="KSO_WM_UNIT_TYPE" val="b"/>
  <p:tag name="KSO_WM_UNIT_INDEX" val="1"/>
  <p:tag name="KSO_WM_UNIT_ID" val="custom160530_1*b*1"/>
  <p:tag name="KSO_WM_UNIT_CLEAR" val="1"/>
  <p:tag name="KSO_WM_UNIT_LAYERLEVEL" val="1"/>
  <p:tag name="KSO_WM_UNIT_VALUE" val="44"/>
  <p:tag name="KSO_WM_UNIT_ISCONTENTSTITLE" val="0"/>
  <p:tag name="KSO_WM_UNIT_HIGHLIGHT" val="0"/>
  <p:tag name="KSO_WM_UNIT_COMPATIBLE" val="0"/>
  <p:tag name="KSO_WM_UNIT_PRESET_TEXT_INDEX" val="3"/>
  <p:tag name="KSO_WM_UNIT_PRESET_TEXT_LEN" val="17"/>
</p:tagLst>
</file>

<file path=ppt/tags/tag150.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14*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151.xml><?xml version="1.0" encoding="utf-8"?>
<p:tagLst xmlns:p="http://schemas.openxmlformats.org/presentationml/2006/main">
  <p:tag name="KSO_WM_TAG_VERSION" val="1.0"/>
  <p:tag name="KSO_WM_BEAUTIFY_FLAG" val="#wm#"/>
  <p:tag name="KSO_WM_UNIT_TYPE" val="i"/>
  <p:tag name="KSO_WM_UNIT_ID" val="custom160530_14*i*1"/>
  <p:tag name="KSO_WM_TEMPLATE_CATEGORY" val="custom"/>
  <p:tag name="KSO_WM_TEMPLATE_INDEX" val="160530"/>
  <p:tag name="KSO_WM_UNIT_INDEX" val="1"/>
</p:tagLst>
</file>

<file path=ppt/tags/tag15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1"/>
  <p:tag name="KSO_WM_UNIT_ID" val="custom160530_14*l_i*1_1"/>
  <p:tag name="KSO_WM_UNIT_CLEAR" val="1"/>
  <p:tag name="KSO_WM_UNIT_LAYERLEVEL" val="1_1"/>
  <p:tag name="KSO_WM_DIAGRAM_GROUP_CODE" val="l1-2"/>
</p:tagLst>
</file>

<file path=ppt/tags/tag15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2"/>
  <p:tag name="KSO_WM_UNIT_ID" val="custom160530_14*l_i*1_2"/>
  <p:tag name="KSO_WM_UNIT_CLEAR" val="1"/>
  <p:tag name="KSO_WM_UNIT_LAYERLEVEL" val="1_1"/>
  <p:tag name="KSO_WM_DIAGRAM_GROUP_CODE" val="l1-2"/>
</p:tagLst>
</file>

<file path=ppt/tags/tag15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1_1"/>
  <p:tag name="KSO_WM_UNIT_ID" val="custom160530_14*l_h_f*1_1_1"/>
  <p:tag name="KSO_WM_UNIT_CLEAR" val="1"/>
  <p:tag name="KSO_WM_UNIT_LAYERLEVEL" val="1_1_1"/>
  <p:tag name="KSO_WM_UNIT_VALUE" val="104"/>
  <p:tag name="KSO_WM_UNIT_HIGHLIGHT" val="0"/>
  <p:tag name="KSO_WM_UNIT_COMPATIBLE" val="0"/>
  <p:tag name="KSO_WM_UNIT_PRESET_TEXT_INDEX" val="5"/>
  <p:tag name="KSO_WM_UNIT_PRESET_TEXT_LEN" val="120"/>
  <p:tag name="KSO_WM_DIAGRAM_GROUP_CODE" val="l1-2"/>
</p:tagLst>
</file>

<file path=ppt/tags/tag155.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3"/>
  <p:tag name="KSO_WM_UNIT_ID" val="custom160530_14*l_i*1_3"/>
  <p:tag name="KSO_WM_UNIT_CLEAR" val="1"/>
  <p:tag name="KSO_WM_UNIT_LAYERLEVEL" val="1_1"/>
  <p:tag name="KSO_WM_DIAGRAM_GROUP_CODE" val="l1-2"/>
</p:tagLst>
</file>

<file path=ppt/tags/tag156.xml><?xml version="1.0" encoding="utf-8"?>
<p:tagLst xmlns:p="http://schemas.openxmlformats.org/presentationml/2006/main">
  <p:tag name="MH" val="20151022170950"/>
  <p:tag name="MH_LIBRARY" val="GRAPHIC"/>
  <p:tag name="KSO_WM_TEMPLATE_CATEGORY" val="custom"/>
  <p:tag name="KSO_WM_TEMPLATE_INDEX" val="160530"/>
  <p:tag name="KSO_WM_TAG_VERSION" val="1.0"/>
  <p:tag name="KSO_WM_SLIDE_ID" val="custom160530_14"/>
  <p:tag name="KSO_WM_SLIDE_INDEX" val="14"/>
  <p:tag name="KSO_WM_SLIDE_ITEM_CNT" val="1"/>
  <p:tag name="KSO_WM_SLIDE_LAYOUT" val="a_l"/>
  <p:tag name="KSO_WM_SLIDE_LAYOUT_CNT" val="1_1"/>
  <p:tag name="KSO_WM_SLIDE_TYPE" val="text"/>
  <p:tag name="KSO_WM_BEAUTIFY_FLAG" val="#wm#"/>
  <p:tag name="KSO_WM_SLIDE_POSITION" val="308*192"/>
  <p:tag name="KSO_WM_SLIDE_SIZE" val="344*240"/>
  <p:tag name="KSO_WM_DIAGRAM_GROUP_CODE" val="l1-2"/>
</p:tagLst>
</file>

<file path=ppt/tags/tag15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15*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158.xml><?xml version="1.0" encoding="utf-8"?>
<p:tagLst xmlns:p="http://schemas.openxmlformats.org/presentationml/2006/main">
  <p:tag name="KSO_WM_TAG_VERSION" val="1.0"/>
  <p:tag name="KSO_WM_BEAUTIFY_FLAG" val="#wm#"/>
  <p:tag name="KSO_WM_UNIT_TYPE" val="i"/>
  <p:tag name="KSO_WM_UNIT_ID" val="custom160530_15*i*1"/>
  <p:tag name="KSO_WM_TEMPLATE_CATEGORY" val="custom"/>
  <p:tag name="KSO_WM_TEMPLATE_INDEX" val="160530"/>
  <p:tag name="KSO_WM_UNIT_INDEX" val="1"/>
</p:tagLst>
</file>

<file path=ppt/tags/tag15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1"/>
  <p:tag name="KSO_WM_UNIT_ID" val="custom160530_15*l_i*1_1"/>
  <p:tag name="KSO_WM_UNIT_CLEAR" val="1"/>
  <p:tag name="KSO_WM_UNIT_LAYERLEVEL" val="1_1"/>
  <p:tag name="KSO_WM_DIAGRAM_GROUP_CODE" val="l1-2"/>
</p:tagLst>
</file>

<file path=ppt/tags/tag16.xml><?xml version="1.0" encoding="utf-8"?>
<p:tagLst xmlns:p="http://schemas.openxmlformats.org/presentationml/2006/main">
  <p:tag name="KSO_WM_TEMPLATE_THUMBS_INDEX" val="1、4、5、10、12、13、17、20、21、23、26、30、31、32"/>
  <p:tag name="KSO_WM_TEMPLATE_CATEGORY" val="custom"/>
  <p:tag name="KSO_WM_TEMPLATE_INDEX" val="160530"/>
  <p:tag name="KSO_WM_TAG_VERSION" val="1.0"/>
  <p:tag name="KSO_WM_SLIDE_ID" val="custom160530_1"/>
  <p:tag name="KSO_WM_SLIDE_INDEX" val="1"/>
  <p:tag name="KSO_WM_SLIDE_ITEM_CNT" val="2"/>
  <p:tag name="KSO_WM_SLIDE_LAYOUT" val="a_b"/>
  <p:tag name="KSO_WM_SLIDE_LAYOUT_CNT" val="1_1"/>
  <p:tag name="KSO_WM_SLIDE_TYPE" val="title"/>
  <p:tag name="KSO_WM_BEAUTIFY_FLAG" val="#wm#"/>
</p:tagLst>
</file>

<file path=ppt/tags/tag160.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2"/>
  <p:tag name="KSO_WM_UNIT_ID" val="custom160530_15*l_i*1_2"/>
  <p:tag name="KSO_WM_UNIT_CLEAR" val="1"/>
  <p:tag name="KSO_WM_UNIT_LAYERLEVEL" val="1_1"/>
  <p:tag name="KSO_WM_DIAGRAM_GROUP_CODE" val="l1-2"/>
</p:tagLst>
</file>

<file path=ppt/tags/tag161.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1_1"/>
  <p:tag name="KSO_WM_UNIT_ID" val="custom160530_15*l_h_f*1_1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16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3"/>
  <p:tag name="KSO_WM_UNIT_ID" val="custom160530_15*l_i*1_3"/>
  <p:tag name="KSO_WM_UNIT_CLEAR" val="1"/>
  <p:tag name="KSO_WM_UNIT_LAYERLEVEL" val="1_1"/>
  <p:tag name="KSO_WM_DIAGRAM_GROUP_CODE" val="l1-2"/>
</p:tagLst>
</file>

<file path=ppt/tags/tag163.xml><?xml version="1.0" encoding="utf-8"?>
<p:tagLst xmlns:p="http://schemas.openxmlformats.org/presentationml/2006/main">
  <p:tag name="KSO_WM_TAG_VERSION" val="1.0"/>
  <p:tag name="KSO_WM_BEAUTIFY_FLAG" val="#wm#"/>
  <p:tag name="KSO_WM_UNIT_TYPE" val="i"/>
  <p:tag name="KSO_WM_UNIT_ID" val="custom160530_15*i*10"/>
  <p:tag name="KSO_WM_TEMPLATE_CATEGORY" val="custom"/>
  <p:tag name="KSO_WM_TEMPLATE_INDEX" val="160530"/>
  <p:tag name="KSO_WM_UNIT_INDEX" val="10"/>
</p:tagLst>
</file>

<file path=ppt/tags/tag16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4"/>
  <p:tag name="KSO_WM_UNIT_TYPE" val="l_i"/>
  <p:tag name="KSO_WM_UNIT_INDEX" val="1_4"/>
  <p:tag name="KSO_WM_UNIT_ID" val="custom160530_15*l_i*1_4"/>
  <p:tag name="KSO_WM_UNIT_CLEAR" val="1"/>
  <p:tag name="KSO_WM_UNIT_LAYERLEVEL" val="1_1"/>
  <p:tag name="KSO_WM_DIAGRAM_GROUP_CODE" val="l1-2"/>
</p:tagLst>
</file>

<file path=ppt/tags/tag165.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5"/>
  <p:tag name="KSO_WM_UNIT_TYPE" val="l_i"/>
  <p:tag name="KSO_WM_UNIT_INDEX" val="1_5"/>
  <p:tag name="KSO_WM_UNIT_ID" val="custom160530_15*l_i*1_5"/>
  <p:tag name="KSO_WM_UNIT_CLEAR" val="1"/>
  <p:tag name="KSO_WM_UNIT_LAYERLEVEL" val="1_1"/>
  <p:tag name="KSO_WM_DIAGRAM_GROUP_CODE" val="l1-2"/>
</p:tagLst>
</file>

<file path=ppt/tags/tag166.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2"/>
  <p:tag name="KSO_WM_UNIT_TYPE" val="l_h_f"/>
  <p:tag name="KSO_WM_UNIT_INDEX" val="1_2_1"/>
  <p:tag name="KSO_WM_UNIT_ID" val="custom160530_15*l_h_f*1_2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16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6"/>
  <p:tag name="KSO_WM_UNIT_TYPE" val="l_i"/>
  <p:tag name="KSO_WM_UNIT_INDEX" val="1_6"/>
  <p:tag name="KSO_WM_UNIT_ID" val="custom160530_15*l_i*1_6"/>
  <p:tag name="KSO_WM_UNIT_CLEAR" val="1"/>
  <p:tag name="KSO_WM_UNIT_LAYERLEVEL" val="1_1"/>
  <p:tag name="KSO_WM_DIAGRAM_GROUP_CODE" val="l1-2"/>
</p:tagLst>
</file>

<file path=ppt/tags/tag168.xml><?xml version="1.0" encoding="utf-8"?>
<p:tagLst xmlns:p="http://schemas.openxmlformats.org/presentationml/2006/main">
  <p:tag name="MH" val="20151022170950"/>
  <p:tag name="MH_LIBRARY" val="GRAPHIC"/>
  <p:tag name="KSO_WM_TEMPLATE_CATEGORY" val="custom"/>
  <p:tag name="KSO_WM_TEMPLATE_INDEX" val="160530"/>
  <p:tag name="KSO_WM_TAG_VERSION" val="1.0"/>
  <p:tag name="KSO_WM_SLIDE_ID" val="custom160530_15"/>
  <p:tag name="KSO_WM_SLIDE_INDEX" val="15"/>
  <p:tag name="KSO_WM_SLIDE_ITEM_CNT" val="2"/>
  <p:tag name="KSO_WM_SLIDE_LAYOUT" val="a_l"/>
  <p:tag name="KSO_WM_SLIDE_LAYOUT_CNT" val="1_1"/>
  <p:tag name="KSO_WM_SLIDE_TYPE" val="text"/>
  <p:tag name="KSO_WM_BEAUTIFY_FLAG" val="#wm#"/>
  <p:tag name="KSO_WM_SLIDE_POSITION" val="120*166"/>
  <p:tag name="KSO_WM_SLIDE_SIZE" val="720*260"/>
  <p:tag name="KSO_WM_DIAGRAM_GROUP_CODE" val="l1-2"/>
</p:tagLst>
</file>

<file path=ppt/tags/tag169.xml><?xml version="1.0" encoding="utf-8"?>
<p:tagLst xmlns:p="http://schemas.openxmlformats.org/presentationml/2006/main">
  <p:tag name="KSO_WM_TAG_VERSION" val="1.0"/>
  <p:tag name="KSO_WM_BEAUTIFY_FLAG" val="#wm#"/>
  <p:tag name="KSO_WM_UNIT_TYPE" val="i"/>
  <p:tag name="KSO_WM_UNIT_ID" val="custom160530_16*i*0"/>
  <p:tag name="KSO_WM_TEMPLATE_CATEGORY" val="custom"/>
  <p:tag name="KSO_WM_TEMPLATE_INDEX" val="160530"/>
  <p:tag name="KSO_WM_UNIT_INDEX" val="0"/>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2*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170.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7"/>
  <p:tag name="KSO_WM_UNIT_ID" val="custom160530_16*l_i*1_7"/>
  <p:tag name="KSO_WM_UNIT_CLEAR" val="1"/>
  <p:tag name="KSO_WM_UNIT_LAYERLEVEL" val="1_1"/>
  <p:tag name="KSO_WM_DIAGRAM_GROUP_CODE" val="l1-2"/>
</p:tagLst>
</file>

<file path=ppt/tags/tag171.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8"/>
  <p:tag name="KSO_WM_UNIT_ID" val="custom160530_16*l_i*1_8"/>
  <p:tag name="KSO_WM_UNIT_CLEAR" val="1"/>
  <p:tag name="KSO_WM_UNIT_LAYERLEVEL" val="1_1"/>
  <p:tag name="KSO_WM_DIAGRAM_GROUP_CODE" val="l1-2"/>
</p:tagLst>
</file>

<file path=ppt/tags/tag17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3_1"/>
  <p:tag name="KSO_WM_UNIT_ID" val="custom160530_16*l_h_f*1_3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17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9"/>
  <p:tag name="KSO_WM_UNIT_ID" val="custom160530_16*l_i*1_9"/>
  <p:tag name="KSO_WM_UNIT_CLEAR" val="1"/>
  <p:tag name="KSO_WM_UNIT_LAYERLEVEL" val="1_1"/>
  <p:tag name="KSO_WM_DIAGRAM_GROUP_CODE" val="l1-2"/>
</p:tagLst>
</file>

<file path=ppt/tags/tag17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16*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175.xml><?xml version="1.0" encoding="utf-8"?>
<p:tagLst xmlns:p="http://schemas.openxmlformats.org/presentationml/2006/main">
  <p:tag name="KSO_WM_TAG_VERSION" val="1.0"/>
  <p:tag name="KSO_WM_BEAUTIFY_FLAG" val="#wm#"/>
  <p:tag name="KSO_WM_UNIT_TYPE" val="i"/>
  <p:tag name="KSO_WM_UNIT_ID" val="custom160530_16*i*10"/>
  <p:tag name="KSO_WM_TEMPLATE_CATEGORY" val="custom"/>
  <p:tag name="KSO_WM_TEMPLATE_INDEX" val="160530"/>
  <p:tag name="KSO_WM_UNIT_INDEX" val="10"/>
</p:tagLst>
</file>

<file path=ppt/tags/tag176.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1"/>
  <p:tag name="KSO_WM_UNIT_ID" val="custom160530_16*l_i*1_1"/>
  <p:tag name="KSO_WM_UNIT_CLEAR" val="1"/>
  <p:tag name="KSO_WM_UNIT_LAYERLEVEL" val="1_1"/>
  <p:tag name="KSO_WM_DIAGRAM_GROUP_CODE" val="l1-2"/>
</p:tagLst>
</file>

<file path=ppt/tags/tag17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2"/>
  <p:tag name="KSO_WM_UNIT_ID" val="custom160530_16*l_i*1_2"/>
  <p:tag name="KSO_WM_UNIT_CLEAR" val="1"/>
  <p:tag name="KSO_WM_UNIT_LAYERLEVEL" val="1_1"/>
  <p:tag name="KSO_WM_DIAGRAM_GROUP_CODE" val="l1-2"/>
</p:tagLst>
</file>

<file path=ppt/tags/tag178.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1_1"/>
  <p:tag name="KSO_WM_UNIT_ID" val="custom160530_16*l_h_f*1_1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17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3"/>
  <p:tag name="KSO_WM_UNIT_ID" val="custom160530_16*l_i*1_3"/>
  <p:tag name="KSO_WM_UNIT_CLEAR" val="1"/>
  <p:tag name="KSO_WM_UNIT_LAYERLEVEL" val="1_1"/>
  <p:tag name="KSO_WM_DIAGRAM_GROUP_CODE" val="l1-2"/>
</p:tagLst>
</file>

<file path=ppt/tags/tag18.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2*f*1"/>
  <p:tag name="KSO_WM_UNIT_CLEAR" val="1"/>
  <p:tag name="KSO_WM_UNIT_LAYERLEVEL" val="1"/>
  <p:tag name="KSO_WM_UNIT_VALUE" val="429"/>
  <p:tag name="KSO_WM_UNIT_HIGHLIGHT" val="0"/>
  <p:tag name="KSO_WM_UNIT_COMPATIBLE" val="0"/>
  <p:tag name="KSO_WM_UNIT_PRESET_TEXT_INDEX" val="5"/>
  <p:tag name="KSO_WM_UNIT_PRESET_TEXT_LEN" val="232"/>
</p:tagLst>
</file>

<file path=ppt/tags/tag180.xml><?xml version="1.0" encoding="utf-8"?>
<p:tagLst xmlns:p="http://schemas.openxmlformats.org/presentationml/2006/main">
  <p:tag name="KSO_WM_TAG_VERSION" val="1.0"/>
  <p:tag name="KSO_WM_BEAUTIFY_FLAG" val="#wm#"/>
  <p:tag name="KSO_WM_UNIT_TYPE" val="i"/>
  <p:tag name="KSO_WM_UNIT_ID" val="custom160530_16*i*19"/>
  <p:tag name="KSO_WM_TEMPLATE_CATEGORY" val="custom"/>
  <p:tag name="KSO_WM_TEMPLATE_INDEX" val="160530"/>
  <p:tag name="KSO_WM_UNIT_INDEX" val="19"/>
</p:tagLst>
</file>

<file path=ppt/tags/tag181.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4"/>
  <p:tag name="KSO_WM_UNIT_TYPE" val="l_i"/>
  <p:tag name="KSO_WM_UNIT_INDEX" val="1_4"/>
  <p:tag name="KSO_WM_UNIT_ID" val="custom160530_16*l_i*1_4"/>
  <p:tag name="KSO_WM_UNIT_CLEAR" val="1"/>
  <p:tag name="KSO_WM_UNIT_LAYERLEVEL" val="1_1"/>
  <p:tag name="KSO_WM_DIAGRAM_GROUP_CODE" val="l1-2"/>
</p:tagLst>
</file>

<file path=ppt/tags/tag18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5"/>
  <p:tag name="KSO_WM_UNIT_TYPE" val="l_i"/>
  <p:tag name="KSO_WM_UNIT_INDEX" val="1_5"/>
  <p:tag name="KSO_WM_UNIT_ID" val="custom160530_16*l_i*1_5"/>
  <p:tag name="KSO_WM_UNIT_CLEAR" val="1"/>
  <p:tag name="KSO_WM_UNIT_LAYERLEVEL" val="1_1"/>
  <p:tag name="KSO_WM_DIAGRAM_GROUP_CODE" val="l1-2"/>
</p:tagLst>
</file>

<file path=ppt/tags/tag18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2"/>
  <p:tag name="KSO_WM_UNIT_TYPE" val="l_h_f"/>
  <p:tag name="KSO_WM_UNIT_INDEX" val="1_2_1"/>
  <p:tag name="KSO_WM_UNIT_ID" val="custom160530_16*l_h_f*1_2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18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6"/>
  <p:tag name="KSO_WM_UNIT_TYPE" val="l_i"/>
  <p:tag name="KSO_WM_UNIT_INDEX" val="1_6"/>
  <p:tag name="KSO_WM_UNIT_ID" val="custom160530_16*l_i*1_6"/>
  <p:tag name="KSO_WM_UNIT_CLEAR" val="1"/>
  <p:tag name="KSO_WM_UNIT_LAYERLEVEL" val="1_1"/>
  <p:tag name="KSO_WM_DIAGRAM_GROUP_CODE" val="l1-2"/>
</p:tagLst>
</file>

<file path=ppt/tags/tag185.xml><?xml version="1.0" encoding="utf-8"?>
<p:tagLst xmlns:p="http://schemas.openxmlformats.org/presentationml/2006/main">
  <p:tag name="MH" val="20151022170950"/>
  <p:tag name="MH_LIBRARY" val="GRAPHIC"/>
  <p:tag name="KSO_WM_TEMPLATE_CATEGORY" val="custom"/>
  <p:tag name="KSO_WM_TEMPLATE_INDEX" val="160530"/>
  <p:tag name="KSO_WM_TAG_VERSION" val="1.0"/>
  <p:tag name="KSO_WM_SLIDE_ID" val="custom160530_16"/>
  <p:tag name="KSO_WM_SLIDE_INDEX" val="16"/>
  <p:tag name="KSO_WM_SLIDE_ITEM_CNT" val="3"/>
  <p:tag name="KSO_WM_SLIDE_LAYOUT" val="a_l"/>
  <p:tag name="KSO_WM_SLIDE_LAYOUT_CNT" val="1_1"/>
  <p:tag name="KSO_WM_SLIDE_TYPE" val="text"/>
  <p:tag name="KSO_WM_BEAUTIFY_FLAG" val="#wm#"/>
  <p:tag name="KSO_WM_SLIDE_POSITION" val="66*160"/>
  <p:tag name="KSO_WM_SLIDE_SIZE" val="828*303"/>
  <p:tag name="KSO_WM_DIAGRAM_GROUP_CODE" val="l1-2"/>
</p:tagLst>
</file>

<file path=ppt/tags/tag186.xml><?xml version="1.0" encoding="utf-8"?>
<p:tagLst xmlns:p="http://schemas.openxmlformats.org/presentationml/2006/main">
  <p:tag name="KSO_WM_TAG_VERSION" val="1.0"/>
  <p:tag name="KSO_WM_BEAUTIFY_FLAG" val="#wm#"/>
  <p:tag name="KSO_WM_UNIT_TYPE" val="i"/>
  <p:tag name="KSO_WM_UNIT_ID" val="custom160530_17*i*0"/>
  <p:tag name="KSO_WM_TEMPLATE_CATEGORY" val="custom"/>
  <p:tag name="KSO_WM_TEMPLATE_INDEX" val="160530"/>
  <p:tag name="KSO_WM_UNIT_INDEX" val="0"/>
</p:tagLst>
</file>

<file path=ppt/tags/tag18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1"/>
  <p:tag name="KSO_WM_UNIT_ID" val="custom160530_17*l_i*1_1"/>
  <p:tag name="KSO_WM_UNIT_CLEAR" val="1"/>
  <p:tag name="KSO_WM_UNIT_LAYERLEVEL" val="1_1"/>
  <p:tag name="KSO_WM_DIAGRAM_GROUP_CODE" val="l1-2"/>
</p:tagLst>
</file>

<file path=ppt/tags/tag188.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2"/>
  <p:tag name="KSO_WM_UNIT_ID" val="custom160530_17*l_i*1_2"/>
  <p:tag name="KSO_WM_UNIT_CLEAR" val="1"/>
  <p:tag name="KSO_WM_UNIT_LAYERLEVEL" val="1_1"/>
  <p:tag name="KSO_WM_DIAGRAM_GROUP_CODE" val="l1-2"/>
</p:tagLst>
</file>

<file path=ppt/tags/tag18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1_1"/>
  <p:tag name="KSO_WM_UNIT_ID" val="custom160530_17*l_h_f*1_1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19.xml><?xml version="1.0" encoding="utf-8"?>
<p:tagLst xmlns:p="http://schemas.openxmlformats.org/presentationml/2006/main">
  <p:tag name="MH_TYPE" val="#NeiR#"/>
  <p:tag name="MH_NUMBER" val="1"/>
  <p:tag name="MH_CATEGORY" val="#QiTTB#"/>
  <p:tag name="MH_LAYOUT" val="Text"/>
  <p:tag name="MH" val="20151026160412"/>
  <p:tag name="MH_LIBRARY" val="GRAPHIC"/>
  <p:tag name="KSO_WM_TEMPLATE_CATEGORY" val="custom"/>
  <p:tag name="KSO_WM_TEMPLATE_INDEX" val="160530"/>
  <p:tag name="KSO_WM_SLIDE_ID" val="custom160530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66*144"/>
  <p:tag name="KSO_WM_SLIDE_SIZE" val="828*343"/>
</p:tagLst>
</file>

<file path=ppt/tags/tag190.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3"/>
  <p:tag name="KSO_WM_UNIT_ID" val="custom160530_17*l_i*1_3"/>
  <p:tag name="KSO_WM_UNIT_CLEAR" val="1"/>
  <p:tag name="KSO_WM_UNIT_LAYERLEVEL" val="1_1"/>
  <p:tag name="KSO_WM_DIAGRAM_GROUP_CODE" val="l1-2"/>
</p:tagLst>
</file>

<file path=ppt/tags/tag191.xml><?xml version="1.0" encoding="utf-8"?>
<p:tagLst xmlns:p="http://schemas.openxmlformats.org/presentationml/2006/main">
  <p:tag name="KSO_WM_TAG_VERSION" val="1.0"/>
  <p:tag name="KSO_WM_BEAUTIFY_FLAG" val="#wm#"/>
  <p:tag name="KSO_WM_UNIT_TYPE" val="i"/>
  <p:tag name="KSO_WM_UNIT_ID" val="custom160530_17*i*9"/>
  <p:tag name="KSO_WM_TEMPLATE_CATEGORY" val="custom"/>
  <p:tag name="KSO_WM_TEMPLATE_INDEX" val="160530"/>
  <p:tag name="KSO_WM_UNIT_INDEX" val="9"/>
</p:tagLst>
</file>

<file path=ppt/tags/tag19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4"/>
  <p:tag name="KSO_WM_UNIT_TYPE" val="l_i"/>
  <p:tag name="KSO_WM_UNIT_INDEX" val="1_4"/>
  <p:tag name="KSO_WM_UNIT_ID" val="custom160530_17*l_i*1_4"/>
  <p:tag name="KSO_WM_UNIT_CLEAR" val="1"/>
  <p:tag name="KSO_WM_UNIT_LAYERLEVEL" val="1_1"/>
  <p:tag name="KSO_WM_DIAGRAM_GROUP_CODE" val="l1-2"/>
</p:tagLst>
</file>

<file path=ppt/tags/tag19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5"/>
  <p:tag name="KSO_WM_UNIT_TYPE" val="l_i"/>
  <p:tag name="KSO_WM_UNIT_INDEX" val="1_5"/>
  <p:tag name="KSO_WM_UNIT_ID" val="custom160530_17*l_i*1_5"/>
  <p:tag name="KSO_WM_UNIT_CLEAR" val="1"/>
  <p:tag name="KSO_WM_UNIT_LAYERLEVEL" val="1_1"/>
  <p:tag name="KSO_WM_DIAGRAM_GROUP_CODE" val="l1-2"/>
</p:tagLst>
</file>

<file path=ppt/tags/tag19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2"/>
  <p:tag name="KSO_WM_UNIT_TYPE" val="l_h_f"/>
  <p:tag name="KSO_WM_UNIT_INDEX" val="1_2_1"/>
  <p:tag name="KSO_WM_UNIT_ID" val="custom160530_17*l_h_f*1_2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195.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6"/>
  <p:tag name="KSO_WM_UNIT_TYPE" val="l_i"/>
  <p:tag name="KSO_WM_UNIT_INDEX" val="1_6"/>
  <p:tag name="KSO_WM_UNIT_ID" val="custom160530_17*l_i*1_6"/>
  <p:tag name="KSO_WM_UNIT_CLEAR" val="1"/>
  <p:tag name="KSO_WM_UNIT_LAYERLEVEL" val="1_1"/>
  <p:tag name="KSO_WM_DIAGRAM_GROUP_CODE" val="l1-2"/>
</p:tagLst>
</file>

<file path=ppt/tags/tag196.xml><?xml version="1.0" encoding="utf-8"?>
<p:tagLst xmlns:p="http://schemas.openxmlformats.org/presentationml/2006/main">
  <p:tag name="KSO_WM_TAG_VERSION" val="1.0"/>
  <p:tag name="KSO_WM_BEAUTIFY_FLAG" val="#wm#"/>
  <p:tag name="KSO_WM_UNIT_TYPE" val="i"/>
  <p:tag name="KSO_WM_UNIT_ID" val="custom160530_17*i*18"/>
  <p:tag name="KSO_WM_TEMPLATE_CATEGORY" val="custom"/>
  <p:tag name="KSO_WM_TEMPLATE_INDEX" val="160530"/>
  <p:tag name="KSO_WM_UNIT_INDEX" val="18"/>
</p:tagLst>
</file>

<file path=ppt/tags/tag19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7"/>
  <p:tag name="KSO_WM_UNIT_ID" val="custom160530_17*l_i*1_7"/>
  <p:tag name="KSO_WM_UNIT_CLEAR" val="1"/>
  <p:tag name="KSO_WM_UNIT_LAYERLEVEL" val="1_1"/>
  <p:tag name="KSO_WM_DIAGRAM_GROUP_CODE" val="l1-2"/>
</p:tagLst>
</file>

<file path=ppt/tags/tag198.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8"/>
  <p:tag name="KSO_WM_UNIT_ID" val="custom160530_17*l_i*1_8"/>
  <p:tag name="KSO_WM_UNIT_CLEAR" val="1"/>
  <p:tag name="KSO_WM_UNIT_LAYERLEVEL" val="1_1"/>
  <p:tag name="KSO_WM_DIAGRAM_GROUP_CODE" val="l1-2"/>
</p:tagLst>
</file>

<file path=ppt/tags/tag19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3_1"/>
  <p:tag name="KSO_WM_UNIT_ID" val="custom160530_17*l_h_f*1_3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xml><?xml version="1.0" encoding="utf-8"?>
<p:tagLst xmlns:p="http://schemas.openxmlformats.org/presentationml/2006/main">
  <p:tag name="MH" val="20151022170601"/>
  <p:tag name="MH_LIBRARY" val="GRAPHIC"/>
  <p:tag name="MH_ORDER" val="Rectangle 33"/>
</p:tagLst>
</file>

<file path=ppt/tags/tag20.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3*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200.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9"/>
  <p:tag name="KSO_WM_UNIT_ID" val="custom160530_17*l_i*1_9"/>
  <p:tag name="KSO_WM_UNIT_CLEAR" val="1"/>
  <p:tag name="KSO_WM_UNIT_LAYERLEVEL" val="1_1"/>
  <p:tag name="KSO_WM_DIAGRAM_GROUP_CODE" val="l1-2"/>
</p:tagLst>
</file>

<file path=ppt/tags/tag201.xml><?xml version="1.0" encoding="utf-8"?>
<p:tagLst xmlns:p="http://schemas.openxmlformats.org/presentationml/2006/main">
  <p:tag name="KSO_WM_TAG_VERSION" val="1.0"/>
  <p:tag name="KSO_WM_BEAUTIFY_FLAG" val="#wm#"/>
  <p:tag name="KSO_WM_UNIT_TYPE" val="i"/>
  <p:tag name="KSO_WM_UNIT_ID" val="custom160530_17*i*27"/>
  <p:tag name="KSO_WM_TEMPLATE_CATEGORY" val="custom"/>
  <p:tag name="KSO_WM_TEMPLATE_INDEX" val="160530"/>
  <p:tag name="KSO_WM_UNIT_INDEX" val="27"/>
</p:tagLst>
</file>

<file path=ppt/tags/tag20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4"/>
  <p:tag name="KSO_WM_UNIT_TYPE" val="l_i"/>
  <p:tag name="KSO_WM_UNIT_INDEX" val="1_10"/>
  <p:tag name="KSO_WM_UNIT_ID" val="custom160530_17*l_i*1_10"/>
  <p:tag name="KSO_WM_UNIT_CLEAR" val="1"/>
  <p:tag name="KSO_WM_UNIT_LAYERLEVEL" val="1_1"/>
  <p:tag name="KSO_WM_DIAGRAM_GROUP_CODE" val="l1-2"/>
</p:tagLst>
</file>

<file path=ppt/tags/tag20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5"/>
  <p:tag name="KSO_WM_UNIT_TYPE" val="l_i"/>
  <p:tag name="KSO_WM_UNIT_INDEX" val="1_11"/>
  <p:tag name="KSO_WM_UNIT_ID" val="custom160530_17*l_i*1_11"/>
  <p:tag name="KSO_WM_UNIT_CLEAR" val="1"/>
  <p:tag name="KSO_WM_UNIT_LAYERLEVEL" val="1_1"/>
  <p:tag name="KSO_WM_DIAGRAM_GROUP_CODE" val="l1-2"/>
</p:tagLst>
</file>

<file path=ppt/tags/tag20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2"/>
  <p:tag name="KSO_WM_UNIT_TYPE" val="l_h_f"/>
  <p:tag name="KSO_WM_UNIT_INDEX" val="1_4_1"/>
  <p:tag name="KSO_WM_UNIT_ID" val="custom160530_17*l_h_f*1_4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05.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6"/>
  <p:tag name="KSO_WM_UNIT_TYPE" val="l_i"/>
  <p:tag name="KSO_WM_UNIT_INDEX" val="1_12"/>
  <p:tag name="KSO_WM_UNIT_ID" val="custom160530_17*l_i*1_12"/>
  <p:tag name="KSO_WM_UNIT_CLEAR" val="1"/>
  <p:tag name="KSO_WM_UNIT_LAYERLEVEL" val="1_1"/>
  <p:tag name="KSO_WM_DIAGRAM_GROUP_CODE" val="l1-2"/>
</p:tagLst>
</file>

<file path=ppt/tags/tag206.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17*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207.xml><?xml version="1.0" encoding="utf-8"?>
<p:tagLst xmlns:p="http://schemas.openxmlformats.org/presentationml/2006/main">
  <p:tag name="MH" val="20151022170950"/>
  <p:tag name="MH_LIBRARY" val="GRAPHIC"/>
  <p:tag name="KSO_WM_TEMPLATE_CATEGORY" val="custom"/>
  <p:tag name="KSO_WM_TEMPLATE_INDEX" val="160530"/>
  <p:tag name="KSO_WM_TAG_VERSION" val="1.0"/>
  <p:tag name="KSO_WM_SLIDE_ID" val="custom160530_17"/>
  <p:tag name="KSO_WM_SLIDE_INDEX" val="17"/>
  <p:tag name="KSO_WM_SLIDE_ITEM_CNT" val="4"/>
  <p:tag name="KSO_WM_SLIDE_LAYOUT" val="a_l"/>
  <p:tag name="KSO_WM_SLIDE_LAYOUT_CNT" val="1_1"/>
  <p:tag name="KSO_WM_SLIDE_TYPE" val="text"/>
  <p:tag name="KSO_WM_BEAUTIFY_FLAG" val="#wm#"/>
  <p:tag name="KSO_WM_SLIDE_POSITION" val="66*208"/>
  <p:tag name="KSO_WM_SLIDE_SIZE" val="828*226"/>
  <p:tag name="KSO_WM_DIAGRAM_GROUP_CODE" val="l1-2"/>
</p:tagLst>
</file>

<file path=ppt/tags/tag208.xml><?xml version="1.0" encoding="utf-8"?>
<p:tagLst xmlns:p="http://schemas.openxmlformats.org/presentationml/2006/main">
  <p:tag name="KSO_WM_TAG_VERSION" val="1.0"/>
  <p:tag name="KSO_WM_BEAUTIFY_FLAG" val="#wm#"/>
  <p:tag name="KSO_WM_UNIT_TYPE" val="i"/>
  <p:tag name="KSO_WM_UNIT_ID" val="custom160530_18*i*0"/>
  <p:tag name="KSO_WM_TEMPLATE_CATEGORY" val="custom"/>
  <p:tag name="KSO_WM_TEMPLATE_INDEX" val="160530"/>
  <p:tag name="KSO_WM_UNIT_INDEX" val="0"/>
</p:tagLst>
</file>

<file path=ppt/tags/tag20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1"/>
  <p:tag name="KSO_WM_UNIT_ID" val="custom160530_18*l_i*1_1"/>
  <p:tag name="KSO_WM_UNIT_CLEAR" val="1"/>
  <p:tag name="KSO_WM_UNIT_LAYERLEVEL" val="1_1"/>
  <p:tag name="KSO_WM_DIAGRAM_GROUP_CODE" val="l1-2"/>
</p:tagLst>
</file>

<file path=ppt/tags/tag21.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3*f*1"/>
  <p:tag name="KSO_WM_UNIT_CLEAR" val="1"/>
  <p:tag name="KSO_WM_UNIT_LAYERLEVEL" val="1"/>
  <p:tag name="KSO_WM_UNIT_VALUE" val="208"/>
  <p:tag name="KSO_WM_UNIT_HIGHLIGHT" val="0"/>
  <p:tag name="KSO_WM_UNIT_COMPATIBLE" val="0"/>
  <p:tag name="KSO_WM_UNIT_PRESET_TEXT_INDEX" val="5"/>
  <p:tag name="KSO_WM_UNIT_PRESET_TEXT_LEN" val="120"/>
</p:tagLst>
</file>

<file path=ppt/tags/tag210.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2"/>
  <p:tag name="KSO_WM_UNIT_ID" val="custom160530_18*l_i*1_2"/>
  <p:tag name="KSO_WM_UNIT_CLEAR" val="1"/>
  <p:tag name="KSO_WM_UNIT_LAYERLEVEL" val="1_1"/>
  <p:tag name="KSO_WM_DIAGRAM_GROUP_CODE" val="l1-2"/>
</p:tagLst>
</file>

<file path=ppt/tags/tag211.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1_1"/>
  <p:tag name="KSO_WM_UNIT_ID" val="custom160530_18*l_h_f*1_1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1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3"/>
  <p:tag name="KSO_WM_UNIT_ID" val="custom160530_18*l_i*1_3"/>
  <p:tag name="KSO_WM_UNIT_CLEAR" val="1"/>
  <p:tag name="KSO_WM_UNIT_LAYERLEVEL" val="1_1"/>
  <p:tag name="KSO_WM_DIAGRAM_GROUP_CODE" val="l1-2"/>
</p:tagLst>
</file>

<file path=ppt/tags/tag213.xml><?xml version="1.0" encoding="utf-8"?>
<p:tagLst xmlns:p="http://schemas.openxmlformats.org/presentationml/2006/main">
  <p:tag name="KSO_WM_TAG_VERSION" val="1.0"/>
  <p:tag name="KSO_WM_BEAUTIFY_FLAG" val="#wm#"/>
  <p:tag name="KSO_WM_UNIT_TYPE" val="i"/>
  <p:tag name="KSO_WM_UNIT_ID" val="custom160530_18*i*9"/>
  <p:tag name="KSO_WM_TEMPLATE_CATEGORY" val="custom"/>
  <p:tag name="KSO_WM_TEMPLATE_INDEX" val="160530"/>
  <p:tag name="KSO_WM_UNIT_INDEX" val="9"/>
</p:tagLst>
</file>

<file path=ppt/tags/tag21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4"/>
  <p:tag name="KSO_WM_UNIT_TYPE" val="l_i"/>
  <p:tag name="KSO_WM_UNIT_INDEX" val="1_4"/>
  <p:tag name="KSO_WM_UNIT_ID" val="custom160530_18*l_i*1_4"/>
  <p:tag name="KSO_WM_UNIT_CLEAR" val="1"/>
  <p:tag name="KSO_WM_UNIT_LAYERLEVEL" val="1_1"/>
  <p:tag name="KSO_WM_DIAGRAM_GROUP_CODE" val="l1-2"/>
</p:tagLst>
</file>

<file path=ppt/tags/tag215.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5"/>
  <p:tag name="KSO_WM_UNIT_TYPE" val="l_i"/>
  <p:tag name="KSO_WM_UNIT_INDEX" val="1_5"/>
  <p:tag name="KSO_WM_UNIT_ID" val="custom160530_18*l_i*1_5"/>
  <p:tag name="KSO_WM_UNIT_CLEAR" val="1"/>
  <p:tag name="KSO_WM_UNIT_LAYERLEVEL" val="1_1"/>
  <p:tag name="KSO_WM_DIAGRAM_GROUP_CODE" val="l1-2"/>
</p:tagLst>
</file>

<file path=ppt/tags/tag216.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2"/>
  <p:tag name="KSO_WM_UNIT_TYPE" val="l_h_f"/>
  <p:tag name="KSO_WM_UNIT_INDEX" val="1_2_1"/>
  <p:tag name="KSO_WM_UNIT_ID" val="custom160530_18*l_h_f*1_2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1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6"/>
  <p:tag name="KSO_WM_UNIT_TYPE" val="l_i"/>
  <p:tag name="KSO_WM_UNIT_INDEX" val="1_6"/>
  <p:tag name="KSO_WM_UNIT_ID" val="custom160530_18*l_i*1_6"/>
  <p:tag name="KSO_WM_UNIT_CLEAR" val="1"/>
  <p:tag name="KSO_WM_UNIT_LAYERLEVEL" val="1_1"/>
  <p:tag name="KSO_WM_DIAGRAM_GROUP_CODE" val="l1-2"/>
</p:tagLst>
</file>

<file path=ppt/tags/tag218.xml><?xml version="1.0" encoding="utf-8"?>
<p:tagLst xmlns:p="http://schemas.openxmlformats.org/presentationml/2006/main">
  <p:tag name="KSO_WM_TAG_VERSION" val="1.0"/>
  <p:tag name="KSO_WM_BEAUTIFY_FLAG" val="#wm#"/>
  <p:tag name="KSO_WM_UNIT_TYPE" val="i"/>
  <p:tag name="KSO_WM_UNIT_ID" val="custom160530_18*i*18"/>
  <p:tag name="KSO_WM_TEMPLATE_CATEGORY" val="custom"/>
  <p:tag name="KSO_WM_TEMPLATE_INDEX" val="160530"/>
  <p:tag name="KSO_WM_UNIT_INDEX" val="18"/>
</p:tagLst>
</file>

<file path=ppt/tags/tag21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7"/>
  <p:tag name="KSO_WM_UNIT_ID" val="custom160530_18*l_i*1_7"/>
  <p:tag name="KSO_WM_UNIT_CLEAR" val="1"/>
  <p:tag name="KSO_WM_UNIT_LAYERLEVEL" val="1_1"/>
  <p:tag name="KSO_WM_DIAGRAM_GROUP_CODE" val="l1-2"/>
</p:tagLst>
</file>

<file path=ppt/tags/tag22.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2"/>
  <p:tag name="KSO_WM_UNIT_ID" val="custom160530_3*f*2"/>
  <p:tag name="KSO_WM_UNIT_CLEAR" val="1"/>
  <p:tag name="KSO_WM_UNIT_LAYERLEVEL" val="1"/>
  <p:tag name="KSO_WM_UNIT_VALUE" val="208"/>
  <p:tag name="KSO_WM_UNIT_HIGHLIGHT" val="0"/>
  <p:tag name="KSO_WM_UNIT_COMPATIBLE" val="0"/>
  <p:tag name="KSO_WM_UNIT_PRESET_TEXT_INDEX" val="4"/>
  <p:tag name="KSO_WM_UNIT_PRESET_TEXT_LEN" val="120"/>
</p:tagLst>
</file>

<file path=ppt/tags/tag220.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8"/>
  <p:tag name="KSO_WM_UNIT_ID" val="custom160530_18*l_i*1_8"/>
  <p:tag name="KSO_WM_UNIT_CLEAR" val="1"/>
  <p:tag name="KSO_WM_UNIT_LAYERLEVEL" val="1_1"/>
  <p:tag name="KSO_WM_DIAGRAM_GROUP_CODE" val="l1-2"/>
</p:tagLst>
</file>

<file path=ppt/tags/tag221.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3_1"/>
  <p:tag name="KSO_WM_UNIT_ID" val="custom160530_18*l_h_f*1_3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2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9"/>
  <p:tag name="KSO_WM_UNIT_ID" val="custom160530_18*l_i*1_9"/>
  <p:tag name="KSO_WM_UNIT_CLEAR" val="1"/>
  <p:tag name="KSO_WM_UNIT_LAYERLEVEL" val="1_1"/>
  <p:tag name="KSO_WM_DIAGRAM_GROUP_CODE" val="l1-2"/>
</p:tagLst>
</file>

<file path=ppt/tags/tag223.xml><?xml version="1.0" encoding="utf-8"?>
<p:tagLst xmlns:p="http://schemas.openxmlformats.org/presentationml/2006/main">
  <p:tag name="KSO_WM_TAG_VERSION" val="1.0"/>
  <p:tag name="KSO_WM_BEAUTIFY_FLAG" val="#wm#"/>
  <p:tag name="KSO_WM_UNIT_TYPE" val="i"/>
  <p:tag name="KSO_WM_UNIT_ID" val="custom160530_18*i*27"/>
  <p:tag name="KSO_WM_TEMPLATE_CATEGORY" val="custom"/>
  <p:tag name="KSO_WM_TEMPLATE_INDEX" val="160530"/>
  <p:tag name="KSO_WM_UNIT_INDEX" val="27"/>
</p:tagLst>
</file>

<file path=ppt/tags/tag22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4"/>
  <p:tag name="KSO_WM_UNIT_TYPE" val="l_i"/>
  <p:tag name="KSO_WM_UNIT_INDEX" val="1_10"/>
  <p:tag name="KSO_WM_UNIT_ID" val="custom160530_18*l_i*1_10"/>
  <p:tag name="KSO_WM_UNIT_CLEAR" val="1"/>
  <p:tag name="KSO_WM_UNIT_LAYERLEVEL" val="1_1"/>
  <p:tag name="KSO_WM_DIAGRAM_GROUP_CODE" val="l1-2"/>
</p:tagLst>
</file>

<file path=ppt/tags/tag225.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5"/>
  <p:tag name="KSO_WM_UNIT_TYPE" val="l_i"/>
  <p:tag name="KSO_WM_UNIT_INDEX" val="1_11"/>
  <p:tag name="KSO_WM_UNIT_ID" val="custom160530_18*l_i*1_11"/>
  <p:tag name="KSO_WM_UNIT_CLEAR" val="1"/>
  <p:tag name="KSO_WM_UNIT_LAYERLEVEL" val="1_1"/>
  <p:tag name="KSO_WM_DIAGRAM_GROUP_CODE" val="l1-2"/>
</p:tagLst>
</file>

<file path=ppt/tags/tag226.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2"/>
  <p:tag name="KSO_WM_UNIT_TYPE" val="l_h_f"/>
  <p:tag name="KSO_WM_UNIT_INDEX" val="1_4_1"/>
  <p:tag name="KSO_WM_UNIT_ID" val="custom160530_18*l_h_f*1_4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2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6"/>
  <p:tag name="KSO_WM_UNIT_TYPE" val="l_i"/>
  <p:tag name="KSO_WM_UNIT_INDEX" val="1_12"/>
  <p:tag name="KSO_WM_UNIT_ID" val="custom160530_18*l_i*1_12"/>
  <p:tag name="KSO_WM_UNIT_CLEAR" val="1"/>
  <p:tag name="KSO_WM_UNIT_LAYERLEVEL" val="1_1"/>
  <p:tag name="KSO_WM_DIAGRAM_GROUP_CODE" val="l1-2"/>
</p:tagLst>
</file>

<file path=ppt/tags/tag228.xml><?xml version="1.0" encoding="utf-8"?>
<p:tagLst xmlns:p="http://schemas.openxmlformats.org/presentationml/2006/main">
  <p:tag name="KSO_WM_TAG_VERSION" val="1.0"/>
  <p:tag name="KSO_WM_BEAUTIFY_FLAG" val="#wm#"/>
  <p:tag name="KSO_WM_UNIT_TYPE" val="i"/>
  <p:tag name="KSO_WM_UNIT_ID" val="custom160530_18*i*36"/>
  <p:tag name="KSO_WM_TEMPLATE_CATEGORY" val="custom"/>
  <p:tag name="KSO_WM_TEMPLATE_INDEX" val="160530"/>
  <p:tag name="KSO_WM_UNIT_INDEX" val="36"/>
</p:tagLst>
</file>

<file path=ppt/tags/tag22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13"/>
  <p:tag name="KSO_WM_UNIT_ID" val="custom160530_18*l_i*1_13"/>
  <p:tag name="KSO_WM_UNIT_CLEAR" val="1"/>
  <p:tag name="KSO_WM_UNIT_LAYERLEVEL" val="1_1"/>
  <p:tag name="KSO_WM_DIAGRAM_GROUP_CODE" val="l1-2"/>
</p:tagLst>
</file>

<file path=ppt/tags/tag23.xml><?xml version="1.0" encoding="utf-8"?>
<p:tagLst xmlns:p="http://schemas.openxmlformats.org/presentationml/2006/main">
  <p:tag name="MH_TYPE" val="#NeiR#"/>
  <p:tag name="MH_NUMBER" val="1"/>
  <p:tag name="MH_CATEGORY" val="#QiTTB#"/>
  <p:tag name="MH_LAYOUT" val="Text"/>
  <p:tag name="MH" val="20151026160412"/>
  <p:tag name="MH_LIBRARY" val="GRAPHIC"/>
  <p:tag name="KSO_WM_TEMPLATE_CATEGORY" val="custom"/>
  <p:tag name="KSO_WM_TEMPLATE_INDEX" val="160530"/>
  <p:tag name="KSO_WM_SLIDE_ID" val="custom160530_3"/>
  <p:tag name="KSO_WM_SLIDE_INDEX" val="3"/>
  <p:tag name="KSO_WM_SLIDE_ITEM_CNT" val="2"/>
  <p:tag name="KSO_WM_SLIDE_LAYOUT" val="a_f"/>
  <p:tag name="KSO_WM_SLIDE_LAYOUT_CNT" val="1_2"/>
  <p:tag name="KSO_WM_SLIDE_TYPE" val="text"/>
  <p:tag name="KSO_WM_BEAUTIFY_FLAG" val="#wm#"/>
  <p:tag name="KSO_WM_TAG_VERSION" val="1.0"/>
  <p:tag name="KSO_WM_SLIDE_POSITION" val="66*144"/>
  <p:tag name="KSO_WM_SLIDE_SIZE" val="828*343"/>
</p:tagLst>
</file>

<file path=ppt/tags/tag230.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14"/>
  <p:tag name="KSO_WM_UNIT_ID" val="custom160530_18*l_i*1_14"/>
  <p:tag name="KSO_WM_UNIT_CLEAR" val="1"/>
  <p:tag name="KSO_WM_UNIT_LAYERLEVEL" val="1_1"/>
  <p:tag name="KSO_WM_DIAGRAM_GROUP_CODE" val="l1-2"/>
</p:tagLst>
</file>

<file path=ppt/tags/tag231.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5_1"/>
  <p:tag name="KSO_WM_UNIT_ID" val="custom160530_18*l_h_f*1_5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3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15"/>
  <p:tag name="KSO_WM_UNIT_ID" val="custom160530_18*l_i*1_15"/>
  <p:tag name="KSO_WM_UNIT_CLEAR" val="1"/>
  <p:tag name="KSO_WM_UNIT_LAYERLEVEL" val="1_1"/>
  <p:tag name="KSO_WM_DIAGRAM_GROUP_CODE" val="l1-2"/>
</p:tagLst>
</file>

<file path=ppt/tags/tag23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18*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234.xml><?xml version="1.0" encoding="utf-8"?>
<p:tagLst xmlns:p="http://schemas.openxmlformats.org/presentationml/2006/main">
  <p:tag name="MH" val="20151022170950"/>
  <p:tag name="MH_LIBRARY" val="GRAPHIC"/>
  <p:tag name="KSO_WM_TEMPLATE_CATEGORY" val="custom"/>
  <p:tag name="KSO_WM_TEMPLATE_INDEX" val="160530"/>
  <p:tag name="KSO_WM_TAG_VERSION" val="1.0"/>
  <p:tag name="KSO_WM_SLIDE_ID" val="custom160530_18"/>
  <p:tag name="KSO_WM_SLIDE_INDEX" val="18"/>
  <p:tag name="KSO_WM_SLIDE_ITEM_CNT" val="5"/>
  <p:tag name="KSO_WM_SLIDE_LAYOUT" val="a_l"/>
  <p:tag name="KSO_WM_SLIDE_LAYOUT_CNT" val="1_1"/>
  <p:tag name="KSO_WM_SLIDE_TYPE" val="text"/>
  <p:tag name="KSO_WM_BEAUTIFY_FLAG" val="#wm#"/>
  <p:tag name="KSO_WM_SLIDE_POSITION" val="66*160"/>
  <p:tag name="KSO_WM_SLIDE_SIZE" val="828*303"/>
  <p:tag name="KSO_WM_DIAGRAM_GROUP_CODE" val="l1-2"/>
</p:tagLst>
</file>

<file path=ppt/tags/tag235.xml><?xml version="1.0" encoding="utf-8"?>
<p:tagLst xmlns:p="http://schemas.openxmlformats.org/presentationml/2006/main">
  <p:tag name="KSO_WM_TAG_VERSION" val="1.0"/>
  <p:tag name="KSO_WM_BEAUTIFY_FLAG" val="#wm#"/>
  <p:tag name="KSO_WM_UNIT_TYPE" val="i"/>
  <p:tag name="KSO_WM_UNIT_ID" val="custom160530_19*i*0"/>
  <p:tag name="KSO_WM_TEMPLATE_CATEGORY" val="custom"/>
  <p:tag name="KSO_WM_TEMPLATE_INDEX" val="160530"/>
  <p:tag name="KSO_WM_UNIT_INDEX" val="0"/>
</p:tagLst>
</file>

<file path=ppt/tags/tag236.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1"/>
  <p:tag name="KSO_WM_UNIT_ID" val="custom160530_19*l_i*1_1"/>
  <p:tag name="KSO_WM_UNIT_CLEAR" val="1"/>
  <p:tag name="KSO_WM_UNIT_LAYERLEVEL" val="1_1"/>
  <p:tag name="KSO_WM_DIAGRAM_GROUP_CODE" val="l1-2"/>
</p:tagLst>
</file>

<file path=ppt/tags/tag23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2"/>
  <p:tag name="KSO_WM_UNIT_ID" val="custom160530_19*l_i*1_2"/>
  <p:tag name="KSO_WM_UNIT_CLEAR" val="1"/>
  <p:tag name="KSO_WM_UNIT_LAYERLEVEL" val="1_1"/>
  <p:tag name="KSO_WM_DIAGRAM_GROUP_CODE" val="l1-2"/>
</p:tagLst>
</file>

<file path=ppt/tags/tag238.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1_1"/>
  <p:tag name="KSO_WM_UNIT_ID" val="custom160530_19*l_h_f*1_1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3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3"/>
  <p:tag name="KSO_WM_UNIT_ID" val="custom160530_19*l_i*1_3"/>
  <p:tag name="KSO_WM_UNIT_CLEAR" val="1"/>
  <p:tag name="KSO_WM_UNIT_LAYERLEVEL" val="1_1"/>
  <p:tag name="KSO_WM_DIAGRAM_GROUP_CODE" val="l1-2"/>
</p:tagLst>
</file>

<file path=ppt/tags/tag24.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240.xml><?xml version="1.0" encoding="utf-8"?>
<p:tagLst xmlns:p="http://schemas.openxmlformats.org/presentationml/2006/main">
  <p:tag name="KSO_WM_TAG_VERSION" val="1.0"/>
  <p:tag name="KSO_WM_BEAUTIFY_FLAG" val="#wm#"/>
  <p:tag name="KSO_WM_UNIT_TYPE" val="i"/>
  <p:tag name="KSO_WM_UNIT_ID" val="custom160530_19*i*9"/>
  <p:tag name="KSO_WM_TEMPLATE_CATEGORY" val="custom"/>
  <p:tag name="KSO_WM_TEMPLATE_INDEX" val="160530"/>
  <p:tag name="KSO_WM_UNIT_INDEX" val="9"/>
</p:tagLst>
</file>

<file path=ppt/tags/tag241.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4"/>
  <p:tag name="KSO_WM_UNIT_TYPE" val="l_i"/>
  <p:tag name="KSO_WM_UNIT_INDEX" val="1_4"/>
  <p:tag name="KSO_WM_UNIT_ID" val="custom160530_19*l_i*1_4"/>
  <p:tag name="KSO_WM_UNIT_CLEAR" val="1"/>
  <p:tag name="KSO_WM_UNIT_LAYERLEVEL" val="1_1"/>
  <p:tag name="KSO_WM_DIAGRAM_GROUP_CODE" val="l1-2"/>
</p:tagLst>
</file>

<file path=ppt/tags/tag24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5"/>
  <p:tag name="KSO_WM_UNIT_TYPE" val="l_i"/>
  <p:tag name="KSO_WM_UNIT_INDEX" val="1_5"/>
  <p:tag name="KSO_WM_UNIT_ID" val="custom160530_19*l_i*1_5"/>
  <p:tag name="KSO_WM_UNIT_CLEAR" val="1"/>
  <p:tag name="KSO_WM_UNIT_LAYERLEVEL" val="1_1"/>
  <p:tag name="KSO_WM_DIAGRAM_GROUP_CODE" val="l1-2"/>
</p:tagLst>
</file>

<file path=ppt/tags/tag24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2"/>
  <p:tag name="KSO_WM_UNIT_TYPE" val="l_h_f"/>
  <p:tag name="KSO_WM_UNIT_INDEX" val="1_2_1"/>
  <p:tag name="KSO_WM_UNIT_ID" val="custom160530_19*l_h_f*1_2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4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6"/>
  <p:tag name="KSO_WM_UNIT_TYPE" val="l_i"/>
  <p:tag name="KSO_WM_UNIT_INDEX" val="1_6"/>
  <p:tag name="KSO_WM_UNIT_ID" val="custom160530_19*l_i*1_6"/>
  <p:tag name="KSO_WM_UNIT_CLEAR" val="1"/>
  <p:tag name="KSO_WM_UNIT_LAYERLEVEL" val="1_1"/>
  <p:tag name="KSO_WM_DIAGRAM_GROUP_CODE" val="l1-2"/>
</p:tagLst>
</file>

<file path=ppt/tags/tag245.xml><?xml version="1.0" encoding="utf-8"?>
<p:tagLst xmlns:p="http://schemas.openxmlformats.org/presentationml/2006/main">
  <p:tag name="KSO_WM_TAG_VERSION" val="1.0"/>
  <p:tag name="KSO_WM_BEAUTIFY_FLAG" val="#wm#"/>
  <p:tag name="KSO_WM_UNIT_TYPE" val="i"/>
  <p:tag name="KSO_WM_UNIT_ID" val="custom160530_19*i*18"/>
  <p:tag name="KSO_WM_TEMPLATE_CATEGORY" val="custom"/>
  <p:tag name="KSO_WM_TEMPLATE_INDEX" val="160530"/>
  <p:tag name="KSO_WM_UNIT_INDEX" val="18"/>
</p:tagLst>
</file>

<file path=ppt/tags/tag246.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7"/>
  <p:tag name="KSO_WM_UNIT_ID" val="custom160530_19*l_i*1_7"/>
  <p:tag name="KSO_WM_UNIT_CLEAR" val="1"/>
  <p:tag name="KSO_WM_UNIT_LAYERLEVEL" val="1_1"/>
  <p:tag name="KSO_WM_DIAGRAM_GROUP_CODE" val="l1-2"/>
</p:tagLst>
</file>

<file path=ppt/tags/tag24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8"/>
  <p:tag name="KSO_WM_UNIT_ID" val="custom160530_19*l_i*1_8"/>
  <p:tag name="KSO_WM_UNIT_CLEAR" val="1"/>
  <p:tag name="KSO_WM_UNIT_LAYERLEVEL" val="1_1"/>
  <p:tag name="KSO_WM_DIAGRAM_GROUP_CODE" val="l1-2"/>
</p:tagLst>
</file>

<file path=ppt/tags/tag248.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3_1"/>
  <p:tag name="KSO_WM_UNIT_ID" val="custom160530_19*l_h_f*1_3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4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9"/>
  <p:tag name="KSO_WM_UNIT_ID" val="custom160530_19*l_i*1_9"/>
  <p:tag name="KSO_WM_UNIT_CLEAR" val="1"/>
  <p:tag name="KSO_WM_UNIT_LAYERLEVEL" val="1_1"/>
  <p:tag name="KSO_WM_DIAGRAM_GROUP_CODE" val="l1-2"/>
</p:tagLst>
</file>

<file path=ppt/tags/tag25.xml><?xml version="1.0" encoding="utf-8"?>
<p:tagLst xmlns:p="http://schemas.openxmlformats.org/presentationml/2006/main">
  <p:tag name="KSO_WM_TAG_VERSION" val="1.0"/>
  <p:tag name="KSO_WM_BEAUTIFY_FLAG" val="#wm#"/>
  <p:tag name="KSO_WM_TEMPLATE_CATEGORY" val="custom"/>
  <p:tag name="KSO_WM_TEMPLATE_INDEX" val="160530"/>
  <p:tag name="KSO_WM_UNIT_TYPE" val="d"/>
  <p:tag name="KSO_WM_UNIT_INDEX" val="1"/>
  <p:tag name="KSO_WM_UNIT_ID" val="custom160530_4*d*1"/>
  <p:tag name="KSO_WM_UNIT_CLEAR" val="0"/>
  <p:tag name="KSO_WM_UNIT_LAYERLEVEL" val="1"/>
  <p:tag name="KSO_WM_UNIT_VALUE" val="1500*1713"/>
  <p:tag name="KSO_WM_UNIT_HIGHLIGHT" val="0"/>
  <p:tag name="KSO_WM_UNIT_COMPATIBLE" val="0"/>
</p:tagLst>
</file>

<file path=ppt/tags/tag250.xml><?xml version="1.0" encoding="utf-8"?>
<p:tagLst xmlns:p="http://schemas.openxmlformats.org/presentationml/2006/main">
  <p:tag name="KSO_WM_TAG_VERSION" val="1.0"/>
  <p:tag name="KSO_WM_BEAUTIFY_FLAG" val="#wm#"/>
  <p:tag name="KSO_WM_UNIT_TYPE" val="i"/>
  <p:tag name="KSO_WM_UNIT_ID" val="custom160530_19*i*27"/>
  <p:tag name="KSO_WM_TEMPLATE_CATEGORY" val="custom"/>
  <p:tag name="KSO_WM_TEMPLATE_INDEX" val="160530"/>
  <p:tag name="KSO_WM_UNIT_INDEX" val="27"/>
</p:tagLst>
</file>

<file path=ppt/tags/tag251.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4"/>
  <p:tag name="KSO_WM_UNIT_TYPE" val="l_i"/>
  <p:tag name="KSO_WM_UNIT_INDEX" val="1_10"/>
  <p:tag name="KSO_WM_UNIT_ID" val="custom160530_19*l_i*1_10"/>
  <p:tag name="KSO_WM_UNIT_CLEAR" val="1"/>
  <p:tag name="KSO_WM_UNIT_LAYERLEVEL" val="1_1"/>
  <p:tag name="KSO_WM_DIAGRAM_GROUP_CODE" val="l1-2"/>
</p:tagLst>
</file>

<file path=ppt/tags/tag25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5"/>
  <p:tag name="KSO_WM_UNIT_TYPE" val="l_i"/>
  <p:tag name="KSO_WM_UNIT_INDEX" val="1_11"/>
  <p:tag name="KSO_WM_UNIT_ID" val="custom160530_19*l_i*1_11"/>
  <p:tag name="KSO_WM_UNIT_CLEAR" val="1"/>
  <p:tag name="KSO_WM_UNIT_LAYERLEVEL" val="1_1"/>
  <p:tag name="KSO_WM_DIAGRAM_GROUP_CODE" val="l1-2"/>
</p:tagLst>
</file>

<file path=ppt/tags/tag25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2"/>
  <p:tag name="KSO_WM_UNIT_TYPE" val="l_h_f"/>
  <p:tag name="KSO_WM_UNIT_INDEX" val="1_4_1"/>
  <p:tag name="KSO_WM_UNIT_ID" val="custom160530_19*l_h_f*1_4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5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6"/>
  <p:tag name="KSO_WM_UNIT_TYPE" val="l_i"/>
  <p:tag name="KSO_WM_UNIT_INDEX" val="1_12"/>
  <p:tag name="KSO_WM_UNIT_ID" val="custom160530_19*l_i*1_12"/>
  <p:tag name="KSO_WM_UNIT_CLEAR" val="1"/>
  <p:tag name="KSO_WM_UNIT_LAYERLEVEL" val="1_1"/>
  <p:tag name="KSO_WM_DIAGRAM_GROUP_CODE" val="l1-2"/>
</p:tagLst>
</file>

<file path=ppt/tags/tag255.xml><?xml version="1.0" encoding="utf-8"?>
<p:tagLst xmlns:p="http://schemas.openxmlformats.org/presentationml/2006/main">
  <p:tag name="KSO_WM_TAG_VERSION" val="1.0"/>
  <p:tag name="KSO_WM_BEAUTIFY_FLAG" val="#wm#"/>
  <p:tag name="KSO_WM_UNIT_TYPE" val="i"/>
  <p:tag name="KSO_WM_UNIT_ID" val="custom160530_19*i*36"/>
  <p:tag name="KSO_WM_TEMPLATE_CATEGORY" val="custom"/>
  <p:tag name="KSO_WM_TEMPLATE_INDEX" val="160530"/>
  <p:tag name="KSO_WM_UNIT_INDEX" val="36"/>
</p:tagLst>
</file>

<file path=ppt/tags/tag256.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1"/>
  <p:tag name="KSO_WM_UNIT_TYPE" val="l_i"/>
  <p:tag name="KSO_WM_UNIT_INDEX" val="1_13"/>
  <p:tag name="KSO_WM_UNIT_ID" val="custom160530_19*l_i*1_13"/>
  <p:tag name="KSO_WM_UNIT_CLEAR" val="1"/>
  <p:tag name="KSO_WM_UNIT_LAYERLEVEL" val="1_1"/>
  <p:tag name="KSO_WM_DIAGRAM_GROUP_CODE" val="l1-2"/>
</p:tagLst>
</file>

<file path=ppt/tags/tag25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2"/>
  <p:tag name="KSO_WM_UNIT_TYPE" val="l_i"/>
  <p:tag name="KSO_WM_UNIT_INDEX" val="1_14"/>
  <p:tag name="KSO_WM_UNIT_ID" val="custom160530_19*l_i*1_14"/>
  <p:tag name="KSO_WM_UNIT_CLEAR" val="1"/>
  <p:tag name="KSO_WM_UNIT_LAYERLEVEL" val="1_1"/>
  <p:tag name="KSO_WM_DIAGRAM_GROUP_CODE" val="l1-2"/>
</p:tagLst>
</file>

<file path=ppt/tags/tag258.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1"/>
  <p:tag name="KSO_WM_UNIT_TYPE" val="l_h_f"/>
  <p:tag name="KSO_WM_UNIT_INDEX" val="1_5_1"/>
  <p:tag name="KSO_WM_UNIT_ID" val="custom160530_19*l_h_f*1_5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59.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3"/>
  <p:tag name="KSO_WM_UNIT_TYPE" val="l_i"/>
  <p:tag name="KSO_WM_UNIT_INDEX" val="1_15"/>
  <p:tag name="KSO_WM_UNIT_ID" val="custom160530_19*l_i*1_15"/>
  <p:tag name="KSO_WM_UNIT_CLEAR" val="1"/>
  <p:tag name="KSO_WM_UNIT_LAYERLEVEL" val="1_1"/>
  <p:tag name="KSO_WM_DIAGRAM_GROUP_CODE" val="l1-2"/>
</p:tagLst>
</file>

<file path=ppt/tags/tag26.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4*f*1"/>
  <p:tag name="KSO_WM_UNIT_CLEAR" val="1"/>
  <p:tag name="KSO_WM_UNIT_LAYERLEVEL" val="1"/>
  <p:tag name="KSO_WM_UNIT_VALUE" val="195"/>
  <p:tag name="KSO_WM_UNIT_HIGHLIGHT" val="0"/>
  <p:tag name="KSO_WM_UNIT_COMPATIBLE" val="0"/>
  <p:tag name="KSO_WM_UNIT_PRESET_TEXT_INDEX" val="5"/>
  <p:tag name="KSO_WM_UNIT_PRESET_TEXT_LEN" val="232"/>
</p:tagLst>
</file>

<file path=ppt/tags/tag260.xml><?xml version="1.0" encoding="utf-8"?>
<p:tagLst xmlns:p="http://schemas.openxmlformats.org/presentationml/2006/main">
  <p:tag name="KSO_WM_TAG_VERSION" val="1.0"/>
  <p:tag name="KSO_WM_BEAUTIFY_FLAG" val="#wm#"/>
  <p:tag name="KSO_WM_UNIT_TYPE" val="i"/>
  <p:tag name="KSO_WM_UNIT_ID" val="custom160530_19*i*45"/>
  <p:tag name="KSO_WM_TEMPLATE_CATEGORY" val="custom"/>
  <p:tag name="KSO_WM_TEMPLATE_INDEX" val="160530"/>
  <p:tag name="KSO_WM_UNIT_INDEX" val="45"/>
</p:tagLst>
</file>

<file path=ppt/tags/tag261.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4"/>
  <p:tag name="KSO_WM_UNIT_TYPE" val="l_i"/>
  <p:tag name="KSO_WM_UNIT_INDEX" val="1_16"/>
  <p:tag name="KSO_WM_UNIT_ID" val="custom160530_19*l_i*1_16"/>
  <p:tag name="KSO_WM_UNIT_CLEAR" val="1"/>
  <p:tag name="KSO_WM_UNIT_LAYERLEVEL" val="1_1"/>
  <p:tag name="KSO_WM_DIAGRAM_GROUP_CODE" val="l1-2"/>
</p:tagLst>
</file>

<file path=ppt/tags/tag26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5"/>
  <p:tag name="KSO_WM_UNIT_TYPE" val="l_i"/>
  <p:tag name="KSO_WM_UNIT_INDEX" val="1_17"/>
  <p:tag name="KSO_WM_UNIT_ID" val="custom160530_19*l_i*1_17"/>
  <p:tag name="KSO_WM_UNIT_CLEAR" val="1"/>
  <p:tag name="KSO_WM_UNIT_LAYERLEVEL" val="1_1"/>
  <p:tag name="KSO_WM_DIAGRAM_GROUP_CODE" val="l1-2"/>
</p:tagLst>
</file>

<file path=ppt/tags/tag26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SubTitle"/>
  <p:tag name="MH_ORDER" val="2"/>
  <p:tag name="KSO_WM_UNIT_TYPE" val="l_h_f"/>
  <p:tag name="KSO_WM_UNIT_INDEX" val="1_6_1"/>
  <p:tag name="KSO_WM_UNIT_ID" val="custom160530_19*l_h_f*1_6_1"/>
  <p:tag name="KSO_WM_UNIT_CLEAR" val="1"/>
  <p:tag name="KSO_WM_UNIT_LAYERLEVEL" val="1_1_1"/>
  <p:tag name="KSO_WM_UNIT_VALUE" val="32"/>
  <p:tag name="KSO_WM_UNIT_HIGHLIGHT" val="0"/>
  <p:tag name="KSO_WM_UNIT_COMPATIBLE" val="0"/>
  <p:tag name="KSO_WM_UNIT_PRESET_TEXT_INDEX" val="3"/>
  <p:tag name="KSO_WM_UNIT_PRESET_TEXT_LEN" val="23"/>
  <p:tag name="KSO_WM_DIAGRAM_GROUP_CODE" val="l1-2"/>
</p:tagLst>
</file>

<file path=ppt/tags/tag264.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Other"/>
  <p:tag name="MH_ORDER" val="6"/>
  <p:tag name="KSO_WM_UNIT_TYPE" val="l_i"/>
  <p:tag name="KSO_WM_UNIT_INDEX" val="1_18"/>
  <p:tag name="KSO_WM_UNIT_ID" val="custom160530_19*l_i*1_18"/>
  <p:tag name="KSO_WM_UNIT_CLEAR" val="1"/>
  <p:tag name="KSO_WM_UNIT_LAYERLEVEL" val="1_1"/>
  <p:tag name="KSO_WM_DIAGRAM_GROUP_CODE" val="l1-2"/>
</p:tagLst>
</file>

<file path=ppt/tags/tag265.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19*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266.xml><?xml version="1.0" encoding="utf-8"?>
<p:tagLst xmlns:p="http://schemas.openxmlformats.org/presentationml/2006/main">
  <p:tag name="MH" val="20151022170950"/>
  <p:tag name="MH_LIBRARY" val="GRAPHIC"/>
  <p:tag name="KSO_WM_TEMPLATE_CATEGORY" val="custom"/>
  <p:tag name="KSO_WM_TEMPLATE_INDEX" val="160530"/>
  <p:tag name="KSO_WM_TAG_VERSION" val="1.0"/>
  <p:tag name="KSO_WM_SLIDE_ID" val="custom160530_19"/>
  <p:tag name="KSO_WM_SLIDE_INDEX" val="19"/>
  <p:tag name="KSO_WM_SLIDE_ITEM_CNT" val="6"/>
  <p:tag name="KSO_WM_SLIDE_LAYOUT" val="a_l"/>
  <p:tag name="KSO_WM_SLIDE_LAYOUT_CNT" val="1_1"/>
  <p:tag name="KSO_WM_SLIDE_TYPE" val="text"/>
  <p:tag name="KSO_WM_BEAUTIFY_FLAG" val="#wm#"/>
  <p:tag name="KSO_WM_SLIDE_POSITION" val="66*160"/>
  <p:tag name="KSO_WM_SLIDE_SIZE" val="828*303"/>
  <p:tag name="KSO_WM_DIAGRAM_GROUP_CODE" val="l1-2"/>
</p:tagLst>
</file>

<file path=ppt/tags/tag267.xml><?xml version="1.0" encoding="utf-8"?>
<p:tagLst xmlns:p="http://schemas.openxmlformats.org/presentationml/2006/main">
  <p:tag name="KSO_WM_TAG_VERSION" val="1.0"/>
  <p:tag name="KSO_WM_BEAUTIFY_FLAG" val="#wm#"/>
  <p:tag name="KSO_WM_UNIT_TYPE" val="i"/>
  <p:tag name="KSO_WM_UNIT_ID" val="custom160530_20*i*0"/>
  <p:tag name="KSO_WM_TEMPLATE_CATEGORY" val="custom"/>
  <p:tag name="KSO_WM_TEMPLATE_INDEX" val="160530"/>
  <p:tag name="KSO_WM_UNIT_INDEX" val="0"/>
</p:tagLst>
</file>

<file path=ppt/tags/tag268.xml><?xml version="1.0" encoding="utf-8"?>
<p:tagLst xmlns:p="http://schemas.openxmlformats.org/presentationml/2006/main">
  <p:tag name="KSO_WM_TAG_VERSION" val="1.0"/>
  <p:tag name="KSO_WM_BEAUTIFY_FLAG" val="#wm#"/>
  <p:tag name="KSO_WM_TEMPLATE_CATEGORY" val="custom"/>
  <p:tag name="KSO_WM_TEMPLATE_INDEX" val="160530"/>
  <p:tag name="MH" val="20151022182159"/>
  <p:tag name="MH_LIBRARY" val="GRAPHIC"/>
  <p:tag name="MH_TYPE" val="Picture"/>
  <p:tag name="MH_ORDER" val="1"/>
  <p:tag name="KSO_WM_UNIT_TYPE" val="d"/>
  <p:tag name="KSO_WM_UNIT_INDEX" val="1"/>
  <p:tag name="KSO_WM_UNIT_ID" val="custom160530_20*d*1"/>
  <p:tag name="KSO_WM_UNIT_CLEAR" val="0"/>
  <p:tag name="KSO_WM_UNIT_LAYERLEVEL" val="1"/>
  <p:tag name="KSO_WM_UNIT_VALUE" val="827*825"/>
  <p:tag name="KSO_WM_UNIT_HIGHLIGHT" val="0"/>
  <p:tag name="KSO_WM_UNIT_COMPATIBLE" val="0"/>
</p:tagLst>
</file>

<file path=ppt/tags/tag269.xml><?xml version="1.0" encoding="utf-8"?>
<p:tagLst xmlns:p="http://schemas.openxmlformats.org/presentationml/2006/main">
  <p:tag name="KSO_WM_TAG_VERSION" val="1.0"/>
  <p:tag name="KSO_WM_BEAUTIFY_FLAG" val="#wm#"/>
  <p:tag name="KSO_WM_TEMPLATE_CATEGORY" val="custom"/>
  <p:tag name="KSO_WM_TEMPLATE_INDEX" val="160530"/>
  <p:tag name="MH" val="20151022182159"/>
  <p:tag name="MH_LIBRARY" val="GRAPHIC"/>
  <p:tag name="MH_TYPE" val="Picture"/>
  <p:tag name="MH_ORDER" val="2"/>
  <p:tag name="KSO_WM_UNIT_TYPE" val="d"/>
  <p:tag name="KSO_WM_UNIT_INDEX" val="2"/>
  <p:tag name="KSO_WM_UNIT_ID" val="custom160530_20*d*2"/>
  <p:tag name="KSO_WM_UNIT_CLEAR" val="0"/>
  <p:tag name="KSO_WM_UNIT_LAYERLEVEL" val="1"/>
  <p:tag name="KSO_WM_UNIT_VALUE" val="827*825"/>
  <p:tag name="KSO_WM_UNIT_HIGHLIGHT" val="0"/>
  <p:tag name="KSO_WM_UNIT_COMPATIBLE" val="0"/>
</p:tagLst>
</file>

<file path=ppt/tags/tag27.xml><?xml version="1.0" encoding="utf-8"?>
<p:tagLst xmlns:p="http://schemas.openxmlformats.org/presentationml/2006/main">
  <p:tag name="KSO_WM_TEMPLATE_CATEGORY" val="custom"/>
  <p:tag name="KSO_WM_TEMPLATE_INDEX" val="160530"/>
  <p:tag name="KSO_WM_TAG_VERSION" val="1.0"/>
  <p:tag name="KSO_WM_SLIDE_ID" val="custom160530_4"/>
  <p:tag name="KSO_WM_SLIDE_INDEX" val="4"/>
  <p:tag name="KSO_WM_SLIDE_ITEM_CNT" val="2"/>
  <p:tag name="KSO_WM_SLIDE_LAYOUT" val="f_d_a"/>
  <p:tag name="KSO_WM_SLIDE_LAYOUT_CNT" val="1_1_1"/>
  <p:tag name="KSO_WM_SLIDE_TYPE" val="text"/>
  <p:tag name="KSO_WM_BEAUTIFY_FLAG" val="#wm#"/>
  <p:tag name="KSO_WM_SLIDE_POSITION" val="66*36"/>
  <p:tag name="KSO_WM_SLIDE_SIZE" val="828*426"/>
</p:tagLst>
</file>

<file path=ppt/tags/tag270.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20*f*1"/>
  <p:tag name="KSO_WM_UNIT_CLEAR" val="1"/>
  <p:tag name="KSO_WM_UNIT_LAYERLEVEL" val="1"/>
  <p:tag name="KSO_WM_UNIT_VALUE" val="92"/>
  <p:tag name="KSO_WM_UNIT_HIGHLIGHT" val="0"/>
  <p:tag name="KSO_WM_UNIT_COMPATIBLE" val="0"/>
  <p:tag name="KSO_WM_UNIT_PRESET_TEXT_INDEX" val="4"/>
  <p:tag name="KSO_WM_UNIT_PRESET_TEXT_LEN" val="114"/>
</p:tagLst>
</file>

<file path=ppt/tags/tag271.xml><?xml version="1.0" encoding="utf-8"?>
<p:tagLst xmlns:p="http://schemas.openxmlformats.org/presentationml/2006/main">
  <p:tag name="MH" val="20151022173548"/>
  <p:tag name="MH_LIBRARY" val="GRAPHIC"/>
  <p:tag name="MH_TYPE" val="Other"/>
  <p:tag name="MH_ORDER" val="1"/>
  <p:tag name="KSO_WM_TAG_VERSION" val="1.0"/>
  <p:tag name="KSO_WM_BEAUTIFY_FLAG" val="#wm#"/>
  <p:tag name="KSO_WM_UNIT_TYPE" val="i"/>
  <p:tag name="KSO_WM_UNIT_ID" val="custom160530_20*i*6"/>
  <p:tag name="KSO_WM_TEMPLATE_CATEGORY" val="custom"/>
  <p:tag name="KSO_WM_TEMPLATE_INDEX" val="160530"/>
  <p:tag name="KSO_WM_UNIT_INDEX" val="6"/>
</p:tagLst>
</file>

<file path=ppt/tags/tag272.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20*a*1"/>
  <p:tag name="KSO_WM_UNIT_CLEAR" val="1"/>
  <p:tag name="KSO_WM_UNIT_LAYERLEVEL" val="1"/>
  <p:tag name="KSO_WM_UNIT_VALUE" val="42"/>
  <p:tag name="KSO_WM_UNIT_ISCONTENTSTITLE" val="0"/>
  <p:tag name="KSO_WM_UNIT_HIGHLIGHT" val="0"/>
  <p:tag name="KSO_WM_UNIT_COMPATIBLE" val="0"/>
  <p:tag name="KSO_WM_UNIT_PRESET_TEXT_INDEX" val="3"/>
  <p:tag name="KSO_WM_UNIT_PRESET_TEXT_LEN" val="17"/>
</p:tagLst>
</file>

<file path=ppt/tags/tag273.xml><?xml version="1.0" encoding="utf-8"?>
<p:tagLst xmlns:p="http://schemas.openxmlformats.org/presentationml/2006/main">
  <p:tag name="MH_TYPE" val="#NeiR#"/>
  <p:tag name="MH_NUMBER" val="2"/>
  <p:tag name="MH_CATEGORY" val="#TuWHP#"/>
  <p:tag name="MH_LAYOUT" val="SubTitleText"/>
  <p:tag name="MH" val="20151022182159"/>
  <p:tag name="MH_LIBRARY" val="GRAPHIC"/>
  <p:tag name="KSO_WM_TEMPLATE_CATEGORY" val="custom"/>
  <p:tag name="KSO_WM_TEMPLATE_INDEX" val="160530"/>
  <p:tag name="KSO_WM_TAG_VERSION" val="1.0"/>
  <p:tag name="KSO_WM_SLIDE_ID" val="custom160530_20"/>
  <p:tag name="KSO_WM_SLIDE_INDEX" val="20"/>
  <p:tag name="KSO_WM_SLIDE_ITEM_CNT" val="3"/>
  <p:tag name="KSO_WM_SLIDE_LAYOUT" val="a_f_d"/>
  <p:tag name="KSO_WM_SLIDE_LAYOUT_CNT" val="1_1_2"/>
  <p:tag name="KSO_WM_SLIDE_TYPE" val="text"/>
  <p:tag name="KSO_WM_BEAUTIFY_FLAG" val="#wm#"/>
  <p:tag name="KSO_WM_SLIDE_POSITION" val="52*159"/>
  <p:tag name="KSO_WM_SLIDE_SIZE" val="842*353"/>
</p:tagLst>
</file>

<file path=ppt/tags/tag274.xml><?xml version="1.0" encoding="utf-8"?>
<p:tagLst xmlns:p="http://schemas.openxmlformats.org/presentationml/2006/main">
  <p:tag name="KSO_WM_TAG_VERSION" val="1.0"/>
  <p:tag name="KSO_WM_BEAUTIFY_FLAG" val="#wm#"/>
  <p:tag name="KSO_WM_UNIT_TYPE" val="i"/>
  <p:tag name="KSO_WM_UNIT_ID" val="custom160530_21*i*0"/>
  <p:tag name="KSO_WM_TEMPLATE_CATEGORY" val="custom"/>
  <p:tag name="KSO_WM_TEMPLATE_INDEX" val="160530"/>
  <p:tag name="KSO_WM_UNIT_INDEX" val="0"/>
</p:tagLst>
</file>

<file path=ppt/tags/tag275.xml><?xml version="1.0" encoding="utf-8"?>
<p:tagLst xmlns:p="http://schemas.openxmlformats.org/presentationml/2006/main">
  <p:tag name="KSO_WM_TAG_VERSION" val="1.0"/>
  <p:tag name="KSO_WM_BEAUTIFY_FLAG" val="#wm#"/>
  <p:tag name="KSO_WM_TEMPLATE_CATEGORY" val="custom"/>
  <p:tag name="KSO_WM_TEMPLATE_INDEX" val="160530"/>
  <p:tag name="KSO_WM_UNIT_TYPE" val="d"/>
  <p:tag name="KSO_WM_UNIT_INDEX" val="1"/>
  <p:tag name="KSO_WM_UNIT_ID" val="custom160530_21*d*1"/>
  <p:tag name="KSO_WM_UNIT_CLEAR" val="0"/>
  <p:tag name="KSO_WM_UNIT_LAYERLEVEL" val="1"/>
  <p:tag name="KSO_WM_UNIT_VALUE" val="522*590"/>
  <p:tag name="KSO_WM_UNIT_HIGHLIGHT" val="0"/>
  <p:tag name="KSO_WM_UNIT_COMPATIBLE" val="0"/>
</p:tagLst>
</file>

<file path=ppt/tags/tag276.xml><?xml version="1.0" encoding="utf-8"?>
<p:tagLst xmlns:p="http://schemas.openxmlformats.org/presentationml/2006/main">
  <p:tag name="KSO_WM_TAG_VERSION" val="1.0"/>
  <p:tag name="KSO_WM_BEAUTIFY_FLAG" val="#wm#"/>
  <p:tag name="KSO_WM_TEMPLATE_CATEGORY" val="custom"/>
  <p:tag name="KSO_WM_TEMPLATE_INDEX" val="160530"/>
  <p:tag name="KSO_WM_UNIT_TYPE" val="d"/>
  <p:tag name="KSO_WM_UNIT_INDEX" val="2"/>
  <p:tag name="KSO_WM_UNIT_ID" val="custom160530_21*d*2"/>
  <p:tag name="KSO_WM_UNIT_CLEAR" val="0"/>
  <p:tag name="KSO_WM_UNIT_LAYERLEVEL" val="1"/>
  <p:tag name="KSO_WM_UNIT_VALUE" val="522*579"/>
  <p:tag name="KSO_WM_UNIT_HIGHLIGHT" val="0"/>
  <p:tag name="KSO_WM_UNIT_COMPATIBLE" val="0"/>
</p:tagLst>
</file>

<file path=ppt/tags/tag277.xml><?xml version="1.0" encoding="utf-8"?>
<p:tagLst xmlns:p="http://schemas.openxmlformats.org/presentationml/2006/main">
  <p:tag name="KSO_WM_TAG_VERSION" val="1.0"/>
  <p:tag name="KSO_WM_BEAUTIFY_FLAG" val="#wm#"/>
  <p:tag name="KSO_WM_TEMPLATE_CATEGORY" val="custom"/>
  <p:tag name="KSO_WM_TEMPLATE_INDEX" val="160530"/>
  <p:tag name="KSO_WM_UNIT_TYPE" val="d"/>
  <p:tag name="KSO_WM_UNIT_INDEX" val="3"/>
  <p:tag name="KSO_WM_UNIT_ID" val="custom160530_21*d*3"/>
  <p:tag name="KSO_WM_UNIT_CLEAR" val="0"/>
  <p:tag name="KSO_WM_UNIT_LAYERLEVEL" val="1"/>
  <p:tag name="KSO_WM_UNIT_VALUE" val="514*590"/>
  <p:tag name="KSO_WM_UNIT_HIGHLIGHT" val="0"/>
  <p:tag name="KSO_WM_UNIT_COMPATIBLE" val="0"/>
</p:tagLst>
</file>

<file path=ppt/tags/tag278.xml><?xml version="1.0" encoding="utf-8"?>
<p:tagLst xmlns:p="http://schemas.openxmlformats.org/presentationml/2006/main">
  <p:tag name="KSO_WM_TAG_VERSION" val="1.0"/>
  <p:tag name="KSO_WM_BEAUTIFY_FLAG" val="#wm#"/>
  <p:tag name="KSO_WM_TEMPLATE_CATEGORY" val="custom"/>
  <p:tag name="KSO_WM_TEMPLATE_INDEX" val="160530"/>
  <p:tag name="KSO_WM_UNIT_TYPE" val="d"/>
  <p:tag name="KSO_WM_UNIT_INDEX" val="4"/>
  <p:tag name="KSO_WM_UNIT_ID" val="custom160530_21*d*4"/>
  <p:tag name="KSO_WM_UNIT_CLEAR" val="0"/>
  <p:tag name="KSO_WM_UNIT_LAYERLEVEL" val="1"/>
  <p:tag name="KSO_WM_UNIT_VALUE" val="522*579"/>
  <p:tag name="KSO_WM_UNIT_HIGHLIGHT" val="0"/>
  <p:tag name="KSO_WM_UNIT_COMPATIBLE" val="0"/>
</p:tagLst>
</file>

<file path=ppt/tags/tag279.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21*f*1"/>
  <p:tag name="KSO_WM_UNIT_CLEAR" val="1"/>
  <p:tag name="KSO_WM_UNIT_LAYERLEVEL" val="1"/>
  <p:tag name="KSO_WM_UNIT_VALUE" val="86"/>
  <p:tag name="KSO_WM_UNIT_HIGHLIGHT" val="0"/>
  <p:tag name="KSO_WM_UNIT_COMPATIBLE" val="0"/>
  <p:tag name="KSO_WM_UNIT_PRESET_TEXT_INDEX" val="4"/>
  <p:tag name="KSO_WM_UNIT_PRESET_TEXT_LEN" val="114"/>
</p:tagLst>
</file>

<file path=ppt/tags/tag28.xml><?xml version="1.0" encoding="utf-8"?>
<p:tagLst xmlns:p="http://schemas.openxmlformats.org/presentationml/2006/main">
  <p:tag name="KSO_WM_TAG_VERSION" val="1.0"/>
  <p:tag name="KSO_WM_BEAUTIFY_FLAG" val="#wm#"/>
  <p:tag name="KSO_WM_TEMPLATE_CATEGORY" val="custom"/>
  <p:tag name="KSO_WM_TEMPLATE_INDEX" val="160530"/>
  <p:tag name="KSO_WM_UNIT_TYPE" val="d"/>
  <p:tag name="KSO_WM_UNIT_INDEX" val="1"/>
  <p:tag name="KSO_WM_UNIT_ID" val="custom160530_5*d*1"/>
  <p:tag name="KSO_WM_UNIT_CLEAR" val="0"/>
  <p:tag name="KSO_WM_UNIT_LAYERLEVEL" val="1"/>
  <p:tag name="KSO_WM_UNIT_VALUE" val="1261*2521"/>
  <p:tag name="KSO_WM_UNIT_HIGHLIGHT" val="0"/>
  <p:tag name="KSO_WM_UNIT_COMPATIBLE" val="0"/>
</p:tagLst>
</file>

<file path=ppt/tags/tag280.xml><?xml version="1.0" encoding="utf-8"?>
<p:tagLst xmlns:p="http://schemas.openxmlformats.org/presentationml/2006/main">
  <p:tag name="MH" val="20151022173548"/>
  <p:tag name="MH_LIBRARY" val="GRAPHIC"/>
  <p:tag name="MH_TYPE" val="Other"/>
  <p:tag name="MH_ORDER" val="1"/>
  <p:tag name="KSO_WM_TAG_VERSION" val="1.0"/>
  <p:tag name="KSO_WM_BEAUTIFY_FLAG" val="#wm#"/>
  <p:tag name="KSO_WM_UNIT_TYPE" val="i"/>
  <p:tag name="KSO_WM_UNIT_ID" val="custom160530_21*i*10"/>
  <p:tag name="KSO_WM_TEMPLATE_CATEGORY" val="custom"/>
  <p:tag name="KSO_WM_TEMPLATE_INDEX" val="160530"/>
  <p:tag name="KSO_WM_UNIT_INDEX" val="10"/>
</p:tagLst>
</file>

<file path=ppt/tags/tag281.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21*a*1"/>
  <p:tag name="KSO_WM_UNIT_CLEAR" val="1"/>
  <p:tag name="KSO_WM_UNIT_LAYERLEVEL" val="1"/>
  <p:tag name="KSO_WM_UNIT_VALUE" val="42"/>
  <p:tag name="KSO_WM_UNIT_ISCONTENTSTITLE" val="0"/>
  <p:tag name="KSO_WM_UNIT_HIGHLIGHT" val="0"/>
  <p:tag name="KSO_WM_UNIT_COMPATIBLE" val="0"/>
  <p:tag name="KSO_WM_UNIT_PRESET_TEXT_INDEX" val="3"/>
  <p:tag name="KSO_WM_UNIT_PRESET_TEXT_LEN" val="17"/>
</p:tagLst>
</file>

<file path=ppt/tags/tag282.xml><?xml version="1.0" encoding="utf-8"?>
<p:tagLst xmlns:p="http://schemas.openxmlformats.org/presentationml/2006/main">
  <p:tag name="KSO_WM_TEMPLATE_CATEGORY" val="custom"/>
  <p:tag name="KSO_WM_TEMPLATE_INDEX" val="160530"/>
  <p:tag name="KSO_WM_TAG_VERSION" val="1.0"/>
  <p:tag name="KSO_WM_SLIDE_ID" val="custom160530_21"/>
  <p:tag name="KSO_WM_SLIDE_INDEX" val="21"/>
  <p:tag name="KSO_WM_SLIDE_ITEM_CNT" val="5"/>
  <p:tag name="KSO_WM_SLIDE_LAYOUT" val="a_f_d"/>
  <p:tag name="KSO_WM_SLIDE_LAYOUT_CNT" val="1_1_4"/>
  <p:tag name="KSO_WM_SLIDE_TYPE" val="text"/>
  <p:tag name="KSO_WM_BEAUTIFY_FLAG" val="#wm#"/>
  <p:tag name="KSO_WM_SLIDE_POSITION" val="89*133"/>
  <p:tag name="KSO_WM_SLIDE_SIZE" val="783*374"/>
</p:tagLst>
</file>

<file path=ppt/tags/tag283.xml><?xml version="1.0" encoding="utf-8"?>
<p:tagLst xmlns:p="http://schemas.openxmlformats.org/presentationml/2006/main">
  <p:tag name="KSO_WM_TAG_VERSION" val="1.0"/>
  <p:tag name="KSO_WM_BEAUTIFY_FLAG" val="#wm#"/>
  <p:tag name="KSO_WM_UNIT_TYPE" val="i"/>
  <p:tag name="KSO_WM_UNIT_ID" val="custom160530_22*i*0"/>
  <p:tag name="KSO_WM_TEMPLATE_CATEGORY" val="custom"/>
  <p:tag name="KSO_WM_TEMPLATE_INDEX" val="160530"/>
  <p:tag name="KSO_WM_UNIT_INDEX" val="0"/>
</p:tagLst>
</file>

<file path=ppt/tags/tag284.xml><?xml version="1.0" encoding="utf-8"?>
<p:tagLst xmlns:p="http://schemas.openxmlformats.org/presentationml/2006/main">
  <p:tag name="KSO_WM_TAG_VERSION" val="1.0"/>
  <p:tag name="KSO_WM_BEAUTIFY_FLAG" val="#wm#"/>
  <p:tag name="KSO_WM_TEMPLATE_CATEGORY" val="custom"/>
  <p:tag name="KSO_WM_TEMPLATE_INDEX" val="160530"/>
  <p:tag name="MH" val="20151022173548"/>
  <p:tag name="MH_LIBRARY" val="GRAPHIC"/>
  <p:tag name="MH_TYPE" val="PageTitle"/>
  <p:tag name="MH_ORDER" val="PageTitle"/>
  <p:tag name="KSO_WM_UNIT_TYPE" val="a"/>
  <p:tag name="KSO_WM_UNIT_INDEX" val="1"/>
  <p:tag name="KSO_WM_UNIT_ID" val="custom160530_22*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285.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22*f*1"/>
  <p:tag name="KSO_WM_UNIT_CLEAR" val="1"/>
  <p:tag name="KSO_WM_UNIT_LAYERLEVEL" val="1"/>
  <p:tag name="KSO_WM_UNIT_VALUE" val="416"/>
  <p:tag name="KSO_WM_UNIT_HIGHLIGHT" val="0"/>
  <p:tag name="KSO_WM_UNIT_COMPATIBLE" val="0"/>
  <p:tag name="KSO_WM_UNIT_PRESET_TEXT_INDEX" val="5"/>
  <p:tag name="KSO_WM_UNIT_PRESET_TEXT_LEN" val="232"/>
</p:tagLst>
</file>

<file path=ppt/tags/tag286.xml><?xml version="1.0" encoding="utf-8"?>
<p:tagLst xmlns:p="http://schemas.openxmlformats.org/presentationml/2006/main">
  <p:tag name="MH" val="20151022173548"/>
  <p:tag name="MH_LIBRARY" val="GRAPHIC"/>
  <p:tag name="MH_TYPE" val="Other"/>
  <p:tag name="MH_ORDER" val="1"/>
  <p:tag name="KSO_WM_TAG_VERSION" val="1.0"/>
  <p:tag name="KSO_WM_BEAUTIFY_FLAG" val="#wm#"/>
  <p:tag name="KSO_WM_UNIT_TYPE" val="i"/>
  <p:tag name="KSO_WM_UNIT_ID" val="custom160530_22*i*3"/>
  <p:tag name="KSO_WM_TEMPLATE_CATEGORY" val="custom"/>
  <p:tag name="KSO_WM_TEMPLATE_INDEX" val="160530"/>
  <p:tag name="KSO_WM_UNIT_INDEX" val="3"/>
</p:tagLst>
</file>

<file path=ppt/tags/tag287.xml><?xml version="1.0" encoding="utf-8"?>
<p:tagLst xmlns:p="http://schemas.openxmlformats.org/presentationml/2006/main">
  <p:tag name="MH_TYPE" val="#NeiR#"/>
  <p:tag name="MH_NUMBER" val="1"/>
  <p:tag name="MH_CATEGORY" val="#QiTTB#"/>
  <p:tag name="MH_LAYOUT" val="SubTitleTextDesc"/>
  <p:tag name="MH" val="20151022173548"/>
  <p:tag name="MH_LIBRARY" val="GRAPHIC"/>
  <p:tag name="KSO_WM_TEMPLATE_CATEGORY" val="custom"/>
  <p:tag name="KSO_WM_TEMPLATE_INDEX" val="160530"/>
  <p:tag name="KSO_WM_TAG_VERSION" val="1.0"/>
  <p:tag name="KSO_WM_SLIDE_ID" val="custom160530_22"/>
  <p:tag name="KSO_WM_SLIDE_INDEX" val="22"/>
  <p:tag name="KSO_WM_SLIDE_ITEM_CNT" val="1"/>
  <p:tag name="KSO_WM_SLIDE_LAYOUT" val="a_f"/>
  <p:tag name="KSO_WM_SLIDE_LAYOUT_CNT" val="1_1"/>
  <p:tag name="KSO_WM_SLIDE_TYPE" val="text"/>
  <p:tag name="KSO_WM_BEAUTIFY_FLAG" val="#wm#"/>
  <p:tag name="KSO_WM_SLIDE_POSITION" val="105*144"/>
  <p:tag name="KSO_WM_SLIDE_SIZE" val="788*343"/>
</p:tagLst>
</file>

<file path=ppt/tags/tag288.xml><?xml version="1.0" encoding="utf-8"?>
<p:tagLst xmlns:p="http://schemas.openxmlformats.org/presentationml/2006/main">
  <p:tag name="MH" val="20151022173548"/>
  <p:tag name="MH_LIBRARY" val="GRAPHIC"/>
  <p:tag name="MH_TYPE" val="Other"/>
  <p:tag name="MH_ORDER" val="1"/>
  <p:tag name="KSO_WM_TAG_VERSION" val="1.0"/>
  <p:tag name="KSO_WM_BEAUTIFY_FLAG" val="#wm#"/>
  <p:tag name="KSO_WM_UNIT_TYPE" val="i"/>
  <p:tag name="KSO_WM_UNIT_ID" val="custom160530_23*i*0"/>
  <p:tag name="KSO_WM_TEMPLATE_CATEGORY" val="custom"/>
  <p:tag name="KSO_WM_TEMPLATE_INDEX" val="160530"/>
  <p:tag name="KSO_WM_UNIT_INDEX" val="0"/>
</p:tagLst>
</file>

<file path=ppt/tags/tag289.xml><?xml version="1.0" encoding="utf-8"?>
<p:tagLst xmlns:p="http://schemas.openxmlformats.org/presentationml/2006/main">
  <p:tag name="MH" val="20151022173548"/>
  <p:tag name="MH_LIBRARY" val="GRAPHIC"/>
  <p:tag name="MH_TYPE" val="Other"/>
  <p:tag name="MH_ORDER" val="1"/>
  <p:tag name="KSO_WM_TAG_VERSION" val="1.0"/>
  <p:tag name="KSO_WM_BEAUTIFY_FLAG" val="#wm#"/>
  <p:tag name="KSO_WM_UNIT_TYPE" val="i"/>
  <p:tag name="KSO_WM_UNIT_ID" val="custom160530_23*i*1"/>
  <p:tag name="KSO_WM_TEMPLATE_CATEGORY" val="custom"/>
  <p:tag name="KSO_WM_TEMPLATE_INDEX" val="160530"/>
  <p:tag name="KSO_WM_UNIT_INDEX" val="1"/>
</p:tagLst>
</file>

<file path=ppt/tags/tag29.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290.xml><?xml version="1.0" encoding="utf-8"?>
<p:tagLst xmlns:p="http://schemas.openxmlformats.org/presentationml/2006/main">
  <p:tag name="KSO_WM_TAG_VERSION" val="1.0"/>
  <p:tag name="KSO_WM_BEAUTIFY_FLAG" val="#wm#"/>
  <p:tag name="KSO_WM_UNIT_TYPE" val="i"/>
  <p:tag name="KSO_WM_UNIT_ID" val="custom160530_23*i*2"/>
  <p:tag name="KSO_WM_TEMPLATE_CATEGORY" val="custom"/>
  <p:tag name="KSO_WM_TEMPLATE_INDEX" val="160530"/>
  <p:tag name="KSO_WM_UNIT_INDEX" val="2"/>
</p:tagLst>
</file>

<file path=ppt/tags/tag291.xml><?xml version="1.0" encoding="utf-8"?>
<p:tagLst xmlns:p="http://schemas.openxmlformats.org/presentationml/2006/main">
  <p:tag name="KSO_WM_TAG_VERSION" val="1.0"/>
  <p:tag name="KSO_WM_BEAUTIFY_FLAG" val="#wm#"/>
  <p:tag name="KSO_WM_TEMPLATE_CATEGORY" val="custom"/>
  <p:tag name="KSO_WM_TEMPLATE_INDEX" val="160530"/>
  <p:tag name="MH" val="20151022173548"/>
  <p:tag name="MH_LIBRARY" val="GRAPHIC"/>
  <p:tag name="MH_TYPE" val="PageTitle"/>
  <p:tag name="MH_ORDER" val="PageTitle"/>
  <p:tag name="KSO_WM_UNIT_TYPE" val="a"/>
  <p:tag name="KSO_WM_UNIT_INDEX" val="1"/>
  <p:tag name="KSO_WM_UNIT_ID" val="custom160530_23*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292.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2"/>
  <p:tag name="KSO_WM_UNIT_ID" val="custom160530_23*f*2"/>
  <p:tag name="KSO_WM_UNIT_CLEAR" val="1"/>
  <p:tag name="KSO_WM_UNIT_LAYERLEVEL" val="1"/>
  <p:tag name="KSO_WM_UNIT_VALUE" val="182"/>
  <p:tag name="KSO_WM_UNIT_HIGHLIGHT" val="0"/>
  <p:tag name="KSO_WM_UNIT_COMPATIBLE" val="0"/>
  <p:tag name="KSO_WM_UNIT_PRESET_TEXT_INDEX" val="4"/>
  <p:tag name="KSO_WM_UNIT_PRESET_TEXT_LEN" val="114"/>
</p:tagLst>
</file>

<file path=ppt/tags/tag293.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23*f*1"/>
  <p:tag name="KSO_WM_UNIT_CLEAR" val="1"/>
  <p:tag name="KSO_WM_UNIT_LAYERLEVEL" val="1"/>
  <p:tag name="KSO_WM_UNIT_VALUE" val="182"/>
  <p:tag name="KSO_WM_UNIT_HIGHLIGHT" val="0"/>
  <p:tag name="KSO_WM_UNIT_COMPATIBLE" val="0"/>
  <p:tag name="KSO_WM_UNIT_PRESET_TEXT_INDEX" val="4"/>
  <p:tag name="KSO_WM_UNIT_PRESET_TEXT_LEN" val="114"/>
</p:tagLst>
</file>

<file path=ppt/tags/tag294.xml><?xml version="1.0" encoding="utf-8"?>
<p:tagLst xmlns:p="http://schemas.openxmlformats.org/presentationml/2006/main">
  <p:tag name="MH_TYPE" val="#NeiR#"/>
  <p:tag name="MH_NUMBER" val="1"/>
  <p:tag name="MH_CATEGORY" val="#QiTTB#"/>
  <p:tag name="MH_LAYOUT" val="SubTitleTextDesc"/>
  <p:tag name="MH" val="20151022173548"/>
  <p:tag name="MH_LIBRARY" val="GRAPHIC"/>
  <p:tag name="KSO_WM_TEMPLATE_CATEGORY" val="custom"/>
  <p:tag name="KSO_WM_TEMPLATE_INDEX" val="160530"/>
  <p:tag name="KSO_WM_TAG_VERSION" val="1.0"/>
  <p:tag name="KSO_WM_SLIDE_ID" val="custom160530_23"/>
  <p:tag name="KSO_WM_SLIDE_INDEX" val="23"/>
  <p:tag name="KSO_WM_SLIDE_ITEM_CNT" val="2"/>
  <p:tag name="KSO_WM_SLIDE_LAYOUT" val="a_f"/>
  <p:tag name="KSO_WM_SLIDE_LAYOUT_CNT" val="1_2"/>
  <p:tag name="KSO_WM_SLIDE_TYPE" val="text"/>
  <p:tag name="KSO_WM_BEAUTIFY_FLAG" val="#wm#"/>
  <p:tag name="KSO_WM_SLIDE_POSITION" val="105*144"/>
  <p:tag name="KSO_WM_SLIDE_SIZE" val="789*343"/>
</p:tagLst>
</file>

<file path=ppt/tags/tag295.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1"/>
  <p:tag name="KSO_WM_DIAGRAM_GROUP_CODE" val="m1-1"/>
  <p:tag name="KSO_WM_UNIT_TYPE" val="m_i"/>
  <p:tag name="KSO_WM_UNIT_INDEX" val="1_1"/>
  <p:tag name="KSO_WM_UNIT_ID" val="custom160530_24*m_i*1_1"/>
  <p:tag name="KSO_WM_UNIT_CLEAR" val="1"/>
  <p:tag name="KSO_WM_UNIT_LAYERLEVEL" val="1_1"/>
</p:tagLst>
</file>

<file path=ppt/tags/tag29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1"/>
  <p:tag name="KSO_WM_UNIT_ID" val="custom160530_24*g*1"/>
  <p:tag name="KSO_WM_UNIT_CLEAR" val="1"/>
  <p:tag name="KSO_WM_UNIT_LAYERLEVEL" val="1"/>
  <p:tag name="KSO_WM_UNIT_VALUE" val="12"/>
  <p:tag name="KSO_WM_UNIT_HIGHLIGHT" val="1"/>
  <p:tag name="KSO_WM_UNIT_COMPATIBLE" val="0"/>
  <p:tag name="KSO_WM_UNIT_RELATE_UNITID" val="custom160530_24*m*1"/>
  <p:tag name="KSO_WM_UNIT_PRESET_TEXT" val="2015"/>
</p:tagLst>
</file>

<file path=ppt/tags/tag297.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2"/>
  <p:tag name="KSO_WM_UNIT_ID" val="custom160530_24*g*2"/>
  <p:tag name="KSO_WM_UNIT_CLEAR" val="1"/>
  <p:tag name="KSO_WM_UNIT_LAYERLEVEL" val="1"/>
  <p:tag name="KSO_WM_UNIT_VALUE" val="12"/>
  <p:tag name="KSO_WM_UNIT_HIGHLIGHT" val="1"/>
  <p:tag name="KSO_WM_UNIT_COMPATIBLE" val="0"/>
  <p:tag name="KSO_WM_UNIT_RELATE_UNITID" val="custom160530_24*m*1"/>
  <p:tag name="KSO_WM_UNIT_PRESET_TEXT" val="2017"/>
</p:tagLst>
</file>

<file path=ppt/tags/tag298.xml><?xml version="1.0" encoding="utf-8"?>
<p:tagLst xmlns:p="http://schemas.openxmlformats.org/presentationml/2006/main">
  <p:tag name="KSO_WM_TAG_VERSION" val="1.0"/>
  <p:tag name="KSO_WM_BEAUTIFY_FLAG" val="#wm#"/>
  <p:tag name="KSO_WM_UNIT_TYPE" val="i"/>
  <p:tag name="KSO_WM_UNIT_ID" val="custom160530_24*i*3"/>
  <p:tag name="KSO_WM_TEMPLATE_CATEGORY" val="custom"/>
  <p:tag name="KSO_WM_TEMPLATE_INDEX" val="160530"/>
  <p:tag name="KSO_WM_UNIT_INDEX" val="3"/>
</p:tagLst>
</file>

<file path=ppt/tags/tag299.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2"/>
  <p:tag name="KSO_WM_UNIT_ID" val="custom160530_24*m_i*1_2"/>
  <p:tag name="KSO_WM_UNIT_CLEAR" val="1"/>
  <p:tag name="KSO_WM_UNIT_LAYERLEVEL" val="1_1"/>
</p:tagLst>
</file>

<file path=ppt/tags/tag3.xml><?xml version="1.0" encoding="utf-8"?>
<p:tagLst xmlns:p="http://schemas.openxmlformats.org/presentationml/2006/main">
  <p:tag name="MH" val="20151022170601"/>
  <p:tag name="MH_LIBRARY" val="GRAPHIC"/>
  <p:tag name="MH_ORDER" val="Oval 34"/>
</p:tagLst>
</file>

<file path=ppt/tags/tag30.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300.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1_1"/>
  <p:tag name="KSO_WM_UNIT_ID" val="custom160530_24*m_h_a*1_1_1"/>
  <p:tag name="KSO_WM_UNIT_CLEAR" val="1"/>
  <p:tag name="KSO_WM_UNIT_LAYERLEVEL" val="1_1_1"/>
  <p:tag name="KSO_WM_UNIT_VALUE" val="4"/>
  <p:tag name="KSO_WM_UNIT_HIGHLIGHT" val="0"/>
  <p:tag name="KSO_WM_UNIT_COMPATIBLE" val="0"/>
  <p:tag name="KSO_WM_DIAGRAM_GROUP_CODE" val="m1-1"/>
  <p:tag name="KSO_WM_UNIT_PRESET_TEXT" val="2016"/>
</p:tagLst>
</file>

<file path=ppt/tags/tag301.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1_1"/>
  <p:tag name="KSO_WM_UNIT_ID" val="custom160530_24*m_h_f*1_1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0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24*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303.xml><?xml version="1.0" encoding="utf-8"?>
<p:tagLst xmlns:p="http://schemas.openxmlformats.org/presentationml/2006/main">
  <p:tag name="MH_TYPE" val="#NeiR#"/>
  <p:tag name="MH_NUMBER" val="4"/>
  <p:tag name="MH_CATEGORY" val="#LiuChBZh#"/>
  <p:tag name="MH_LAYOUT" val="SubTitleText"/>
  <p:tag name="MH" val="20151022174423"/>
  <p:tag name="MH_LIBRARY" val="GRAPHIC"/>
  <p:tag name="KSO_WM_TEMPLATE_CATEGORY" val="custom"/>
  <p:tag name="KSO_WM_TEMPLATE_INDEX" val="160530"/>
  <p:tag name="KSO_WM_TAG_VERSION" val="1.0"/>
  <p:tag name="KSO_WM_SLIDE_ID" val="custom160530_24"/>
  <p:tag name="KSO_WM_SLIDE_INDEX" val="24"/>
  <p:tag name="KSO_WM_SLIDE_ITEM_CNT" val="1"/>
  <p:tag name="KSO_WM_SLIDE_LAYOUT" val="a_m_g"/>
  <p:tag name="KSO_WM_SLIDE_LAYOUT_CNT" val="1_1_2"/>
  <p:tag name="KSO_WM_SLIDE_TYPE" val="text"/>
  <p:tag name="KSO_WM_BEAUTIFY_FLAG" val="#wm#"/>
  <p:tag name="KSO_WM_SLIDE_POSITION" val="91*231"/>
  <p:tag name="KSO_WM_SLIDE_SIZE" val="778*191"/>
  <p:tag name="KSO_WM_DIAGRAM_GROUP_CODE" val="m1-1"/>
</p:tagLst>
</file>

<file path=ppt/tags/tag304.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1"/>
  <p:tag name="KSO_WM_DIAGRAM_GROUP_CODE" val="m1-1"/>
  <p:tag name="KSO_WM_UNIT_TYPE" val="m_i"/>
  <p:tag name="KSO_WM_UNIT_INDEX" val="1_1"/>
  <p:tag name="KSO_WM_UNIT_ID" val="custom160530_25*m_i*1_1"/>
  <p:tag name="KSO_WM_UNIT_CLEAR" val="1"/>
  <p:tag name="KSO_WM_UNIT_LAYERLEVEL" val="1_1"/>
</p:tagLst>
</file>

<file path=ppt/tags/tag305.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1"/>
  <p:tag name="KSO_WM_UNIT_ID" val="custom160530_25*g*1"/>
  <p:tag name="KSO_WM_UNIT_CLEAR" val="1"/>
  <p:tag name="KSO_WM_UNIT_LAYERLEVEL" val="1"/>
  <p:tag name="KSO_WM_UNIT_VALUE" val="12"/>
  <p:tag name="KSO_WM_UNIT_HIGHLIGHT" val="1"/>
  <p:tag name="KSO_WM_UNIT_COMPATIBLE" val="0"/>
  <p:tag name="KSO_WM_UNIT_RELATE_UNITID" val="custom160530_25*m*1"/>
  <p:tag name="KSO_WM_UNIT_PRESET_TEXT" val="2015"/>
</p:tagLst>
</file>

<file path=ppt/tags/tag30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2"/>
  <p:tag name="KSO_WM_UNIT_ID" val="custom160530_25*g*2"/>
  <p:tag name="KSO_WM_UNIT_CLEAR" val="1"/>
  <p:tag name="KSO_WM_UNIT_LAYERLEVEL" val="1"/>
  <p:tag name="KSO_WM_UNIT_VALUE" val="12"/>
  <p:tag name="KSO_WM_UNIT_HIGHLIGHT" val="1"/>
  <p:tag name="KSO_WM_UNIT_COMPATIBLE" val="0"/>
  <p:tag name="KSO_WM_UNIT_RELATE_UNITID" val="custom160530_25*m*1"/>
  <p:tag name="KSO_WM_UNIT_PRESET_TEXT" val="2018"/>
</p:tagLst>
</file>

<file path=ppt/tags/tag307.xml><?xml version="1.0" encoding="utf-8"?>
<p:tagLst xmlns:p="http://schemas.openxmlformats.org/presentationml/2006/main">
  <p:tag name="KSO_WM_TAG_VERSION" val="1.0"/>
  <p:tag name="KSO_WM_BEAUTIFY_FLAG" val="#wm#"/>
  <p:tag name="KSO_WM_UNIT_TYPE" val="i"/>
  <p:tag name="KSO_WM_UNIT_ID" val="custom160530_25*i*3"/>
  <p:tag name="KSO_WM_TEMPLATE_CATEGORY" val="custom"/>
  <p:tag name="KSO_WM_TEMPLATE_INDEX" val="160530"/>
  <p:tag name="KSO_WM_UNIT_INDEX" val="3"/>
</p:tagLst>
</file>

<file path=ppt/tags/tag308.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2"/>
  <p:tag name="KSO_WM_UNIT_ID" val="custom160530_25*m_i*1_2"/>
  <p:tag name="KSO_WM_UNIT_CLEAR" val="1"/>
  <p:tag name="KSO_WM_UNIT_LAYERLEVEL" val="1_1"/>
</p:tagLst>
</file>

<file path=ppt/tags/tag309.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1_1"/>
  <p:tag name="KSO_WM_UNIT_ID" val="custom160530_25*m_h_a*1_1_1"/>
  <p:tag name="KSO_WM_UNIT_CLEAR" val="1"/>
  <p:tag name="KSO_WM_UNIT_LAYERLEVEL" val="1_1_1"/>
  <p:tag name="KSO_WM_UNIT_VALUE" val="4"/>
  <p:tag name="KSO_WM_UNIT_HIGHLIGHT" val="0"/>
  <p:tag name="KSO_WM_UNIT_COMPATIBLE" val="0"/>
  <p:tag name="KSO_WM_DIAGRAM_GROUP_CODE" val="m1-1"/>
  <p:tag name="KSO_WM_UNIT_PRESET_TEXT" val="2016"/>
</p:tagLst>
</file>

<file path=ppt/tags/tag31.xml><?xml version="1.0" encoding="utf-8"?>
<p:tagLst xmlns:p="http://schemas.openxmlformats.org/presentationml/2006/main">
  <p:tag name="KSO_WM_TEMPLATE_CATEGORY" val="custom"/>
  <p:tag name="KSO_WM_TEMPLATE_INDEX" val="160530"/>
  <p:tag name="KSO_WM_TAG_VERSION" val="1.0"/>
  <p:tag name="KSO_WM_SLIDE_ID" val="custom160530_5"/>
  <p:tag name="KSO_WM_SLIDE_INDEX" val="5"/>
  <p:tag name="KSO_WM_SLIDE_ITEM_CNT" val="2"/>
  <p:tag name="KSO_WM_SLIDE_LAYOUT" val="a_d_f"/>
  <p:tag name="KSO_WM_SLIDE_LAYOUT_CNT" val="1_1_1"/>
  <p:tag name="KSO_WM_SLIDE_TYPE" val="text"/>
  <p:tag name="KSO_WM_BEAUTIFY_FLAG" val="#wm#"/>
  <p:tag name="KSO_WM_SLIDE_POSITION" val="122*101"/>
  <p:tag name="KSO_WM_SLIDE_SIZE" val="715*419"/>
</p:tagLst>
</file>

<file path=ppt/tags/tag310.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1_1"/>
  <p:tag name="KSO_WM_UNIT_ID" val="custom160530_25*m_h_f*1_1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11.xml><?xml version="1.0" encoding="utf-8"?>
<p:tagLst xmlns:p="http://schemas.openxmlformats.org/presentationml/2006/main">
  <p:tag name="KSO_WM_TAG_VERSION" val="1.0"/>
  <p:tag name="KSO_WM_BEAUTIFY_FLAG" val="#wm#"/>
  <p:tag name="KSO_WM_UNIT_TYPE" val="i"/>
  <p:tag name="KSO_WM_UNIT_ID" val="custom160530_25*i*10"/>
  <p:tag name="KSO_WM_TEMPLATE_CATEGORY" val="custom"/>
  <p:tag name="KSO_WM_TEMPLATE_INDEX" val="160530"/>
  <p:tag name="KSO_WM_UNIT_INDEX" val="10"/>
</p:tagLst>
</file>

<file path=ppt/tags/tag312.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3"/>
  <p:tag name="KSO_WM_UNIT_ID" val="custom160530_25*m_i*1_3"/>
  <p:tag name="KSO_WM_UNIT_CLEAR" val="1"/>
  <p:tag name="KSO_WM_UNIT_LAYERLEVEL" val="1_1"/>
</p:tagLst>
</file>

<file path=ppt/tags/tag313.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2_1"/>
  <p:tag name="KSO_WM_UNIT_ID" val="custom160530_25*m_h_a*1_2_1"/>
  <p:tag name="KSO_WM_UNIT_CLEAR" val="1"/>
  <p:tag name="KSO_WM_UNIT_LAYERLEVEL" val="1_1_1"/>
  <p:tag name="KSO_WM_UNIT_VALUE" val="4"/>
  <p:tag name="KSO_WM_UNIT_HIGHLIGHT" val="0"/>
  <p:tag name="KSO_WM_UNIT_COMPATIBLE" val="0"/>
  <p:tag name="KSO_WM_DIAGRAM_GROUP_CODE" val="m1-1"/>
  <p:tag name="KSO_WM_UNIT_PRESET_TEXT" val="2017"/>
</p:tagLst>
</file>

<file path=ppt/tags/tag314.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2_1"/>
  <p:tag name="KSO_WM_UNIT_ID" val="custom160530_25*m_h_f*1_2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15.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25*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316.xml><?xml version="1.0" encoding="utf-8"?>
<p:tagLst xmlns:p="http://schemas.openxmlformats.org/presentationml/2006/main">
  <p:tag name="MH_TYPE" val="#NeiR#"/>
  <p:tag name="MH_NUMBER" val="4"/>
  <p:tag name="MH_CATEGORY" val="#LiuChBZh#"/>
  <p:tag name="MH_LAYOUT" val="SubTitleText"/>
  <p:tag name="MH" val="20151022174423"/>
  <p:tag name="MH_LIBRARY" val="GRAPHIC"/>
  <p:tag name="KSO_WM_TEMPLATE_CATEGORY" val="custom"/>
  <p:tag name="KSO_WM_TEMPLATE_INDEX" val="160530"/>
  <p:tag name="KSO_WM_TAG_VERSION" val="1.0"/>
  <p:tag name="KSO_WM_SLIDE_ID" val="custom160530_25"/>
  <p:tag name="KSO_WM_SLIDE_INDEX" val="25"/>
  <p:tag name="KSO_WM_SLIDE_ITEM_CNT" val="2"/>
  <p:tag name="KSO_WM_SLIDE_LAYOUT" val="a_m_g"/>
  <p:tag name="KSO_WM_SLIDE_LAYOUT_CNT" val="1_1_2"/>
  <p:tag name="KSO_WM_SLIDE_TYPE" val="text"/>
  <p:tag name="KSO_WM_BEAUTIFY_FLAG" val="#wm#"/>
  <p:tag name="KSO_WM_SLIDE_POSITION" val="91*188"/>
  <p:tag name="KSO_WM_SLIDE_SIZE" val="778*234"/>
  <p:tag name="KSO_WM_DIAGRAM_GROUP_CODE" val="m1-1"/>
</p:tagLst>
</file>

<file path=ppt/tags/tag317.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1"/>
  <p:tag name="KSO_WM_DIAGRAM_GROUP_CODE" val="m1-1"/>
  <p:tag name="KSO_WM_UNIT_TYPE" val="m_i"/>
  <p:tag name="KSO_WM_UNIT_INDEX" val="1_1"/>
  <p:tag name="KSO_WM_UNIT_ID" val="custom160530_26*m_i*1_1"/>
  <p:tag name="KSO_WM_UNIT_CLEAR" val="1"/>
  <p:tag name="KSO_WM_UNIT_LAYERLEVEL" val="1_1"/>
</p:tagLst>
</file>

<file path=ppt/tags/tag318.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1"/>
  <p:tag name="KSO_WM_UNIT_ID" val="custom160530_26*g*1"/>
  <p:tag name="KSO_WM_UNIT_CLEAR" val="1"/>
  <p:tag name="KSO_WM_UNIT_LAYERLEVEL" val="1"/>
  <p:tag name="KSO_WM_UNIT_VALUE" val="12"/>
  <p:tag name="KSO_WM_UNIT_HIGHLIGHT" val="1"/>
  <p:tag name="KSO_WM_UNIT_COMPATIBLE" val="0"/>
  <p:tag name="KSO_WM_UNIT_RELATE_UNITID" val="custom160530_26*m*1"/>
  <p:tag name="KSO_WM_UNIT_PRESET_TEXT" val="2015"/>
</p:tagLst>
</file>

<file path=ppt/tags/tag319.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2"/>
  <p:tag name="KSO_WM_UNIT_ID" val="custom160530_26*g*2"/>
  <p:tag name="KSO_WM_UNIT_CLEAR" val="1"/>
  <p:tag name="KSO_WM_UNIT_LAYERLEVEL" val="1"/>
  <p:tag name="KSO_WM_UNIT_VALUE" val="12"/>
  <p:tag name="KSO_WM_UNIT_HIGHLIGHT" val="1"/>
  <p:tag name="KSO_WM_UNIT_COMPATIBLE" val="0"/>
  <p:tag name="KSO_WM_UNIT_RELATE_UNITID" val="custom160530_26*m*1"/>
  <p:tag name="KSO_WM_UNIT_PRESET_TEXT" val="2019"/>
</p:tagLst>
</file>

<file path=ppt/tags/tag32.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6*a*1"/>
  <p:tag name="KSO_WM_UNIT_CLEAR" val="1"/>
  <p:tag name="KSO_WM_UNIT_LAYERLEVEL" val="1"/>
  <p:tag name="KSO_WM_UNIT_ISCONTENTSTITLE" val="1"/>
  <p:tag name="KSO_WM_UNIT_VALUE" val="6"/>
  <p:tag name="KSO_WM_UNIT_HIGHLIGHT" val="0"/>
  <p:tag name="KSO_WM_UNIT_COMPATIBLE" val="0"/>
  <p:tag name="KSO_WM_UNIT_PRESET_TEXT" val="目录"/>
</p:tagLst>
</file>

<file path=ppt/tags/tag320.xml><?xml version="1.0" encoding="utf-8"?>
<p:tagLst xmlns:p="http://schemas.openxmlformats.org/presentationml/2006/main">
  <p:tag name="KSO_WM_TAG_VERSION" val="1.0"/>
  <p:tag name="KSO_WM_BEAUTIFY_FLAG" val="#wm#"/>
  <p:tag name="KSO_WM_UNIT_TYPE" val="i"/>
  <p:tag name="KSO_WM_UNIT_ID" val="custom160530_26*i*3"/>
  <p:tag name="KSO_WM_TEMPLATE_CATEGORY" val="custom"/>
  <p:tag name="KSO_WM_TEMPLATE_INDEX" val="160530"/>
  <p:tag name="KSO_WM_UNIT_INDEX" val="3"/>
</p:tagLst>
</file>

<file path=ppt/tags/tag321.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2"/>
  <p:tag name="KSO_WM_UNIT_ID" val="custom160530_26*m_i*1_2"/>
  <p:tag name="KSO_WM_UNIT_CLEAR" val="1"/>
  <p:tag name="KSO_WM_UNIT_LAYERLEVEL" val="1_1"/>
</p:tagLst>
</file>

<file path=ppt/tags/tag322.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1_1"/>
  <p:tag name="KSO_WM_UNIT_ID" val="custom160530_26*m_h_a*1_1_1"/>
  <p:tag name="KSO_WM_UNIT_CLEAR" val="1"/>
  <p:tag name="KSO_WM_UNIT_LAYERLEVEL" val="1_1_1"/>
  <p:tag name="KSO_WM_UNIT_VALUE" val="4"/>
  <p:tag name="KSO_WM_UNIT_HIGHLIGHT" val="0"/>
  <p:tag name="KSO_WM_UNIT_COMPATIBLE" val="0"/>
  <p:tag name="KSO_WM_DIAGRAM_GROUP_CODE" val="m1-1"/>
  <p:tag name="KSO_WM_UNIT_PRESET_TEXT" val="2016"/>
</p:tagLst>
</file>

<file path=ppt/tags/tag323.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1_1"/>
  <p:tag name="KSO_WM_UNIT_ID" val="custom160530_26*m_h_f*1_1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24.xml><?xml version="1.0" encoding="utf-8"?>
<p:tagLst xmlns:p="http://schemas.openxmlformats.org/presentationml/2006/main">
  <p:tag name="KSO_WM_TAG_VERSION" val="1.0"/>
  <p:tag name="KSO_WM_BEAUTIFY_FLAG" val="#wm#"/>
  <p:tag name="KSO_WM_UNIT_TYPE" val="i"/>
  <p:tag name="KSO_WM_UNIT_ID" val="custom160530_26*i*10"/>
  <p:tag name="KSO_WM_TEMPLATE_CATEGORY" val="custom"/>
  <p:tag name="KSO_WM_TEMPLATE_INDEX" val="160530"/>
  <p:tag name="KSO_WM_UNIT_INDEX" val="10"/>
</p:tagLst>
</file>

<file path=ppt/tags/tag325.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3"/>
  <p:tag name="KSO_WM_UNIT_ID" val="custom160530_26*m_i*1_3"/>
  <p:tag name="KSO_WM_UNIT_CLEAR" val="1"/>
  <p:tag name="KSO_WM_UNIT_LAYERLEVEL" val="1_1"/>
</p:tagLst>
</file>

<file path=ppt/tags/tag32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2_1"/>
  <p:tag name="KSO_WM_UNIT_ID" val="custom160530_26*m_h_a*1_2_1"/>
  <p:tag name="KSO_WM_UNIT_CLEAR" val="1"/>
  <p:tag name="KSO_WM_UNIT_LAYERLEVEL" val="1_1_1"/>
  <p:tag name="KSO_WM_UNIT_VALUE" val="4"/>
  <p:tag name="KSO_WM_UNIT_HIGHLIGHT" val="0"/>
  <p:tag name="KSO_WM_UNIT_COMPATIBLE" val="0"/>
  <p:tag name="KSO_WM_DIAGRAM_GROUP_CODE" val="m1-1"/>
  <p:tag name="KSO_WM_UNIT_PRESET_TEXT" val="2017"/>
</p:tagLst>
</file>

<file path=ppt/tags/tag327.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2_1"/>
  <p:tag name="KSO_WM_UNIT_ID" val="custom160530_26*m_h_f*1_2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28.xml><?xml version="1.0" encoding="utf-8"?>
<p:tagLst xmlns:p="http://schemas.openxmlformats.org/presentationml/2006/main">
  <p:tag name="KSO_WM_TAG_VERSION" val="1.0"/>
  <p:tag name="KSO_WM_BEAUTIFY_FLAG" val="#wm#"/>
  <p:tag name="KSO_WM_UNIT_TYPE" val="i"/>
  <p:tag name="KSO_WM_UNIT_ID" val="custom160530_26*i*17"/>
  <p:tag name="KSO_WM_TEMPLATE_CATEGORY" val="custom"/>
  <p:tag name="KSO_WM_TEMPLATE_INDEX" val="160530"/>
  <p:tag name="KSO_WM_UNIT_INDEX" val="17"/>
</p:tagLst>
</file>

<file path=ppt/tags/tag329.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4"/>
  <p:tag name="KSO_WM_UNIT_ID" val="custom160530_26*m_i*1_4"/>
  <p:tag name="KSO_WM_UNIT_CLEAR" val="1"/>
  <p:tag name="KSO_WM_UNIT_LAYERLEVEL" val="1_1"/>
</p:tagLst>
</file>

<file path=ppt/tags/tag33.xml><?xml version="1.0" encoding="utf-8"?>
<p:tagLst xmlns:p="http://schemas.openxmlformats.org/presentationml/2006/main">
  <p:tag name="KSO_WM_TAG_VERSION" val="1.0"/>
  <p:tag name="KSO_WM_BEAUTIFY_FLAG" val="#wm#"/>
  <p:tag name="KSO_WM_TEMPLATE_CATEGORY" val="custom"/>
  <p:tag name="KSO_WM_TEMPLATE_INDEX" val="160530"/>
  <p:tag name="KSO_WM_UNIT_TYPE" val="b"/>
  <p:tag name="KSO_WM_UNIT_INDEX" val="1"/>
  <p:tag name="KSO_WM_UNIT_ID" val="custom160530_6*b*1"/>
  <p:tag name="KSO_WM_UNIT_CLEAR" val="1"/>
  <p:tag name="KSO_WM_UNIT_LAYERLEVEL" val="1"/>
  <p:tag name="KSO_WM_UNIT_VALUE" val="13"/>
  <p:tag name="KSO_WM_UNIT_ISCONTENTSTITLE" val="0"/>
  <p:tag name="KSO_WM_UNIT_HIGHLIGHT" val="0"/>
  <p:tag name="KSO_WM_UNIT_COMPATIBLE" val="0"/>
  <p:tag name="KSO_WM_UNIT_PRESET_TEXT" val="CONTENTS"/>
</p:tagLst>
</file>

<file path=ppt/tags/tag330.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3_1"/>
  <p:tag name="KSO_WM_UNIT_ID" val="custom160530_26*m_h_a*1_3_1"/>
  <p:tag name="KSO_WM_UNIT_CLEAR" val="1"/>
  <p:tag name="KSO_WM_UNIT_LAYERLEVEL" val="1_1_1"/>
  <p:tag name="KSO_WM_UNIT_VALUE" val="4"/>
  <p:tag name="KSO_WM_UNIT_HIGHLIGHT" val="0"/>
  <p:tag name="KSO_WM_UNIT_COMPATIBLE" val="0"/>
  <p:tag name="KSO_WM_DIAGRAM_GROUP_CODE" val="m1-1"/>
  <p:tag name="KSO_WM_UNIT_PRESET_TEXT" val="2018"/>
</p:tagLst>
</file>

<file path=ppt/tags/tag331.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3_1"/>
  <p:tag name="KSO_WM_UNIT_ID" val="custom160530_26*m_h_f*1_3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32.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26*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333.xml><?xml version="1.0" encoding="utf-8"?>
<p:tagLst xmlns:p="http://schemas.openxmlformats.org/presentationml/2006/main">
  <p:tag name="MH_TYPE" val="#NeiR#"/>
  <p:tag name="MH_NUMBER" val="4"/>
  <p:tag name="MH_CATEGORY" val="#LiuChBZh#"/>
  <p:tag name="MH_LAYOUT" val="SubTitleText"/>
  <p:tag name="MH" val="20151022174423"/>
  <p:tag name="MH_LIBRARY" val="GRAPHIC"/>
  <p:tag name="KSO_WM_TEMPLATE_CATEGORY" val="custom"/>
  <p:tag name="KSO_WM_TEMPLATE_INDEX" val="160530"/>
  <p:tag name="KSO_WM_TAG_VERSION" val="1.0"/>
  <p:tag name="KSO_WM_SLIDE_ID" val="custom160530_26"/>
  <p:tag name="KSO_WM_SLIDE_INDEX" val="26"/>
  <p:tag name="KSO_WM_SLIDE_ITEM_CNT" val="3"/>
  <p:tag name="KSO_WM_SLIDE_LAYOUT" val="a_g_m"/>
  <p:tag name="KSO_WM_SLIDE_LAYOUT_CNT" val="1_2_1"/>
  <p:tag name="KSO_WM_SLIDE_TYPE" val="text"/>
  <p:tag name="KSO_WM_BEAUTIFY_FLAG" val="#wm#"/>
  <p:tag name="KSO_WM_SLIDE_POSITION" val="91*188"/>
  <p:tag name="KSO_WM_SLIDE_SIZE" val="778*234"/>
  <p:tag name="KSO_WM_DIAGRAM_GROUP_CODE" val="m1-1"/>
</p:tagLst>
</file>

<file path=ppt/tags/tag334.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1"/>
  <p:tag name="KSO_WM_DIAGRAM_GROUP_CODE" val="m1-1"/>
  <p:tag name="KSO_WM_UNIT_TYPE" val="m_i"/>
  <p:tag name="KSO_WM_UNIT_INDEX" val="1_1"/>
  <p:tag name="KSO_WM_UNIT_ID" val="custom160530_27*m_i*1_1"/>
  <p:tag name="KSO_WM_UNIT_CLEAR" val="1"/>
  <p:tag name="KSO_WM_UNIT_LAYERLEVEL" val="1_1"/>
</p:tagLst>
</file>

<file path=ppt/tags/tag335.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1"/>
  <p:tag name="KSO_WM_UNIT_ID" val="custom160530_27*g*1"/>
  <p:tag name="KSO_WM_UNIT_CLEAR" val="1"/>
  <p:tag name="KSO_WM_UNIT_LAYERLEVEL" val="1"/>
  <p:tag name="KSO_WM_UNIT_VALUE" val="12"/>
  <p:tag name="KSO_WM_UNIT_HIGHLIGHT" val="1"/>
  <p:tag name="KSO_WM_UNIT_COMPATIBLE" val="0"/>
  <p:tag name="KSO_WM_UNIT_RELATE_UNITID" val="custom160530_27*m*1"/>
  <p:tag name="KSO_WM_UNIT_PRESET_TEXT" val="2015"/>
</p:tagLst>
</file>

<file path=ppt/tags/tag33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2"/>
  <p:tag name="KSO_WM_UNIT_ID" val="custom160530_27*g*2"/>
  <p:tag name="KSO_WM_UNIT_CLEAR" val="1"/>
  <p:tag name="KSO_WM_UNIT_LAYERLEVEL" val="1"/>
  <p:tag name="KSO_WM_UNIT_VALUE" val="12"/>
  <p:tag name="KSO_WM_UNIT_HIGHLIGHT" val="1"/>
  <p:tag name="KSO_WM_UNIT_COMPATIBLE" val="0"/>
  <p:tag name="KSO_WM_UNIT_RELATE_UNITID" val="custom160530_27*m*1"/>
  <p:tag name="KSO_WM_UNIT_PRESET_TEXT" val="2020"/>
</p:tagLst>
</file>

<file path=ppt/tags/tag337.xml><?xml version="1.0" encoding="utf-8"?>
<p:tagLst xmlns:p="http://schemas.openxmlformats.org/presentationml/2006/main">
  <p:tag name="KSO_WM_TAG_VERSION" val="1.0"/>
  <p:tag name="KSO_WM_BEAUTIFY_FLAG" val="#wm#"/>
  <p:tag name="KSO_WM_UNIT_TYPE" val="i"/>
  <p:tag name="KSO_WM_UNIT_ID" val="custom160530_27*i*3"/>
  <p:tag name="KSO_WM_TEMPLATE_CATEGORY" val="custom"/>
  <p:tag name="KSO_WM_TEMPLATE_INDEX" val="160530"/>
  <p:tag name="KSO_WM_UNIT_INDEX" val="3"/>
</p:tagLst>
</file>

<file path=ppt/tags/tag338.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2"/>
  <p:tag name="KSO_WM_UNIT_ID" val="custom160530_27*m_i*1_2"/>
  <p:tag name="KSO_WM_UNIT_CLEAR" val="1"/>
  <p:tag name="KSO_WM_UNIT_LAYERLEVEL" val="1_1"/>
</p:tagLst>
</file>

<file path=ppt/tags/tag339.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1_1"/>
  <p:tag name="KSO_WM_UNIT_ID" val="custom160530_27*m_h_a*1_1_1"/>
  <p:tag name="KSO_WM_UNIT_CLEAR" val="1"/>
  <p:tag name="KSO_WM_UNIT_LAYERLEVEL" val="1_1_1"/>
  <p:tag name="KSO_WM_UNIT_VALUE" val="4"/>
  <p:tag name="KSO_WM_UNIT_HIGHLIGHT" val="0"/>
  <p:tag name="KSO_WM_UNIT_COMPATIBLE" val="0"/>
  <p:tag name="KSO_WM_DIAGRAM_GROUP_CODE" val="m1-1"/>
  <p:tag name="KSO_WM_UNIT_PRESET_TEXT" val="2016"/>
</p:tagLst>
</file>

<file path=ppt/tags/tag34.xml><?xml version="1.0" encoding="utf-8"?>
<p:tagLst xmlns:p="http://schemas.openxmlformats.org/presentationml/2006/main">
  <p:tag name="KSO_WM_TAG_VERSION" val="1.0"/>
  <p:tag name="KSO_WM_BEAUTIFY_FLAG" val="#wm#"/>
  <p:tag name="KSO_WM_UNIT_TYPE" val="i"/>
  <p:tag name="KSO_WM_UNIT_ID" val="custom160530_6*i*2"/>
  <p:tag name="KSO_WM_TEMPLATE_CATEGORY" val="custom"/>
  <p:tag name="KSO_WM_TEMPLATE_INDEX" val="160530"/>
  <p:tag name="KSO_WM_UNIT_INDEX" val="2"/>
</p:tagLst>
</file>

<file path=ppt/tags/tag340.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1_1"/>
  <p:tag name="KSO_WM_UNIT_ID" val="custom160530_27*m_h_f*1_1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41.xml><?xml version="1.0" encoding="utf-8"?>
<p:tagLst xmlns:p="http://schemas.openxmlformats.org/presentationml/2006/main">
  <p:tag name="KSO_WM_TAG_VERSION" val="1.0"/>
  <p:tag name="KSO_WM_BEAUTIFY_FLAG" val="#wm#"/>
  <p:tag name="KSO_WM_UNIT_TYPE" val="i"/>
  <p:tag name="KSO_WM_UNIT_ID" val="custom160530_27*i*10"/>
  <p:tag name="KSO_WM_TEMPLATE_CATEGORY" val="custom"/>
  <p:tag name="KSO_WM_TEMPLATE_INDEX" val="160530"/>
  <p:tag name="KSO_WM_UNIT_INDEX" val="10"/>
</p:tagLst>
</file>

<file path=ppt/tags/tag342.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3"/>
  <p:tag name="KSO_WM_UNIT_ID" val="custom160530_27*m_i*1_3"/>
  <p:tag name="KSO_WM_UNIT_CLEAR" val="1"/>
  <p:tag name="KSO_WM_UNIT_LAYERLEVEL" val="1_1"/>
</p:tagLst>
</file>

<file path=ppt/tags/tag343.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2_1"/>
  <p:tag name="KSO_WM_UNIT_ID" val="custom160530_27*m_h_a*1_2_1"/>
  <p:tag name="KSO_WM_UNIT_CLEAR" val="1"/>
  <p:tag name="KSO_WM_UNIT_LAYERLEVEL" val="1_1_1"/>
  <p:tag name="KSO_WM_UNIT_VALUE" val="4"/>
  <p:tag name="KSO_WM_UNIT_HIGHLIGHT" val="0"/>
  <p:tag name="KSO_WM_UNIT_COMPATIBLE" val="0"/>
  <p:tag name="KSO_WM_DIAGRAM_GROUP_CODE" val="m1-1"/>
  <p:tag name="KSO_WM_UNIT_PRESET_TEXT" val="2017"/>
</p:tagLst>
</file>

<file path=ppt/tags/tag344.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2_1"/>
  <p:tag name="KSO_WM_UNIT_ID" val="custom160530_27*m_h_f*1_2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45.xml><?xml version="1.0" encoding="utf-8"?>
<p:tagLst xmlns:p="http://schemas.openxmlformats.org/presentationml/2006/main">
  <p:tag name="KSO_WM_TAG_VERSION" val="1.0"/>
  <p:tag name="KSO_WM_BEAUTIFY_FLAG" val="#wm#"/>
  <p:tag name="KSO_WM_UNIT_TYPE" val="i"/>
  <p:tag name="KSO_WM_UNIT_ID" val="custom160530_27*i*17"/>
  <p:tag name="KSO_WM_TEMPLATE_CATEGORY" val="custom"/>
  <p:tag name="KSO_WM_TEMPLATE_INDEX" val="160530"/>
  <p:tag name="KSO_WM_UNIT_INDEX" val="17"/>
</p:tagLst>
</file>

<file path=ppt/tags/tag34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4"/>
  <p:tag name="KSO_WM_UNIT_ID" val="custom160530_27*m_i*1_4"/>
  <p:tag name="KSO_WM_UNIT_CLEAR" val="1"/>
  <p:tag name="KSO_WM_UNIT_LAYERLEVEL" val="1_1"/>
</p:tagLst>
</file>

<file path=ppt/tags/tag347.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3_1"/>
  <p:tag name="KSO_WM_UNIT_ID" val="custom160530_27*m_h_a*1_3_1"/>
  <p:tag name="KSO_WM_UNIT_CLEAR" val="1"/>
  <p:tag name="KSO_WM_UNIT_LAYERLEVEL" val="1_1_1"/>
  <p:tag name="KSO_WM_UNIT_VALUE" val="4"/>
  <p:tag name="KSO_WM_UNIT_HIGHLIGHT" val="0"/>
  <p:tag name="KSO_WM_UNIT_COMPATIBLE" val="0"/>
  <p:tag name="KSO_WM_DIAGRAM_GROUP_CODE" val="m1-1"/>
  <p:tag name="KSO_WM_UNIT_PRESET_TEXT" val="2018"/>
</p:tagLst>
</file>

<file path=ppt/tags/tag348.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3_1"/>
  <p:tag name="KSO_WM_UNIT_ID" val="custom160530_27*m_h_f*1_3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49.xml><?xml version="1.0" encoding="utf-8"?>
<p:tagLst xmlns:p="http://schemas.openxmlformats.org/presentationml/2006/main">
  <p:tag name="KSO_WM_TAG_VERSION" val="1.0"/>
  <p:tag name="KSO_WM_BEAUTIFY_FLAG" val="#wm#"/>
  <p:tag name="KSO_WM_UNIT_TYPE" val="i"/>
  <p:tag name="KSO_WM_UNIT_ID" val="custom160530_27*i*24"/>
  <p:tag name="KSO_WM_TEMPLATE_CATEGORY" val="custom"/>
  <p:tag name="KSO_WM_TEMPLATE_INDEX" val="160530"/>
  <p:tag name="KSO_WM_UNIT_INDEX" val="24"/>
</p:tagLst>
</file>

<file path=ppt/tags/tag35.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1"/>
  <p:tag name="KSO_WM_UNIT_ID" val="custom160530_6*l_i*1_1"/>
  <p:tag name="KSO_WM_UNIT_CLEAR" val="1"/>
  <p:tag name="KSO_WM_UNIT_LAYERLEVEL" val="1_1"/>
  <p:tag name="KSO_WM_DIAGRAM_GROUP_CODE" val="l1-1"/>
</p:tagLst>
</file>

<file path=ppt/tags/tag350.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5"/>
  <p:tag name="KSO_WM_UNIT_ID" val="custom160530_27*m_i*1_5"/>
  <p:tag name="KSO_WM_UNIT_CLEAR" val="1"/>
  <p:tag name="KSO_WM_UNIT_LAYERLEVEL" val="1_1"/>
</p:tagLst>
</file>

<file path=ppt/tags/tag351.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4_1"/>
  <p:tag name="KSO_WM_UNIT_ID" val="custom160530_27*m_h_a*1_4_1"/>
  <p:tag name="KSO_WM_UNIT_CLEAR" val="1"/>
  <p:tag name="KSO_WM_UNIT_LAYERLEVEL" val="1_1_1"/>
  <p:tag name="KSO_WM_UNIT_VALUE" val="4"/>
  <p:tag name="KSO_WM_UNIT_HIGHLIGHT" val="0"/>
  <p:tag name="KSO_WM_UNIT_COMPATIBLE" val="0"/>
  <p:tag name="KSO_WM_DIAGRAM_GROUP_CODE" val="m1-1"/>
  <p:tag name="KSO_WM_UNIT_PRESET_TEXT" val="2019"/>
</p:tagLst>
</file>

<file path=ppt/tags/tag352.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4_1"/>
  <p:tag name="KSO_WM_UNIT_ID" val="custom160530_27*m_h_f*1_4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53.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27*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354.xml><?xml version="1.0" encoding="utf-8"?>
<p:tagLst xmlns:p="http://schemas.openxmlformats.org/presentationml/2006/main">
  <p:tag name="MH_TYPE" val="#NeiR#"/>
  <p:tag name="MH_NUMBER" val="4"/>
  <p:tag name="MH_CATEGORY" val="#LiuChBZh#"/>
  <p:tag name="MH_LAYOUT" val="SubTitleText"/>
  <p:tag name="MH" val="20151022174423"/>
  <p:tag name="MH_LIBRARY" val="GRAPHIC"/>
  <p:tag name="KSO_WM_TEMPLATE_CATEGORY" val="custom"/>
  <p:tag name="KSO_WM_TEMPLATE_INDEX" val="160530"/>
  <p:tag name="KSO_WM_TAG_VERSION" val="1.0"/>
  <p:tag name="KSO_WM_SLIDE_ID" val="custom160530_27"/>
  <p:tag name="KSO_WM_SLIDE_INDEX" val="27"/>
  <p:tag name="KSO_WM_SLIDE_ITEM_CNT" val="4"/>
  <p:tag name="KSO_WM_SLIDE_LAYOUT" val="a_g_m"/>
  <p:tag name="KSO_WM_SLIDE_LAYOUT_CNT" val="1_2_1"/>
  <p:tag name="KSO_WM_SLIDE_TYPE" val="text"/>
  <p:tag name="KSO_WM_BEAUTIFY_FLAG" val="#wm#"/>
  <p:tag name="KSO_WM_SLIDE_POSITION" val="91*188"/>
  <p:tag name="KSO_WM_SLIDE_SIZE" val="778*234"/>
  <p:tag name="KSO_WM_DIAGRAM_GROUP_CODE" val="m1-1"/>
</p:tagLst>
</file>

<file path=ppt/tags/tag355.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1"/>
  <p:tag name="KSO_WM_DIAGRAM_GROUP_CODE" val="m1-1"/>
  <p:tag name="KSO_WM_UNIT_TYPE" val="m_i"/>
  <p:tag name="KSO_WM_UNIT_INDEX" val="1_1"/>
  <p:tag name="KSO_WM_UNIT_ID" val="custom160530_28*m_i*1_1"/>
  <p:tag name="KSO_WM_UNIT_CLEAR" val="1"/>
  <p:tag name="KSO_WM_UNIT_LAYERLEVEL" val="1_1"/>
</p:tagLst>
</file>

<file path=ppt/tags/tag35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1"/>
  <p:tag name="KSO_WM_UNIT_ID" val="custom160530_28*g*1"/>
  <p:tag name="KSO_WM_UNIT_CLEAR" val="1"/>
  <p:tag name="KSO_WM_UNIT_LAYERLEVEL" val="1"/>
  <p:tag name="KSO_WM_UNIT_VALUE" val="12"/>
  <p:tag name="KSO_WM_UNIT_HIGHLIGHT" val="1"/>
  <p:tag name="KSO_WM_UNIT_COMPATIBLE" val="0"/>
  <p:tag name="KSO_WM_UNIT_RELATE_UNITID" val="custom160530_28*m*1"/>
  <p:tag name="KSO_WM_UNIT_PRESET_TEXT" val="2015"/>
</p:tagLst>
</file>

<file path=ppt/tags/tag357.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2"/>
  <p:tag name="KSO_WM_UNIT_ID" val="custom160530_28*g*2"/>
  <p:tag name="KSO_WM_UNIT_CLEAR" val="1"/>
  <p:tag name="KSO_WM_UNIT_LAYERLEVEL" val="1"/>
  <p:tag name="KSO_WM_UNIT_VALUE" val="12"/>
  <p:tag name="KSO_WM_UNIT_HIGHLIGHT" val="1"/>
  <p:tag name="KSO_WM_UNIT_COMPATIBLE" val="0"/>
  <p:tag name="KSO_WM_UNIT_RELATE_UNITID" val="custom160530_28*m*1"/>
  <p:tag name="KSO_WM_UNIT_PRESET_TEXT" val="2021"/>
</p:tagLst>
</file>

<file path=ppt/tags/tag358.xml><?xml version="1.0" encoding="utf-8"?>
<p:tagLst xmlns:p="http://schemas.openxmlformats.org/presentationml/2006/main">
  <p:tag name="KSO_WM_TAG_VERSION" val="1.0"/>
  <p:tag name="KSO_WM_BEAUTIFY_FLAG" val="#wm#"/>
  <p:tag name="KSO_WM_UNIT_TYPE" val="i"/>
  <p:tag name="KSO_WM_UNIT_ID" val="custom160530_28*i*3"/>
  <p:tag name="KSO_WM_TEMPLATE_CATEGORY" val="custom"/>
  <p:tag name="KSO_WM_TEMPLATE_INDEX" val="160530"/>
  <p:tag name="KSO_WM_UNIT_INDEX" val="3"/>
</p:tagLst>
</file>

<file path=ppt/tags/tag359.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2"/>
  <p:tag name="KSO_WM_UNIT_ID" val="custom160530_28*m_i*1_2"/>
  <p:tag name="KSO_WM_UNIT_CLEAR" val="1"/>
  <p:tag name="KSO_WM_UNIT_LAYERLEVEL" val="1_1"/>
</p:tagLst>
</file>

<file path=ppt/tags/tag36.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1_1"/>
  <p:tag name="KSO_WM_UNIT_ID" val="custom160530_6*l_h_f*1_1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360.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1_1"/>
  <p:tag name="KSO_WM_UNIT_ID" val="custom160530_28*m_h_a*1_1_1"/>
  <p:tag name="KSO_WM_UNIT_CLEAR" val="1"/>
  <p:tag name="KSO_WM_UNIT_LAYERLEVEL" val="1_1_1"/>
  <p:tag name="KSO_WM_UNIT_VALUE" val="4"/>
  <p:tag name="KSO_WM_UNIT_HIGHLIGHT" val="0"/>
  <p:tag name="KSO_WM_UNIT_COMPATIBLE" val="0"/>
  <p:tag name="KSO_WM_DIAGRAM_GROUP_CODE" val="m1-1"/>
  <p:tag name="KSO_WM_UNIT_PRESET_TEXT" val="2016"/>
</p:tagLst>
</file>

<file path=ppt/tags/tag361.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1_1"/>
  <p:tag name="KSO_WM_UNIT_ID" val="custom160530_28*m_h_f*1_1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62.xml><?xml version="1.0" encoding="utf-8"?>
<p:tagLst xmlns:p="http://schemas.openxmlformats.org/presentationml/2006/main">
  <p:tag name="KSO_WM_TAG_VERSION" val="1.0"/>
  <p:tag name="KSO_WM_BEAUTIFY_FLAG" val="#wm#"/>
  <p:tag name="KSO_WM_UNIT_TYPE" val="i"/>
  <p:tag name="KSO_WM_UNIT_ID" val="custom160530_28*i*10"/>
  <p:tag name="KSO_WM_TEMPLATE_CATEGORY" val="custom"/>
  <p:tag name="KSO_WM_TEMPLATE_INDEX" val="160530"/>
  <p:tag name="KSO_WM_UNIT_INDEX" val="10"/>
</p:tagLst>
</file>

<file path=ppt/tags/tag363.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3"/>
  <p:tag name="KSO_WM_UNIT_ID" val="custom160530_28*m_i*1_3"/>
  <p:tag name="KSO_WM_UNIT_CLEAR" val="1"/>
  <p:tag name="KSO_WM_UNIT_LAYERLEVEL" val="1_1"/>
</p:tagLst>
</file>

<file path=ppt/tags/tag364.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2_1"/>
  <p:tag name="KSO_WM_UNIT_ID" val="custom160530_28*m_h_a*1_2_1"/>
  <p:tag name="KSO_WM_UNIT_CLEAR" val="1"/>
  <p:tag name="KSO_WM_UNIT_LAYERLEVEL" val="1_1_1"/>
  <p:tag name="KSO_WM_UNIT_VALUE" val="4"/>
  <p:tag name="KSO_WM_UNIT_HIGHLIGHT" val="0"/>
  <p:tag name="KSO_WM_UNIT_COMPATIBLE" val="0"/>
  <p:tag name="KSO_WM_DIAGRAM_GROUP_CODE" val="m1-1"/>
  <p:tag name="KSO_WM_UNIT_PRESET_TEXT" val="2017"/>
</p:tagLst>
</file>

<file path=ppt/tags/tag365.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2_1"/>
  <p:tag name="KSO_WM_UNIT_ID" val="custom160530_28*m_h_f*1_2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66.xml><?xml version="1.0" encoding="utf-8"?>
<p:tagLst xmlns:p="http://schemas.openxmlformats.org/presentationml/2006/main">
  <p:tag name="KSO_WM_TAG_VERSION" val="1.0"/>
  <p:tag name="KSO_WM_BEAUTIFY_FLAG" val="#wm#"/>
  <p:tag name="KSO_WM_UNIT_TYPE" val="i"/>
  <p:tag name="KSO_WM_UNIT_ID" val="custom160530_28*i*17"/>
  <p:tag name="KSO_WM_TEMPLATE_CATEGORY" val="custom"/>
  <p:tag name="KSO_WM_TEMPLATE_INDEX" val="160530"/>
  <p:tag name="KSO_WM_UNIT_INDEX" val="17"/>
</p:tagLst>
</file>

<file path=ppt/tags/tag367.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4"/>
  <p:tag name="KSO_WM_UNIT_ID" val="custom160530_28*m_i*1_4"/>
  <p:tag name="KSO_WM_UNIT_CLEAR" val="1"/>
  <p:tag name="KSO_WM_UNIT_LAYERLEVEL" val="1_1"/>
</p:tagLst>
</file>

<file path=ppt/tags/tag368.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3_1"/>
  <p:tag name="KSO_WM_UNIT_ID" val="custom160530_28*m_h_a*1_3_1"/>
  <p:tag name="KSO_WM_UNIT_CLEAR" val="1"/>
  <p:tag name="KSO_WM_UNIT_LAYERLEVEL" val="1_1_1"/>
  <p:tag name="KSO_WM_UNIT_VALUE" val="4"/>
  <p:tag name="KSO_WM_UNIT_HIGHLIGHT" val="0"/>
  <p:tag name="KSO_WM_UNIT_COMPATIBLE" val="0"/>
  <p:tag name="KSO_WM_DIAGRAM_GROUP_CODE" val="m1-1"/>
  <p:tag name="KSO_WM_UNIT_PRESET_TEXT" val="2018"/>
</p:tagLst>
</file>

<file path=ppt/tags/tag369.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3_1"/>
  <p:tag name="KSO_WM_UNIT_ID" val="custom160530_28*m_h_f*1_3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7.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2"/>
  <p:tag name="KSO_WM_UNIT_ID" val="custom160530_6*l_i*1_2"/>
  <p:tag name="KSO_WM_UNIT_CLEAR" val="1"/>
  <p:tag name="KSO_WM_UNIT_LAYERLEVEL" val="1_1"/>
  <p:tag name="KSO_WM_DIAGRAM_GROUP_CODE" val="l1-1"/>
</p:tagLst>
</file>

<file path=ppt/tags/tag370.xml><?xml version="1.0" encoding="utf-8"?>
<p:tagLst xmlns:p="http://schemas.openxmlformats.org/presentationml/2006/main">
  <p:tag name="KSO_WM_TAG_VERSION" val="1.0"/>
  <p:tag name="KSO_WM_BEAUTIFY_FLAG" val="#wm#"/>
  <p:tag name="KSO_WM_UNIT_TYPE" val="i"/>
  <p:tag name="KSO_WM_UNIT_ID" val="custom160530_28*i*24"/>
  <p:tag name="KSO_WM_TEMPLATE_CATEGORY" val="custom"/>
  <p:tag name="KSO_WM_TEMPLATE_INDEX" val="160530"/>
  <p:tag name="KSO_WM_UNIT_INDEX" val="24"/>
</p:tagLst>
</file>

<file path=ppt/tags/tag371.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5"/>
  <p:tag name="KSO_WM_UNIT_ID" val="custom160530_28*m_i*1_5"/>
  <p:tag name="KSO_WM_UNIT_CLEAR" val="1"/>
  <p:tag name="KSO_WM_UNIT_LAYERLEVEL" val="1_1"/>
</p:tagLst>
</file>

<file path=ppt/tags/tag372.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4_1"/>
  <p:tag name="KSO_WM_UNIT_ID" val="custom160530_28*m_h_a*1_4_1"/>
  <p:tag name="KSO_WM_UNIT_CLEAR" val="1"/>
  <p:tag name="KSO_WM_UNIT_LAYERLEVEL" val="1_1_1"/>
  <p:tag name="KSO_WM_UNIT_VALUE" val="4"/>
  <p:tag name="KSO_WM_UNIT_HIGHLIGHT" val="0"/>
  <p:tag name="KSO_WM_UNIT_COMPATIBLE" val="0"/>
  <p:tag name="KSO_WM_DIAGRAM_GROUP_CODE" val="m1-1"/>
  <p:tag name="KSO_WM_UNIT_PRESET_TEXT" val="2019"/>
</p:tagLst>
</file>

<file path=ppt/tags/tag373.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4_1"/>
  <p:tag name="KSO_WM_UNIT_ID" val="custom160530_28*m_h_f*1_4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74.xml><?xml version="1.0" encoding="utf-8"?>
<p:tagLst xmlns:p="http://schemas.openxmlformats.org/presentationml/2006/main">
  <p:tag name="KSO_WM_TAG_VERSION" val="1.0"/>
  <p:tag name="KSO_WM_BEAUTIFY_FLAG" val="#wm#"/>
  <p:tag name="KSO_WM_UNIT_TYPE" val="i"/>
  <p:tag name="KSO_WM_UNIT_ID" val="custom160530_28*i*31"/>
  <p:tag name="KSO_WM_TEMPLATE_CATEGORY" val="custom"/>
  <p:tag name="KSO_WM_TEMPLATE_INDEX" val="160530"/>
  <p:tag name="KSO_WM_UNIT_INDEX" val="31"/>
</p:tagLst>
</file>

<file path=ppt/tags/tag375.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6"/>
  <p:tag name="KSO_WM_UNIT_ID" val="custom160530_28*m_i*1_6"/>
  <p:tag name="KSO_WM_UNIT_CLEAR" val="1"/>
  <p:tag name="KSO_WM_UNIT_LAYERLEVEL" val="1_1"/>
</p:tagLst>
</file>

<file path=ppt/tags/tag37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5_1"/>
  <p:tag name="KSO_WM_UNIT_ID" val="custom160530_28*m_h_a*1_5_1"/>
  <p:tag name="KSO_WM_UNIT_CLEAR" val="1"/>
  <p:tag name="KSO_WM_UNIT_LAYERLEVEL" val="1_1_1"/>
  <p:tag name="KSO_WM_UNIT_VALUE" val="4"/>
  <p:tag name="KSO_WM_UNIT_HIGHLIGHT" val="0"/>
  <p:tag name="KSO_WM_UNIT_COMPATIBLE" val="0"/>
  <p:tag name="KSO_WM_DIAGRAM_GROUP_CODE" val="m1-1"/>
  <p:tag name="KSO_WM_UNIT_PRESET_TEXT" val="2020"/>
</p:tagLst>
</file>

<file path=ppt/tags/tag377.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5_1"/>
  <p:tag name="KSO_WM_UNIT_ID" val="custom160530_28*m_h_f*1_5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78.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28*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379.xml><?xml version="1.0" encoding="utf-8"?>
<p:tagLst xmlns:p="http://schemas.openxmlformats.org/presentationml/2006/main">
  <p:tag name="MH_TYPE" val="#NeiR#"/>
  <p:tag name="MH_NUMBER" val="4"/>
  <p:tag name="MH_CATEGORY" val="#LiuChBZh#"/>
  <p:tag name="MH_LAYOUT" val="SubTitleText"/>
  <p:tag name="MH" val="20151022174423"/>
  <p:tag name="MH_LIBRARY" val="GRAPHIC"/>
  <p:tag name="KSO_WM_TEMPLATE_CATEGORY" val="custom"/>
  <p:tag name="KSO_WM_TEMPLATE_INDEX" val="160530"/>
  <p:tag name="KSO_WM_TAG_VERSION" val="1.0"/>
  <p:tag name="KSO_WM_SLIDE_ID" val="custom160530_28"/>
  <p:tag name="KSO_WM_SLIDE_INDEX" val="28"/>
  <p:tag name="KSO_WM_SLIDE_ITEM_CNT" val="5"/>
  <p:tag name="KSO_WM_SLIDE_LAYOUT" val="a_g_m"/>
  <p:tag name="KSO_WM_SLIDE_LAYOUT_CNT" val="1_2_1"/>
  <p:tag name="KSO_WM_SLIDE_TYPE" val="text"/>
  <p:tag name="KSO_WM_BEAUTIFY_FLAG" val="#wm#"/>
  <p:tag name="KSO_WM_SLIDE_POSITION" val="91*188"/>
  <p:tag name="KSO_WM_SLIDE_SIZE" val="778*234"/>
  <p:tag name="KSO_WM_DIAGRAM_GROUP_CODE" val="m1-1"/>
</p:tagLst>
</file>

<file path=ppt/tags/tag38.xml><?xml version="1.0" encoding="utf-8"?>
<p:tagLst xmlns:p="http://schemas.openxmlformats.org/presentationml/2006/main">
  <p:tag name="MH" val="20151022152058"/>
  <p:tag name="MH_LIBRARY" val="GRAPHIC"/>
  <p:tag name="KSO_WM_TEMPLATE_CATEGORY" val="custom"/>
  <p:tag name="KSO_WM_TEMPLATE_INDEX" val="160530"/>
  <p:tag name="KSO_WM_TAG_VERSION" val="1.0"/>
  <p:tag name="KSO_WM_SLIDE_ID" val="custom160530_6"/>
  <p:tag name="KSO_WM_SLIDE_INDEX" val="6"/>
  <p:tag name="KSO_WM_SLIDE_ITEM_CNT" val="1"/>
  <p:tag name="KSO_WM_SLIDE_LAYOUT" val="a_l_b"/>
  <p:tag name="KSO_WM_SLIDE_LAYOUT_CNT" val="1_1_1"/>
  <p:tag name="KSO_WM_SLIDE_TYPE" val="contents"/>
  <p:tag name="KSO_WM_BEAUTIFY_FLAG" val="#wm#"/>
  <p:tag name="KSO_WM_DIAGRAM_GROUP_CODE" val="l1-1"/>
</p:tagLst>
</file>

<file path=ppt/tags/tag380.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1"/>
  <p:tag name="KSO_WM_DIAGRAM_GROUP_CODE" val="m1-1"/>
  <p:tag name="KSO_WM_UNIT_TYPE" val="m_i"/>
  <p:tag name="KSO_WM_UNIT_INDEX" val="1_1"/>
  <p:tag name="KSO_WM_UNIT_ID" val="custom160530_29*m_i*1_1"/>
  <p:tag name="KSO_WM_UNIT_CLEAR" val="1"/>
  <p:tag name="KSO_WM_UNIT_LAYERLEVEL" val="1_1"/>
</p:tagLst>
</file>

<file path=ppt/tags/tag381.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1"/>
  <p:tag name="KSO_WM_UNIT_ID" val="custom160530_29*g*1"/>
  <p:tag name="KSO_WM_UNIT_CLEAR" val="1"/>
  <p:tag name="KSO_WM_UNIT_LAYERLEVEL" val="1"/>
  <p:tag name="KSO_WM_UNIT_VALUE" val="12"/>
  <p:tag name="KSO_WM_UNIT_HIGHLIGHT" val="1"/>
  <p:tag name="KSO_WM_UNIT_COMPATIBLE" val="0"/>
  <p:tag name="KSO_WM_UNIT_RELATE_UNITID" val="custom160530_29*m*1"/>
  <p:tag name="KSO_WM_UNIT_PRESET_TEXT" val="2015"/>
</p:tagLst>
</file>

<file path=ppt/tags/tag382.xml><?xml version="1.0" encoding="utf-8"?>
<p:tagLst xmlns:p="http://schemas.openxmlformats.org/presentationml/2006/main">
  <p:tag name="KSO_WM_TAG_VERSION" val="1.0"/>
  <p:tag name="KSO_WM_BEAUTIFY_FLAG" val="#wm#"/>
  <p:tag name="KSO_WM_UNIT_TYPE" val="i"/>
  <p:tag name="KSO_WM_UNIT_ID" val="custom160530_29*i*2"/>
  <p:tag name="KSO_WM_TEMPLATE_CATEGORY" val="custom"/>
  <p:tag name="KSO_WM_TEMPLATE_INDEX" val="160530"/>
  <p:tag name="KSO_WM_UNIT_INDEX" val="2"/>
</p:tagLst>
</file>

<file path=ppt/tags/tag383.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2"/>
  <p:tag name="KSO_WM_UNIT_ID" val="custom160530_29*m_i*1_2"/>
  <p:tag name="KSO_WM_UNIT_CLEAR" val="1"/>
  <p:tag name="KSO_WM_UNIT_LAYERLEVEL" val="1_1"/>
</p:tagLst>
</file>

<file path=ppt/tags/tag384.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1_1"/>
  <p:tag name="KSO_WM_UNIT_ID" val="custom160530_29*m_h_a*1_1_1"/>
  <p:tag name="KSO_WM_UNIT_CLEAR" val="1"/>
  <p:tag name="KSO_WM_UNIT_LAYERLEVEL" val="1_1_1"/>
  <p:tag name="KSO_WM_UNIT_VALUE" val="4"/>
  <p:tag name="KSO_WM_UNIT_HIGHLIGHT" val="0"/>
  <p:tag name="KSO_WM_UNIT_COMPATIBLE" val="0"/>
  <p:tag name="KSO_WM_DIAGRAM_GROUP_CODE" val="m1-1"/>
  <p:tag name="KSO_WM_UNIT_PRESET_TEXT" val="2016"/>
</p:tagLst>
</file>

<file path=ppt/tags/tag385.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1_1"/>
  <p:tag name="KSO_WM_UNIT_ID" val="custom160530_29*m_h_f*1_1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8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2"/>
  <p:tag name="KSO_WM_UNIT_TYPE" val="g"/>
  <p:tag name="KSO_WM_UNIT_INDEX" val="2"/>
  <p:tag name="KSO_WM_UNIT_ID" val="custom160530_29*g*2"/>
  <p:tag name="KSO_WM_UNIT_CLEAR" val="1"/>
  <p:tag name="KSO_WM_UNIT_LAYERLEVEL" val="1"/>
  <p:tag name="KSO_WM_UNIT_VALUE" val="12"/>
  <p:tag name="KSO_WM_UNIT_HIGHLIGHT" val="1"/>
  <p:tag name="KSO_WM_UNIT_COMPATIBLE" val="0"/>
  <p:tag name="KSO_WM_UNIT_RELATE_UNITID" val="custom160530_29*m*1"/>
  <p:tag name="KSO_WM_UNIT_PRESET_TEXT" val="2022"/>
</p:tagLst>
</file>

<file path=ppt/tags/tag387.xml><?xml version="1.0" encoding="utf-8"?>
<p:tagLst xmlns:p="http://schemas.openxmlformats.org/presentationml/2006/main">
  <p:tag name="KSO_WM_TAG_VERSION" val="1.0"/>
  <p:tag name="KSO_WM_BEAUTIFY_FLAG" val="#wm#"/>
  <p:tag name="KSO_WM_UNIT_TYPE" val="i"/>
  <p:tag name="KSO_WM_UNIT_ID" val="custom160530_29*i*10"/>
  <p:tag name="KSO_WM_TEMPLATE_CATEGORY" val="custom"/>
  <p:tag name="KSO_WM_TEMPLATE_INDEX" val="160530"/>
  <p:tag name="KSO_WM_UNIT_INDEX" val="10"/>
</p:tagLst>
</file>

<file path=ppt/tags/tag388.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3"/>
  <p:tag name="KSO_WM_UNIT_ID" val="custom160530_29*m_i*1_3"/>
  <p:tag name="KSO_WM_UNIT_CLEAR" val="1"/>
  <p:tag name="KSO_WM_UNIT_LAYERLEVEL" val="1_1"/>
</p:tagLst>
</file>

<file path=ppt/tags/tag389.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2_1"/>
  <p:tag name="KSO_WM_UNIT_ID" val="custom160530_29*m_h_a*1_2_1"/>
  <p:tag name="KSO_WM_UNIT_CLEAR" val="1"/>
  <p:tag name="KSO_WM_UNIT_LAYERLEVEL" val="1_1_1"/>
  <p:tag name="KSO_WM_UNIT_VALUE" val="4"/>
  <p:tag name="KSO_WM_UNIT_HIGHLIGHT" val="0"/>
  <p:tag name="KSO_WM_UNIT_COMPATIBLE" val="0"/>
  <p:tag name="KSO_WM_DIAGRAM_GROUP_CODE" val="m1-1"/>
  <p:tag name="KSO_WM_UNIT_PRESET_TEXT" val="2017"/>
</p:tagLst>
</file>

<file path=ppt/tags/tag39.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7*a*1"/>
  <p:tag name="KSO_WM_UNIT_CLEAR" val="1"/>
  <p:tag name="KSO_WM_UNIT_LAYERLEVEL" val="1"/>
  <p:tag name="KSO_WM_UNIT_ISCONTENTSTITLE" val="1"/>
  <p:tag name="KSO_WM_UNIT_VALUE" val="6"/>
  <p:tag name="KSO_WM_UNIT_HIGHLIGHT" val="0"/>
  <p:tag name="KSO_WM_UNIT_COMPATIBLE" val="0"/>
  <p:tag name="KSO_WM_UNIT_PRESET_TEXT" val="目录"/>
</p:tagLst>
</file>

<file path=ppt/tags/tag390.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2_1"/>
  <p:tag name="KSO_WM_UNIT_ID" val="custom160530_29*m_h_f*1_2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91.xml><?xml version="1.0" encoding="utf-8"?>
<p:tagLst xmlns:p="http://schemas.openxmlformats.org/presentationml/2006/main">
  <p:tag name="KSO_WM_TAG_VERSION" val="1.0"/>
  <p:tag name="KSO_WM_BEAUTIFY_FLAG" val="#wm#"/>
  <p:tag name="KSO_WM_UNIT_TYPE" val="i"/>
  <p:tag name="KSO_WM_UNIT_ID" val="custom160530_29*i*17"/>
  <p:tag name="KSO_WM_TEMPLATE_CATEGORY" val="custom"/>
  <p:tag name="KSO_WM_TEMPLATE_INDEX" val="160530"/>
  <p:tag name="KSO_WM_UNIT_INDEX" val="17"/>
</p:tagLst>
</file>

<file path=ppt/tags/tag392.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4"/>
  <p:tag name="KSO_WM_UNIT_ID" val="custom160530_29*m_i*1_4"/>
  <p:tag name="KSO_WM_UNIT_CLEAR" val="1"/>
  <p:tag name="KSO_WM_UNIT_LAYERLEVEL" val="1_1"/>
</p:tagLst>
</file>

<file path=ppt/tags/tag393.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3_1"/>
  <p:tag name="KSO_WM_UNIT_ID" val="custom160530_29*m_h_a*1_3_1"/>
  <p:tag name="KSO_WM_UNIT_CLEAR" val="1"/>
  <p:tag name="KSO_WM_UNIT_LAYERLEVEL" val="1_1_1"/>
  <p:tag name="KSO_WM_UNIT_VALUE" val="4"/>
  <p:tag name="KSO_WM_UNIT_HIGHLIGHT" val="0"/>
  <p:tag name="KSO_WM_UNIT_COMPATIBLE" val="0"/>
  <p:tag name="KSO_WM_DIAGRAM_GROUP_CODE" val="m1-1"/>
  <p:tag name="KSO_WM_UNIT_PRESET_TEXT" val="2018"/>
</p:tagLst>
</file>

<file path=ppt/tags/tag394.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3_1"/>
  <p:tag name="KSO_WM_UNIT_ID" val="custom160530_29*m_h_f*1_3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95.xml><?xml version="1.0" encoding="utf-8"?>
<p:tagLst xmlns:p="http://schemas.openxmlformats.org/presentationml/2006/main">
  <p:tag name="KSO_WM_TAG_VERSION" val="1.0"/>
  <p:tag name="KSO_WM_BEAUTIFY_FLAG" val="#wm#"/>
  <p:tag name="KSO_WM_UNIT_TYPE" val="i"/>
  <p:tag name="KSO_WM_UNIT_ID" val="custom160530_29*i*24"/>
  <p:tag name="KSO_WM_TEMPLATE_CATEGORY" val="custom"/>
  <p:tag name="KSO_WM_TEMPLATE_INDEX" val="160530"/>
  <p:tag name="KSO_WM_UNIT_INDEX" val="24"/>
</p:tagLst>
</file>

<file path=ppt/tags/tag39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5"/>
  <p:tag name="KSO_WM_UNIT_ID" val="custom160530_29*m_i*1_5"/>
  <p:tag name="KSO_WM_UNIT_CLEAR" val="1"/>
  <p:tag name="KSO_WM_UNIT_LAYERLEVEL" val="1_1"/>
</p:tagLst>
</file>

<file path=ppt/tags/tag397.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4_1"/>
  <p:tag name="KSO_WM_UNIT_ID" val="custom160530_29*m_h_a*1_4_1"/>
  <p:tag name="KSO_WM_UNIT_CLEAR" val="1"/>
  <p:tag name="KSO_WM_UNIT_LAYERLEVEL" val="1_1_1"/>
  <p:tag name="KSO_WM_UNIT_VALUE" val="4"/>
  <p:tag name="KSO_WM_UNIT_HIGHLIGHT" val="0"/>
  <p:tag name="KSO_WM_UNIT_COMPATIBLE" val="0"/>
  <p:tag name="KSO_WM_DIAGRAM_GROUP_CODE" val="m1-1"/>
  <p:tag name="KSO_WM_UNIT_PRESET_TEXT" val="2019"/>
</p:tagLst>
</file>

<file path=ppt/tags/tag398.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4_1"/>
  <p:tag name="KSO_WM_UNIT_ID" val="custom160530_29*m_h_f*1_4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399.xml><?xml version="1.0" encoding="utf-8"?>
<p:tagLst xmlns:p="http://schemas.openxmlformats.org/presentationml/2006/main">
  <p:tag name="KSO_WM_TAG_VERSION" val="1.0"/>
  <p:tag name="KSO_WM_BEAUTIFY_FLAG" val="#wm#"/>
  <p:tag name="KSO_WM_UNIT_TYPE" val="i"/>
  <p:tag name="KSO_WM_UNIT_ID" val="custom160530_29*i*31"/>
  <p:tag name="KSO_WM_TEMPLATE_CATEGORY" val="custom"/>
  <p:tag name="KSO_WM_TEMPLATE_INDEX" val="160530"/>
  <p:tag name="KSO_WM_UNIT_INDEX" val="31"/>
</p:tagLst>
</file>

<file path=ppt/tags/tag4.xml><?xml version="1.0" encoding="utf-8"?>
<p:tagLst xmlns:p="http://schemas.openxmlformats.org/presentationml/2006/main">
  <p:tag name="MH" val="20151022170601"/>
  <p:tag name="MH_LIBRARY" val="GRAPHIC"/>
  <p:tag name="MH_ORDER" val="Oval 35"/>
</p:tagLst>
</file>

<file path=ppt/tags/tag40.xml><?xml version="1.0" encoding="utf-8"?>
<p:tagLst xmlns:p="http://schemas.openxmlformats.org/presentationml/2006/main">
  <p:tag name="KSO_WM_TAG_VERSION" val="1.0"/>
  <p:tag name="KSO_WM_BEAUTIFY_FLAG" val="#wm#"/>
  <p:tag name="KSO_WM_TEMPLATE_CATEGORY" val="custom"/>
  <p:tag name="KSO_WM_TEMPLATE_INDEX" val="160530"/>
  <p:tag name="KSO_WM_UNIT_TYPE" val="b"/>
  <p:tag name="KSO_WM_UNIT_INDEX" val="1"/>
  <p:tag name="KSO_WM_UNIT_ID" val="custom160530_7*b*1"/>
  <p:tag name="KSO_WM_UNIT_CLEAR" val="1"/>
  <p:tag name="KSO_WM_UNIT_LAYERLEVEL" val="1"/>
  <p:tag name="KSO_WM_UNIT_VALUE" val="13"/>
  <p:tag name="KSO_WM_UNIT_ISCONTENTSTITLE" val="0"/>
  <p:tag name="KSO_WM_UNIT_HIGHLIGHT" val="0"/>
  <p:tag name="KSO_WM_UNIT_COMPATIBLE" val="0"/>
  <p:tag name="KSO_WM_UNIT_PRESET_TEXT" val="CONTENTS"/>
</p:tagLst>
</file>

<file path=ppt/tags/tag400.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6"/>
  <p:tag name="KSO_WM_UNIT_ID" val="custom160530_29*m_i*1_6"/>
  <p:tag name="KSO_WM_UNIT_CLEAR" val="1"/>
  <p:tag name="KSO_WM_UNIT_LAYERLEVEL" val="1_1"/>
</p:tagLst>
</file>

<file path=ppt/tags/tag401.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5_1"/>
  <p:tag name="KSO_WM_UNIT_ID" val="custom160530_29*m_h_a*1_5_1"/>
  <p:tag name="KSO_WM_UNIT_CLEAR" val="1"/>
  <p:tag name="KSO_WM_UNIT_LAYERLEVEL" val="1_1_1"/>
  <p:tag name="KSO_WM_UNIT_VALUE" val="4"/>
  <p:tag name="KSO_WM_UNIT_HIGHLIGHT" val="0"/>
  <p:tag name="KSO_WM_UNIT_COMPATIBLE" val="0"/>
  <p:tag name="KSO_WM_DIAGRAM_GROUP_CODE" val="m1-1"/>
  <p:tag name="KSO_WM_UNIT_PRESET_TEXT" val="2020"/>
</p:tagLst>
</file>

<file path=ppt/tags/tag402.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5_1"/>
  <p:tag name="KSO_WM_UNIT_ID" val="custom160530_29*m_h_f*1_5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403.xml><?xml version="1.0" encoding="utf-8"?>
<p:tagLst xmlns:p="http://schemas.openxmlformats.org/presentationml/2006/main">
  <p:tag name="KSO_WM_TAG_VERSION" val="1.0"/>
  <p:tag name="KSO_WM_BEAUTIFY_FLAG" val="#wm#"/>
  <p:tag name="KSO_WM_UNIT_TYPE" val="i"/>
  <p:tag name="KSO_WM_UNIT_ID" val="custom160530_29*i*38"/>
  <p:tag name="KSO_WM_TEMPLATE_CATEGORY" val="custom"/>
  <p:tag name="KSO_WM_TEMPLATE_INDEX" val="160530"/>
  <p:tag name="KSO_WM_UNIT_INDEX" val="38"/>
</p:tagLst>
</file>

<file path=ppt/tags/tag404.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Other"/>
  <p:tag name="MH_ORDER" val="3"/>
  <p:tag name="KSO_WM_DIAGRAM_GROUP_CODE" val="m1-1"/>
  <p:tag name="KSO_WM_UNIT_TYPE" val="m_i"/>
  <p:tag name="KSO_WM_UNIT_INDEX" val="1_7"/>
  <p:tag name="KSO_WM_UNIT_ID" val="custom160530_29*m_i*1_7"/>
  <p:tag name="KSO_WM_UNIT_CLEAR" val="1"/>
  <p:tag name="KSO_WM_UNIT_LAYERLEVEL" val="1_1"/>
</p:tagLst>
</file>

<file path=ppt/tags/tag405.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SubTitle"/>
  <p:tag name="MH_ORDER" val="1"/>
  <p:tag name="KSO_WM_UNIT_TYPE" val="m_h_a"/>
  <p:tag name="KSO_WM_UNIT_INDEX" val="1_6_1"/>
  <p:tag name="KSO_WM_UNIT_ID" val="custom160530_29*m_h_a*1_6_1"/>
  <p:tag name="KSO_WM_UNIT_CLEAR" val="1"/>
  <p:tag name="KSO_WM_UNIT_LAYERLEVEL" val="1_1_1"/>
  <p:tag name="KSO_WM_UNIT_VALUE" val="4"/>
  <p:tag name="KSO_WM_UNIT_HIGHLIGHT" val="0"/>
  <p:tag name="KSO_WM_UNIT_COMPATIBLE" val="0"/>
  <p:tag name="KSO_WM_DIAGRAM_GROUP_CODE" val="m1-1"/>
  <p:tag name="KSO_WM_UNIT_PRESET_TEXT" val="2021"/>
</p:tagLst>
</file>

<file path=ppt/tags/tag406.xml><?xml version="1.0" encoding="utf-8"?>
<p:tagLst xmlns:p="http://schemas.openxmlformats.org/presentationml/2006/main">
  <p:tag name="KSO_WM_TAG_VERSION" val="1.0"/>
  <p:tag name="KSO_WM_BEAUTIFY_FLAG" val="#wm#"/>
  <p:tag name="KSO_WM_TEMPLATE_CATEGORY" val="custom"/>
  <p:tag name="KSO_WM_TEMPLATE_INDEX" val="160530"/>
  <p:tag name="MH" val="20151022174423"/>
  <p:tag name="MH_LIBRARY" val="GRAPHIC"/>
  <p:tag name="MH_TYPE" val="Text"/>
  <p:tag name="MH_ORDER" val="1"/>
  <p:tag name="KSO_WM_UNIT_TYPE" val="m_h_f"/>
  <p:tag name="KSO_WM_UNIT_INDEX" val="1_6_1"/>
  <p:tag name="KSO_WM_UNIT_ID" val="custom160530_29*m_h_f*1_6_1"/>
  <p:tag name="KSO_WM_UNIT_CLEAR" val="1"/>
  <p:tag name="KSO_WM_UNIT_LAYERLEVEL" val="1_1_1"/>
  <p:tag name="KSO_WM_UNIT_VALUE" val="12"/>
  <p:tag name="KSO_WM_UNIT_HIGHLIGHT" val="0"/>
  <p:tag name="KSO_WM_UNIT_COMPATIBLE" val="0"/>
  <p:tag name="KSO_WM_UNIT_PRESET_TEXT_INDEX" val="3"/>
  <p:tag name="KSO_WM_UNIT_PRESET_TEXT_LEN" val="17"/>
  <p:tag name="KSO_WM_DIAGRAM_GROUP_CODE" val="m1-1"/>
</p:tagLst>
</file>

<file path=ppt/tags/tag407.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29*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408.xml><?xml version="1.0" encoding="utf-8"?>
<p:tagLst xmlns:p="http://schemas.openxmlformats.org/presentationml/2006/main">
  <p:tag name="MH_TYPE" val="#NeiR#"/>
  <p:tag name="MH_NUMBER" val="4"/>
  <p:tag name="MH_CATEGORY" val="#LiuChBZh#"/>
  <p:tag name="MH_LAYOUT" val="SubTitleText"/>
  <p:tag name="MH" val="20151022174423"/>
  <p:tag name="MH_LIBRARY" val="GRAPHIC"/>
  <p:tag name="KSO_WM_TEMPLATE_CATEGORY" val="custom"/>
  <p:tag name="KSO_WM_TEMPLATE_INDEX" val="160530"/>
  <p:tag name="KSO_WM_TAG_VERSION" val="1.0"/>
  <p:tag name="KSO_WM_SLIDE_ID" val="custom160530_29"/>
  <p:tag name="KSO_WM_SLIDE_INDEX" val="29"/>
  <p:tag name="KSO_WM_SLIDE_ITEM_CNT" val="6"/>
  <p:tag name="KSO_WM_SLIDE_LAYOUT" val="a_g_m"/>
  <p:tag name="KSO_WM_SLIDE_LAYOUT_CNT" val="1_2_1"/>
  <p:tag name="KSO_WM_SLIDE_TYPE" val="text"/>
  <p:tag name="KSO_WM_BEAUTIFY_FLAG" val="#wm#"/>
  <p:tag name="KSO_WM_SLIDE_POSITION" val="91*188"/>
  <p:tag name="KSO_WM_SLIDE_SIZE" val="778*234"/>
  <p:tag name="KSO_WM_DIAGRAM_GROUP_CODE" val="m1-1"/>
</p:tagLst>
</file>

<file path=ppt/tags/tag409.xml><?xml version="1.0" encoding="utf-8"?>
<p:tagLst xmlns:p="http://schemas.openxmlformats.org/presentationml/2006/main">
  <p:tag name="KSO_WM_TAG_VERSION" val="1.0"/>
  <p:tag name="KSO_WM_BEAUTIFY_FLAG" val="#wm#"/>
  <p:tag name="KSO_WM_TEMPLATE_CATEGORY" val="custom"/>
  <p:tag name="KSO_WM_TEMPLATE_INDEX" val="160530"/>
  <p:tag name="KSO_WM_UNIT_TYPE" val="d"/>
  <p:tag name="KSO_WM_UNIT_INDEX" val="1"/>
  <p:tag name="KSO_WM_UNIT_ID" val="custom160530_30*d*1"/>
  <p:tag name="KSO_WM_UNIT_CLEAR" val="0"/>
  <p:tag name="KSO_WM_UNIT_LAYERLEVEL" val="1"/>
  <p:tag name="KSO_WM_UNIT_VALUE" val="1295*1814"/>
  <p:tag name="KSO_WM_UNIT_HIGHLIGHT" val="0"/>
  <p:tag name="KSO_WM_UNIT_COMPATIBLE" val="0"/>
</p:tagLst>
</file>

<file path=ppt/tags/tag41.xml><?xml version="1.0" encoding="utf-8"?>
<p:tagLst xmlns:p="http://schemas.openxmlformats.org/presentationml/2006/main">
  <p:tag name="KSO_WM_TAG_VERSION" val="1.0"/>
  <p:tag name="KSO_WM_BEAUTIFY_FLAG" val="#wm#"/>
  <p:tag name="KSO_WM_UNIT_TYPE" val="i"/>
  <p:tag name="KSO_WM_UNIT_ID" val="custom160530_7*i*2"/>
  <p:tag name="KSO_WM_TEMPLATE_CATEGORY" val="custom"/>
  <p:tag name="KSO_WM_TEMPLATE_INDEX" val="160530"/>
  <p:tag name="KSO_WM_UNIT_INDEX" val="2"/>
</p:tagLst>
</file>

<file path=ppt/tags/tag410.xml><?xml version="1.0" encoding="utf-8"?>
<p:tagLst xmlns:p="http://schemas.openxmlformats.org/presentationml/2006/main">
  <p:tag name="KSO_WM_TAG_VERSION" val="1.0"/>
  <p:tag name="KSO_WM_BEAUTIFY_FLAG" val="#wm#"/>
  <p:tag name="KSO_WM_UNIT_TYPE" val="i"/>
  <p:tag name="KSO_WM_UNIT_ID" val="custom160530_30*i*1"/>
  <p:tag name="KSO_WM_TEMPLATE_CATEGORY" val="custom"/>
  <p:tag name="KSO_WM_TEMPLATE_INDEX" val="160530"/>
  <p:tag name="KSO_WM_UNIT_INDEX" val="1"/>
</p:tagLst>
</file>

<file path=ppt/tags/tag411.xml><?xml version="1.0" encoding="utf-8"?>
<p:tagLst xmlns:p="http://schemas.openxmlformats.org/presentationml/2006/main">
  <p:tag name="KSO_WM_TAG_VERSION" val="1.0"/>
  <p:tag name="KSO_WM_BEAUTIFY_FLAG" val="#wm#"/>
  <p:tag name="KSO_WM_UNIT_TYPE" val="i"/>
  <p:tag name="KSO_WM_UNIT_ID" val="custom160530_30*i*5"/>
  <p:tag name="KSO_WM_TEMPLATE_CATEGORY" val="custom"/>
  <p:tag name="KSO_WM_TEMPLATE_INDEX" val="160530"/>
  <p:tag name="KSO_WM_UNIT_INDEX" val="5"/>
</p:tagLst>
</file>

<file path=ppt/tags/tag412.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30*a*1"/>
  <p:tag name="KSO_WM_UNIT_CLEAR" val="1"/>
  <p:tag name="KSO_WM_UNIT_LAYERLEVEL" val="1"/>
  <p:tag name="KSO_WM_UNIT_VALUE" val="22"/>
  <p:tag name="KSO_WM_UNIT_ISCONTENTSTITLE" val="0"/>
  <p:tag name="KSO_WM_UNIT_HIGHLIGHT" val="0"/>
  <p:tag name="KSO_WM_UNIT_COMPATIBLE" val="0"/>
  <p:tag name="KSO_WM_UNIT_PRESET_TEXT_INDEX" val="3"/>
  <p:tag name="KSO_WM_UNIT_PRESET_TEXT_LEN" val="17"/>
</p:tagLst>
</file>

<file path=ppt/tags/tag413.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30*f*1"/>
  <p:tag name="KSO_WM_UNIT_CLEAR" val="1"/>
  <p:tag name="KSO_WM_UNIT_LAYERLEVEL" val="1"/>
  <p:tag name="KSO_WM_UNIT_VALUE" val="153"/>
  <p:tag name="KSO_WM_UNIT_HIGHLIGHT" val="0"/>
  <p:tag name="KSO_WM_UNIT_COMPATIBLE" val="0"/>
  <p:tag name="KSO_WM_UNIT_PRESET_TEXT_INDEX" val="5"/>
  <p:tag name="KSO_WM_UNIT_PRESET_TEXT_LEN" val="232"/>
</p:tagLst>
</file>

<file path=ppt/tags/tag414.xml><?xml version="1.0" encoding="utf-8"?>
<p:tagLst xmlns:p="http://schemas.openxmlformats.org/presentationml/2006/main">
  <p:tag name="KSO_WM_TEMPLATE_CATEGORY" val="custom"/>
  <p:tag name="KSO_WM_TEMPLATE_INDEX" val="160530"/>
  <p:tag name="KSO_WM_TAG_VERSION" val="1.0"/>
  <p:tag name="KSO_WM_SLIDE_ID" val="custom160530_30"/>
  <p:tag name="KSO_WM_SLIDE_INDEX" val="30"/>
  <p:tag name="KSO_WM_SLIDE_ITEM_CNT" val="2"/>
  <p:tag name="KSO_WM_SLIDE_LAYOUT" val="a_f_d"/>
  <p:tag name="KSO_WM_SLIDE_LAYOUT_CNT" val="1_1_1"/>
  <p:tag name="KSO_WM_SLIDE_TYPE" val="text"/>
  <p:tag name="KSO_WM_BEAUTIFY_FLAG" val="#wm#"/>
  <p:tag name="KSO_WM_SLIDE_POSITION" val="42*90"/>
  <p:tag name="KSO_WM_SLIDE_SIZE" val="866*368"/>
</p:tagLst>
</file>

<file path=ppt/tags/tag415.xml><?xml version="1.0" encoding="utf-8"?>
<p:tagLst xmlns:p="http://schemas.openxmlformats.org/presentationml/2006/main">
  <p:tag name="KSO_WM_TAG_VERSION" val="1.0"/>
  <p:tag name="KSO_WM_BEAUTIFY_FLAG" val="#wm#"/>
  <p:tag name="KSO_WM_TEMPLATE_CATEGORY" val="custom"/>
  <p:tag name="KSO_WM_TEMPLATE_INDEX" val="160530"/>
  <p:tag name="KSO_WM_UNIT_TYPE" val="d"/>
  <p:tag name="KSO_WM_UNIT_INDEX" val="1"/>
  <p:tag name="KSO_WM_UNIT_ID" val="custom160530_31*d*1"/>
  <p:tag name="KSO_WM_UNIT_CLEAR" val="0"/>
  <p:tag name="KSO_WM_UNIT_LAYERLEVEL" val="1"/>
  <p:tag name="KSO_WM_UNIT_VALUE" val="868*1215"/>
  <p:tag name="KSO_WM_UNIT_HIGHLIGHT" val="0"/>
  <p:tag name="KSO_WM_UNIT_COMPATIBLE" val="0"/>
</p:tagLst>
</file>

<file path=ppt/tags/tag416.xml><?xml version="1.0" encoding="utf-8"?>
<p:tagLst xmlns:p="http://schemas.openxmlformats.org/presentationml/2006/main">
  <p:tag name="KSO_WM_TAG_VERSION" val="1.0"/>
  <p:tag name="KSO_WM_BEAUTIFY_FLAG" val="#wm#"/>
  <p:tag name="KSO_WM_TEMPLATE_CATEGORY" val="custom"/>
  <p:tag name="KSO_WM_TEMPLATE_INDEX" val="160530"/>
  <p:tag name="KSO_WM_UNIT_TYPE" val="d"/>
  <p:tag name="KSO_WM_UNIT_INDEX" val="2"/>
  <p:tag name="KSO_WM_UNIT_ID" val="custom160530_31*d*2"/>
  <p:tag name="KSO_WM_UNIT_CLEAR" val="0"/>
  <p:tag name="KSO_WM_UNIT_LAYERLEVEL" val="1"/>
  <p:tag name="KSO_WM_UNIT_VALUE" val="868*1215"/>
  <p:tag name="KSO_WM_UNIT_HIGHLIGHT" val="0"/>
  <p:tag name="KSO_WM_UNIT_COMPATIBLE" val="0"/>
</p:tagLst>
</file>

<file path=ppt/tags/tag417.xml><?xml version="1.0" encoding="utf-8"?>
<p:tagLst xmlns:p="http://schemas.openxmlformats.org/presentationml/2006/main">
  <p:tag name="KSO_WM_TAG_VERSION" val="1.0"/>
  <p:tag name="KSO_WM_BEAUTIFY_FLAG" val="#wm#"/>
  <p:tag name="KSO_WM_TEMPLATE_CATEGORY" val="custom"/>
  <p:tag name="KSO_WM_TEMPLATE_INDEX" val="160530"/>
  <p:tag name="KSO_WM_UNIT_TYPE" val="f"/>
  <p:tag name="KSO_WM_UNIT_INDEX" val="1"/>
  <p:tag name="KSO_WM_UNIT_ID" val="custom160530_31*f*1"/>
  <p:tag name="KSO_WM_UNIT_CLEAR" val="1"/>
  <p:tag name="KSO_WM_UNIT_LAYERLEVEL" val="1"/>
  <p:tag name="KSO_WM_UNIT_VALUE" val="84"/>
  <p:tag name="KSO_WM_UNIT_HIGHLIGHT" val="0"/>
  <p:tag name="KSO_WM_UNIT_COMPATIBLE" val="0"/>
  <p:tag name="KSO_WM_UNIT_PRESET_TEXT_INDEX" val="4"/>
  <p:tag name="KSO_WM_UNIT_PRESET_TEXT_LEN" val="150"/>
</p:tagLst>
</file>

<file path=ppt/tags/tag418.xml><?xml version="1.0" encoding="utf-8"?>
<p:tagLst xmlns:p="http://schemas.openxmlformats.org/presentationml/2006/main">
  <p:tag name="KSO_WM_TAG_VERSION" val="1.0"/>
  <p:tag name="KSO_WM_BEAUTIFY_FLAG" val="#wm#"/>
  <p:tag name="KSO_WM_TEMPLATE_CATEGORY" val="custom"/>
  <p:tag name="KSO_WM_TEMPLATE_INDEX" val="160530"/>
  <p:tag name="MH" val="20151022170950"/>
  <p:tag name="MH_LIBRARY" val="GRAPHIC"/>
  <p:tag name="MH_TYPE" val="PageTitle"/>
  <p:tag name="MH_ORDER" val="PageTitle"/>
  <p:tag name="KSO_WM_UNIT_TYPE" val="a"/>
  <p:tag name="KSO_WM_UNIT_INDEX" val="1"/>
  <p:tag name="KSO_WM_UNIT_ID" val="custom160530_31*a*1"/>
  <p:tag name="KSO_WM_UNIT_CLEAR" val="1"/>
  <p:tag name="KSO_WM_UNIT_LAYERLEVEL" val="1"/>
  <p:tag name="KSO_WM_UNIT_VALUE" val="40"/>
  <p:tag name="KSO_WM_UNIT_ISCONTENTSTITLE" val="0"/>
  <p:tag name="KSO_WM_UNIT_HIGHLIGHT" val="0"/>
  <p:tag name="KSO_WM_UNIT_COMPATIBLE" val="0"/>
  <p:tag name="KSO_WM_UNIT_PRESET_TEXT_INDEX" val="3"/>
  <p:tag name="KSO_WM_UNIT_PRESET_TEXT_LEN" val="17"/>
</p:tagLst>
</file>

<file path=ppt/tags/tag419.xml><?xml version="1.0" encoding="utf-8"?>
<p:tagLst xmlns:p="http://schemas.openxmlformats.org/presentationml/2006/main">
  <p:tag name="KSO_WM_TEMPLATE_CATEGORY" val="custom"/>
  <p:tag name="KSO_WM_TEMPLATE_INDEX" val="160530"/>
  <p:tag name="KSO_WM_TAG_VERSION" val="1.0"/>
  <p:tag name="KSO_WM_SLIDE_ID" val="custom160530_31"/>
  <p:tag name="KSO_WM_SLIDE_INDEX" val="31"/>
  <p:tag name="KSO_WM_SLIDE_ITEM_CNT" val="3"/>
  <p:tag name="KSO_WM_SLIDE_LAYOUT" val="a_f_d"/>
  <p:tag name="KSO_WM_SLIDE_LAYOUT_CNT" val="1_1_2"/>
  <p:tag name="KSO_WM_SLIDE_TYPE" val="text"/>
  <p:tag name="KSO_WM_BEAUTIFY_FLAG" val="#wm#"/>
  <p:tag name="KSO_WM_SLIDE_POSITION" val="98*151"/>
  <p:tag name="KSO_WM_SLIDE_SIZE" val="765*358"/>
</p:tagLst>
</file>

<file path=ppt/tags/tag42.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1"/>
  <p:tag name="KSO_WM_UNIT_ID" val="custom160530_7*l_i*1_1"/>
  <p:tag name="KSO_WM_UNIT_CLEAR" val="1"/>
  <p:tag name="KSO_WM_UNIT_LAYERLEVEL" val="1_1"/>
  <p:tag name="KSO_WM_DIAGRAM_GROUP_CODE" val="l1-1"/>
</p:tagLst>
</file>

<file path=ppt/tags/tag420.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32*a*1"/>
  <p:tag name="KSO_WM_UNIT_CLEAR" val="1"/>
  <p:tag name="KSO_WM_UNIT_LAYERLEVEL" val="1"/>
  <p:tag name="KSO_WM_UNIT_VALUE" val="6"/>
  <p:tag name="KSO_WM_UNIT_ISCONTENTSTITLE" val="0"/>
  <p:tag name="KSO_WM_UNIT_HIGHLIGHT" val="0"/>
  <p:tag name="KSO_WM_UNIT_COMPATIBLE" val="0"/>
  <p:tag name="KSO_WM_UNIT_PRESET_TEXT" val="Thanks"/>
</p:tagLst>
</file>

<file path=ppt/tags/tag421.xml><?xml version="1.0" encoding="utf-8"?>
<p:tagLst xmlns:p="http://schemas.openxmlformats.org/presentationml/2006/main">
  <p:tag name="KSO_WM_TAG_VERSION" val="1.0"/>
  <p:tag name="KSO_WM_BEAUTIFY_FLAG" val="#wm#"/>
  <p:tag name="KSO_WM_TEMPLATE_CATEGORY" val="custom"/>
  <p:tag name="KSO_WM_TEMPLATE_INDEX" val="160530"/>
  <p:tag name="MH" val="20151022180303"/>
  <p:tag name="MH_LIBRARY" val="GRAPHIC"/>
  <p:tag name="MH_ORDER" val="Rectangle 30"/>
  <p:tag name="KSO_WM_UNIT_TYPE" val="d"/>
  <p:tag name="KSO_WM_UNIT_INDEX" val="1"/>
  <p:tag name="KSO_WM_UNIT_ID" val="custom160530_32*d*1"/>
  <p:tag name="KSO_WM_UNIT_CLEAR" val="0"/>
  <p:tag name="KSO_WM_UNIT_LAYERLEVEL" val="1"/>
  <p:tag name="KSO_WM_UNIT_VALUE" val="1042*1313"/>
  <p:tag name="KSO_WM_UNIT_HIGHLIGHT" val="0"/>
  <p:tag name="KSO_WM_UNIT_COMPATIBLE" val="0"/>
</p:tagLst>
</file>

<file path=ppt/tags/tag422.xml><?xml version="1.0" encoding="utf-8"?>
<p:tagLst xmlns:p="http://schemas.openxmlformats.org/presentationml/2006/main">
  <p:tag name="MH" val="20151022180303"/>
  <p:tag name="MH_LIBRARY" val="GRAPHIC"/>
  <p:tag name="KSO_WM_TEMPLATE_CATEGORY" val="custom"/>
  <p:tag name="KSO_WM_TEMPLATE_INDEX" val="160530"/>
  <p:tag name="KSO_WM_TAG_VERSION" val="1.0"/>
  <p:tag name="KSO_WM_SLIDE_ID" val="custom160530_32"/>
  <p:tag name="KSO_WM_SLIDE_INDEX" val="32"/>
  <p:tag name="KSO_WM_SLIDE_ITEM_CNT" val="2"/>
  <p:tag name="KSO_WM_SLIDE_LAYOUT" val="a_d"/>
  <p:tag name="KSO_WM_SLIDE_LAYOUT_CNT" val="1_1"/>
  <p:tag name="KSO_WM_SLIDE_TYPE" val="endPage"/>
  <p:tag name="KSO_WM_BEAUTIFY_FLAG" val="#wm#"/>
</p:tagLst>
</file>

<file path=ppt/tags/tag43.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1_1"/>
  <p:tag name="KSO_WM_UNIT_ID" val="custom160530_7*l_h_f*1_1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44.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2"/>
  <p:tag name="KSO_WM_UNIT_ID" val="custom160530_7*l_i*1_2"/>
  <p:tag name="KSO_WM_UNIT_CLEAR" val="1"/>
  <p:tag name="KSO_WM_UNIT_LAYERLEVEL" val="1_1"/>
  <p:tag name="KSO_WM_DIAGRAM_GROUP_CODE" val="l1-1"/>
</p:tagLst>
</file>

<file path=ppt/tags/tag45.xml><?xml version="1.0" encoding="utf-8"?>
<p:tagLst xmlns:p="http://schemas.openxmlformats.org/presentationml/2006/main">
  <p:tag name="KSO_WM_TAG_VERSION" val="1.0"/>
  <p:tag name="KSO_WM_BEAUTIFY_FLAG" val="#wm#"/>
  <p:tag name="KSO_WM_UNIT_TYPE" val="i"/>
  <p:tag name="KSO_WM_UNIT_ID" val="custom160530_7*i*9"/>
  <p:tag name="KSO_WM_TEMPLATE_CATEGORY" val="custom"/>
  <p:tag name="KSO_WM_TEMPLATE_INDEX" val="160530"/>
  <p:tag name="KSO_WM_UNIT_INDEX" val="9"/>
</p:tagLst>
</file>

<file path=ppt/tags/tag46.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3"/>
  <p:tag name="KSO_WM_UNIT_ID" val="custom160530_7*l_i*1_3"/>
  <p:tag name="KSO_WM_UNIT_CLEAR" val="1"/>
  <p:tag name="KSO_WM_UNIT_LAYERLEVEL" val="1_1"/>
  <p:tag name="KSO_WM_DIAGRAM_GROUP_CODE" val="l1-1"/>
</p:tagLst>
</file>

<file path=ppt/tags/tag47.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2_1"/>
  <p:tag name="KSO_WM_UNIT_ID" val="custom160530_7*l_h_f*1_2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48.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4"/>
  <p:tag name="KSO_WM_UNIT_ID" val="custom160530_7*l_i*1_4"/>
  <p:tag name="KSO_WM_UNIT_CLEAR" val="1"/>
  <p:tag name="KSO_WM_UNIT_LAYERLEVEL" val="1_1"/>
  <p:tag name="KSO_WM_DIAGRAM_GROUP_CODE" val="l1-1"/>
</p:tagLst>
</file>

<file path=ppt/tags/tag49.xml><?xml version="1.0" encoding="utf-8"?>
<p:tagLst xmlns:p="http://schemas.openxmlformats.org/presentationml/2006/main">
  <p:tag name="MH" val="20151022152058"/>
  <p:tag name="MH_LIBRARY" val="GRAPHIC"/>
  <p:tag name="KSO_WM_TEMPLATE_CATEGORY" val="custom"/>
  <p:tag name="KSO_WM_TEMPLATE_INDEX" val="160530"/>
  <p:tag name="KSO_WM_TAG_VERSION" val="1.0"/>
  <p:tag name="KSO_WM_SLIDE_ID" val="custom160530_7"/>
  <p:tag name="KSO_WM_SLIDE_INDEX" val="7"/>
  <p:tag name="KSO_WM_SLIDE_ITEM_CNT" val="2"/>
  <p:tag name="KSO_WM_SLIDE_LAYOUT" val="a_b_l"/>
  <p:tag name="KSO_WM_SLIDE_LAYOUT_CNT" val="1_1_1"/>
  <p:tag name="KSO_WM_SLIDE_TYPE" val="contents"/>
  <p:tag name="KSO_WM_BEAUTIFY_FLAG" val="#wm#"/>
  <p:tag name="KSO_WM_DIAGRAM_GROUP_CODE" val="l1-1"/>
</p:tagLst>
</file>

<file path=ppt/tags/tag5.xml><?xml version="1.0" encoding="utf-8"?>
<p:tagLst xmlns:p="http://schemas.openxmlformats.org/presentationml/2006/main">
  <p:tag name="MH" val="20151022170601"/>
  <p:tag name="MH_LIBRARY" val="GRAPHIC"/>
  <p:tag name="MH_ORDER" val="Rectangle 36"/>
</p:tagLst>
</file>

<file path=ppt/tags/tag50.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8*a*1"/>
  <p:tag name="KSO_WM_UNIT_CLEAR" val="1"/>
  <p:tag name="KSO_WM_UNIT_LAYERLEVEL" val="1"/>
  <p:tag name="KSO_WM_UNIT_ISCONTENTSTITLE" val="1"/>
  <p:tag name="KSO_WM_UNIT_VALUE" val="6"/>
  <p:tag name="KSO_WM_UNIT_HIGHLIGHT" val="0"/>
  <p:tag name="KSO_WM_UNIT_COMPATIBLE" val="0"/>
  <p:tag name="KSO_WM_UNIT_PRESET_TEXT" val="目录"/>
</p:tagLst>
</file>

<file path=ppt/tags/tag51.xml><?xml version="1.0" encoding="utf-8"?>
<p:tagLst xmlns:p="http://schemas.openxmlformats.org/presentationml/2006/main">
  <p:tag name="KSO_WM_TAG_VERSION" val="1.0"/>
  <p:tag name="KSO_WM_BEAUTIFY_FLAG" val="#wm#"/>
  <p:tag name="KSO_WM_TEMPLATE_CATEGORY" val="custom"/>
  <p:tag name="KSO_WM_TEMPLATE_INDEX" val="160530"/>
  <p:tag name="KSO_WM_UNIT_TYPE" val="b"/>
  <p:tag name="KSO_WM_UNIT_INDEX" val="1"/>
  <p:tag name="KSO_WM_UNIT_ID" val="custom160530_8*b*1"/>
  <p:tag name="KSO_WM_UNIT_CLEAR" val="1"/>
  <p:tag name="KSO_WM_UNIT_LAYERLEVEL" val="1"/>
  <p:tag name="KSO_WM_UNIT_VALUE" val="13"/>
  <p:tag name="KSO_WM_UNIT_ISCONTENTSTITLE" val="0"/>
  <p:tag name="KSO_WM_UNIT_HIGHLIGHT" val="0"/>
  <p:tag name="KSO_WM_UNIT_COMPATIBLE" val="0"/>
  <p:tag name="KSO_WM_UNIT_PRESET_TEXT" val="CONTENTS"/>
</p:tagLst>
</file>

<file path=ppt/tags/tag52.xml><?xml version="1.0" encoding="utf-8"?>
<p:tagLst xmlns:p="http://schemas.openxmlformats.org/presentationml/2006/main">
  <p:tag name="KSO_WM_TAG_VERSION" val="1.0"/>
  <p:tag name="KSO_WM_BEAUTIFY_FLAG" val="#wm#"/>
  <p:tag name="KSO_WM_UNIT_TYPE" val="i"/>
  <p:tag name="KSO_WM_UNIT_ID" val="custom160530_8*i*2"/>
  <p:tag name="KSO_WM_TEMPLATE_CATEGORY" val="custom"/>
  <p:tag name="KSO_WM_TEMPLATE_INDEX" val="160530"/>
  <p:tag name="KSO_WM_UNIT_INDEX" val="2"/>
</p:tagLst>
</file>

<file path=ppt/tags/tag53.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1"/>
  <p:tag name="KSO_WM_UNIT_ID" val="custom160530_8*l_i*1_1"/>
  <p:tag name="KSO_WM_UNIT_CLEAR" val="1"/>
  <p:tag name="KSO_WM_UNIT_LAYERLEVEL" val="1_1"/>
  <p:tag name="KSO_WM_DIAGRAM_GROUP_CODE" val="l1-1"/>
</p:tagLst>
</file>

<file path=ppt/tags/tag54.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1_1"/>
  <p:tag name="KSO_WM_UNIT_ID" val="custom160530_8*l_h_f*1_1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55.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2"/>
  <p:tag name="KSO_WM_UNIT_ID" val="custom160530_8*l_i*1_2"/>
  <p:tag name="KSO_WM_UNIT_CLEAR" val="1"/>
  <p:tag name="KSO_WM_UNIT_LAYERLEVEL" val="1_1"/>
  <p:tag name="KSO_WM_DIAGRAM_GROUP_CODE" val="l1-1"/>
</p:tagLst>
</file>

<file path=ppt/tags/tag56.xml><?xml version="1.0" encoding="utf-8"?>
<p:tagLst xmlns:p="http://schemas.openxmlformats.org/presentationml/2006/main">
  <p:tag name="KSO_WM_TAG_VERSION" val="1.0"/>
  <p:tag name="KSO_WM_BEAUTIFY_FLAG" val="#wm#"/>
  <p:tag name="KSO_WM_UNIT_TYPE" val="i"/>
  <p:tag name="KSO_WM_UNIT_ID" val="custom160530_8*i*9"/>
  <p:tag name="KSO_WM_TEMPLATE_CATEGORY" val="custom"/>
  <p:tag name="KSO_WM_TEMPLATE_INDEX" val="160530"/>
  <p:tag name="KSO_WM_UNIT_INDEX" val="9"/>
</p:tagLst>
</file>

<file path=ppt/tags/tag57.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3"/>
  <p:tag name="KSO_WM_UNIT_ID" val="custom160530_8*l_i*1_3"/>
  <p:tag name="KSO_WM_UNIT_CLEAR" val="1"/>
  <p:tag name="KSO_WM_UNIT_LAYERLEVEL" val="1_1"/>
  <p:tag name="KSO_WM_DIAGRAM_GROUP_CODE" val="l1-1"/>
</p:tagLst>
</file>

<file path=ppt/tags/tag58.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2_1"/>
  <p:tag name="KSO_WM_UNIT_ID" val="custom160530_8*l_h_f*1_2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59.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4"/>
  <p:tag name="KSO_WM_UNIT_ID" val="custom160530_8*l_i*1_4"/>
  <p:tag name="KSO_WM_UNIT_CLEAR" val="1"/>
  <p:tag name="KSO_WM_UNIT_LAYERLEVEL" val="1_1"/>
  <p:tag name="KSO_WM_DIAGRAM_GROUP_CODE" val="l1-1"/>
</p:tagLst>
</file>

<file path=ppt/tags/tag6.xml><?xml version="1.0" encoding="utf-8"?>
<p:tagLst xmlns:p="http://schemas.openxmlformats.org/presentationml/2006/main">
  <p:tag name="MH" val="20151022170601"/>
  <p:tag name="MH_LIBRARY" val="GRAPHIC"/>
  <p:tag name="MH_ORDER" val="Oval 37"/>
</p:tagLst>
</file>

<file path=ppt/tags/tag60.xml><?xml version="1.0" encoding="utf-8"?>
<p:tagLst xmlns:p="http://schemas.openxmlformats.org/presentationml/2006/main">
  <p:tag name="KSO_WM_TAG_VERSION" val="1.0"/>
  <p:tag name="KSO_WM_BEAUTIFY_FLAG" val="#wm#"/>
  <p:tag name="KSO_WM_UNIT_TYPE" val="i"/>
  <p:tag name="KSO_WM_UNIT_ID" val="custom160530_8*i*16"/>
  <p:tag name="KSO_WM_TEMPLATE_CATEGORY" val="custom"/>
  <p:tag name="KSO_WM_TEMPLATE_INDEX" val="160530"/>
  <p:tag name="KSO_WM_UNIT_INDEX" val="16"/>
</p:tagLst>
</file>

<file path=ppt/tags/tag61.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5"/>
  <p:tag name="KSO_WM_UNIT_ID" val="custom160530_8*l_i*1_5"/>
  <p:tag name="KSO_WM_UNIT_CLEAR" val="1"/>
  <p:tag name="KSO_WM_UNIT_LAYERLEVEL" val="1_1"/>
  <p:tag name="KSO_WM_DIAGRAM_GROUP_CODE" val="l1-1"/>
</p:tagLst>
</file>

<file path=ppt/tags/tag62.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3_1"/>
  <p:tag name="KSO_WM_UNIT_ID" val="custom160530_8*l_h_f*1_3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63.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6"/>
  <p:tag name="KSO_WM_UNIT_ID" val="custom160530_8*l_i*1_6"/>
  <p:tag name="KSO_WM_UNIT_CLEAR" val="1"/>
  <p:tag name="KSO_WM_UNIT_LAYERLEVEL" val="1_1"/>
  <p:tag name="KSO_WM_DIAGRAM_GROUP_CODE" val="l1-1"/>
</p:tagLst>
</file>

<file path=ppt/tags/tag64.xml><?xml version="1.0" encoding="utf-8"?>
<p:tagLst xmlns:p="http://schemas.openxmlformats.org/presentationml/2006/main">
  <p:tag name="MH" val="20151022152058"/>
  <p:tag name="MH_LIBRARY" val="GRAPHIC"/>
  <p:tag name="KSO_WM_TEMPLATE_CATEGORY" val="custom"/>
  <p:tag name="KSO_WM_TEMPLATE_INDEX" val="160530"/>
  <p:tag name="KSO_WM_TAG_VERSION" val="1.0"/>
  <p:tag name="KSO_WM_SLIDE_ID" val="custom160530_8"/>
  <p:tag name="KSO_WM_SLIDE_INDEX" val="8"/>
  <p:tag name="KSO_WM_SLIDE_ITEM_CNT" val="3"/>
  <p:tag name="KSO_WM_SLIDE_LAYOUT" val="a_b_l"/>
  <p:tag name="KSO_WM_SLIDE_LAYOUT_CNT" val="1_1_1"/>
  <p:tag name="KSO_WM_SLIDE_TYPE" val="contents"/>
  <p:tag name="KSO_WM_BEAUTIFY_FLAG" val="#wm#"/>
  <p:tag name="KSO_WM_DIAGRAM_GROUP_CODE" val="l1-1"/>
</p:tagLst>
</file>

<file path=ppt/tags/tag65.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9*a*1"/>
  <p:tag name="KSO_WM_UNIT_CLEAR" val="1"/>
  <p:tag name="KSO_WM_UNIT_LAYERLEVEL" val="1"/>
  <p:tag name="KSO_WM_UNIT_ISCONTENTSTITLE" val="1"/>
  <p:tag name="KSO_WM_UNIT_VALUE" val="6"/>
  <p:tag name="KSO_WM_UNIT_HIGHLIGHT" val="0"/>
  <p:tag name="KSO_WM_UNIT_COMPATIBLE" val="0"/>
  <p:tag name="KSO_WM_UNIT_PRESET_TEXT" val="目录"/>
</p:tagLst>
</file>

<file path=ppt/tags/tag66.xml><?xml version="1.0" encoding="utf-8"?>
<p:tagLst xmlns:p="http://schemas.openxmlformats.org/presentationml/2006/main">
  <p:tag name="KSO_WM_TAG_VERSION" val="1.0"/>
  <p:tag name="KSO_WM_BEAUTIFY_FLAG" val="#wm#"/>
  <p:tag name="KSO_WM_TEMPLATE_CATEGORY" val="custom"/>
  <p:tag name="KSO_WM_TEMPLATE_INDEX" val="160530"/>
  <p:tag name="KSO_WM_UNIT_TYPE" val="b"/>
  <p:tag name="KSO_WM_UNIT_INDEX" val="1"/>
  <p:tag name="KSO_WM_UNIT_ID" val="custom160530_9*b*1"/>
  <p:tag name="KSO_WM_UNIT_CLEAR" val="1"/>
  <p:tag name="KSO_WM_UNIT_LAYERLEVEL" val="1"/>
  <p:tag name="KSO_WM_UNIT_VALUE" val="13"/>
  <p:tag name="KSO_WM_UNIT_ISCONTENTSTITLE" val="0"/>
  <p:tag name="KSO_WM_UNIT_HIGHLIGHT" val="0"/>
  <p:tag name="KSO_WM_UNIT_COMPATIBLE" val="0"/>
  <p:tag name="KSO_WM_UNIT_PRESET_TEXT" val="CONTENTS"/>
</p:tagLst>
</file>

<file path=ppt/tags/tag67.xml><?xml version="1.0" encoding="utf-8"?>
<p:tagLst xmlns:p="http://schemas.openxmlformats.org/presentationml/2006/main">
  <p:tag name="KSO_WM_TAG_VERSION" val="1.0"/>
  <p:tag name="KSO_WM_BEAUTIFY_FLAG" val="#wm#"/>
  <p:tag name="KSO_WM_UNIT_TYPE" val="i"/>
  <p:tag name="KSO_WM_UNIT_ID" val="custom160530_9*i*2"/>
  <p:tag name="KSO_WM_TEMPLATE_CATEGORY" val="custom"/>
  <p:tag name="KSO_WM_TEMPLATE_INDEX" val="160530"/>
  <p:tag name="KSO_WM_UNIT_INDEX" val="2"/>
</p:tagLst>
</file>

<file path=ppt/tags/tag68.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1"/>
  <p:tag name="KSO_WM_UNIT_ID" val="custom160530_9*l_i*1_1"/>
  <p:tag name="KSO_WM_UNIT_CLEAR" val="1"/>
  <p:tag name="KSO_WM_UNIT_LAYERLEVEL" val="1_1"/>
  <p:tag name="KSO_WM_DIAGRAM_GROUP_CODE" val="l1-1"/>
</p:tagLst>
</file>

<file path=ppt/tags/tag69.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1_1"/>
  <p:tag name="KSO_WM_UNIT_ID" val="custom160530_9*l_h_f*1_1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7.xml><?xml version="1.0" encoding="utf-8"?>
<p:tagLst xmlns:p="http://schemas.openxmlformats.org/presentationml/2006/main">
  <p:tag name="MH" val="20151022170601"/>
  <p:tag name="MH_LIBRARY" val="GRAPHIC"/>
  <p:tag name="MH_ORDER" val="Oval 38"/>
</p:tagLst>
</file>

<file path=ppt/tags/tag70.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2"/>
  <p:tag name="KSO_WM_UNIT_ID" val="custom160530_9*l_i*1_2"/>
  <p:tag name="KSO_WM_UNIT_CLEAR" val="1"/>
  <p:tag name="KSO_WM_UNIT_LAYERLEVEL" val="1_1"/>
  <p:tag name="KSO_WM_DIAGRAM_GROUP_CODE" val="l1-1"/>
</p:tagLst>
</file>

<file path=ppt/tags/tag71.xml><?xml version="1.0" encoding="utf-8"?>
<p:tagLst xmlns:p="http://schemas.openxmlformats.org/presentationml/2006/main">
  <p:tag name="KSO_WM_TAG_VERSION" val="1.0"/>
  <p:tag name="KSO_WM_BEAUTIFY_FLAG" val="#wm#"/>
  <p:tag name="KSO_WM_UNIT_TYPE" val="i"/>
  <p:tag name="KSO_WM_UNIT_ID" val="custom160530_9*i*9"/>
  <p:tag name="KSO_WM_TEMPLATE_CATEGORY" val="custom"/>
  <p:tag name="KSO_WM_TEMPLATE_INDEX" val="160530"/>
  <p:tag name="KSO_WM_UNIT_INDEX" val="9"/>
</p:tagLst>
</file>

<file path=ppt/tags/tag72.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3"/>
  <p:tag name="KSO_WM_UNIT_ID" val="custom160530_9*l_i*1_3"/>
  <p:tag name="KSO_WM_UNIT_CLEAR" val="1"/>
  <p:tag name="KSO_WM_UNIT_LAYERLEVEL" val="1_1"/>
  <p:tag name="KSO_WM_DIAGRAM_GROUP_CODE" val="l1-1"/>
</p:tagLst>
</file>

<file path=ppt/tags/tag73.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2_1"/>
  <p:tag name="KSO_WM_UNIT_ID" val="custom160530_9*l_h_f*1_2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74.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4"/>
  <p:tag name="KSO_WM_UNIT_ID" val="custom160530_9*l_i*1_4"/>
  <p:tag name="KSO_WM_UNIT_CLEAR" val="1"/>
  <p:tag name="KSO_WM_UNIT_LAYERLEVEL" val="1_1"/>
  <p:tag name="KSO_WM_DIAGRAM_GROUP_CODE" val="l1-1"/>
</p:tagLst>
</file>

<file path=ppt/tags/tag75.xml><?xml version="1.0" encoding="utf-8"?>
<p:tagLst xmlns:p="http://schemas.openxmlformats.org/presentationml/2006/main">
  <p:tag name="KSO_WM_TAG_VERSION" val="1.0"/>
  <p:tag name="KSO_WM_BEAUTIFY_FLAG" val="#wm#"/>
  <p:tag name="KSO_WM_UNIT_TYPE" val="i"/>
  <p:tag name="KSO_WM_UNIT_ID" val="custom160530_9*i*16"/>
  <p:tag name="KSO_WM_TEMPLATE_CATEGORY" val="custom"/>
  <p:tag name="KSO_WM_TEMPLATE_INDEX" val="160530"/>
  <p:tag name="KSO_WM_UNIT_INDEX" val="16"/>
</p:tagLst>
</file>

<file path=ppt/tags/tag76.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5"/>
  <p:tag name="KSO_WM_UNIT_ID" val="custom160530_9*l_i*1_5"/>
  <p:tag name="KSO_WM_UNIT_CLEAR" val="1"/>
  <p:tag name="KSO_WM_UNIT_LAYERLEVEL" val="1_1"/>
  <p:tag name="KSO_WM_DIAGRAM_GROUP_CODE" val="l1-1"/>
</p:tagLst>
</file>

<file path=ppt/tags/tag77.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3_1"/>
  <p:tag name="KSO_WM_UNIT_ID" val="custom160530_9*l_h_f*1_3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78.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6"/>
  <p:tag name="KSO_WM_UNIT_ID" val="custom160530_9*l_i*1_6"/>
  <p:tag name="KSO_WM_UNIT_CLEAR" val="1"/>
  <p:tag name="KSO_WM_UNIT_LAYERLEVEL" val="1_1"/>
  <p:tag name="KSO_WM_DIAGRAM_GROUP_CODE" val="l1-1"/>
</p:tagLst>
</file>

<file path=ppt/tags/tag79.xml><?xml version="1.0" encoding="utf-8"?>
<p:tagLst xmlns:p="http://schemas.openxmlformats.org/presentationml/2006/main">
  <p:tag name="KSO_WM_TAG_VERSION" val="1.0"/>
  <p:tag name="KSO_WM_BEAUTIFY_FLAG" val="#wm#"/>
  <p:tag name="KSO_WM_UNIT_TYPE" val="i"/>
  <p:tag name="KSO_WM_UNIT_ID" val="custom160530_9*i*23"/>
  <p:tag name="KSO_WM_TEMPLATE_CATEGORY" val="custom"/>
  <p:tag name="KSO_WM_TEMPLATE_INDEX" val="160530"/>
  <p:tag name="KSO_WM_UNIT_INDEX" val="23"/>
</p:tagLst>
</file>

<file path=ppt/tags/tag8.xml><?xml version="1.0" encoding="utf-8"?>
<p:tagLst xmlns:p="http://schemas.openxmlformats.org/presentationml/2006/main">
  <p:tag name="MH" val="20151022170601"/>
  <p:tag name="MH_LIBRARY" val="GRAPHIC"/>
  <p:tag name="MH_ORDER" val="Freeform 29"/>
</p:tagLst>
</file>

<file path=ppt/tags/tag80.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7"/>
  <p:tag name="KSO_WM_UNIT_ID" val="custom160530_9*l_i*1_7"/>
  <p:tag name="KSO_WM_UNIT_CLEAR" val="1"/>
  <p:tag name="KSO_WM_UNIT_LAYERLEVEL" val="1_1"/>
  <p:tag name="KSO_WM_DIAGRAM_GROUP_CODE" val="l1-1"/>
</p:tagLst>
</file>

<file path=ppt/tags/tag81.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4_1"/>
  <p:tag name="KSO_WM_UNIT_ID" val="custom160530_9*l_h_f*1_4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82.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8"/>
  <p:tag name="KSO_WM_UNIT_ID" val="custom160530_9*l_i*1_8"/>
  <p:tag name="KSO_WM_UNIT_CLEAR" val="1"/>
  <p:tag name="KSO_WM_UNIT_LAYERLEVEL" val="1_1"/>
  <p:tag name="KSO_WM_DIAGRAM_GROUP_CODE" val="l1-1"/>
</p:tagLst>
</file>

<file path=ppt/tags/tag83.xml><?xml version="1.0" encoding="utf-8"?>
<p:tagLst xmlns:p="http://schemas.openxmlformats.org/presentationml/2006/main">
  <p:tag name="MH" val="20151022152058"/>
  <p:tag name="MH_LIBRARY" val="GRAPHIC"/>
  <p:tag name="KSO_WM_TEMPLATE_CATEGORY" val="custom"/>
  <p:tag name="KSO_WM_TEMPLATE_INDEX" val="160530"/>
  <p:tag name="KSO_WM_TAG_VERSION" val="1.0"/>
  <p:tag name="KSO_WM_SLIDE_ID" val="custom160530_9"/>
  <p:tag name="KSO_WM_SLIDE_INDEX" val="9"/>
  <p:tag name="KSO_WM_SLIDE_ITEM_CNT" val="4"/>
  <p:tag name="KSO_WM_SLIDE_LAYOUT" val="a_b_l"/>
  <p:tag name="KSO_WM_SLIDE_LAYOUT_CNT" val="1_1_1"/>
  <p:tag name="KSO_WM_SLIDE_TYPE" val="contents"/>
  <p:tag name="KSO_WM_BEAUTIFY_FLAG" val="#wm#"/>
  <p:tag name="KSO_WM_DIAGRAM_GROUP_CODE" val="l1-1"/>
</p:tagLst>
</file>

<file path=ppt/tags/tag84.xml><?xml version="1.0" encoding="utf-8"?>
<p:tagLst xmlns:p="http://schemas.openxmlformats.org/presentationml/2006/main">
  <p:tag name="KSO_WM_TAG_VERSION" val="1.0"/>
  <p:tag name="KSO_WM_BEAUTIFY_FLAG" val="#wm#"/>
  <p:tag name="KSO_WM_TEMPLATE_CATEGORY" val="custom"/>
  <p:tag name="KSO_WM_TEMPLATE_INDEX" val="160530"/>
  <p:tag name="KSO_WM_UNIT_TYPE" val="a"/>
  <p:tag name="KSO_WM_UNIT_INDEX" val="1"/>
  <p:tag name="KSO_WM_UNIT_ID" val="custom160530_10*a*1"/>
  <p:tag name="KSO_WM_UNIT_CLEAR" val="1"/>
  <p:tag name="KSO_WM_UNIT_LAYERLEVEL" val="1"/>
  <p:tag name="KSO_WM_UNIT_ISCONTENTSTITLE" val="1"/>
  <p:tag name="KSO_WM_UNIT_VALUE" val="6"/>
  <p:tag name="KSO_WM_UNIT_HIGHLIGHT" val="0"/>
  <p:tag name="KSO_WM_UNIT_COMPATIBLE" val="0"/>
  <p:tag name="KSO_WM_UNIT_PRESET_TEXT" val="目录"/>
</p:tagLst>
</file>

<file path=ppt/tags/tag85.xml><?xml version="1.0" encoding="utf-8"?>
<p:tagLst xmlns:p="http://schemas.openxmlformats.org/presentationml/2006/main">
  <p:tag name="KSO_WM_TAG_VERSION" val="1.0"/>
  <p:tag name="KSO_WM_BEAUTIFY_FLAG" val="#wm#"/>
  <p:tag name="KSO_WM_TEMPLATE_CATEGORY" val="custom"/>
  <p:tag name="KSO_WM_TEMPLATE_INDEX" val="160530"/>
  <p:tag name="KSO_WM_UNIT_TYPE" val="b"/>
  <p:tag name="KSO_WM_UNIT_INDEX" val="1"/>
  <p:tag name="KSO_WM_UNIT_ID" val="custom160530_10*b*1"/>
  <p:tag name="KSO_WM_UNIT_CLEAR" val="1"/>
  <p:tag name="KSO_WM_UNIT_LAYERLEVEL" val="1"/>
  <p:tag name="KSO_WM_UNIT_VALUE" val="13"/>
  <p:tag name="KSO_WM_UNIT_ISCONTENTSTITLE" val="0"/>
  <p:tag name="KSO_WM_UNIT_HIGHLIGHT" val="0"/>
  <p:tag name="KSO_WM_UNIT_COMPATIBLE" val="0"/>
  <p:tag name="KSO_WM_UNIT_PRESET_TEXT" val="CONTENTS"/>
</p:tagLst>
</file>

<file path=ppt/tags/tag86.xml><?xml version="1.0" encoding="utf-8"?>
<p:tagLst xmlns:p="http://schemas.openxmlformats.org/presentationml/2006/main">
  <p:tag name="KSO_WM_TAG_VERSION" val="1.0"/>
  <p:tag name="KSO_WM_BEAUTIFY_FLAG" val="#wm#"/>
  <p:tag name="KSO_WM_UNIT_TYPE" val="i"/>
  <p:tag name="KSO_WM_UNIT_ID" val="custom160530_10*i*2"/>
  <p:tag name="KSO_WM_TEMPLATE_CATEGORY" val="custom"/>
  <p:tag name="KSO_WM_TEMPLATE_INDEX" val="160530"/>
  <p:tag name="KSO_WM_UNIT_INDEX" val="2"/>
</p:tagLst>
</file>

<file path=ppt/tags/tag87.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1"/>
  <p:tag name="KSO_WM_UNIT_ID" val="custom160530_10*l_i*1_1"/>
  <p:tag name="KSO_WM_UNIT_CLEAR" val="1"/>
  <p:tag name="KSO_WM_UNIT_LAYERLEVEL" val="1_1"/>
  <p:tag name="KSO_WM_DIAGRAM_GROUP_CODE" val="l1-1"/>
</p:tagLst>
</file>

<file path=ppt/tags/tag88.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1_1"/>
  <p:tag name="KSO_WM_UNIT_ID" val="custom160530_10*l_h_f*1_1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89.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2"/>
  <p:tag name="KSO_WM_UNIT_ID" val="custom160530_10*l_i*1_2"/>
  <p:tag name="KSO_WM_UNIT_CLEAR" val="1"/>
  <p:tag name="KSO_WM_UNIT_LAYERLEVEL" val="1_1"/>
  <p:tag name="KSO_WM_DIAGRAM_GROUP_CODE" val="l1-1"/>
</p:tagLst>
</file>

<file path=ppt/tags/tag9.xml><?xml version="1.0" encoding="utf-8"?>
<p:tagLst xmlns:p="http://schemas.openxmlformats.org/presentationml/2006/main">
  <p:tag name="MH" val="20151022170601"/>
  <p:tag name="MH_LIBRARY" val="GRAPHIC"/>
  <p:tag name="MH_ORDER" val="圆角矩形 11"/>
</p:tagLst>
</file>

<file path=ppt/tags/tag90.xml><?xml version="1.0" encoding="utf-8"?>
<p:tagLst xmlns:p="http://schemas.openxmlformats.org/presentationml/2006/main">
  <p:tag name="KSO_WM_TAG_VERSION" val="1.0"/>
  <p:tag name="KSO_WM_BEAUTIFY_FLAG" val="#wm#"/>
  <p:tag name="KSO_WM_UNIT_TYPE" val="i"/>
  <p:tag name="KSO_WM_UNIT_ID" val="custom160530_10*i*9"/>
  <p:tag name="KSO_WM_TEMPLATE_CATEGORY" val="custom"/>
  <p:tag name="KSO_WM_TEMPLATE_INDEX" val="160530"/>
  <p:tag name="KSO_WM_UNIT_INDEX" val="9"/>
</p:tagLst>
</file>

<file path=ppt/tags/tag91.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3"/>
  <p:tag name="KSO_WM_UNIT_ID" val="custom160530_10*l_i*1_3"/>
  <p:tag name="KSO_WM_UNIT_CLEAR" val="1"/>
  <p:tag name="KSO_WM_UNIT_LAYERLEVEL" val="1_1"/>
  <p:tag name="KSO_WM_DIAGRAM_GROUP_CODE" val="l1-1"/>
</p:tagLst>
</file>

<file path=ppt/tags/tag92.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2_1"/>
  <p:tag name="KSO_WM_UNIT_ID" val="custom160530_10*l_h_f*1_2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93.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4"/>
  <p:tag name="KSO_WM_UNIT_ID" val="custom160530_10*l_i*1_4"/>
  <p:tag name="KSO_WM_UNIT_CLEAR" val="1"/>
  <p:tag name="KSO_WM_UNIT_LAYERLEVEL" val="1_1"/>
  <p:tag name="KSO_WM_DIAGRAM_GROUP_CODE" val="l1-1"/>
</p:tagLst>
</file>

<file path=ppt/tags/tag94.xml><?xml version="1.0" encoding="utf-8"?>
<p:tagLst xmlns:p="http://schemas.openxmlformats.org/presentationml/2006/main">
  <p:tag name="KSO_WM_TAG_VERSION" val="1.0"/>
  <p:tag name="KSO_WM_BEAUTIFY_FLAG" val="#wm#"/>
  <p:tag name="KSO_WM_UNIT_TYPE" val="i"/>
  <p:tag name="KSO_WM_UNIT_ID" val="custom160530_10*i*16"/>
  <p:tag name="KSO_WM_TEMPLATE_CATEGORY" val="custom"/>
  <p:tag name="KSO_WM_TEMPLATE_INDEX" val="160530"/>
  <p:tag name="KSO_WM_UNIT_INDEX" val="16"/>
</p:tagLst>
</file>

<file path=ppt/tags/tag95.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5"/>
  <p:tag name="KSO_WM_UNIT_ID" val="custom160530_10*l_i*1_5"/>
  <p:tag name="KSO_WM_UNIT_CLEAR" val="1"/>
  <p:tag name="KSO_WM_UNIT_LAYERLEVEL" val="1_1"/>
  <p:tag name="KSO_WM_DIAGRAM_GROUP_CODE" val="l1-1"/>
</p:tagLst>
</file>

<file path=ppt/tags/tag96.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h_f"/>
  <p:tag name="KSO_WM_UNIT_INDEX" val="1_3_1"/>
  <p:tag name="KSO_WM_UNIT_ID" val="custom160530_10*l_h_f*1_3_1"/>
  <p:tag name="KSO_WM_UNIT_CLEAR" val="1"/>
  <p:tag name="KSO_WM_UNIT_LAYERLEVEL" val="1_1_1"/>
  <p:tag name="KSO_WM_UNIT_VALUE" val="26"/>
  <p:tag name="KSO_WM_UNIT_HIGHLIGHT" val="0"/>
  <p:tag name="KSO_WM_UNIT_COMPATIBLE" val="0"/>
  <p:tag name="KSO_WM_UNIT_PRESET_TEXT_INDEX" val="3"/>
  <p:tag name="KSO_WM_UNIT_PRESET_TEXT_LEN" val="17"/>
  <p:tag name="KSO_WM_DIAGRAM_GROUP_CODE" val="l1-1"/>
</p:tagLst>
</file>

<file path=ppt/tags/tag97.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AutoShape 8"/>
  <p:tag name="KSO_WM_UNIT_TYPE" val="l_i"/>
  <p:tag name="KSO_WM_UNIT_INDEX" val="1_6"/>
  <p:tag name="KSO_WM_UNIT_ID" val="custom160530_10*l_i*1_6"/>
  <p:tag name="KSO_WM_UNIT_CLEAR" val="1"/>
  <p:tag name="KSO_WM_UNIT_LAYERLEVEL" val="1_1"/>
  <p:tag name="KSO_WM_DIAGRAM_GROUP_CODE" val="l1-1"/>
</p:tagLst>
</file>

<file path=ppt/tags/tag98.xml><?xml version="1.0" encoding="utf-8"?>
<p:tagLst xmlns:p="http://schemas.openxmlformats.org/presentationml/2006/main">
  <p:tag name="KSO_WM_TAG_VERSION" val="1.0"/>
  <p:tag name="KSO_WM_BEAUTIFY_FLAG" val="#wm#"/>
  <p:tag name="KSO_WM_UNIT_TYPE" val="i"/>
  <p:tag name="KSO_WM_UNIT_ID" val="custom160530_10*i*23"/>
  <p:tag name="KSO_WM_TEMPLATE_CATEGORY" val="custom"/>
  <p:tag name="KSO_WM_TEMPLATE_INDEX" val="160530"/>
  <p:tag name="KSO_WM_UNIT_INDEX" val="23"/>
</p:tagLst>
</file>

<file path=ppt/tags/tag99.xml><?xml version="1.0" encoding="utf-8"?>
<p:tagLst xmlns:p="http://schemas.openxmlformats.org/presentationml/2006/main">
  <p:tag name="KSO_WM_TAG_VERSION" val="1.0"/>
  <p:tag name="KSO_WM_BEAUTIFY_FLAG" val="#wm#"/>
  <p:tag name="KSO_WM_TEMPLATE_CATEGORY" val="custom"/>
  <p:tag name="KSO_WM_TEMPLATE_INDEX" val="160530"/>
  <p:tag name="MH" val="20151022155048"/>
  <p:tag name="MH_LIBRARY" val="GRAPHIC"/>
  <p:tag name="MH_ORDER" val="Rectangle 4"/>
  <p:tag name="KSO_WM_UNIT_TYPE" val="l_i"/>
  <p:tag name="KSO_WM_UNIT_INDEX" val="1_7"/>
  <p:tag name="KSO_WM_UNIT_ID" val="custom160530_10*l_i*1_7"/>
  <p:tag name="KSO_WM_UNIT_CLEAR" val="1"/>
  <p:tag name="KSO_WM_UNIT_LAYERLEVEL" val="1_1"/>
  <p:tag name="KSO_WM_DIAGRAM_GROUP_CODE" val="l1-1"/>
</p:tagLst>
</file>

<file path=ppt/theme/theme1.xml><?xml version="1.0" encoding="utf-8"?>
<a:theme xmlns:a="http://schemas.openxmlformats.org/drawingml/2006/main" name="Office 主题">
  <a:themeElements>
    <a:clrScheme name="160530">
      <a:dk1>
        <a:sysClr val="windowText" lastClr="000000"/>
      </a:dk1>
      <a:lt1>
        <a:sysClr val="window" lastClr="FFFFFF"/>
      </a:lt1>
      <a:dk2>
        <a:srgbClr val="44546A"/>
      </a:dk2>
      <a:lt2>
        <a:srgbClr val="E7E6E6"/>
      </a:lt2>
      <a:accent1>
        <a:srgbClr val="5EB5D0"/>
      </a:accent1>
      <a:accent2>
        <a:srgbClr val="ED7D31"/>
      </a:accent2>
      <a:accent3>
        <a:srgbClr val="70AD47"/>
      </a:accent3>
      <a:accent4>
        <a:srgbClr val="6F6F6F"/>
      </a:accent4>
      <a:accent5>
        <a:srgbClr val="4472C4"/>
      </a:accent5>
      <a:accent6>
        <a:srgbClr val="FFC000"/>
      </a:accent6>
      <a:hlink>
        <a:srgbClr val="0563C1"/>
      </a:hlink>
      <a:folHlink>
        <a:srgbClr val="954F72"/>
      </a:folHlink>
    </a:clrScheme>
    <a:fontScheme name="自定义 2">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3945</Words>
  <Application>WPS 演示</Application>
  <PresentationFormat>宽屏</PresentationFormat>
  <Paragraphs>382</Paragraphs>
  <Slides>32</Slides>
  <Notes>32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Arial</vt:lpstr>
      <vt:lpstr>宋体</vt:lpstr>
      <vt:lpstr>Wingdings</vt:lpstr>
      <vt:lpstr>黑体</vt:lpstr>
      <vt:lpstr>微软雅黑</vt:lpstr>
      <vt:lpstr>Calibri</vt:lpstr>
      <vt:lpstr>等线</vt:lpstr>
      <vt:lpstr>Arial Narrow</vt:lpstr>
      <vt:lpstr>Office 主题</vt:lpstr>
      <vt:lpstr>LOREM IPSUM DOLOR</vt:lpstr>
      <vt:lpstr>LOREM IPSUM DOLOR</vt:lpstr>
      <vt:lpstr>LOREM IPSUM DOLOR</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dcterms:created xsi:type="dcterms:W3CDTF">2015-10-22T05:22:00Z</dcterms:created>
  <dcterms:modified xsi:type="dcterms:W3CDTF">2017-03-12T07:44:16Z</dcterms:modified>
  <cp:category>店铺： BOSSPPT顶尖职业文案</cp:category>
  <cp:contentStatus>BOSSPPT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y fmtid="{D5CDD505-2E9C-101B-9397-08002B2CF9AE}" pid="3" name="name">
    <vt:lpwstr>欧美风旅游品牌宣传.pptx</vt:lpwstr>
  </property>
  <property fmtid="{D5CDD505-2E9C-101B-9397-08002B2CF9AE}" pid="4" name="fileid">
    <vt:lpwstr>861667</vt:lpwstr>
  </property>
  <property fmtid="{D5CDD505-2E9C-101B-9397-08002B2CF9AE}" pid="5" name="search_tags">
    <vt:lpwstr>PPT模板</vt:lpwstr>
  </property>
</Properties>
</file>