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heme/themeOverride4.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385" r:id="rId2"/>
    <p:sldId id="457" r:id="rId3"/>
    <p:sldId id="322" r:id="rId4"/>
    <p:sldId id="402" r:id="rId5"/>
    <p:sldId id="452" r:id="rId6"/>
    <p:sldId id="453" r:id="rId7"/>
    <p:sldId id="454" r:id="rId8"/>
    <p:sldId id="467" r:id="rId9"/>
    <p:sldId id="455" r:id="rId10"/>
    <p:sldId id="456" r:id="rId11"/>
    <p:sldId id="444" r:id="rId12"/>
    <p:sldId id="443" r:id="rId13"/>
    <p:sldId id="468" r:id="rId14"/>
    <p:sldId id="445" r:id="rId15"/>
    <p:sldId id="447" r:id="rId16"/>
    <p:sldId id="462" r:id="rId17"/>
    <p:sldId id="448" r:id="rId18"/>
    <p:sldId id="461" r:id="rId19"/>
    <p:sldId id="469" r:id="rId20"/>
    <p:sldId id="463" r:id="rId21"/>
    <p:sldId id="449" r:id="rId22"/>
    <p:sldId id="451" r:id="rId23"/>
    <p:sldId id="450" r:id="rId24"/>
    <p:sldId id="318" r:id="rId25"/>
    <p:sldId id="466" r:id="rId26"/>
  </p:sldIdLst>
  <p:sldSz cx="12190413" cy="6859588"/>
  <p:notesSz cx="6858000" cy="9144000"/>
  <p:custDataLst>
    <p:tags r:id="rId29"/>
  </p:custDataLst>
  <p:defaultText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75" userDrawn="1">
          <p15:clr>
            <a:srgbClr val="A4A3A4"/>
          </p15:clr>
        </p15:guide>
        <p15:guide id="2" pos="2880" userDrawn="1">
          <p15:clr>
            <a:srgbClr val="A4A3A4"/>
          </p15:clr>
        </p15:guide>
        <p15:guide id="3" orient="horz" pos="2100">
          <p15:clr>
            <a:srgbClr val="A4A3A4"/>
          </p15:clr>
        </p15:guide>
        <p15:guide id="4"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7679"/>
    <a:srgbClr val="EB9B9D"/>
    <a:srgbClr val="F7F8FB"/>
    <a:srgbClr val="A6937B"/>
    <a:srgbClr val="A4BBC9"/>
    <a:srgbClr val="83C4E9"/>
    <a:srgbClr val="1A557E"/>
    <a:srgbClr val="2298A5"/>
    <a:srgbClr val="197983"/>
    <a:srgbClr val="AABE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35" autoAdjust="0"/>
    <p:restoredTop sz="94660" autoAdjust="0"/>
  </p:normalViewPr>
  <p:slideViewPr>
    <p:cSldViewPr>
      <p:cViewPr varScale="1">
        <p:scale>
          <a:sx n="114" d="100"/>
          <a:sy n="114" d="100"/>
        </p:scale>
        <p:origin x="444" y="84"/>
      </p:cViewPr>
      <p:guideLst>
        <p:guide orient="horz" pos="1575"/>
        <p:guide pos="2880"/>
        <p:guide orient="horz" pos="210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t>2018\2\4 Sunday</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t>2018\2\4 Sunday</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a:t>
            </a:fld>
            <a:endParaRPr lang="zh-CN" altLang="en-US"/>
          </a:p>
        </p:txBody>
      </p:sp>
    </p:spTree>
    <p:extLst>
      <p:ext uri="{BB962C8B-B14F-4D97-AF65-F5344CB8AC3E}">
        <p14:creationId xmlns:p14="http://schemas.microsoft.com/office/powerpoint/2010/main" val="27952254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10</a:t>
            </a:fld>
            <a:endParaRPr lang="zh-CN" altLang="en-US"/>
          </a:p>
        </p:txBody>
      </p:sp>
    </p:spTree>
    <p:extLst>
      <p:ext uri="{BB962C8B-B14F-4D97-AF65-F5344CB8AC3E}">
        <p14:creationId xmlns:p14="http://schemas.microsoft.com/office/powerpoint/2010/main" val="2049991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41491561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11562776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13</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14</a:t>
            </a:fld>
            <a:endParaRPr lang="zh-CN" altLang="en-US"/>
          </a:p>
        </p:txBody>
      </p:sp>
    </p:spTree>
    <p:extLst>
      <p:ext uri="{BB962C8B-B14F-4D97-AF65-F5344CB8AC3E}">
        <p14:creationId xmlns:p14="http://schemas.microsoft.com/office/powerpoint/2010/main" val="6231233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extLst>
      <p:ext uri="{BB962C8B-B14F-4D97-AF65-F5344CB8AC3E}">
        <p14:creationId xmlns:p14="http://schemas.microsoft.com/office/powerpoint/2010/main" val="13353854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10399409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10291061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39941321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a:t>
            </a:fld>
            <a:endParaRPr lang="zh-CN" altLang="en-US"/>
          </a:p>
        </p:txBody>
      </p:sp>
    </p:spTree>
    <p:extLst>
      <p:ext uri="{BB962C8B-B14F-4D97-AF65-F5344CB8AC3E}">
        <p14:creationId xmlns:p14="http://schemas.microsoft.com/office/powerpoint/2010/main" val="39918065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20</a:t>
            </a:fld>
            <a:endParaRPr lang="zh-CN" altLang="en-US"/>
          </a:p>
        </p:txBody>
      </p:sp>
    </p:spTree>
    <p:extLst>
      <p:ext uri="{BB962C8B-B14F-4D97-AF65-F5344CB8AC3E}">
        <p14:creationId xmlns:p14="http://schemas.microsoft.com/office/powerpoint/2010/main" val="11151212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21</a:t>
            </a:fld>
            <a:endParaRPr lang="zh-CN" altLang="en-US"/>
          </a:p>
        </p:txBody>
      </p:sp>
    </p:spTree>
    <p:extLst>
      <p:ext uri="{BB962C8B-B14F-4D97-AF65-F5344CB8AC3E}">
        <p14:creationId xmlns:p14="http://schemas.microsoft.com/office/powerpoint/2010/main" val="10834311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31904201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23</a:t>
            </a:fld>
            <a:endParaRPr lang="zh-CN" altLang="en-US"/>
          </a:p>
        </p:txBody>
      </p:sp>
    </p:spTree>
    <p:extLst>
      <p:ext uri="{BB962C8B-B14F-4D97-AF65-F5344CB8AC3E}">
        <p14:creationId xmlns:p14="http://schemas.microsoft.com/office/powerpoint/2010/main" val="309683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24</a:t>
            </a:fld>
            <a:endParaRPr lang="zh-CN" altLang="en-US"/>
          </a:p>
        </p:txBody>
      </p:sp>
    </p:spTree>
    <p:extLst>
      <p:ext uri="{BB962C8B-B14F-4D97-AF65-F5344CB8AC3E}">
        <p14:creationId xmlns:p14="http://schemas.microsoft.com/office/powerpoint/2010/main" val="36938935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25</a:t>
            </a:fld>
            <a:endParaRPr lang="zh-CN" altLang="en-US"/>
          </a:p>
        </p:txBody>
      </p:sp>
    </p:spTree>
    <p:extLst>
      <p:ext uri="{BB962C8B-B14F-4D97-AF65-F5344CB8AC3E}">
        <p14:creationId xmlns:p14="http://schemas.microsoft.com/office/powerpoint/2010/main" val="2795225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1917465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5</a:t>
            </a:fld>
            <a:endParaRPr lang="zh-CN" altLang="en-US"/>
          </a:p>
        </p:txBody>
      </p:sp>
    </p:spTree>
    <p:extLst>
      <p:ext uri="{BB962C8B-B14F-4D97-AF65-F5344CB8AC3E}">
        <p14:creationId xmlns:p14="http://schemas.microsoft.com/office/powerpoint/2010/main" val="997764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6</a:t>
            </a:fld>
            <a:endParaRPr lang="zh-CN" altLang="en-US"/>
          </a:p>
        </p:txBody>
      </p:sp>
    </p:spTree>
    <p:extLst>
      <p:ext uri="{BB962C8B-B14F-4D97-AF65-F5344CB8AC3E}">
        <p14:creationId xmlns:p14="http://schemas.microsoft.com/office/powerpoint/2010/main" val="3990048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7</a:t>
            </a:fld>
            <a:endParaRPr lang="zh-CN" altLang="en-US"/>
          </a:p>
        </p:txBody>
      </p:sp>
    </p:spTree>
    <p:extLst>
      <p:ext uri="{BB962C8B-B14F-4D97-AF65-F5344CB8AC3E}">
        <p14:creationId xmlns:p14="http://schemas.microsoft.com/office/powerpoint/2010/main" val="26766218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9</a:t>
            </a:fld>
            <a:endParaRPr lang="zh-CN" altLang="en-US"/>
          </a:p>
        </p:txBody>
      </p:sp>
    </p:spTree>
    <p:extLst>
      <p:ext uri="{BB962C8B-B14F-4D97-AF65-F5344CB8AC3E}">
        <p14:creationId xmlns:p14="http://schemas.microsoft.com/office/powerpoint/2010/main" val="658379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slow" advTm="3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C30C21AA-0941-4C71-8F25-468273E7C50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796972">
            <a:off x="7532439" y="4586813"/>
            <a:ext cx="5345543" cy="2477379"/>
          </a:xfrm>
          <a:prstGeom prst="rect">
            <a:avLst/>
          </a:prstGeom>
        </p:spPr>
      </p:pic>
    </p:spTree>
    <p:extLst>
      <p:ext uri="{BB962C8B-B14F-4D97-AF65-F5344CB8AC3E}">
        <p14:creationId xmlns:p14="http://schemas.microsoft.com/office/powerpoint/2010/main" val="98311488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p:transition spd="slow" advTm="3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2018\2\4 Sunday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3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2018\2\4 Sunday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pic>
        <p:nvPicPr>
          <p:cNvPr id="5" name="图片 4">
            <a:extLst>
              <a:ext uri="{FF2B5EF4-FFF2-40B4-BE49-F238E27FC236}">
                <a16:creationId xmlns:a16="http://schemas.microsoft.com/office/drawing/2014/main" id="{D6590292-31E0-4FD6-9076-101DE06F7A4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271743">
            <a:off x="7658393" y="4672392"/>
            <a:ext cx="5345543" cy="2477379"/>
          </a:xfrm>
          <a:prstGeom prst="rect">
            <a:avLst/>
          </a:prstGeom>
        </p:spPr>
      </p:pic>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2"/>
            <a:ext cx="10971372" cy="1143265"/>
          </a:xfrm>
          <a:prstGeom prst="rect">
            <a:avLst/>
          </a:prstGeom>
        </p:spPr>
        <p:txBody>
          <a:bodyPr vert="horz" lIns="121917" tIns="60958" rIns="121917" bIns="60958" rtlCol="0" anchor="ctr">
            <a:normAutofit/>
          </a:bodyPr>
          <a:lstStyle/>
          <a:p>
            <a:r>
              <a:rPr lang="zh-CN" altLang="en-US"/>
              <a:t>单击此处编辑母版标题样式</a:t>
            </a:r>
          </a:p>
        </p:txBody>
      </p:sp>
      <p:sp>
        <p:nvSpPr>
          <p:cNvPr id="3" name="文本占位符 2"/>
          <p:cNvSpPr>
            <a:spLocks noGrp="1"/>
          </p:cNvSpPr>
          <p:nvPr>
            <p:ph type="body" idx="1"/>
          </p:nvPr>
        </p:nvSpPr>
        <p:spPr>
          <a:xfrm>
            <a:off x="609521" y="1600572"/>
            <a:ext cx="10971372" cy="4527011"/>
          </a:xfrm>
          <a:prstGeom prst="rect">
            <a:avLst/>
          </a:prstGeom>
        </p:spPr>
        <p:txBody>
          <a:bodyPr vert="horz" lIns="121917" tIns="60958" rIns="121917" bIns="60958"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09521" y="6357822"/>
            <a:ext cx="2844430" cy="365210"/>
          </a:xfrm>
          <a:prstGeom prst="rect">
            <a:avLst/>
          </a:prstGeom>
        </p:spPr>
        <p:txBody>
          <a:bodyPr vert="horz" lIns="121917" tIns="60958" rIns="121917" bIns="60958" rtlCol="0" anchor="ctr"/>
          <a:lstStyle>
            <a:lvl1pPr algn="l">
              <a:defRPr sz="1600">
                <a:solidFill>
                  <a:schemeClr val="tx1">
                    <a:tint val="75000"/>
                  </a:schemeClr>
                </a:solidFill>
              </a:defRPr>
            </a:lvl1pPr>
          </a:lstStyle>
          <a:p>
            <a:fld id="{530820CF-B880-4189-942D-D702A7CBA730}" type="datetimeFigureOut">
              <a:rPr lang="zh-CN" altLang="en-US" smtClean="0"/>
              <a:t>2018\2\4 Sunday</a:t>
            </a:fld>
            <a:endParaRPr lang="zh-CN" altLang="en-US"/>
          </a:p>
        </p:txBody>
      </p:sp>
      <p:sp>
        <p:nvSpPr>
          <p:cNvPr id="5" name="页脚占位符 4"/>
          <p:cNvSpPr>
            <a:spLocks noGrp="1"/>
          </p:cNvSpPr>
          <p:nvPr>
            <p:ph type="ftr" sz="quarter" idx="3"/>
          </p:nvPr>
        </p:nvSpPr>
        <p:spPr>
          <a:xfrm>
            <a:off x="4165058" y="6357822"/>
            <a:ext cx="3860297" cy="365210"/>
          </a:xfrm>
          <a:prstGeom prst="rect">
            <a:avLst/>
          </a:prstGeom>
        </p:spPr>
        <p:txBody>
          <a:bodyPr vert="horz" lIns="121917" tIns="60958" rIns="121917" bIns="60958"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21917" tIns="60958" rIns="121917" bIns="60958" rtlCol="0" anchor="ctr"/>
          <a:lstStyle>
            <a:lvl1pPr algn="r">
              <a:defRPr sz="1600">
                <a:solidFill>
                  <a:schemeClr val="tx1">
                    <a:tint val="75000"/>
                  </a:schemeClr>
                </a:solidFill>
              </a:defRPr>
            </a:lvl1pPr>
          </a:lstStyle>
          <a:p>
            <a:fld id="{0C913308-F349-4B6D-A68A-DD1791B4A57B}" type="slidenum">
              <a:rPr lang="zh-CN" altLang="en-US" smtClean="0"/>
              <a:t>‹#›</a:t>
            </a:fld>
            <a:endParaRPr lang="zh-CN" altLang="en-US"/>
          </a:p>
        </p:txBody>
      </p:sp>
      <p:pic>
        <p:nvPicPr>
          <p:cNvPr id="8" name="图片 7"/>
          <p:cNvPicPr>
            <a:picLocks noChangeAspect="1"/>
          </p:cNvPicPr>
          <p:nvPr userDrawn="1"/>
        </p:nvPicPr>
        <p:blipFill rotWithShape="1">
          <a:blip r:embed="rId7" cstate="print">
            <a:extLst>
              <a:ext uri="{28A0092B-C50C-407E-A947-70E740481C1C}">
                <a14:useLocalDpi xmlns:a14="http://schemas.microsoft.com/office/drawing/2010/main" val="0"/>
              </a:ext>
            </a:extLst>
          </a:blip>
          <a:srcRect b="9256"/>
          <a:stretch/>
        </p:blipFill>
        <p:spPr>
          <a:xfrm>
            <a:off x="0" y="0"/>
            <a:ext cx="12190413" cy="6859588"/>
          </a:xfrm>
          <a:prstGeom prst="rect">
            <a:avLst/>
          </a:prstGeom>
        </p:spPr>
      </p:pic>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54" r:id="rId4"/>
    <p:sldLayoutId id="2147483655" r:id="rId5"/>
  </p:sldLayoutIdLst>
  <p:transition spd="slow" advTm="3000">
    <p:push dir="u"/>
  </p:transition>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themeOverride" Target="../theme/themeOverride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5.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notesSlide" Target="../notesSlides/notesSlide16.xml"/><Relationship Id="rId5" Type="http://schemas.openxmlformats.org/officeDocument/2006/relationships/tags" Target="../tags/tag6.xml"/><Relationship Id="rId10" Type="http://schemas.openxmlformats.org/officeDocument/2006/relationships/slideLayout" Target="../slideLayouts/slideLayout2.xml"/><Relationship Id="rId4" Type="http://schemas.openxmlformats.org/officeDocument/2006/relationships/tags" Target="../tags/tag5.xml"/><Relationship Id="rId9" Type="http://schemas.openxmlformats.org/officeDocument/2006/relationships/tags" Target="../tags/tag10.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themeOverride" Target="../theme/themeOverride4.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89081" y="4177260"/>
            <a:ext cx="5345543" cy="2477379"/>
          </a:xfrm>
          <a:prstGeom prst="rect">
            <a:avLst/>
          </a:prstGeom>
        </p:spPr>
      </p:pic>
      <p:pic>
        <p:nvPicPr>
          <p:cNvPr id="4" name="图片 3"/>
          <p:cNvPicPr>
            <a:picLocks noChangeAspect="1"/>
          </p:cNvPicPr>
          <p:nvPr/>
        </p:nvPicPr>
        <p:blipFill rotWithShape="1">
          <a:blip r:embed="rId5" cstate="print">
            <a:extLst>
              <a:ext uri="{28A0092B-C50C-407E-A947-70E740481C1C}">
                <a14:useLocalDpi xmlns:a14="http://schemas.microsoft.com/office/drawing/2010/main" val="0"/>
              </a:ext>
            </a:extLst>
          </a:blip>
          <a:srcRect b="6914"/>
          <a:stretch/>
        </p:blipFill>
        <p:spPr>
          <a:xfrm>
            <a:off x="51564" y="0"/>
            <a:ext cx="4987663" cy="6859588"/>
          </a:xfrm>
          <a:prstGeom prst="rect">
            <a:avLst/>
          </a:prstGeom>
        </p:spPr>
      </p:pic>
      <p:sp>
        <p:nvSpPr>
          <p:cNvPr id="37" name="TextBox 71"/>
          <p:cNvSpPr txBox="1"/>
          <p:nvPr/>
        </p:nvSpPr>
        <p:spPr>
          <a:xfrm>
            <a:off x="4200567" y="3831115"/>
            <a:ext cx="4298052" cy="338633"/>
          </a:xfrm>
          <a:prstGeom prst="rect">
            <a:avLst/>
          </a:prstGeom>
          <a:noFill/>
        </p:spPr>
        <p:txBody>
          <a:bodyPr wrap="none" lIns="121917" tIns="60958" rIns="121917" bIns="60958" rtlCol="0">
            <a:spAutoFit/>
          </a:bodyPr>
          <a:lstStyle/>
          <a:p>
            <a:r>
              <a:rPr lang="en-US" altLang="zh-CN" sz="1400" dirty="0">
                <a:solidFill>
                  <a:srgbClr val="E47679"/>
                </a:solidFill>
                <a:latin typeface="微软雅黑"/>
                <a:ea typeface="微软雅黑"/>
                <a:sym typeface="微软雅黑"/>
              </a:rPr>
              <a:t> 【</a:t>
            </a:r>
            <a:r>
              <a:rPr lang="zh-CN" altLang="en-US" sz="1400" dirty="0">
                <a:solidFill>
                  <a:srgbClr val="E47679"/>
                </a:solidFill>
                <a:latin typeface="微软雅黑"/>
                <a:ea typeface="微软雅黑"/>
                <a:sym typeface="微软雅黑"/>
              </a:rPr>
              <a:t>教育培训</a:t>
            </a:r>
            <a:r>
              <a:rPr lang="en-US" altLang="zh-CN" sz="1400" dirty="0">
                <a:solidFill>
                  <a:srgbClr val="E47679"/>
                </a:solidFill>
                <a:latin typeface="微软雅黑"/>
                <a:ea typeface="微软雅黑"/>
                <a:sym typeface="微软雅黑"/>
              </a:rPr>
              <a:t>】      【</a:t>
            </a:r>
            <a:r>
              <a:rPr lang="zh-CN" altLang="en-US" sz="1400" dirty="0">
                <a:solidFill>
                  <a:srgbClr val="E47679"/>
                </a:solidFill>
                <a:latin typeface="微软雅黑"/>
                <a:ea typeface="微软雅黑"/>
                <a:sym typeface="微软雅黑"/>
              </a:rPr>
              <a:t>教育说课</a:t>
            </a:r>
            <a:r>
              <a:rPr lang="en-US" altLang="zh-CN" sz="1400" dirty="0">
                <a:solidFill>
                  <a:srgbClr val="E47679"/>
                </a:solidFill>
                <a:latin typeface="微软雅黑"/>
                <a:ea typeface="微软雅黑"/>
                <a:sym typeface="微软雅黑"/>
              </a:rPr>
              <a:t>】     【</a:t>
            </a:r>
            <a:r>
              <a:rPr lang="zh-CN" altLang="en-US" sz="1400" dirty="0">
                <a:solidFill>
                  <a:srgbClr val="E47679"/>
                </a:solidFill>
                <a:latin typeface="微软雅黑"/>
                <a:ea typeface="微软雅黑"/>
                <a:sym typeface="微软雅黑"/>
              </a:rPr>
              <a:t>家长会总结</a:t>
            </a:r>
            <a:r>
              <a:rPr lang="en-US" altLang="zh-CN" sz="1400" dirty="0">
                <a:solidFill>
                  <a:srgbClr val="E47679"/>
                </a:solidFill>
                <a:latin typeface="微软雅黑"/>
                <a:ea typeface="微软雅黑"/>
                <a:sym typeface="微软雅黑"/>
              </a:rPr>
              <a:t>】</a:t>
            </a:r>
            <a:endParaRPr lang="zh-CN" altLang="en-US" sz="1400" dirty="0">
              <a:solidFill>
                <a:srgbClr val="E47679"/>
              </a:solidFill>
              <a:latin typeface="微软雅黑"/>
              <a:ea typeface="微软雅黑"/>
              <a:sym typeface="微软雅黑"/>
            </a:endParaRPr>
          </a:p>
        </p:txBody>
      </p:sp>
      <p:sp>
        <p:nvSpPr>
          <p:cNvPr id="38" name="矩形 37"/>
          <p:cNvSpPr/>
          <p:nvPr/>
        </p:nvSpPr>
        <p:spPr>
          <a:xfrm>
            <a:off x="2197681" y="1491472"/>
            <a:ext cx="8001288" cy="2339643"/>
          </a:xfrm>
          <a:prstGeom prst="rect">
            <a:avLst/>
          </a:prstGeom>
        </p:spPr>
        <p:txBody>
          <a:bodyPr wrap="square" lIns="121917" tIns="60958" rIns="121917" bIns="60958">
            <a:spAutoFit/>
          </a:bodyPr>
          <a:lstStyle/>
          <a:p>
            <a:pPr algn="ctr">
              <a:defRPr/>
            </a:pPr>
            <a:r>
              <a:rPr lang="zh-CN" altLang="en-US" sz="7200" b="1" spc="400" dirty="0">
                <a:solidFill>
                  <a:srgbClr val="E47679"/>
                </a:solidFill>
                <a:latin typeface="微软雅黑"/>
                <a:ea typeface="微软雅黑"/>
                <a:sym typeface="微软雅黑"/>
              </a:rPr>
              <a:t>小清新卡通</a:t>
            </a:r>
            <a:endParaRPr lang="en-US" altLang="zh-CN" sz="7200" b="1" spc="400" dirty="0">
              <a:solidFill>
                <a:srgbClr val="E47679"/>
              </a:solidFill>
              <a:latin typeface="微软雅黑"/>
              <a:ea typeface="微软雅黑"/>
              <a:sym typeface="微软雅黑"/>
            </a:endParaRPr>
          </a:p>
          <a:p>
            <a:pPr algn="ctr">
              <a:defRPr/>
            </a:pPr>
            <a:r>
              <a:rPr lang="zh-CN" altLang="en-US" sz="7200" b="1" spc="400">
                <a:solidFill>
                  <a:srgbClr val="E47679"/>
                </a:solidFill>
                <a:latin typeface="微软雅黑"/>
                <a:ea typeface="微软雅黑"/>
                <a:sym typeface="微软雅黑"/>
              </a:rPr>
              <a:t>学生教学</a:t>
            </a:r>
            <a:r>
              <a:rPr lang="en-US" altLang="zh-CN" sz="7200" b="1" spc="400">
                <a:solidFill>
                  <a:srgbClr val="E47679"/>
                </a:solidFill>
                <a:latin typeface="微软雅黑"/>
                <a:ea typeface="微软雅黑"/>
                <a:sym typeface="微软雅黑"/>
              </a:rPr>
              <a:t>PPT</a:t>
            </a:r>
            <a:endParaRPr lang="zh-CN" altLang="en-US" sz="7200" b="1" spc="400" dirty="0">
              <a:solidFill>
                <a:srgbClr val="E47679"/>
              </a:solidFill>
              <a:latin typeface="微软雅黑"/>
              <a:ea typeface="微软雅黑"/>
              <a:sym typeface="微软雅黑"/>
            </a:endParaRPr>
          </a:p>
        </p:txBody>
      </p:sp>
      <p:pic>
        <p:nvPicPr>
          <p:cNvPr id="3" name="图片 2"/>
          <p:cNvPicPr>
            <a:picLocks noChangeAspect="1"/>
          </p:cNvPicPr>
          <p:nvPr/>
        </p:nvPicPr>
        <p:blipFill rotWithShape="1">
          <a:blip r:embed="rId6" cstate="print">
            <a:extLst>
              <a:ext uri="{28A0092B-C50C-407E-A947-70E740481C1C}">
                <a14:useLocalDpi xmlns:a14="http://schemas.microsoft.com/office/drawing/2010/main" val="0"/>
              </a:ext>
            </a:extLst>
          </a:blip>
          <a:srcRect t="65333"/>
          <a:stretch/>
        </p:blipFill>
        <p:spPr>
          <a:xfrm>
            <a:off x="0" y="5744103"/>
            <a:ext cx="12190413" cy="1115485"/>
          </a:xfrm>
          <a:prstGeom prst="rect">
            <a:avLst/>
          </a:prstGeom>
        </p:spPr>
      </p:pic>
    </p:spTree>
    <p:extLst>
      <p:ext uri="{BB962C8B-B14F-4D97-AF65-F5344CB8AC3E}">
        <p14:creationId xmlns:p14="http://schemas.microsoft.com/office/powerpoint/2010/main" val="104711471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6" presetClass="entr" presetSubtype="2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par>
                          <p:cTn id="13" fill="hold">
                            <p:stCondLst>
                              <p:cond delay="1250"/>
                            </p:stCondLst>
                            <p:childTnLst>
                              <p:par>
                                <p:cTn id="14" presetID="2" presetClass="entr" presetSubtype="2"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1+#ppt_w/2"/>
                                          </p:val>
                                        </p:tav>
                                        <p:tav tm="100000">
                                          <p:val>
                                            <p:strVal val="#ppt_x"/>
                                          </p:val>
                                        </p:tav>
                                      </p:tavLst>
                                    </p:anim>
                                    <p:anim calcmode="lin" valueType="num">
                                      <p:cBhvr additive="base">
                                        <p:cTn id="17" dur="10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26" presetClass="entr" presetSubtype="0"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down)">
                                      <p:cBhvr>
                                        <p:cTn id="21" dur="580">
                                          <p:stCondLst>
                                            <p:cond delay="0"/>
                                          </p:stCondLst>
                                        </p:cTn>
                                        <p:tgtEl>
                                          <p:spTgt spid="38"/>
                                        </p:tgtEl>
                                      </p:cBhvr>
                                    </p:animEffect>
                                    <p:anim calcmode="lin" valueType="num">
                                      <p:cBhvr>
                                        <p:cTn id="22" dur="1822"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38"/>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38"/>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38"/>
                                        </p:tgtEl>
                                        <p:attrNameLst>
                                          <p:attrName>ppt_y</p:attrName>
                                        </p:attrNameLst>
                                      </p:cBhvr>
                                      <p:tavLst>
                                        <p:tav tm="0" fmla="#ppt_y-sin(pi*$)/81">
                                          <p:val>
                                            <p:fltVal val="0"/>
                                          </p:val>
                                        </p:tav>
                                        <p:tav tm="100000">
                                          <p:val>
                                            <p:fltVal val="1"/>
                                          </p:val>
                                        </p:tav>
                                      </p:tavLst>
                                    </p:anim>
                                    <p:animScale>
                                      <p:cBhvr>
                                        <p:cTn id="27" dur="26">
                                          <p:stCondLst>
                                            <p:cond delay="650"/>
                                          </p:stCondLst>
                                        </p:cTn>
                                        <p:tgtEl>
                                          <p:spTgt spid="38"/>
                                        </p:tgtEl>
                                      </p:cBhvr>
                                      <p:to x="100000" y="60000"/>
                                    </p:animScale>
                                    <p:animScale>
                                      <p:cBhvr>
                                        <p:cTn id="28" dur="166" decel="50000">
                                          <p:stCondLst>
                                            <p:cond delay="676"/>
                                          </p:stCondLst>
                                        </p:cTn>
                                        <p:tgtEl>
                                          <p:spTgt spid="38"/>
                                        </p:tgtEl>
                                      </p:cBhvr>
                                      <p:to x="100000" y="100000"/>
                                    </p:animScale>
                                    <p:animScale>
                                      <p:cBhvr>
                                        <p:cTn id="29" dur="26">
                                          <p:stCondLst>
                                            <p:cond delay="1312"/>
                                          </p:stCondLst>
                                        </p:cTn>
                                        <p:tgtEl>
                                          <p:spTgt spid="38"/>
                                        </p:tgtEl>
                                      </p:cBhvr>
                                      <p:to x="100000" y="80000"/>
                                    </p:animScale>
                                    <p:animScale>
                                      <p:cBhvr>
                                        <p:cTn id="30" dur="166" decel="50000">
                                          <p:stCondLst>
                                            <p:cond delay="1338"/>
                                          </p:stCondLst>
                                        </p:cTn>
                                        <p:tgtEl>
                                          <p:spTgt spid="38"/>
                                        </p:tgtEl>
                                      </p:cBhvr>
                                      <p:to x="100000" y="100000"/>
                                    </p:animScale>
                                    <p:animScale>
                                      <p:cBhvr>
                                        <p:cTn id="31" dur="26">
                                          <p:stCondLst>
                                            <p:cond delay="1642"/>
                                          </p:stCondLst>
                                        </p:cTn>
                                        <p:tgtEl>
                                          <p:spTgt spid="38"/>
                                        </p:tgtEl>
                                      </p:cBhvr>
                                      <p:to x="100000" y="90000"/>
                                    </p:animScale>
                                    <p:animScale>
                                      <p:cBhvr>
                                        <p:cTn id="32" dur="166" decel="50000">
                                          <p:stCondLst>
                                            <p:cond delay="1668"/>
                                          </p:stCondLst>
                                        </p:cTn>
                                        <p:tgtEl>
                                          <p:spTgt spid="38"/>
                                        </p:tgtEl>
                                      </p:cBhvr>
                                      <p:to x="100000" y="100000"/>
                                    </p:animScale>
                                    <p:animScale>
                                      <p:cBhvr>
                                        <p:cTn id="33" dur="26">
                                          <p:stCondLst>
                                            <p:cond delay="1808"/>
                                          </p:stCondLst>
                                        </p:cTn>
                                        <p:tgtEl>
                                          <p:spTgt spid="38"/>
                                        </p:tgtEl>
                                      </p:cBhvr>
                                      <p:to x="100000" y="95000"/>
                                    </p:animScale>
                                    <p:animScale>
                                      <p:cBhvr>
                                        <p:cTn id="34" dur="166" decel="50000">
                                          <p:stCondLst>
                                            <p:cond delay="1834"/>
                                          </p:stCondLst>
                                        </p:cTn>
                                        <p:tgtEl>
                                          <p:spTgt spid="38"/>
                                        </p:tgtEl>
                                      </p:cBhvr>
                                      <p:to x="100000" y="100000"/>
                                    </p:animScale>
                                  </p:childTnLst>
                                </p:cTn>
                              </p:par>
                            </p:childTnLst>
                          </p:cTn>
                        </p:par>
                        <p:par>
                          <p:cTn id="35" fill="hold">
                            <p:stCondLst>
                              <p:cond delay="4250"/>
                            </p:stCondLst>
                            <p:childTnLst>
                              <p:par>
                                <p:cTn id="36" presetID="26" presetClass="entr" presetSubtype="0"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down)">
                                      <p:cBhvr>
                                        <p:cTn id="38" dur="580">
                                          <p:stCondLst>
                                            <p:cond delay="0"/>
                                          </p:stCondLst>
                                        </p:cTn>
                                        <p:tgtEl>
                                          <p:spTgt spid="37"/>
                                        </p:tgtEl>
                                      </p:cBhvr>
                                    </p:animEffect>
                                    <p:anim calcmode="lin" valueType="num">
                                      <p:cBhvr>
                                        <p:cTn id="39" dur="1822" tmFilter="0,0; 0.14,0.36; 0.43,0.73; 0.71,0.91; 1.0,1.0">
                                          <p:stCondLst>
                                            <p:cond delay="0"/>
                                          </p:stCondLst>
                                        </p:cTn>
                                        <p:tgtEl>
                                          <p:spTgt spid="37"/>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37"/>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37"/>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37"/>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37"/>
                                        </p:tgtEl>
                                        <p:attrNameLst>
                                          <p:attrName>ppt_y</p:attrName>
                                        </p:attrNameLst>
                                      </p:cBhvr>
                                      <p:tavLst>
                                        <p:tav tm="0" fmla="#ppt_y-sin(pi*$)/81">
                                          <p:val>
                                            <p:fltVal val="0"/>
                                          </p:val>
                                        </p:tav>
                                        <p:tav tm="100000">
                                          <p:val>
                                            <p:fltVal val="1"/>
                                          </p:val>
                                        </p:tav>
                                      </p:tavLst>
                                    </p:anim>
                                    <p:animScale>
                                      <p:cBhvr>
                                        <p:cTn id="44" dur="26">
                                          <p:stCondLst>
                                            <p:cond delay="650"/>
                                          </p:stCondLst>
                                        </p:cTn>
                                        <p:tgtEl>
                                          <p:spTgt spid="37"/>
                                        </p:tgtEl>
                                      </p:cBhvr>
                                      <p:to x="100000" y="60000"/>
                                    </p:animScale>
                                    <p:animScale>
                                      <p:cBhvr>
                                        <p:cTn id="45" dur="166" decel="50000">
                                          <p:stCondLst>
                                            <p:cond delay="676"/>
                                          </p:stCondLst>
                                        </p:cTn>
                                        <p:tgtEl>
                                          <p:spTgt spid="37"/>
                                        </p:tgtEl>
                                      </p:cBhvr>
                                      <p:to x="100000" y="100000"/>
                                    </p:animScale>
                                    <p:animScale>
                                      <p:cBhvr>
                                        <p:cTn id="46" dur="26">
                                          <p:stCondLst>
                                            <p:cond delay="1312"/>
                                          </p:stCondLst>
                                        </p:cTn>
                                        <p:tgtEl>
                                          <p:spTgt spid="37"/>
                                        </p:tgtEl>
                                      </p:cBhvr>
                                      <p:to x="100000" y="80000"/>
                                    </p:animScale>
                                    <p:animScale>
                                      <p:cBhvr>
                                        <p:cTn id="47" dur="166" decel="50000">
                                          <p:stCondLst>
                                            <p:cond delay="1338"/>
                                          </p:stCondLst>
                                        </p:cTn>
                                        <p:tgtEl>
                                          <p:spTgt spid="37"/>
                                        </p:tgtEl>
                                      </p:cBhvr>
                                      <p:to x="100000" y="100000"/>
                                    </p:animScale>
                                    <p:animScale>
                                      <p:cBhvr>
                                        <p:cTn id="48" dur="26">
                                          <p:stCondLst>
                                            <p:cond delay="1642"/>
                                          </p:stCondLst>
                                        </p:cTn>
                                        <p:tgtEl>
                                          <p:spTgt spid="37"/>
                                        </p:tgtEl>
                                      </p:cBhvr>
                                      <p:to x="100000" y="90000"/>
                                    </p:animScale>
                                    <p:animScale>
                                      <p:cBhvr>
                                        <p:cTn id="49" dur="166" decel="50000">
                                          <p:stCondLst>
                                            <p:cond delay="1668"/>
                                          </p:stCondLst>
                                        </p:cTn>
                                        <p:tgtEl>
                                          <p:spTgt spid="37"/>
                                        </p:tgtEl>
                                      </p:cBhvr>
                                      <p:to x="100000" y="100000"/>
                                    </p:animScale>
                                    <p:animScale>
                                      <p:cBhvr>
                                        <p:cTn id="50" dur="26">
                                          <p:stCondLst>
                                            <p:cond delay="1808"/>
                                          </p:stCondLst>
                                        </p:cTn>
                                        <p:tgtEl>
                                          <p:spTgt spid="37"/>
                                        </p:tgtEl>
                                      </p:cBhvr>
                                      <p:to x="100000" y="95000"/>
                                    </p:animScale>
                                    <p:animScale>
                                      <p:cBhvr>
                                        <p:cTn id="51" dur="166" decel="50000">
                                          <p:stCondLst>
                                            <p:cond delay="1834"/>
                                          </p:stCondLst>
                                        </p:cTn>
                                        <p:tgtEl>
                                          <p:spTgt spid="3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12" name="组合 11"/>
          <p:cNvGrpSpPr/>
          <p:nvPr/>
        </p:nvGrpSpPr>
        <p:grpSpPr>
          <a:xfrm>
            <a:off x="2396891" y="164676"/>
            <a:ext cx="2911102" cy="797431"/>
            <a:chOff x="3193113" y="1840678"/>
            <a:chExt cx="2666507" cy="730165"/>
          </a:xfrm>
        </p:grpSpPr>
        <p:sp>
          <p:nvSpPr>
            <p:cNvPr id="13"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14"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15"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grpSp>
        <p:nvGrpSpPr>
          <p:cNvPr id="16" name="fadfb1ca-8634-4fd8-9a4e-7ebe2d4b2bfc"/>
          <p:cNvGrpSpPr>
            <a:grpSpLocks noChangeAspect="1"/>
          </p:cNvGrpSpPr>
          <p:nvPr/>
        </p:nvGrpSpPr>
        <p:grpSpPr>
          <a:xfrm>
            <a:off x="947718" y="1652512"/>
            <a:ext cx="10095479" cy="4438597"/>
            <a:chOff x="1384005" y="1628800"/>
            <a:chExt cx="9572535" cy="4208679"/>
          </a:xfrm>
        </p:grpSpPr>
        <p:sp>
          <p:nvSpPr>
            <p:cNvPr id="17" name="Freeform: Shape 3"/>
            <p:cNvSpPr/>
            <p:nvPr/>
          </p:nvSpPr>
          <p:spPr>
            <a:xfrm rot="16200000" flipV="1">
              <a:off x="6199742" y="3521281"/>
              <a:ext cx="1013589" cy="3346917"/>
            </a:xfrm>
            <a:custGeom>
              <a:avLst/>
              <a:gdLst>
                <a:gd name="connsiteX0" fmla="*/ 0 w 1041355"/>
                <a:gd name="connsiteY0" fmla="*/ 499990 h 4145773"/>
                <a:gd name="connsiteX1" fmla="*/ 520677 w 1041355"/>
                <a:gd name="connsiteY1" fmla="*/ 0 h 4145773"/>
                <a:gd name="connsiteX2" fmla="*/ 1041355 w 1041355"/>
                <a:gd name="connsiteY2" fmla="*/ 499990 h 4145773"/>
                <a:gd name="connsiteX3" fmla="*/ 1040980 w 1041355"/>
                <a:gd name="connsiteY3" fmla="*/ 499990 h 4145773"/>
                <a:gd name="connsiteX4" fmla="*/ 1040980 w 1041355"/>
                <a:gd name="connsiteY4" fmla="*/ 4145773 h 4145773"/>
                <a:gd name="connsiteX5" fmla="*/ 374 w 1041355"/>
                <a:gd name="connsiteY5" fmla="*/ 3103323 h 4145773"/>
                <a:gd name="connsiteX6" fmla="*/ 374 w 1041355"/>
                <a:gd name="connsiteY6" fmla="*/ 499990 h 414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1355" h="4145773">
                  <a:moveTo>
                    <a:pt x="0" y="499990"/>
                  </a:moveTo>
                  <a:lnTo>
                    <a:pt x="520677" y="0"/>
                  </a:lnTo>
                  <a:lnTo>
                    <a:pt x="1041355" y="499990"/>
                  </a:lnTo>
                  <a:lnTo>
                    <a:pt x="1040980" y="499990"/>
                  </a:lnTo>
                  <a:lnTo>
                    <a:pt x="1040980" y="4145773"/>
                  </a:lnTo>
                  <a:lnTo>
                    <a:pt x="374" y="3103323"/>
                  </a:lnTo>
                  <a:lnTo>
                    <a:pt x="374" y="499990"/>
                  </a:lnTo>
                  <a:close/>
                </a:path>
              </a:pathLst>
            </a:custGeom>
            <a:solidFill>
              <a:srgbClr val="E476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wrap="none" lIns="404978" tIns="0" rIns="303733" bIns="911200" anchor="t" anchorCtr="1">
              <a:normAutofit/>
            </a:bodyPr>
            <a:lstStyle/>
            <a:p>
              <a:pPr algn="ctr"/>
              <a:r>
                <a:rPr lang="zh-CN" altLang="en-US" sz="2250">
                  <a:solidFill>
                    <a:schemeClr val="bg1"/>
                  </a:solidFill>
                  <a:cs typeface="+mn-ea"/>
                </a:rPr>
                <a:t>标题文本预设</a:t>
              </a:r>
            </a:p>
          </p:txBody>
        </p:sp>
        <p:sp>
          <p:nvSpPr>
            <p:cNvPr id="18" name="Freeform: Shape 4"/>
            <p:cNvSpPr/>
            <p:nvPr/>
          </p:nvSpPr>
          <p:spPr>
            <a:xfrm rot="16200000" flipH="1" flipV="1">
              <a:off x="6202338" y="1499243"/>
              <a:ext cx="1008397" cy="3346917"/>
            </a:xfrm>
            <a:custGeom>
              <a:avLst/>
              <a:gdLst>
                <a:gd name="connsiteX0" fmla="*/ 0 w 1041355"/>
                <a:gd name="connsiteY0" fmla="*/ 499990 h 4145773"/>
                <a:gd name="connsiteX1" fmla="*/ 520677 w 1041355"/>
                <a:gd name="connsiteY1" fmla="*/ 0 h 4145773"/>
                <a:gd name="connsiteX2" fmla="*/ 1041355 w 1041355"/>
                <a:gd name="connsiteY2" fmla="*/ 499990 h 4145773"/>
                <a:gd name="connsiteX3" fmla="*/ 1040980 w 1041355"/>
                <a:gd name="connsiteY3" fmla="*/ 499990 h 4145773"/>
                <a:gd name="connsiteX4" fmla="*/ 1040980 w 1041355"/>
                <a:gd name="connsiteY4" fmla="*/ 4145773 h 4145773"/>
                <a:gd name="connsiteX5" fmla="*/ 374 w 1041355"/>
                <a:gd name="connsiteY5" fmla="*/ 3103323 h 4145773"/>
                <a:gd name="connsiteX6" fmla="*/ 374 w 1041355"/>
                <a:gd name="connsiteY6" fmla="*/ 499990 h 414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1355" h="4145773">
                  <a:moveTo>
                    <a:pt x="0" y="499990"/>
                  </a:moveTo>
                  <a:lnTo>
                    <a:pt x="520677" y="0"/>
                  </a:lnTo>
                  <a:lnTo>
                    <a:pt x="1041355" y="499990"/>
                  </a:lnTo>
                  <a:lnTo>
                    <a:pt x="1040980" y="499990"/>
                  </a:lnTo>
                  <a:lnTo>
                    <a:pt x="1040980" y="4145773"/>
                  </a:lnTo>
                  <a:lnTo>
                    <a:pt x="374" y="3103323"/>
                  </a:lnTo>
                  <a:lnTo>
                    <a:pt x="374" y="499990"/>
                  </a:lnTo>
                  <a:close/>
                </a:path>
              </a:pathLst>
            </a:custGeom>
            <a:solidFill>
              <a:srgbClr val="E476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wrap="none" lIns="0" tIns="0" rIns="0" bIns="506222" anchor="ctr">
              <a:normAutofit/>
            </a:bodyPr>
            <a:lstStyle/>
            <a:p>
              <a:pPr algn="ctr"/>
              <a:r>
                <a:rPr lang="zh-CN" altLang="en-US" sz="2250">
                  <a:solidFill>
                    <a:schemeClr val="bg1"/>
                  </a:solidFill>
                  <a:cs typeface="+mn-ea"/>
                </a:rPr>
                <a:t>标题文本预设</a:t>
              </a:r>
            </a:p>
          </p:txBody>
        </p:sp>
        <p:sp>
          <p:nvSpPr>
            <p:cNvPr id="19" name="Freeform: Shape 5"/>
            <p:cNvSpPr/>
            <p:nvPr/>
          </p:nvSpPr>
          <p:spPr>
            <a:xfrm rot="5400000" flipH="1" flipV="1">
              <a:off x="5176603" y="2506257"/>
              <a:ext cx="1016928" cy="3346917"/>
            </a:xfrm>
            <a:custGeom>
              <a:avLst/>
              <a:gdLst>
                <a:gd name="connsiteX0" fmla="*/ 0 w 1041355"/>
                <a:gd name="connsiteY0" fmla="*/ 499990 h 4145773"/>
                <a:gd name="connsiteX1" fmla="*/ 520677 w 1041355"/>
                <a:gd name="connsiteY1" fmla="*/ 0 h 4145773"/>
                <a:gd name="connsiteX2" fmla="*/ 1041355 w 1041355"/>
                <a:gd name="connsiteY2" fmla="*/ 499990 h 4145773"/>
                <a:gd name="connsiteX3" fmla="*/ 1040980 w 1041355"/>
                <a:gd name="connsiteY3" fmla="*/ 499990 h 4145773"/>
                <a:gd name="connsiteX4" fmla="*/ 1040980 w 1041355"/>
                <a:gd name="connsiteY4" fmla="*/ 4145773 h 4145773"/>
                <a:gd name="connsiteX5" fmla="*/ 374 w 1041355"/>
                <a:gd name="connsiteY5" fmla="*/ 3103323 h 4145773"/>
                <a:gd name="connsiteX6" fmla="*/ 374 w 1041355"/>
                <a:gd name="connsiteY6" fmla="*/ 499990 h 414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1355" h="4145773">
                  <a:moveTo>
                    <a:pt x="0" y="499990"/>
                  </a:moveTo>
                  <a:lnTo>
                    <a:pt x="520677" y="0"/>
                  </a:lnTo>
                  <a:lnTo>
                    <a:pt x="1041355" y="499990"/>
                  </a:lnTo>
                  <a:lnTo>
                    <a:pt x="1040980" y="499990"/>
                  </a:lnTo>
                  <a:lnTo>
                    <a:pt x="1040980" y="4145773"/>
                  </a:lnTo>
                  <a:lnTo>
                    <a:pt x="374" y="3103323"/>
                  </a:lnTo>
                  <a:lnTo>
                    <a:pt x="374" y="499990"/>
                  </a:lnTo>
                  <a:close/>
                </a:path>
              </a:pathLst>
            </a:custGeom>
            <a:solidFill>
              <a:srgbClr val="EB9B9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 wrap="none" lIns="0" rIns="0" bIns="911200" anchor="ctr">
              <a:normAutofit/>
            </a:bodyPr>
            <a:lstStyle/>
            <a:p>
              <a:pPr algn="ctr"/>
              <a:r>
                <a:rPr lang="zh-CN" altLang="en-US" sz="2250">
                  <a:solidFill>
                    <a:schemeClr val="bg1"/>
                  </a:solidFill>
                  <a:cs typeface="+mn-ea"/>
                </a:rPr>
                <a:t>标题文本预设</a:t>
              </a:r>
            </a:p>
          </p:txBody>
        </p:sp>
        <p:sp>
          <p:nvSpPr>
            <p:cNvPr id="20" name="Freeform: Shape 6"/>
            <p:cNvSpPr/>
            <p:nvPr/>
          </p:nvSpPr>
          <p:spPr>
            <a:xfrm rot="5400000" flipV="1">
              <a:off x="5182031" y="495090"/>
              <a:ext cx="1005057" cy="3346917"/>
            </a:xfrm>
            <a:custGeom>
              <a:avLst/>
              <a:gdLst>
                <a:gd name="connsiteX0" fmla="*/ 0 w 1041355"/>
                <a:gd name="connsiteY0" fmla="*/ 499990 h 4145773"/>
                <a:gd name="connsiteX1" fmla="*/ 520677 w 1041355"/>
                <a:gd name="connsiteY1" fmla="*/ 0 h 4145773"/>
                <a:gd name="connsiteX2" fmla="*/ 1041355 w 1041355"/>
                <a:gd name="connsiteY2" fmla="*/ 499990 h 4145773"/>
                <a:gd name="connsiteX3" fmla="*/ 1040980 w 1041355"/>
                <a:gd name="connsiteY3" fmla="*/ 499990 h 4145773"/>
                <a:gd name="connsiteX4" fmla="*/ 1040980 w 1041355"/>
                <a:gd name="connsiteY4" fmla="*/ 4145773 h 4145773"/>
                <a:gd name="connsiteX5" fmla="*/ 374 w 1041355"/>
                <a:gd name="connsiteY5" fmla="*/ 3103323 h 4145773"/>
                <a:gd name="connsiteX6" fmla="*/ 374 w 1041355"/>
                <a:gd name="connsiteY6" fmla="*/ 499990 h 414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1355" h="4145773">
                  <a:moveTo>
                    <a:pt x="0" y="499990"/>
                  </a:moveTo>
                  <a:lnTo>
                    <a:pt x="520677" y="0"/>
                  </a:lnTo>
                  <a:lnTo>
                    <a:pt x="1041355" y="499990"/>
                  </a:lnTo>
                  <a:lnTo>
                    <a:pt x="1040980" y="499990"/>
                  </a:lnTo>
                  <a:lnTo>
                    <a:pt x="1040980" y="4145773"/>
                  </a:lnTo>
                  <a:lnTo>
                    <a:pt x="374" y="3103323"/>
                  </a:lnTo>
                  <a:lnTo>
                    <a:pt x="374" y="499990"/>
                  </a:lnTo>
                  <a:close/>
                </a:path>
              </a:pathLst>
            </a:custGeom>
            <a:solidFill>
              <a:srgbClr val="EB9B9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 wrap="none" lIns="0" tIns="0" rIns="0" bIns="506222" anchor="ctr">
              <a:normAutofit/>
            </a:bodyPr>
            <a:lstStyle/>
            <a:p>
              <a:pPr algn="ctr"/>
              <a:r>
                <a:rPr lang="zh-CN" altLang="en-US" sz="2250" dirty="0">
                  <a:solidFill>
                    <a:schemeClr val="bg1"/>
                  </a:solidFill>
                  <a:cs typeface="+mn-ea"/>
                </a:rPr>
                <a:t>标题文本预设</a:t>
              </a:r>
            </a:p>
          </p:txBody>
        </p:sp>
        <p:sp>
          <p:nvSpPr>
            <p:cNvPr id="21" name="Freeform: Shape 8"/>
            <p:cNvSpPr/>
            <p:nvPr/>
          </p:nvSpPr>
          <p:spPr>
            <a:xfrm rot="12018952" flipH="1">
              <a:off x="6207807" y="1983827"/>
              <a:ext cx="404376" cy="369442"/>
            </a:xfrm>
            <a:custGeom>
              <a:avLst/>
              <a:gdLst>
                <a:gd name="connsiteX0" fmla="*/ 0 w 1826018"/>
                <a:gd name="connsiteY0" fmla="*/ 1 h 1683350"/>
                <a:gd name="connsiteX1" fmla="*/ 838286 w 1826018"/>
                <a:gd name="connsiteY1" fmla="*/ 1 h 1683350"/>
                <a:gd name="connsiteX2" fmla="*/ 833465 w 1826018"/>
                <a:gd name="connsiteY2" fmla="*/ 36530 h 1683350"/>
                <a:gd name="connsiteX3" fmla="*/ 386449 w 1826018"/>
                <a:gd name="connsiteY3" fmla="*/ 780061 h 1683350"/>
                <a:gd name="connsiteX4" fmla="*/ 310221 w 1826018"/>
                <a:gd name="connsiteY4" fmla="*/ 834538 h 1683350"/>
                <a:gd name="connsiteX5" fmla="*/ 1494538 w 1826018"/>
                <a:gd name="connsiteY5" fmla="*/ 0 h 1683350"/>
                <a:gd name="connsiteX6" fmla="*/ 1826018 w 1826018"/>
                <a:gd name="connsiteY6" fmla="*/ 0 h 1683350"/>
                <a:gd name="connsiteX7" fmla="*/ 625749 w 1826018"/>
                <a:gd name="connsiteY7" fmla="*/ 1683350 h 1683350"/>
                <a:gd name="connsiteX8" fmla="*/ 516809 w 1826018"/>
                <a:gd name="connsiteY8" fmla="*/ 1390285 h 1683350"/>
                <a:gd name="connsiteX9" fmla="*/ 607661 w 1826018"/>
                <a:gd name="connsiteY9" fmla="*/ 1357828 h 1683350"/>
                <a:gd name="connsiteX10" fmla="*/ 1495218 w 1826018"/>
                <a:gd name="connsiteY10" fmla="*/ 87840 h 1683350"/>
                <a:gd name="connsiteX11" fmla="*/ 1026236 w 1826018"/>
                <a:gd name="connsiteY11" fmla="*/ 0 h 1683350"/>
                <a:gd name="connsiteX12" fmla="*/ 1308197 w 1826018"/>
                <a:gd name="connsiteY12" fmla="*/ 0 h 1683350"/>
                <a:gd name="connsiteX13" fmla="*/ 1308788 w 1826018"/>
                <a:gd name="connsiteY13" fmla="*/ 76317 h 1683350"/>
                <a:gd name="connsiteX14" fmla="*/ 532761 w 1826018"/>
                <a:gd name="connsiteY14" fmla="*/ 1186719 h 1683350"/>
                <a:gd name="connsiteX15" fmla="*/ 451878 w 1826018"/>
                <a:gd name="connsiteY15" fmla="*/ 1215614 h 1683350"/>
                <a:gd name="connsiteX16" fmla="*/ 377492 w 1826018"/>
                <a:gd name="connsiteY16" fmla="*/ 1015506 h 1683350"/>
                <a:gd name="connsiteX17" fmla="*/ 505232 w 1826018"/>
                <a:gd name="connsiteY17" fmla="*/ 924217 h 1683350"/>
                <a:gd name="connsiteX18" fmla="*/ 1016493 w 1826018"/>
                <a:gd name="connsiteY18" fmla="*/ 73826 h 168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6018" h="1683350">
                  <a:moveTo>
                    <a:pt x="0" y="1"/>
                  </a:moveTo>
                  <a:lnTo>
                    <a:pt x="838286" y="1"/>
                  </a:lnTo>
                  <a:lnTo>
                    <a:pt x="833465" y="36530"/>
                  </a:lnTo>
                  <a:cubicBezTo>
                    <a:pt x="773762" y="329769"/>
                    <a:pt x="614769" y="591902"/>
                    <a:pt x="386449" y="780061"/>
                  </a:cubicBezTo>
                  <a:lnTo>
                    <a:pt x="310221" y="834538"/>
                  </a:lnTo>
                  <a:close/>
                  <a:moveTo>
                    <a:pt x="1494538" y="0"/>
                  </a:moveTo>
                  <a:lnTo>
                    <a:pt x="1826018" y="0"/>
                  </a:lnTo>
                  <a:cubicBezTo>
                    <a:pt x="1826018" y="752824"/>
                    <a:pt x="1346478" y="1425368"/>
                    <a:pt x="625749" y="1683350"/>
                  </a:cubicBezTo>
                  <a:lnTo>
                    <a:pt x="516809" y="1390285"/>
                  </a:lnTo>
                  <a:lnTo>
                    <a:pt x="607661" y="1357828"/>
                  </a:lnTo>
                  <a:cubicBezTo>
                    <a:pt x="1118196" y="1134356"/>
                    <a:pt x="1460834" y="644081"/>
                    <a:pt x="1495218" y="87840"/>
                  </a:cubicBezTo>
                  <a:close/>
                  <a:moveTo>
                    <a:pt x="1026236" y="0"/>
                  </a:moveTo>
                  <a:lnTo>
                    <a:pt x="1308197" y="0"/>
                  </a:lnTo>
                  <a:lnTo>
                    <a:pt x="1308788" y="76317"/>
                  </a:lnTo>
                  <a:cubicBezTo>
                    <a:pt x="1278725" y="562661"/>
                    <a:pt x="979141" y="991327"/>
                    <a:pt x="532761" y="1186719"/>
                  </a:cubicBezTo>
                  <a:lnTo>
                    <a:pt x="451878" y="1215614"/>
                  </a:lnTo>
                  <a:lnTo>
                    <a:pt x="377492" y="1015506"/>
                  </a:lnTo>
                  <a:lnTo>
                    <a:pt x="505232" y="924217"/>
                  </a:lnTo>
                  <a:cubicBezTo>
                    <a:pt x="766367" y="709016"/>
                    <a:pt x="948209" y="409208"/>
                    <a:pt x="1016493" y="7382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cs typeface="+mn-ea"/>
              </a:endParaRPr>
            </a:p>
          </p:txBody>
        </p:sp>
        <p:grpSp>
          <p:nvGrpSpPr>
            <p:cNvPr id="22" name="Group 12"/>
            <p:cNvGrpSpPr/>
            <p:nvPr/>
          </p:nvGrpSpPr>
          <p:grpSpPr>
            <a:xfrm>
              <a:off x="6175374" y="3977301"/>
              <a:ext cx="392765" cy="404828"/>
              <a:chOff x="6082534" y="4035518"/>
              <a:chExt cx="2225846" cy="2048400"/>
            </a:xfrm>
            <a:solidFill>
              <a:schemeClr val="bg1"/>
            </a:solidFill>
          </p:grpSpPr>
          <p:sp>
            <p:nvSpPr>
              <p:cNvPr id="43" name="Freeform: Shape 14"/>
              <p:cNvSpPr/>
              <p:nvPr/>
            </p:nvSpPr>
            <p:spPr>
              <a:xfrm>
                <a:off x="6082534" y="4035518"/>
                <a:ext cx="2225846" cy="1987364"/>
              </a:xfrm>
              <a:custGeom>
                <a:avLst/>
                <a:gdLst>
                  <a:gd name="connsiteX0" fmla="*/ 0 w 1828800"/>
                  <a:gd name="connsiteY0" fmla="*/ 10886 h 1632858"/>
                  <a:gd name="connsiteX1" fmla="*/ 1828800 w 1828800"/>
                  <a:gd name="connsiteY1" fmla="*/ 0 h 1632858"/>
                  <a:gd name="connsiteX2" fmla="*/ 1828800 w 1828800"/>
                  <a:gd name="connsiteY2" fmla="*/ 87086 h 1632858"/>
                  <a:gd name="connsiteX3" fmla="*/ 1023257 w 1828800"/>
                  <a:gd name="connsiteY3" fmla="*/ 772886 h 1632858"/>
                  <a:gd name="connsiteX4" fmla="*/ 1034143 w 1828800"/>
                  <a:gd name="connsiteY4" fmla="*/ 1600200 h 1632858"/>
                  <a:gd name="connsiteX5" fmla="*/ 859972 w 1828800"/>
                  <a:gd name="connsiteY5" fmla="*/ 1632858 h 1632858"/>
                  <a:gd name="connsiteX6" fmla="*/ 838200 w 1828800"/>
                  <a:gd name="connsiteY6" fmla="*/ 805543 h 1632858"/>
                  <a:gd name="connsiteX7" fmla="*/ 21772 w 1828800"/>
                  <a:gd name="connsiteY7" fmla="*/ 163286 h 1632858"/>
                  <a:gd name="connsiteX8" fmla="*/ 0 w 1828800"/>
                  <a:gd name="connsiteY8" fmla="*/ 10886 h 1632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800" h="1632858">
                    <a:moveTo>
                      <a:pt x="0" y="10886"/>
                    </a:moveTo>
                    <a:lnTo>
                      <a:pt x="1828800" y="0"/>
                    </a:lnTo>
                    <a:lnTo>
                      <a:pt x="1828800" y="87086"/>
                    </a:lnTo>
                    <a:lnTo>
                      <a:pt x="1023257" y="772886"/>
                    </a:lnTo>
                    <a:lnTo>
                      <a:pt x="1034143" y="1600200"/>
                    </a:lnTo>
                    <a:lnTo>
                      <a:pt x="859972" y="1632858"/>
                    </a:lnTo>
                    <a:lnTo>
                      <a:pt x="838200" y="805543"/>
                    </a:lnTo>
                    <a:lnTo>
                      <a:pt x="21772" y="163286"/>
                    </a:lnTo>
                    <a:lnTo>
                      <a:pt x="0" y="1088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cs typeface="+mn-ea"/>
                </a:endParaRPr>
              </a:p>
            </p:txBody>
          </p:sp>
          <p:sp>
            <p:nvSpPr>
              <p:cNvPr id="44" name="Rectangle 15"/>
              <p:cNvSpPr/>
              <p:nvPr/>
            </p:nvSpPr>
            <p:spPr>
              <a:xfrm>
                <a:off x="6419878" y="5975062"/>
                <a:ext cx="1698170" cy="1088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cs typeface="+mn-ea"/>
                </a:endParaRPr>
              </a:p>
            </p:txBody>
          </p:sp>
        </p:grpSp>
        <p:sp>
          <p:nvSpPr>
            <p:cNvPr id="23" name="Freeform: Shape 21"/>
            <p:cNvSpPr>
              <a:spLocks/>
            </p:cNvSpPr>
            <p:nvPr/>
          </p:nvSpPr>
          <p:spPr bwMode="auto">
            <a:xfrm>
              <a:off x="5878447" y="4971143"/>
              <a:ext cx="447189" cy="447192"/>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anchor="ctr"/>
            <a:lstStyle/>
            <a:p>
              <a:pPr algn="ctr"/>
              <a:endParaRPr sz="2669">
                <a:ea typeface="+mn-ea"/>
                <a:cs typeface="+mn-ea"/>
              </a:endParaRPr>
            </a:p>
          </p:txBody>
        </p:sp>
        <p:sp>
          <p:nvSpPr>
            <p:cNvPr id="24" name="Freeform: Shape 31"/>
            <p:cNvSpPr>
              <a:spLocks/>
            </p:cNvSpPr>
            <p:nvPr/>
          </p:nvSpPr>
          <p:spPr bwMode="auto">
            <a:xfrm>
              <a:off x="5741147" y="2927899"/>
              <a:ext cx="450856" cy="489605"/>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anchor="ctr"/>
            <a:lstStyle/>
            <a:p>
              <a:pPr algn="ctr"/>
              <a:endParaRPr sz="2669">
                <a:ea typeface="+mn-ea"/>
                <a:cs typeface="+mn-ea"/>
              </a:endParaRPr>
            </a:p>
          </p:txBody>
        </p:sp>
        <p:grpSp>
          <p:nvGrpSpPr>
            <p:cNvPr id="25" name="Group 25"/>
            <p:cNvGrpSpPr/>
            <p:nvPr/>
          </p:nvGrpSpPr>
          <p:grpSpPr>
            <a:xfrm>
              <a:off x="1384005" y="1628800"/>
              <a:ext cx="2198693" cy="1131044"/>
              <a:chOff x="8328247" y="2276873"/>
              <a:chExt cx="2198693" cy="1131044"/>
            </a:xfrm>
          </p:grpSpPr>
          <p:sp>
            <p:nvSpPr>
              <p:cNvPr id="41" name="TextBox 28"/>
              <p:cNvSpPr txBox="1"/>
              <p:nvPr/>
            </p:nvSpPr>
            <p:spPr>
              <a:xfrm>
                <a:off x="8328247" y="2276873"/>
                <a:ext cx="2198693" cy="388226"/>
              </a:xfrm>
              <a:prstGeom prst="rect">
                <a:avLst/>
              </a:prstGeom>
              <a:noFill/>
            </p:spPr>
            <p:txBody>
              <a:bodyPr wrap="none" lIns="0" tIns="0" rIns="0" bIns="0" anchor="b" anchorCtr="0">
                <a:normAutofit/>
              </a:bodyPr>
              <a:lstStyle/>
              <a:p>
                <a:pPr algn="r"/>
                <a:r>
                  <a:rPr lang="zh-CN" altLang="en-US" sz="2250" b="1" dirty="0">
                    <a:solidFill>
                      <a:schemeClr val="tx1">
                        <a:lumMod val="85000"/>
                        <a:lumOff val="15000"/>
                      </a:schemeClr>
                    </a:solidFill>
                    <a:ea typeface="+mn-ea"/>
                    <a:cs typeface="+mn-ea"/>
                  </a:rPr>
                  <a:t>标题文本预设</a:t>
                </a:r>
              </a:p>
            </p:txBody>
          </p:sp>
          <p:sp>
            <p:nvSpPr>
              <p:cNvPr id="42" name="TextBox 32"/>
              <p:cNvSpPr txBox="1">
                <a:spLocks/>
              </p:cNvSpPr>
              <p:nvPr/>
            </p:nvSpPr>
            <p:spPr>
              <a:xfrm>
                <a:off x="8328247" y="2789151"/>
                <a:ext cx="2198693" cy="618766"/>
              </a:xfrm>
              <a:prstGeom prst="rect">
                <a:avLst/>
              </a:prstGeom>
            </p:spPr>
            <p:txBody>
              <a:bodyPr vert="horz" wrap="square" lIns="0" tIns="0" rIns="0" bIns="0" anchor="ctr">
                <a:normAutofit fontScale="92500" lnSpcReduction="20000"/>
              </a:bodyPr>
              <a:lstStyle/>
              <a:p>
                <a:pPr algn="r">
                  <a:lnSpc>
                    <a:spcPct val="120000"/>
                  </a:lnSpc>
                </a:pPr>
                <a:r>
                  <a:rPr lang="zh-CN" altLang="en-US" sz="1477" dirty="0">
                    <a:solidFill>
                      <a:schemeClr val="tx1">
                        <a:lumMod val="85000"/>
                        <a:lumOff val="15000"/>
                      </a:schemeClr>
                    </a:solidFill>
                    <a:ea typeface="+mn-ea"/>
                    <a:cs typeface="+mn-ea"/>
                  </a:rPr>
                  <a:t>此部分内容作为文字排版占位显示 </a:t>
                </a:r>
                <a:br>
                  <a:rPr lang="zh-CN" altLang="en-US" sz="1477" dirty="0">
                    <a:solidFill>
                      <a:schemeClr val="tx1">
                        <a:lumMod val="85000"/>
                        <a:lumOff val="15000"/>
                      </a:schemeClr>
                    </a:solidFill>
                    <a:ea typeface="+mn-ea"/>
                    <a:cs typeface="+mn-ea"/>
                  </a:rPr>
                </a:br>
                <a:r>
                  <a:rPr lang="zh-CN" altLang="en-US" sz="1477" dirty="0">
                    <a:solidFill>
                      <a:schemeClr val="tx1">
                        <a:lumMod val="85000"/>
                        <a:lumOff val="15000"/>
                      </a:schemeClr>
                    </a:solidFill>
                    <a:ea typeface="+mn-ea"/>
                    <a:cs typeface="+mn-ea"/>
                  </a:rPr>
                  <a:t>（建议使用主题字体）</a:t>
                </a:r>
              </a:p>
            </p:txBody>
          </p:sp>
        </p:grpSp>
        <p:grpSp>
          <p:nvGrpSpPr>
            <p:cNvPr id="26" name="Group 33"/>
            <p:cNvGrpSpPr/>
            <p:nvPr/>
          </p:nvGrpSpPr>
          <p:grpSpPr>
            <a:xfrm>
              <a:off x="8757847" y="4691243"/>
              <a:ext cx="2198693" cy="1146236"/>
              <a:chOff x="1197898" y="2503545"/>
              <a:chExt cx="2198693" cy="1146236"/>
            </a:xfrm>
          </p:grpSpPr>
          <p:sp>
            <p:nvSpPr>
              <p:cNvPr id="38" name="TextBox 34"/>
              <p:cNvSpPr txBox="1"/>
              <p:nvPr/>
            </p:nvSpPr>
            <p:spPr>
              <a:xfrm>
                <a:off x="1197898" y="2503545"/>
                <a:ext cx="2198693" cy="388226"/>
              </a:xfrm>
              <a:prstGeom prst="rect">
                <a:avLst/>
              </a:prstGeom>
              <a:noFill/>
            </p:spPr>
            <p:txBody>
              <a:bodyPr wrap="none" lIns="0" tIns="0" rIns="0" bIns="0" anchor="b" anchorCtr="0">
                <a:normAutofit/>
              </a:bodyPr>
              <a:lstStyle/>
              <a:p>
                <a:r>
                  <a:rPr lang="zh-CN" altLang="en-US" sz="2250" b="1">
                    <a:solidFill>
                      <a:schemeClr val="tx1">
                        <a:lumMod val="85000"/>
                        <a:lumOff val="15000"/>
                      </a:schemeClr>
                    </a:solidFill>
                    <a:ea typeface="+mn-ea"/>
                    <a:cs typeface="+mn-ea"/>
                  </a:rPr>
                  <a:t>标题文本预设</a:t>
                </a:r>
              </a:p>
            </p:txBody>
          </p:sp>
          <p:sp>
            <p:nvSpPr>
              <p:cNvPr id="39" name="TextBox 35"/>
              <p:cNvSpPr txBox="1">
                <a:spLocks/>
              </p:cNvSpPr>
              <p:nvPr/>
            </p:nvSpPr>
            <p:spPr>
              <a:xfrm>
                <a:off x="1197898" y="3031015"/>
                <a:ext cx="2198693" cy="618766"/>
              </a:xfrm>
              <a:prstGeom prst="rect">
                <a:avLst/>
              </a:prstGeom>
            </p:spPr>
            <p:txBody>
              <a:bodyPr vert="horz" wrap="square" lIns="0" tIns="0" rIns="0" bIns="0" anchor="ctr" anchorCtr="0">
                <a:normAutofit fontScale="92500" lnSpcReduction="20000"/>
              </a:bodyPr>
              <a:lstStyle/>
              <a:p>
                <a:pPr algn="l">
                  <a:lnSpc>
                    <a:spcPct val="120000"/>
                  </a:lnSpc>
                </a:pPr>
                <a:r>
                  <a:rPr lang="zh-CN" altLang="en-US" sz="1477">
                    <a:solidFill>
                      <a:schemeClr val="tx1">
                        <a:lumMod val="85000"/>
                        <a:lumOff val="15000"/>
                      </a:schemeClr>
                    </a:solidFill>
                    <a:ea typeface="+mn-ea"/>
                    <a:cs typeface="+mn-ea"/>
                  </a:rPr>
                  <a:t>此部分内容作为文字排版占位显示 </a:t>
                </a:r>
                <a:br>
                  <a:rPr lang="zh-CN" altLang="en-US" sz="1477">
                    <a:solidFill>
                      <a:schemeClr val="tx1">
                        <a:lumMod val="85000"/>
                        <a:lumOff val="15000"/>
                      </a:schemeClr>
                    </a:solidFill>
                    <a:ea typeface="+mn-ea"/>
                    <a:cs typeface="+mn-ea"/>
                  </a:rPr>
                </a:br>
                <a:r>
                  <a:rPr lang="zh-CN" altLang="en-US" sz="1477">
                    <a:solidFill>
                      <a:schemeClr val="tx1">
                        <a:lumMod val="85000"/>
                        <a:lumOff val="15000"/>
                      </a:schemeClr>
                    </a:solidFill>
                    <a:ea typeface="+mn-ea"/>
                    <a:cs typeface="+mn-ea"/>
                  </a:rPr>
                  <a:t>（建议使用主题字体）</a:t>
                </a:r>
              </a:p>
            </p:txBody>
          </p:sp>
        </p:grpSp>
        <p:grpSp>
          <p:nvGrpSpPr>
            <p:cNvPr id="27" name="Group 36"/>
            <p:cNvGrpSpPr/>
            <p:nvPr/>
          </p:nvGrpSpPr>
          <p:grpSpPr>
            <a:xfrm>
              <a:off x="8757847" y="2726036"/>
              <a:ext cx="2198693" cy="1146236"/>
              <a:chOff x="1197898" y="2503545"/>
              <a:chExt cx="2198693" cy="1146236"/>
            </a:xfrm>
          </p:grpSpPr>
          <p:sp>
            <p:nvSpPr>
              <p:cNvPr id="36" name="TextBox 37"/>
              <p:cNvSpPr txBox="1"/>
              <p:nvPr/>
            </p:nvSpPr>
            <p:spPr>
              <a:xfrm>
                <a:off x="1197898" y="2503545"/>
                <a:ext cx="2198693" cy="388226"/>
              </a:xfrm>
              <a:prstGeom prst="rect">
                <a:avLst/>
              </a:prstGeom>
              <a:noFill/>
            </p:spPr>
            <p:txBody>
              <a:bodyPr wrap="none" lIns="0" tIns="0" rIns="0" bIns="0" anchor="b" anchorCtr="0">
                <a:normAutofit/>
              </a:bodyPr>
              <a:lstStyle/>
              <a:p>
                <a:r>
                  <a:rPr lang="zh-CN" altLang="en-US" sz="2250" b="1" dirty="0">
                    <a:solidFill>
                      <a:schemeClr val="tx1">
                        <a:lumMod val="85000"/>
                        <a:lumOff val="15000"/>
                      </a:schemeClr>
                    </a:solidFill>
                    <a:ea typeface="+mn-ea"/>
                    <a:cs typeface="+mn-ea"/>
                  </a:rPr>
                  <a:t>标题文本预设</a:t>
                </a:r>
              </a:p>
            </p:txBody>
          </p:sp>
          <p:sp>
            <p:nvSpPr>
              <p:cNvPr id="37" name="TextBox 38"/>
              <p:cNvSpPr txBox="1">
                <a:spLocks/>
              </p:cNvSpPr>
              <p:nvPr/>
            </p:nvSpPr>
            <p:spPr>
              <a:xfrm>
                <a:off x="1197898" y="3031015"/>
                <a:ext cx="2198693" cy="618766"/>
              </a:xfrm>
              <a:prstGeom prst="rect">
                <a:avLst/>
              </a:prstGeom>
            </p:spPr>
            <p:txBody>
              <a:bodyPr vert="horz" wrap="square" lIns="0" tIns="0" rIns="0" bIns="0" anchor="ctr" anchorCtr="0">
                <a:normAutofit fontScale="92500" lnSpcReduction="20000"/>
              </a:bodyPr>
              <a:lstStyle/>
              <a:p>
                <a:pPr algn="l">
                  <a:lnSpc>
                    <a:spcPct val="120000"/>
                  </a:lnSpc>
                </a:pPr>
                <a:r>
                  <a:rPr lang="zh-CN" altLang="en-US" sz="1477">
                    <a:solidFill>
                      <a:schemeClr val="tx1">
                        <a:lumMod val="85000"/>
                        <a:lumOff val="15000"/>
                      </a:schemeClr>
                    </a:solidFill>
                    <a:ea typeface="+mn-ea"/>
                    <a:cs typeface="+mn-ea"/>
                  </a:rPr>
                  <a:t>此部分内容作为文字排版占位显示 </a:t>
                </a:r>
                <a:br>
                  <a:rPr lang="zh-CN" altLang="en-US" sz="1477">
                    <a:solidFill>
                      <a:schemeClr val="tx1">
                        <a:lumMod val="85000"/>
                        <a:lumOff val="15000"/>
                      </a:schemeClr>
                    </a:solidFill>
                    <a:ea typeface="+mn-ea"/>
                    <a:cs typeface="+mn-ea"/>
                  </a:rPr>
                </a:br>
                <a:r>
                  <a:rPr lang="zh-CN" altLang="en-US" sz="1477">
                    <a:solidFill>
                      <a:schemeClr val="tx1">
                        <a:lumMod val="85000"/>
                        <a:lumOff val="15000"/>
                      </a:schemeClr>
                    </a:solidFill>
                    <a:ea typeface="+mn-ea"/>
                    <a:cs typeface="+mn-ea"/>
                  </a:rPr>
                  <a:t>（建议使用主题字体）</a:t>
                </a:r>
              </a:p>
            </p:txBody>
          </p:sp>
        </p:grpSp>
        <p:grpSp>
          <p:nvGrpSpPr>
            <p:cNvPr id="28" name="Group 39"/>
            <p:cNvGrpSpPr/>
            <p:nvPr/>
          </p:nvGrpSpPr>
          <p:grpSpPr>
            <a:xfrm>
              <a:off x="1384005" y="3562889"/>
              <a:ext cx="2198693" cy="1131044"/>
              <a:chOff x="8328247" y="2276873"/>
              <a:chExt cx="2198693" cy="1131044"/>
            </a:xfrm>
          </p:grpSpPr>
          <p:sp>
            <p:nvSpPr>
              <p:cNvPr id="34" name="TextBox 40"/>
              <p:cNvSpPr txBox="1"/>
              <p:nvPr/>
            </p:nvSpPr>
            <p:spPr>
              <a:xfrm>
                <a:off x="8328247" y="2276873"/>
                <a:ext cx="2198693" cy="388226"/>
              </a:xfrm>
              <a:prstGeom prst="rect">
                <a:avLst/>
              </a:prstGeom>
              <a:noFill/>
            </p:spPr>
            <p:txBody>
              <a:bodyPr wrap="none" lIns="0" tIns="0" rIns="0" bIns="0" anchor="b" anchorCtr="0">
                <a:normAutofit/>
              </a:bodyPr>
              <a:lstStyle/>
              <a:p>
                <a:pPr algn="r"/>
                <a:r>
                  <a:rPr lang="zh-CN" altLang="en-US" sz="2250" b="1">
                    <a:solidFill>
                      <a:schemeClr val="tx1">
                        <a:lumMod val="85000"/>
                        <a:lumOff val="15000"/>
                      </a:schemeClr>
                    </a:solidFill>
                    <a:ea typeface="+mn-ea"/>
                    <a:cs typeface="+mn-ea"/>
                  </a:rPr>
                  <a:t>标题文本预设</a:t>
                </a:r>
              </a:p>
            </p:txBody>
          </p:sp>
          <p:sp>
            <p:nvSpPr>
              <p:cNvPr id="35" name="TextBox 41"/>
              <p:cNvSpPr txBox="1">
                <a:spLocks/>
              </p:cNvSpPr>
              <p:nvPr/>
            </p:nvSpPr>
            <p:spPr>
              <a:xfrm>
                <a:off x="8328247" y="2789151"/>
                <a:ext cx="2198693" cy="618766"/>
              </a:xfrm>
              <a:prstGeom prst="rect">
                <a:avLst/>
              </a:prstGeom>
            </p:spPr>
            <p:txBody>
              <a:bodyPr vert="horz" wrap="square" lIns="0" tIns="0" rIns="0" bIns="0" anchor="ctr">
                <a:normAutofit fontScale="92500" lnSpcReduction="20000"/>
              </a:bodyPr>
              <a:lstStyle/>
              <a:p>
                <a:pPr algn="r">
                  <a:lnSpc>
                    <a:spcPct val="120000"/>
                  </a:lnSpc>
                </a:pPr>
                <a:r>
                  <a:rPr lang="zh-CN" altLang="en-US" sz="1477">
                    <a:solidFill>
                      <a:schemeClr val="tx1">
                        <a:lumMod val="85000"/>
                        <a:lumOff val="15000"/>
                      </a:schemeClr>
                    </a:solidFill>
                    <a:ea typeface="+mn-ea"/>
                    <a:cs typeface="+mn-ea"/>
                  </a:rPr>
                  <a:t>此部分内容作为文字排版占位显示 </a:t>
                </a:r>
                <a:br>
                  <a:rPr lang="zh-CN" altLang="en-US" sz="1477">
                    <a:solidFill>
                      <a:schemeClr val="tx1">
                        <a:lumMod val="85000"/>
                        <a:lumOff val="15000"/>
                      </a:schemeClr>
                    </a:solidFill>
                    <a:ea typeface="+mn-ea"/>
                    <a:cs typeface="+mn-ea"/>
                  </a:rPr>
                </a:br>
                <a:r>
                  <a:rPr lang="zh-CN" altLang="en-US" sz="1477">
                    <a:solidFill>
                      <a:schemeClr val="tx1">
                        <a:lumMod val="85000"/>
                        <a:lumOff val="15000"/>
                      </a:schemeClr>
                    </a:solidFill>
                    <a:ea typeface="+mn-ea"/>
                    <a:cs typeface="+mn-ea"/>
                  </a:rPr>
                  <a:t>（建议使用主题字体）</a:t>
                </a:r>
              </a:p>
            </p:txBody>
          </p:sp>
        </p:grpSp>
      </p:grpSp>
    </p:spTree>
    <p:extLst>
      <p:ext uri="{BB962C8B-B14F-4D97-AF65-F5344CB8AC3E}">
        <p14:creationId xmlns:p14="http://schemas.microsoft.com/office/powerpoint/2010/main" val="44736765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2000"/>
                                        <p:tgtEl>
                                          <p:spTgt spid="16"/>
                                        </p:tgtEl>
                                      </p:cBhvr>
                                    </p:animEffect>
                                  </p:childTnLst>
                                </p:cTn>
                              </p:par>
                              <p:par>
                                <p:cTn id="8" presetID="63" presetClass="path" presetSubtype="0" accel="50000" decel="50000" fill="hold" nodeType="withEffect">
                                  <p:stCondLst>
                                    <p:cond delay="0"/>
                                  </p:stCondLst>
                                  <p:childTnLst>
                                    <p:animMotion origin="layout" path="M -0.0021 -0.76251 L 6.17284E-7 2.86216E-6 " pathEditMode="relative" rAng="0" ptsTypes="AA">
                                      <p:cBhvr>
                                        <p:cTn id="9" dur="2000" fill="hold"/>
                                        <p:tgtEl>
                                          <p:spTgt spid="16"/>
                                        </p:tgtEl>
                                        <p:attrNameLst>
                                          <p:attrName>ppt_x</p:attrName>
                                          <p:attrName>ppt_y</p:attrName>
                                        </p:attrNameLst>
                                      </p:cBhvr>
                                      <p:rCtr x="99" y="38126"/>
                                    </p:animMotion>
                                  </p:childTnLst>
                                </p:cTn>
                              </p:par>
                              <p:par>
                                <p:cTn id="10" presetID="6" presetClass="emph" presetSubtype="0" accel="50000" decel="50000" fill="hold" nodeType="withEffect">
                                  <p:stCondLst>
                                    <p:cond delay="0"/>
                                  </p:stCondLst>
                                  <p:childTnLst>
                                    <p:animScale>
                                      <p:cBhvr>
                                        <p:cTn id="11" dur="2000" fill="hold"/>
                                        <p:tgtEl>
                                          <p:spTgt spid="16"/>
                                        </p:tgtEl>
                                      </p:cBhvr>
                                      <p:by x="150000" y="150000"/>
                                      <p:from x="5015" y="9430"/>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8"/>
          <p:cNvGrpSpPr/>
          <p:nvPr/>
        </p:nvGrpSpPr>
        <p:grpSpPr>
          <a:xfrm>
            <a:off x="1168386" y="2147126"/>
            <a:ext cx="2457009" cy="897529"/>
            <a:chOff x="1518803" y="3430058"/>
            <a:chExt cx="2457329" cy="897321"/>
          </a:xfrm>
        </p:grpSpPr>
        <p:sp>
          <p:nvSpPr>
            <p:cNvPr id="19" name="TextBox 9"/>
            <p:cNvSpPr txBox="1"/>
            <p:nvPr/>
          </p:nvSpPr>
          <p:spPr>
            <a:xfrm>
              <a:off x="1518803" y="3737823"/>
              <a:ext cx="2457329" cy="589556"/>
            </a:xfrm>
            <a:prstGeom prst="rect">
              <a:avLst/>
            </a:prstGeom>
            <a:noFill/>
          </p:spPr>
          <p:txBody>
            <a:bodyPr wrap="square" lIns="72000" tIns="0" rIns="72000" bIns="0" anchor="ctr" anchorCtr="0">
              <a:normAutofit fontScale="85000" lnSpcReduction="10000"/>
            </a:bodyPr>
            <a:lstStyle/>
            <a:p>
              <a:pPr algn="r" defTabSz="1219140">
                <a:lnSpc>
                  <a:spcPct val="120000"/>
                </a:lnSpc>
                <a:defRPr/>
              </a:pPr>
              <a:r>
                <a:rPr lang="zh-CN" altLang="en-US" sz="1400" dirty="0">
                  <a:solidFill>
                    <a:schemeClr val="tx1">
                      <a:lumMod val="85000"/>
                      <a:lumOff val="15000"/>
                    </a:schemeClr>
                  </a:solidFill>
                  <a:latin typeface="微软雅黑"/>
                  <a:ea typeface="微软雅黑"/>
                  <a:sym typeface="微软雅黑"/>
                </a:rPr>
                <a:t>此部分内容作为文字排版占位显示</a:t>
              </a:r>
              <a:br>
                <a:rPr lang="zh-CN" altLang="en-US" sz="1400" dirty="0">
                  <a:solidFill>
                    <a:schemeClr val="tx1">
                      <a:lumMod val="85000"/>
                      <a:lumOff val="15000"/>
                    </a:schemeClr>
                  </a:solidFill>
                  <a:latin typeface="微软雅黑"/>
                  <a:ea typeface="微软雅黑"/>
                  <a:sym typeface="微软雅黑"/>
                </a:rPr>
              </a:br>
              <a:r>
                <a:rPr lang="zh-CN" altLang="en-US" sz="1400" dirty="0">
                  <a:solidFill>
                    <a:schemeClr val="tx1">
                      <a:lumMod val="85000"/>
                      <a:lumOff val="15000"/>
                    </a:schemeClr>
                  </a:solidFill>
                  <a:latin typeface="微软雅黑"/>
                  <a:ea typeface="微软雅黑"/>
                  <a:sym typeface="微软雅黑"/>
                </a:rPr>
                <a:t>（建议使用主题字体）</a:t>
              </a:r>
            </a:p>
          </p:txBody>
        </p:sp>
        <p:sp>
          <p:nvSpPr>
            <p:cNvPr id="20" name="Rectangle 10"/>
            <p:cNvSpPr/>
            <p:nvPr/>
          </p:nvSpPr>
          <p:spPr>
            <a:xfrm>
              <a:off x="1518803" y="3430058"/>
              <a:ext cx="2457329" cy="246221"/>
            </a:xfrm>
            <a:prstGeom prst="rect">
              <a:avLst/>
            </a:prstGeom>
          </p:spPr>
          <p:txBody>
            <a:bodyPr wrap="none" lIns="72000" tIns="0" rIns="72000" bIns="0">
              <a:normAutofit fontScale="85000" lnSpcReduction="20000"/>
            </a:bodyPr>
            <a:lstStyle/>
            <a:p>
              <a:pPr algn="r" defTabSz="1219140">
                <a:defRPr/>
              </a:pPr>
              <a:r>
                <a:rPr lang="zh-CN" altLang="en-US" b="1" dirty="0">
                  <a:solidFill>
                    <a:schemeClr val="tx1">
                      <a:lumMod val="85000"/>
                      <a:lumOff val="15000"/>
                    </a:schemeClr>
                  </a:solidFill>
                  <a:latin typeface="微软雅黑"/>
                  <a:ea typeface="微软雅黑"/>
                  <a:sym typeface="微软雅黑"/>
                </a:rPr>
                <a:t>标题文本预设</a:t>
              </a:r>
            </a:p>
          </p:txBody>
        </p:sp>
      </p:grpSp>
      <p:grpSp>
        <p:nvGrpSpPr>
          <p:cNvPr id="6" name="Group 11"/>
          <p:cNvGrpSpPr/>
          <p:nvPr/>
        </p:nvGrpSpPr>
        <p:grpSpPr>
          <a:xfrm>
            <a:off x="8041530" y="2147126"/>
            <a:ext cx="2457009" cy="897529"/>
            <a:chOff x="8268607" y="3017352"/>
            <a:chExt cx="2457329" cy="897321"/>
          </a:xfrm>
        </p:grpSpPr>
        <p:sp>
          <p:nvSpPr>
            <p:cNvPr id="17" name="TextBox 12"/>
            <p:cNvSpPr txBox="1"/>
            <p:nvPr/>
          </p:nvSpPr>
          <p:spPr>
            <a:xfrm>
              <a:off x="8268607" y="3325117"/>
              <a:ext cx="2457329" cy="589556"/>
            </a:xfrm>
            <a:prstGeom prst="rect">
              <a:avLst/>
            </a:prstGeom>
            <a:noFill/>
          </p:spPr>
          <p:txBody>
            <a:bodyPr wrap="square" lIns="72000" tIns="0" rIns="72000" bIns="0" anchor="ctr" anchorCtr="0">
              <a:normAutofit fontScale="85000" lnSpcReduction="10000"/>
            </a:bodyPr>
            <a:lstStyle/>
            <a:p>
              <a:pPr defTabSz="1219140">
                <a:lnSpc>
                  <a:spcPct val="120000"/>
                </a:lnSpc>
                <a:defRPr/>
              </a:pPr>
              <a:r>
                <a:rPr lang="zh-CN" altLang="en-US" sz="1400" dirty="0">
                  <a:solidFill>
                    <a:schemeClr val="tx1">
                      <a:lumMod val="85000"/>
                      <a:lumOff val="15000"/>
                    </a:schemeClr>
                  </a:solidFill>
                  <a:latin typeface="微软雅黑"/>
                  <a:ea typeface="微软雅黑"/>
                  <a:sym typeface="微软雅黑"/>
                </a:rPr>
                <a:t>此部分内容作为文字排版占位显示</a:t>
              </a:r>
              <a:br>
                <a:rPr lang="zh-CN" altLang="en-US" sz="1400" dirty="0">
                  <a:solidFill>
                    <a:schemeClr val="tx1">
                      <a:lumMod val="85000"/>
                      <a:lumOff val="15000"/>
                    </a:schemeClr>
                  </a:solidFill>
                  <a:latin typeface="微软雅黑"/>
                  <a:ea typeface="微软雅黑"/>
                  <a:sym typeface="微软雅黑"/>
                </a:rPr>
              </a:br>
              <a:r>
                <a:rPr lang="zh-CN" altLang="en-US" sz="1400" dirty="0">
                  <a:solidFill>
                    <a:schemeClr val="tx1">
                      <a:lumMod val="85000"/>
                      <a:lumOff val="15000"/>
                    </a:schemeClr>
                  </a:solidFill>
                  <a:latin typeface="微软雅黑"/>
                  <a:ea typeface="微软雅黑"/>
                  <a:sym typeface="微软雅黑"/>
                </a:rPr>
                <a:t>（建议使用主题字体）</a:t>
              </a:r>
            </a:p>
          </p:txBody>
        </p:sp>
        <p:sp>
          <p:nvSpPr>
            <p:cNvPr id="18" name="Rectangle 13"/>
            <p:cNvSpPr/>
            <p:nvPr/>
          </p:nvSpPr>
          <p:spPr>
            <a:xfrm>
              <a:off x="8268607" y="3017352"/>
              <a:ext cx="2457329" cy="246221"/>
            </a:xfrm>
            <a:prstGeom prst="rect">
              <a:avLst/>
            </a:prstGeom>
          </p:spPr>
          <p:txBody>
            <a:bodyPr wrap="none" lIns="72000" tIns="0" rIns="72000" bIns="0">
              <a:normAutofit fontScale="85000" lnSpcReduction="20000"/>
            </a:bodyPr>
            <a:lstStyle/>
            <a:p>
              <a:pPr defTabSz="1219140">
                <a:defRPr/>
              </a:pPr>
              <a:r>
                <a:rPr lang="zh-CN" altLang="en-US" b="1">
                  <a:solidFill>
                    <a:schemeClr val="tx1">
                      <a:lumMod val="85000"/>
                      <a:lumOff val="15000"/>
                    </a:schemeClr>
                  </a:solidFill>
                  <a:latin typeface="微软雅黑"/>
                  <a:ea typeface="微软雅黑"/>
                  <a:sym typeface="微软雅黑"/>
                </a:rPr>
                <a:t>标题文本预设</a:t>
              </a:r>
            </a:p>
          </p:txBody>
        </p:sp>
      </p:grpSp>
      <p:grpSp>
        <p:nvGrpSpPr>
          <p:cNvPr id="7" name="Group 14"/>
          <p:cNvGrpSpPr/>
          <p:nvPr/>
        </p:nvGrpSpPr>
        <p:grpSpPr>
          <a:xfrm>
            <a:off x="8041530" y="4196954"/>
            <a:ext cx="2457009" cy="897529"/>
            <a:chOff x="8268607" y="3017352"/>
            <a:chExt cx="2457329" cy="897321"/>
          </a:xfrm>
        </p:grpSpPr>
        <p:sp>
          <p:nvSpPr>
            <p:cNvPr id="15" name="TextBox 15"/>
            <p:cNvSpPr txBox="1"/>
            <p:nvPr/>
          </p:nvSpPr>
          <p:spPr>
            <a:xfrm>
              <a:off x="8268607" y="3325117"/>
              <a:ext cx="2457329" cy="589556"/>
            </a:xfrm>
            <a:prstGeom prst="rect">
              <a:avLst/>
            </a:prstGeom>
            <a:noFill/>
          </p:spPr>
          <p:txBody>
            <a:bodyPr wrap="square" lIns="72000" tIns="0" rIns="72000" bIns="0" anchor="ctr" anchorCtr="0">
              <a:normAutofit fontScale="85000" lnSpcReduction="10000"/>
            </a:bodyPr>
            <a:lstStyle/>
            <a:p>
              <a:pPr defTabSz="1219140">
                <a:lnSpc>
                  <a:spcPct val="120000"/>
                </a:lnSpc>
                <a:defRPr/>
              </a:pPr>
              <a:r>
                <a:rPr lang="zh-CN" altLang="en-US" sz="1400">
                  <a:solidFill>
                    <a:schemeClr val="tx1">
                      <a:lumMod val="85000"/>
                      <a:lumOff val="15000"/>
                    </a:schemeClr>
                  </a:solidFill>
                  <a:latin typeface="微软雅黑"/>
                  <a:ea typeface="微软雅黑"/>
                  <a:sym typeface="微软雅黑"/>
                </a:rPr>
                <a:t>此部分内容作为文字排版占位显示</a:t>
              </a:r>
              <a:br>
                <a:rPr lang="zh-CN" altLang="en-US" sz="1400">
                  <a:solidFill>
                    <a:schemeClr val="tx1">
                      <a:lumMod val="85000"/>
                      <a:lumOff val="15000"/>
                    </a:schemeClr>
                  </a:solidFill>
                  <a:latin typeface="微软雅黑"/>
                  <a:ea typeface="微软雅黑"/>
                  <a:sym typeface="微软雅黑"/>
                </a:rPr>
              </a:br>
              <a:r>
                <a:rPr lang="zh-CN" altLang="en-US" sz="1400">
                  <a:solidFill>
                    <a:schemeClr val="tx1">
                      <a:lumMod val="85000"/>
                      <a:lumOff val="15000"/>
                    </a:schemeClr>
                  </a:solidFill>
                  <a:latin typeface="微软雅黑"/>
                  <a:ea typeface="微软雅黑"/>
                  <a:sym typeface="微软雅黑"/>
                </a:rPr>
                <a:t>（建议使用主题字体）</a:t>
              </a:r>
            </a:p>
          </p:txBody>
        </p:sp>
        <p:sp>
          <p:nvSpPr>
            <p:cNvPr id="16" name="Rectangle 16"/>
            <p:cNvSpPr/>
            <p:nvPr/>
          </p:nvSpPr>
          <p:spPr>
            <a:xfrm>
              <a:off x="8268607" y="3017352"/>
              <a:ext cx="2457329" cy="246221"/>
            </a:xfrm>
            <a:prstGeom prst="rect">
              <a:avLst/>
            </a:prstGeom>
          </p:spPr>
          <p:txBody>
            <a:bodyPr wrap="none" lIns="72000" tIns="0" rIns="72000" bIns="0">
              <a:normAutofit fontScale="85000" lnSpcReduction="20000"/>
            </a:bodyPr>
            <a:lstStyle/>
            <a:p>
              <a:pPr defTabSz="1219140">
                <a:defRPr/>
              </a:pPr>
              <a:r>
                <a:rPr lang="zh-CN" altLang="en-US" b="1">
                  <a:solidFill>
                    <a:schemeClr val="tx1">
                      <a:lumMod val="85000"/>
                      <a:lumOff val="15000"/>
                    </a:schemeClr>
                  </a:solidFill>
                  <a:latin typeface="微软雅黑"/>
                  <a:ea typeface="微软雅黑"/>
                  <a:sym typeface="微软雅黑"/>
                </a:rPr>
                <a:t>标题文本预设</a:t>
              </a:r>
            </a:p>
          </p:txBody>
        </p:sp>
      </p:grpSp>
      <p:grpSp>
        <p:nvGrpSpPr>
          <p:cNvPr id="8" name="Group 18"/>
          <p:cNvGrpSpPr/>
          <p:nvPr/>
        </p:nvGrpSpPr>
        <p:grpSpPr>
          <a:xfrm>
            <a:off x="1168386" y="4320091"/>
            <a:ext cx="2457009" cy="897529"/>
            <a:chOff x="1518803" y="3430058"/>
            <a:chExt cx="2457329" cy="897321"/>
          </a:xfrm>
        </p:grpSpPr>
        <p:sp>
          <p:nvSpPr>
            <p:cNvPr id="13" name="TextBox 19"/>
            <p:cNvSpPr txBox="1"/>
            <p:nvPr/>
          </p:nvSpPr>
          <p:spPr>
            <a:xfrm>
              <a:off x="1518803" y="3737823"/>
              <a:ext cx="2457329" cy="589556"/>
            </a:xfrm>
            <a:prstGeom prst="rect">
              <a:avLst/>
            </a:prstGeom>
            <a:noFill/>
          </p:spPr>
          <p:txBody>
            <a:bodyPr wrap="square" lIns="72000" tIns="0" rIns="72000" bIns="0" anchor="ctr" anchorCtr="0">
              <a:normAutofit fontScale="85000" lnSpcReduction="10000"/>
            </a:bodyPr>
            <a:lstStyle/>
            <a:p>
              <a:pPr algn="r" defTabSz="1219140">
                <a:lnSpc>
                  <a:spcPct val="120000"/>
                </a:lnSpc>
                <a:defRPr/>
              </a:pPr>
              <a:r>
                <a:rPr lang="zh-CN" altLang="en-US" sz="1400">
                  <a:solidFill>
                    <a:schemeClr val="tx1">
                      <a:lumMod val="85000"/>
                      <a:lumOff val="15000"/>
                    </a:schemeClr>
                  </a:solidFill>
                  <a:latin typeface="微软雅黑"/>
                  <a:ea typeface="微软雅黑"/>
                  <a:sym typeface="微软雅黑"/>
                </a:rPr>
                <a:t>此部分内容作为文字排版占位显示</a:t>
              </a:r>
              <a:br>
                <a:rPr lang="zh-CN" altLang="en-US" sz="1400">
                  <a:solidFill>
                    <a:schemeClr val="tx1">
                      <a:lumMod val="85000"/>
                      <a:lumOff val="15000"/>
                    </a:schemeClr>
                  </a:solidFill>
                  <a:latin typeface="微软雅黑"/>
                  <a:ea typeface="微软雅黑"/>
                  <a:sym typeface="微软雅黑"/>
                </a:rPr>
              </a:br>
              <a:r>
                <a:rPr lang="zh-CN" altLang="en-US" sz="1400">
                  <a:solidFill>
                    <a:schemeClr val="tx1">
                      <a:lumMod val="85000"/>
                      <a:lumOff val="15000"/>
                    </a:schemeClr>
                  </a:solidFill>
                  <a:latin typeface="微软雅黑"/>
                  <a:ea typeface="微软雅黑"/>
                  <a:sym typeface="微软雅黑"/>
                </a:rPr>
                <a:t>（建议使用主题字体）</a:t>
              </a:r>
            </a:p>
          </p:txBody>
        </p:sp>
        <p:sp>
          <p:nvSpPr>
            <p:cNvPr id="14" name="Rectangle 23"/>
            <p:cNvSpPr/>
            <p:nvPr/>
          </p:nvSpPr>
          <p:spPr>
            <a:xfrm>
              <a:off x="1518803" y="3430058"/>
              <a:ext cx="2457329" cy="246221"/>
            </a:xfrm>
            <a:prstGeom prst="rect">
              <a:avLst/>
            </a:prstGeom>
          </p:spPr>
          <p:txBody>
            <a:bodyPr wrap="none" lIns="72000" tIns="0" rIns="72000" bIns="0">
              <a:normAutofit fontScale="85000" lnSpcReduction="20000"/>
            </a:bodyPr>
            <a:lstStyle/>
            <a:p>
              <a:pPr algn="r" defTabSz="1219140">
                <a:defRPr/>
              </a:pPr>
              <a:r>
                <a:rPr lang="zh-CN" altLang="en-US" b="1">
                  <a:solidFill>
                    <a:schemeClr val="tx1">
                      <a:lumMod val="85000"/>
                      <a:lumOff val="15000"/>
                    </a:schemeClr>
                  </a:solidFill>
                  <a:latin typeface="微软雅黑"/>
                  <a:ea typeface="微软雅黑"/>
                  <a:sym typeface="微软雅黑"/>
                </a:rPr>
                <a:t>标题文本预设</a:t>
              </a:r>
            </a:p>
          </p:txBody>
        </p:sp>
      </p:grpSp>
      <p:grpSp>
        <p:nvGrpSpPr>
          <p:cNvPr id="4" name="Group 29"/>
          <p:cNvGrpSpPr/>
          <p:nvPr/>
        </p:nvGrpSpPr>
        <p:grpSpPr>
          <a:xfrm>
            <a:off x="3970664" y="2147125"/>
            <a:ext cx="3695219" cy="2693023"/>
            <a:chOff x="4248150" y="2082800"/>
            <a:chExt cx="3695700" cy="2692400"/>
          </a:xfrm>
          <a:solidFill>
            <a:srgbClr val="E47679"/>
          </a:solidFill>
        </p:grpSpPr>
        <p:sp>
          <p:nvSpPr>
            <p:cNvPr id="22" name="Freeform: Shape 7"/>
            <p:cNvSpPr/>
            <p:nvPr/>
          </p:nvSpPr>
          <p:spPr>
            <a:xfrm>
              <a:off x="4248150" y="3429000"/>
              <a:ext cx="1847850" cy="1346200"/>
            </a:xfrm>
            <a:custGeom>
              <a:avLst/>
              <a:gdLst>
                <a:gd name="connsiteX0" fmla="*/ 0 w 1847850"/>
                <a:gd name="connsiteY0" fmla="*/ 0 h 1346200"/>
                <a:gd name="connsiteX1" fmla="*/ 1847850 w 1847850"/>
                <a:gd name="connsiteY1" fmla="*/ 0 h 1346200"/>
                <a:gd name="connsiteX2" fmla="*/ 1847850 w 1847850"/>
                <a:gd name="connsiteY2" fmla="*/ 1346200 h 1346200"/>
                <a:gd name="connsiteX3" fmla="*/ 448742 w 1847850"/>
                <a:gd name="connsiteY3" fmla="*/ 1346200 h 1346200"/>
                <a:gd name="connsiteX4" fmla="*/ 0 w 1847850"/>
                <a:gd name="connsiteY4" fmla="*/ 897458 h 1346200"/>
                <a:gd name="connsiteX5" fmla="*/ 0 w 1847850"/>
                <a:gd name="connsiteY5" fmla="*/ 0 h 134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7850" h="1346200">
                  <a:moveTo>
                    <a:pt x="0" y="0"/>
                  </a:moveTo>
                  <a:lnTo>
                    <a:pt x="1847850" y="0"/>
                  </a:lnTo>
                  <a:lnTo>
                    <a:pt x="1847850" y="1346200"/>
                  </a:lnTo>
                  <a:lnTo>
                    <a:pt x="448742" y="1346200"/>
                  </a:lnTo>
                  <a:cubicBezTo>
                    <a:pt x="200909" y="1346200"/>
                    <a:pt x="0" y="1145291"/>
                    <a:pt x="0" y="897458"/>
                  </a:cubicBezTo>
                  <a:lnTo>
                    <a:pt x="0" y="0"/>
                  </a:lnTo>
                  <a:close/>
                </a:path>
              </a:pathLst>
            </a:cu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sp>
          <p:nvSpPr>
            <p:cNvPr id="23" name="Freeform: Shape 22"/>
            <p:cNvSpPr/>
            <p:nvPr/>
          </p:nvSpPr>
          <p:spPr>
            <a:xfrm>
              <a:off x="5815013" y="3429000"/>
              <a:ext cx="2128837" cy="1346200"/>
            </a:xfrm>
            <a:custGeom>
              <a:avLst/>
              <a:gdLst>
                <a:gd name="connsiteX0" fmla="*/ 280987 w 2128837"/>
                <a:gd name="connsiteY0" fmla="*/ 0 h 1346200"/>
                <a:gd name="connsiteX1" fmla="*/ 2128837 w 2128837"/>
                <a:gd name="connsiteY1" fmla="*/ 0 h 1346200"/>
                <a:gd name="connsiteX2" fmla="*/ 2128837 w 2128837"/>
                <a:gd name="connsiteY2" fmla="*/ 897458 h 1346200"/>
                <a:gd name="connsiteX3" fmla="*/ 1680095 w 2128837"/>
                <a:gd name="connsiteY3" fmla="*/ 1346200 h 1346200"/>
                <a:gd name="connsiteX4" fmla="*/ 280987 w 2128837"/>
                <a:gd name="connsiteY4" fmla="*/ 1346200 h 1346200"/>
                <a:gd name="connsiteX5" fmla="*/ 280987 w 2128837"/>
                <a:gd name="connsiteY5" fmla="*/ 831717 h 1346200"/>
                <a:gd name="connsiteX6" fmla="*/ 260240 w 2128837"/>
                <a:gd name="connsiteY6" fmla="*/ 845704 h 1346200"/>
                <a:gd name="connsiteX7" fmla="*/ 187325 w 2128837"/>
                <a:gd name="connsiteY7" fmla="*/ 860425 h 1346200"/>
                <a:gd name="connsiteX8" fmla="*/ 0 w 2128837"/>
                <a:gd name="connsiteY8" fmla="*/ 673100 h 1346200"/>
                <a:gd name="connsiteX9" fmla="*/ 187325 w 2128837"/>
                <a:gd name="connsiteY9" fmla="*/ 485775 h 1346200"/>
                <a:gd name="connsiteX10" fmla="*/ 260240 w 2128837"/>
                <a:gd name="connsiteY10" fmla="*/ 500496 h 1346200"/>
                <a:gd name="connsiteX11" fmla="*/ 280987 w 2128837"/>
                <a:gd name="connsiteY11" fmla="*/ 514484 h 134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28837" h="1346200">
                  <a:moveTo>
                    <a:pt x="280987" y="0"/>
                  </a:moveTo>
                  <a:lnTo>
                    <a:pt x="2128837" y="0"/>
                  </a:lnTo>
                  <a:lnTo>
                    <a:pt x="2128837" y="897458"/>
                  </a:lnTo>
                  <a:cubicBezTo>
                    <a:pt x="2128837" y="1145291"/>
                    <a:pt x="1927928" y="1346200"/>
                    <a:pt x="1680095" y="1346200"/>
                  </a:cubicBezTo>
                  <a:lnTo>
                    <a:pt x="280987" y="1346200"/>
                  </a:lnTo>
                  <a:lnTo>
                    <a:pt x="280987" y="831717"/>
                  </a:lnTo>
                  <a:lnTo>
                    <a:pt x="260240" y="845704"/>
                  </a:lnTo>
                  <a:cubicBezTo>
                    <a:pt x="237829" y="855183"/>
                    <a:pt x="213189" y="860425"/>
                    <a:pt x="187325" y="860425"/>
                  </a:cubicBezTo>
                  <a:cubicBezTo>
                    <a:pt x="83868" y="860425"/>
                    <a:pt x="0" y="776557"/>
                    <a:pt x="0" y="673100"/>
                  </a:cubicBezTo>
                  <a:cubicBezTo>
                    <a:pt x="0" y="569643"/>
                    <a:pt x="83868" y="485775"/>
                    <a:pt x="187325" y="485775"/>
                  </a:cubicBezTo>
                  <a:cubicBezTo>
                    <a:pt x="213189" y="485775"/>
                    <a:pt x="237829" y="491017"/>
                    <a:pt x="260240" y="500496"/>
                  </a:cubicBezTo>
                  <a:lnTo>
                    <a:pt x="280987" y="514484"/>
                  </a:lnTo>
                  <a:close/>
                </a:path>
              </a:pathLst>
            </a:cu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sp>
          <p:nvSpPr>
            <p:cNvPr id="24" name="Freeform: Shape 21"/>
            <p:cNvSpPr/>
            <p:nvPr/>
          </p:nvSpPr>
          <p:spPr>
            <a:xfrm>
              <a:off x="6096000" y="2082800"/>
              <a:ext cx="1847850" cy="1593056"/>
            </a:xfrm>
            <a:custGeom>
              <a:avLst/>
              <a:gdLst>
                <a:gd name="connsiteX0" fmla="*/ 0 w 1847850"/>
                <a:gd name="connsiteY0" fmla="*/ 0 h 1593056"/>
                <a:gd name="connsiteX1" fmla="*/ 1399108 w 1847850"/>
                <a:gd name="connsiteY1" fmla="*/ 0 h 1593056"/>
                <a:gd name="connsiteX2" fmla="*/ 1847850 w 1847850"/>
                <a:gd name="connsiteY2" fmla="*/ 448742 h 1593056"/>
                <a:gd name="connsiteX3" fmla="*/ 1847850 w 1847850"/>
                <a:gd name="connsiteY3" fmla="*/ 1346200 h 1593056"/>
                <a:gd name="connsiteX4" fmla="*/ 1099232 w 1847850"/>
                <a:gd name="connsiteY4" fmla="*/ 1346200 h 1593056"/>
                <a:gd name="connsiteX5" fmla="*/ 1111250 w 1847850"/>
                <a:gd name="connsiteY5" fmla="*/ 1405731 h 1593056"/>
                <a:gd name="connsiteX6" fmla="*/ 923925 w 1847850"/>
                <a:gd name="connsiteY6" fmla="*/ 1593056 h 1593056"/>
                <a:gd name="connsiteX7" fmla="*/ 736600 w 1847850"/>
                <a:gd name="connsiteY7" fmla="*/ 1405731 h 1593056"/>
                <a:gd name="connsiteX8" fmla="*/ 748619 w 1847850"/>
                <a:gd name="connsiteY8" fmla="*/ 1346200 h 1593056"/>
                <a:gd name="connsiteX9" fmla="*/ 0 w 1847850"/>
                <a:gd name="connsiteY9" fmla="*/ 1346200 h 159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7850" h="1593056">
                  <a:moveTo>
                    <a:pt x="0" y="0"/>
                  </a:moveTo>
                  <a:lnTo>
                    <a:pt x="1399108" y="0"/>
                  </a:lnTo>
                  <a:cubicBezTo>
                    <a:pt x="1646941" y="0"/>
                    <a:pt x="1847850" y="200909"/>
                    <a:pt x="1847850" y="448742"/>
                  </a:cubicBezTo>
                  <a:lnTo>
                    <a:pt x="1847850" y="1346200"/>
                  </a:lnTo>
                  <a:lnTo>
                    <a:pt x="1099232" y="1346200"/>
                  </a:lnTo>
                  <a:lnTo>
                    <a:pt x="1111250" y="1405731"/>
                  </a:lnTo>
                  <a:cubicBezTo>
                    <a:pt x="1111250" y="1509188"/>
                    <a:pt x="1027382" y="1593056"/>
                    <a:pt x="923925" y="1593056"/>
                  </a:cubicBezTo>
                  <a:cubicBezTo>
                    <a:pt x="820468" y="1593056"/>
                    <a:pt x="736600" y="1509188"/>
                    <a:pt x="736600" y="1405731"/>
                  </a:cubicBezTo>
                  <a:lnTo>
                    <a:pt x="748619" y="1346200"/>
                  </a:lnTo>
                  <a:lnTo>
                    <a:pt x="0" y="1346200"/>
                  </a:lnTo>
                  <a:close/>
                </a:path>
              </a:pathLst>
            </a:cu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sp>
          <p:nvSpPr>
            <p:cNvPr id="25" name="Freeform: Shape 20"/>
            <p:cNvSpPr/>
            <p:nvPr/>
          </p:nvSpPr>
          <p:spPr>
            <a:xfrm>
              <a:off x="4248150" y="2082800"/>
              <a:ext cx="2128838" cy="1346200"/>
            </a:xfrm>
            <a:custGeom>
              <a:avLst/>
              <a:gdLst>
                <a:gd name="connsiteX0" fmla="*/ 448742 w 2128838"/>
                <a:gd name="connsiteY0" fmla="*/ 0 h 1346200"/>
                <a:gd name="connsiteX1" fmla="*/ 1847850 w 2128838"/>
                <a:gd name="connsiteY1" fmla="*/ 0 h 1346200"/>
                <a:gd name="connsiteX2" fmla="*/ 1847850 w 2128838"/>
                <a:gd name="connsiteY2" fmla="*/ 514484 h 1346200"/>
                <a:gd name="connsiteX3" fmla="*/ 1868598 w 2128838"/>
                <a:gd name="connsiteY3" fmla="*/ 500496 h 1346200"/>
                <a:gd name="connsiteX4" fmla="*/ 1941513 w 2128838"/>
                <a:gd name="connsiteY4" fmla="*/ 485775 h 1346200"/>
                <a:gd name="connsiteX5" fmla="*/ 2128838 w 2128838"/>
                <a:gd name="connsiteY5" fmla="*/ 673100 h 1346200"/>
                <a:gd name="connsiteX6" fmla="*/ 1941513 w 2128838"/>
                <a:gd name="connsiteY6" fmla="*/ 860425 h 1346200"/>
                <a:gd name="connsiteX7" fmla="*/ 1868598 w 2128838"/>
                <a:gd name="connsiteY7" fmla="*/ 845704 h 1346200"/>
                <a:gd name="connsiteX8" fmla="*/ 1847850 w 2128838"/>
                <a:gd name="connsiteY8" fmla="*/ 831716 h 1346200"/>
                <a:gd name="connsiteX9" fmla="*/ 1847850 w 2128838"/>
                <a:gd name="connsiteY9" fmla="*/ 1346200 h 1346200"/>
                <a:gd name="connsiteX10" fmla="*/ 0 w 2128838"/>
                <a:gd name="connsiteY10" fmla="*/ 1346200 h 1346200"/>
                <a:gd name="connsiteX11" fmla="*/ 0 w 2128838"/>
                <a:gd name="connsiteY11" fmla="*/ 448742 h 1346200"/>
                <a:gd name="connsiteX12" fmla="*/ 448742 w 2128838"/>
                <a:gd name="connsiteY12" fmla="*/ 0 h 134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28838" h="1346200">
                  <a:moveTo>
                    <a:pt x="448742" y="0"/>
                  </a:moveTo>
                  <a:lnTo>
                    <a:pt x="1847850" y="0"/>
                  </a:lnTo>
                  <a:lnTo>
                    <a:pt x="1847850" y="514484"/>
                  </a:lnTo>
                  <a:lnTo>
                    <a:pt x="1868598" y="500496"/>
                  </a:lnTo>
                  <a:cubicBezTo>
                    <a:pt x="1891009" y="491017"/>
                    <a:pt x="1915649" y="485775"/>
                    <a:pt x="1941513" y="485775"/>
                  </a:cubicBezTo>
                  <a:cubicBezTo>
                    <a:pt x="2044970" y="485775"/>
                    <a:pt x="2128838" y="569643"/>
                    <a:pt x="2128838" y="673100"/>
                  </a:cubicBezTo>
                  <a:cubicBezTo>
                    <a:pt x="2128838" y="776557"/>
                    <a:pt x="2044970" y="860425"/>
                    <a:pt x="1941513" y="860425"/>
                  </a:cubicBezTo>
                  <a:cubicBezTo>
                    <a:pt x="1915649" y="860425"/>
                    <a:pt x="1891009" y="855183"/>
                    <a:pt x="1868598" y="845704"/>
                  </a:cubicBezTo>
                  <a:lnTo>
                    <a:pt x="1847850" y="831716"/>
                  </a:lnTo>
                  <a:lnTo>
                    <a:pt x="1847850" y="1346200"/>
                  </a:lnTo>
                  <a:lnTo>
                    <a:pt x="0" y="1346200"/>
                  </a:lnTo>
                  <a:lnTo>
                    <a:pt x="0" y="448742"/>
                  </a:lnTo>
                  <a:cubicBezTo>
                    <a:pt x="0" y="200909"/>
                    <a:pt x="200909" y="0"/>
                    <a:pt x="448742" y="0"/>
                  </a:cubicBezTo>
                  <a:close/>
                </a:path>
              </a:pathLst>
            </a:cu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sp>
          <p:nvSpPr>
            <p:cNvPr id="26" name="Oval 17"/>
            <p:cNvSpPr/>
            <p:nvPr/>
          </p:nvSpPr>
          <p:spPr>
            <a:xfrm>
              <a:off x="4984750" y="3182144"/>
              <a:ext cx="374650" cy="374650"/>
            </a:xfrm>
            <a:prstGeom prst="ellipse">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grpSp>
      <p:sp>
        <p:nvSpPr>
          <p:cNvPr id="31" name="TextBox 48"/>
          <p:cNvSpPr txBox="1"/>
          <p:nvPr/>
        </p:nvSpPr>
        <p:spPr>
          <a:xfrm>
            <a:off x="4414016" y="2552098"/>
            <a:ext cx="1170286" cy="985113"/>
          </a:xfrm>
          <a:prstGeom prst="rect">
            <a:avLst/>
          </a:prstGeom>
          <a:noFill/>
        </p:spPr>
        <p:txBody>
          <a:bodyPr wrap="square" lIns="0" tIns="0" rIns="0" bIns="0" rtlCol="0">
            <a:spAutoFit/>
          </a:bodyPr>
          <a:lstStyle/>
          <a:p>
            <a:r>
              <a:rPr lang="en-US" altLang="zh-CN" sz="6400" dirty="0">
                <a:solidFill>
                  <a:schemeClr val="bg1"/>
                </a:solidFill>
                <a:latin typeface="微软雅黑"/>
                <a:ea typeface="微软雅黑"/>
                <a:cs typeface="+mn-ea"/>
                <a:sym typeface="微软雅黑"/>
              </a:rPr>
              <a:t>01</a:t>
            </a:r>
            <a:endParaRPr lang="en-GB" altLang="zh-CN" sz="6400" dirty="0">
              <a:solidFill>
                <a:schemeClr val="bg1"/>
              </a:solidFill>
              <a:latin typeface="微软雅黑"/>
              <a:ea typeface="微软雅黑"/>
              <a:cs typeface="+mn-ea"/>
              <a:sym typeface="微软雅黑"/>
            </a:endParaRPr>
          </a:p>
        </p:txBody>
      </p:sp>
      <p:sp>
        <p:nvSpPr>
          <p:cNvPr id="32" name="TextBox 48"/>
          <p:cNvSpPr txBox="1"/>
          <p:nvPr/>
        </p:nvSpPr>
        <p:spPr>
          <a:xfrm>
            <a:off x="4414016" y="3661609"/>
            <a:ext cx="1170286" cy="985113"/>
          </a:xfrm>
          <a:prstGeom prst="rect">
            <a:avLst/>
          </a:prstGeom>
          <a:noFill/>
        </p:spPr>
        <p:txBody>
          <a:bodyPr wrap="square" lIns="0" tIns="0" rIns="0" bIns="0" rtlCol="0">
            <a:spAutoFit/>
          </a:bodyPr>
          <a:lstStyle/>
          <a:p>
            <a:r>
              <a:rPr lang="en-US" altLang="zh-CN" sz="6400" dirty="0">
                <a:solidFill>
                  <a:schemeClr val="bg1"/>
                </a:solidFill>
                <a:latin typeface="微软雅黑"/>
                <a:ea typeface="微软雅黑"/>
                <a:cs typeface="+mn-ea"/>
                <a:sym typeface="微软雅黑"/>
              </a:rPr>
              <a:t>02</a:t>
            </a:r>
            <a:endParaRPr lang="en-GB" altLang="zh-CN" sz="6400" dirty="0">
              <a:solidFill>
                <a:schemeClr val="bg1"/>
              </a:solidFill>
              <a:latin typeface="微软雅黑"/>
              <a:ea typeface="微软雅黑"/>
              <a:cs typeface="+mn-ea"/>
              <a:sym typeface="微软雅黑"/>
            </a:endParaRPr>
          </a:p>
        </p:txBody>
      </p:sp>
      <p:sp>
        <p:nvSpPr>
          <p:cNvPr id="33" name="TextBox 48"/>
          <p:cNvSpPr txBox="1"/>
          <p:nvPr/>
        </p:nvSpPr>
        <p:spPr>
          <a:xfrm>
            <a:off x="6256289" y="2533303"/>
            <a:ext cx="1170286" cy="985113"/>
          </a:xfrm>
          <a:prstGeom prst="rect">
            <a:avLst/>
          </a:prstGeom>
          <a:noFill/>
        </p:spPr>
        <p:txBody>
          <a:bodyPr wrap="square" lIns="0" tIns="0" rIns="0" bIns="0" rtlCol="0">
            <a:spAutoFit/>
          </a:bodyPr>
          <a:lstStyle/>
          <a:p>
            <a:r>
              <a:rPr lang="en-US" altLang="zh-CN" sz="6400" dirty="0">
                <a:solidFill>
                  <a:schemeClr val="bg1"/>
                </a:solidFill>
                <a:latin typeface="微软雅黑"/>
                <a:ea typeface="微软雅黑"/>
                <a:cs typeface="+mn-ea"/>
                <a:sym typeface="微软雅黑"/>
              </a:rPr>
              <a:t>03</a:t>
            </a:r>
            <a:endParaRPr lang="en-GB" altLang="zh-CN" sz="6400" dirty="0">
              <a:solidFill>
                <a:schemeClr val="bg1"/>
              </a:solidFill>
              <a:latin typeface="微软雅黑"/>
              <a:ea typeface="微软雅黑"/>
              <a:cs typeface="+mn-ea"/>
              <a:sym typeface="微软雅黑"/>
            </a:endParaRPr>
          </a:p>
        </p:txBody>
      </p:sp>
      <p:sp>
        <p:nvSpPr>
          <p:cNvPr id="34" name="TextBox 48"/>
          <p:cNvSpPr txBox="1"/>
          <p:nvPr/>
        </p:nvSpPr>
        <p:spPr>
          <a:xfrm>
            <a:off x="6256289" y="3642814"/>
            <a:ext cx="1170286" cy="985113"/>
          </a:xfrm>
          <a:prstGeom prst="rect">
            <a:avLst/>
          </a:prstGeom>
          <a:noFill/>
        </p:spPr>
        <p:txBody>
          <a:bodyPr wrap="square" lIns="0" tIns="0" rIns="0" bIns="0" rtlCol="0">
            <a:spAutoFit/>
          </a:bodyPr>
          <a:lstStyle/>
          <a:p>
            <a:r>
              <a:rPr lang="en-US" altLang="zh-CN" sz="6400" dirty="0">
                <a:solidFill>
                  <a:schemeClr val="bg1"/>
                </a:solidFill>
                <a:latin typeface="微软雅黑"/>
                <a:ea typeface="微软雅黑"/>
                <a:cs typeface="+mn-ea"/>
                <a:sym typeface="微软雅黑"/>
              </a:rPr>
              <a:t>04</a:t>
            </a:r>
            <a:endParaRPr lang="en-GB" altLang="zh-CN" sz="6400" dirty="0">
              <a:solidFill>
                <a:schemeClr val="bg1"/>
              </a:solidFill>
              <a:latin typeface="微软雅黑"/>
              <a:ea typeface="微软雅黑"/>
              <a:cs typeface="+mn-ea"/>
              <a:sym typeface="微软雅黑"/>
            </a:endParaRPr>
          </a:p>
        </p:txBody>
      </p:sp>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28" name="组合 27"/>
          <p:cNvGrpSpPr/>
          <p:nvPr/>
        </p:nvGrpSpPr>
        <p:grpSpPr>
          <a:xfrm>
            <a:off x="2396891" y="164676"/>
            <a:ext cx="2911102" cy="797431"/>
            <a:chOff x="3193113" y="1840678"/>
            <a:chExt cx="2666507" cy="730165"/>
          </a:xfrm>
        </p:grpSpPr>
        <p:sp>
          <p:nvSpPr>
            <p:cNvPr id="29"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30"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35"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spTree>
    <p:extLst>
      <p:ext uri="{BB962C8B-B14F-4D97-AF65-F5344CB8AC3E}">
        <p14:creationId xmlns:p14="http://schemas.microsoft.com/office/powerpoint/2010/main" val="206083448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circle(in)">
                                      <p:cBhvr>
                                        <p:cTn id="7" dur="2000"/>
                                        <p:tgtEl>
                                          <p:spTgt spid="31"/>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circle(in)">
                                      <p:cBhvr>
                                        <p:cTn id="10" dur="2000"/>
                                        <p:tgtEl>
                                          <p:spTgt spid="32"/>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circle(in)">
                                      <p:cBhvr>
                                        <p:cTn id="13" dur="2000"/>
                                        <p:tgtEl>
                                          <p:spTgt spid="33"/>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circle(in)">
                                      <p:cBhvr>
                                        <p:cTn id="16" dur="2000"/>
                                        <p:tgtEl>
                                          <p:spTgt spid="34"/>
                                        </p:tgtEl>
                                      </p:cBhvr>
                                    </p:animEffect>
                                  </p:childTnLst>
                                </p:cTn>
                              </p:par>
                              <p:par>
                                <p:cTn id="17" presetID="6" presetClass="entr" presetSubtype="16"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circle(in)">
                                      <p:cBhvr>
                                        <p:cTn id="19" dur="2000"/>
                                        <p:tgtEl>
                                          <p:spTgt spid="4"/>
                                        </p:tgtEl>
                                      </p:cBhvr>
                                    </p:animEffect>
                                  </p:childTnLst>
                                </p:cTn>
                              </p:par>
                            </p:childTnLst>
                          </p:cTn>
                        </p:par>
                        <p:par>
                          <p:cTn id="20" fill="hold">
                            <p:stCondLst>
                              <p:cond delay="2000"/>
                            </p:stCondLst>
                            <p:childTnLst>
                              <p:par>
                                <p:cTn id="21" presetID="26"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80">
                                          <p:stCondLst>
                                            <p:cond delay="0"/>
                                          </p:stCondLst>
                                        </p:cTn>
                                        <p:tgtEl>
                                          <p:spTgt spid="5"/>
                                        </p:tgtEl>
                                      </p:cBhvr>
                                    </p:animEffect>
                                    <p:anim calcmode="lin" valueType="num">
                                      <p:cBhvr>
                                        <p:cTn id="2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9" dur="26">
                                          <p:stCondLst>
                                            <p:cond delay="650"/>
                                          </p:stCondLst>
                                        </p:cTn>
                                        <p:tgtEl>
                                          <p:spTgt spid="5"/>
                                        </p:tgtEl>
                                      </p:cBhvr>
                                      <p:to x="100000" y="60000"/>
                                    </p:animScale>
                                    <p:animScale>
                                      <p:cBhvr>
                                        <p:cTn id="30" dur="166" decel="50000">
                                          <p:stCondLst>
                                            <p:cond delay="676"/>
                                          </p:stCondLst>
                                        </p:cTn>
                                        <p:tgtEl>
                                          <p:spTgt spid="5"/>
                                        </p:tgtEl>
                                      </p:cBhvr>
                                      <p:to x="100000" y="100000"/>
                                    </p:animScale>
                                    <p:animScale>
                                      <p:cBhvr>
                                        <p:cTn id="31" dur="26">
                                          <p:stCondLst>
                                            <p:cond delay="1312"/>
                                          </p:stCondLst>
                                        </p:cTn>
                                        <p:tgtEl>
                                          <p:spTgt spid="5"/>
                                        </p:tgtEl>
                                      </p:cBhvr>
                                      <p:to x="100000" y="80000"/>
                                    </p:animScale>
                                    <p:animScale>
                                      <p:cBhvr>
                                        <p:cTn id="32" dur="166" decel="50000">
                                          <p:stCondLst>
                                            <p:cond delay="1338"/>
                                          </p:stCondLst>
                                        </p:cTn>
                                        <p:tgtEl>
                                          <p:spTgt spid="5"/>
                                        </p:tgtEl>
                                      </p:cBhvr>
                                      <p:to x="100000" y="100000"/>
                                    </p:animScale>
                                    <p:animScale>
                                      <p:cBhvr>
                                        <p:cTn id="33" dur="26">
                                          <p:stCondLst>
                                            <p:cond delay="1642"/>
                                          </p:stCondLst>
                                        </p:cTn>
                                        <p:tgtEl>
                                          <p:spTgt spid="5"/>
                                        </p:tgtEl>
                                      </p:cBhvr>
                                      <p:to x="100000" y="90000"/>
                                    </p:animScale>
                                    <p:animScale>
                                      <p:cBhvr>
                                        <p:cTn id="34" dur="166" decel="50000">
                                          <p:stCondLst>
                                            <p:cond delay="1668"/>
                                          </p:stCondLst>
                                        </p:cTn>
                                        <p:tgtEl>
                                          <p:spTgt spid="5"/>
                                        </p:tgtEl>
                                      </p:cBhvr>
                                      <p:to x="100000" y="100000"/>
                                    </p:animScale>
                                    <p:animScale>
                                      <p:cBhvr>
                                        <p:cTn id="35" dur="26">
                                          <p:stCondLst>
                                            <p:cond delay="1808"/>
                                          </p:stCondLst>
                                        </p:cTn>
                                        <p:tgtEl>
                                          <p:spTgt spid="5"/>
                                        </p:tgtEl>
                                      </p:cBhvr>
                                      <p:to x="100000" y="95000"/>
                                    </p:animScale>
                                    <p:animScale>
                                      <p:cBhvr>
                                        <p:cTn id="36" dur="166" decel="50000">
                                          <p:stCondLst>
                                            <p:cond delay="1834"/>
                                          </p:stCondLst>
                                        </p:cTn>
                                        <p:tgtEl>
                                          <p:spTgt spid="5"/>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80">
                                          <p:stCondLst>
                                            <p:cond delay="0"/>
                                          </p:stCondLst>
                                        </p:cTn>
                                        <p:tgtEl>
                                          <p:spTgt spid="8"/>
                                        </p:tgtEl>
                                      </p:cBhvr>
                                    </p:animEffect>
                                    <p:anim calcmode="lin" valueType="num">
                                      <p:cBhvr>
                                        <p:cTn id="40"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45" dur="26">
                                          <p:stCondLst>
                                            <p:cond delay="650"/>
                                          </p:stCondLst>
                                        </p:cTn>
                                        <p:tgtEl>
                                          <p:spTgt spid="8"/>
                                        </p:tgtEl>
                                      </p:cBhvr>
                                      <p:to x="100000" y="60000"/>
                                    </p:animScale>
                                    <p:animScale>
                                      <p:cBhvr>
                                        <p:cTn id="46" dur="166" decel="50000">
                                          <p:stCondLst>
                                            <p:cond delay="676"/>
                                          </p:stCondLst>
                                        </p:cTn>
                                        <p:tgtEl>
                                          <p:spTgt spid="8"/>
                                        </p:tgtEl>
                                      </p:cBhvr>
                                      <p:to x="100000" y="100000"/>
                                    </p:animScale>
                                    <p:animScale>
                                      <p:cBhvr>
                                        <p:cTn id="47" dur="26">
                                          <p:stCondLst>
                                            <p:cond delay="1312"/>
                                          </p:stCondLst>
                                        </p:cTn>
                                        <p:tgtEl>
                                          <p:spTgt spid="8"/>
                                        </p:tgtEl>
                                      </p:cBhvr>
                                      <p:to x="100000" y="80000"/>
                                    </p:animScale>
                                    <p:animScale>
                                      <p:cBhvr>
                                        <p:cTn id="48" dur="166" decel="50000">
                                          <p:stCondLst>
                                            <p:cond delay="1338"/>
                                          </p:stCondLst>
                                        </p:cTn>
                                        <p:tgtEl>
                                          <p:spTgt spid="8"/>
                                        </p:tgtEl>
                                      </p:cBhvr>
                                      <p:to x="100000" y="100000"/>
                                    </p:animScale>
                                    <p:animScale>
                                      <p:cBhvr>
                                        <p:cTn id="49" dur="26">
                                          <p:stCondLst>
                                            <p:cond delay="1642"/>
                                          </p:stCondLst>
                                        </p:cTn>
                                        <p:tgtEl>
                                          <p:spTgt spid="8"/>
                                        </p:tgtEl>
                                      </p:cBhvr>
                                      <p:to x="100000" y="90000"/>
                                    </p:animScale>
                                    <p:animScale>
                                      <p:cBhvr>
                                        <p:cTn id="50" dur="166" decel="50000">
                                          <p:stCondLst>
                                            <p:cond delay="1668"/>
                                          </p:stCondLst>
                                        </p:cTn>
                                        <p:tgtEl>
                                          <p:spTgt spid="8"/>
                                        </p:tgtEl>
                                      </p:cBhvr>
                                      <p:to x="100000" y="100000"/>
                                    </p:animScale>
                                    <p:animScale>
                                      <p:cBhvr>
                                        <p:cTn id="51" dur="26">
                                          <p:stCondLst>
                                            <p:cond delay="1808"/>
                                          </p:stCondLst>
                                        </p:cTn>
                                        <p:tgtEl>
                                          <p:spTgt spid="8"/>
                                        </p:tgtEl>
                                      </p:cBhvr>
                                      <p:to x="100000" y="95000"/>
                                    </p:animScale>
                                    <p:animScale>
                                      <p:cBhvr>
                                        <p:cTn id="52" dur="166" decel="50000">
                                          <p:stCondLst>
                                            <p:cond delay="1834"/>
                                          </p:stCondLst>
                                        </p:cTn>
                                        <p:tgtEl>
                                          <p:spTgt spid="8"/>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down)">
                                      <p:cBhvr>
                                        <p:cTn id="55" dur="580">
                                          <p:stCondLst>
                                            <p:cond delay="0"/>
                                          </p:stCondLst>
                                        </p:cTn>
                                        <p:tgtEl>
                                          <p:spTgt spid="7"/>
                                        </p:tgtEl>
                                      </p:cBhvr>
                                    </p:animEffect>
                                    <p:anim calcmode="lin" valueType="num">
                                      <p:cBhvr>
                                        <p:cTn id="5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61" dur="26">
                                          <p:stCondLst>
                                            <p:cond delay="650"/>
                                          </p:stCondLst>
                                        </p:cTn>
                                        <p:tgtEl>
                                          <p:spTgt spid="7"/>
                                        </p:tgtEl>
                                      </p:cBhvr>
                                      <p:to x="100000" y="60000"/>
                                    </p:animScale>
                                    <p:animScale>
                                      <p:cBhvr>
                                        <p:cTn id="62" dur="166" decel="50000">
                                          <p:stCondLst>
                                            <p:cond delay="676"/>
                                          </p:stCondLst>
                                        </p:cTn>
                                        <p:tgtEl>
                                          <p:spTgt spid="7"/>
                                        </p:tgtEl>
                                      </p:cBhvr>
                                      <p:to x="100000" y="100000"/>
                                    </p:animScale>
                                    <p:animScale>
                                      <p:cBhvr>
                                        <p:cTn id="63" dur="26">
                                          <p:stCondLst>
                                            <p:cond delay="1312"/>
                                          </p:stCondLst>
                                        </p:cTn>
                                        <p:tgtEl>
                                          <p:spTgt spid="7"/>
                                        </p:tgtEl>
                                      </p:cBhvr>
                                      <p:to x="100000" y="80000"/>
                                    </p:animScale>
                                    <p:animScale>
                                      <p:cBhvr>
                                        <p:cTn id="64" dur="166" decel="50000">
                                          <p:stCondLst>
                                            <p:cond delay="1338"/>
                                          </p:stCondLst>
                                        </p:cTn>
                                        <p:tgtEl>
                                          <p:spTgt spid="7"/>
                                        </p:tgtEl>
                                      </p:cBhvr>
                                      <p:to x="100000" y="100000"/>
                                    </p:animScale>
                                    <p:animScale>
                                      <p:cBhvr>
                                        <p:cTn id="65" dur="26">
                                          <p:stCondLst>
                                            <p:cond delay="1642"/>
                                          </p:stCondLst>
                                        </p:cTn>
                                        <p:tgtEl>
                                          <p:spTgt spid="7"/>
                                        </p:tgtEl>
                                      </p:cBhvr>
                                      <p:to x="100000" y="90000"/>
                                    </p:animScale>
                                    <p:animScale>
                                      <p:cBhvr>
                                        <p:cTn id="66" dur="166" decel="50000">
                                          <p:stCondLst>
                                            <p:cond delay="1668"/>
                                          </p:stCondLst>
                                        </p:cTn>
                                        <p:tgtEl>
                                          <p:spTgt spid="7"/>
                                        </p:tgtEl>
                                      </p:cBhvr>
                                      <p:to x="100000" y="100000"/>
                                    </p:animScale>
                                    <p:animScale>
                                      <p:cBhvr>
                                        <p:cTn id="67" dur="26">
                                          <p:stCondLst>
                                            <p:cond delay="1808"/>
                                          </p:stCondLst>
                                        </p:cTn>
                                        <p:tgtEl>
                                          <p:spTgt spid="7"/>
                                        </p:tgtEl>
                                      </p:cBhvr>
                                      <p:to x="100000" y="95000"/>
                                    </p:animScale>
                                    <p:animScale>
                                      <p:cBhvr>
                                        <p:cTn id="68" dur="166" decel="50000">
                                          <p:stCondLst>
                                            <p:cond delay="1834"/>
                                          </p:stCondLst>
                                        </p:cTn>
                                        <p:tgtEl>
                                          <p:spTgt spid="7"/>
                                        </p:tgtEl>
                                      </p:cBhvr>
                                      <p:to x="100000" y="100000"/>
                                    </p:animScale>
                                  </p:childTnLst>
                                </p:cTn>
                              </p:par>
                              <p:par>
                                <p:cTn id="69" presetID="26" presetClass="entr" presetSubtype="0" fill="hold" nodeType="with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wipe(down)">
                                      <p:cBhvr>
                                        <p:cTn id="71" dur="580">
                                          <p:stCondLst>
                                            <p:cond delay="0"/>
                                          </p:stCondLst>
                                        </p:cTn>
                                        <p:tgtEl>
                                          <p:spTgt spid="6"/>
                                        </p:tgtEl>
                                      </p:cBhvr>
                                    </p:animEffect>
                                    <p:anim calcmode="lin" valueType="num">
                                      <p:cBhvr>
                                        <p:cTn id="7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77" dur="26">
                                          <p:stCondLst>
                                            <p:cond delay="650"/>
                                          </p:stCondLst>
                                        </p:cTn>
                                        <p:tgtEl>
                                          <p:spTgt spid="6"/>
                                        </p:tgtEl>
                                      </p:cBhvr>
                                      <p:to x="100000" y="60000"/>
                                    </p:animScale>
                                    <p:animScale>
                                      <p:cBhvr>
                                        <p:cTn id="78" dur="166" decel="50000">
                                          <p:stCondLst>
                                            <p:cond delay="676"/>
                                          </p:stCondLst>
                                        </p:cTn>
                                        <p:tgtEl>
                                          <p:spTgt spid="6"/>
                                        </p:tgtEl>
                                      </p:cBhvr>
                                      <p:to x="100000" y="100000"/>
                                    </p:animScale>
                                    <p:animScale>
                                      <p:cBhvr>
                                        <p:cTn id="79" dur="26">
                                          <p:stCondLst>
                                            <p:cond delay="1312"/>
                                          </p:stCondLst>
                                        </p:cTn>
                                        <p:tgtEl>
                                          <p:spTgt spid="6"/>
                                        </p:tgtEl>
                                      </p:cBhvr>
                                      <p:to x="100000" y="80000"/>
                                    </p:animScale>
                                    <p:animScale>
                                      <p:cBhvr>
                                        <p:cTn id="80" dur="166" decel="50000">
                                          <p:stCondLst>
                                            <p:cond delay="1338"/>
                                          </p:stCondLst>
                                        </p:cTn>
                                        <p:tgtEl>
                                          <p:spTgt spid="6"/>
                                        </p:tgtEl>
                                      </p:cBhvr>
                                      <p:to x="100000" y="100000"/>
                                    </p:animScale>
                                    <p:animScale>
                                      <p:cBhvr>
                                        <p:cTn id="81" dur="26">
                                          <p:stCondLst>
                                            <p:cond delay="1642"/>
                                          </p:stCondLst>
                                        </p:cTn>
                                        <p:tgtEl>
                                          <p:spTgt spid="6"/>
                                        </p:tgtEl>
                                      </p:cBhvr>
                                      <p:to x="100000" y="90000"/>
                                    </p:animScale>
                                    <p:animScale>
                                      <p:cBhvr>
                                        <p:cTn id="82" dur="166" decel="50000">
                                          <p:stCondLst>
                                            <p:cond delay="1668"/>
                                          </p:stCondLst>
                                        </p:cTn>
                                        <p:tgtEl>
                                          <p:spTgt spid="6"/>
                                        </p:tgtEl>
                                      </p:cBhvr>
                                      <p:to x="100000" y="100000"/>
                                    </p:animScale>
                                    <p:animScale>
                                      <p:cBhvr>
                                        <p:cTn id="83" dur="26">
                                          <p:stCondLst>
                                            <p:cond delay="1808"/>
                                          </p:stCondLst>
                                        </p:cTn>
                                        <p:tgtEl>
                                          <p:spTgt spid="6"/>
                                        </p:tgtEl>
                                      </p:cBhvr>
                                      <p:to x="100000" y="95000"/>
                                    </p:animScale>
                                    <p:animScale>
                                      <p:cBhvr>
                                        <p:cTn id="84"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18" name="组合 17"/>
          <p:cNvGrpSpPr/>
          <p:nvPr/>
        </p:nvGrpSpPr>
        <p:grpSpPr>
          <a:xfrm>
            <a:off x="2396891" y="164676"/>
            <a:ext cx="2911102" cy="797431"/>
            <a:chOff x="3193113" y="1840678"/>
            <a:chExt cx="2666507" cy="730165"/>
          </a:xfrm>
        </p:grpSpPr>
        <p:sp>
          <p:nvSpPr>
            <p:cNvPr id="19"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20"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21"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grpSp>
        <p:nvGrpSpPr>
          <p:cNvPr id="22" name="Group 28"/>
          <p:cNvGrpSpPr/>
          <p:nvPr/>
        </p:nvGrpSpPr>
        <p:grpSpPr>
          <a:xfrm>
            <a:off x="1829860" y="2345993"/>
            <a:ext cx="2539142" cy="881436"/>
            <a:chOff x="609599" y="3139323"/>
            <a:chExt cx="2407615" cy="835777"/>
          </a:xfrm>
        </p:grpSpPr>
        <p:sp>
          <p:nvSpPr>
            <p:cNvPr id="23" name="TextBox 29"/>
            <p:cNvSpPr txBox="1"/>
            <p:nvPr/>
          </p:nvSpPr>
          <p:spPr>
            <a:xfrm>
              <a:off x="609599" y="3385544"/>
              <a:ext cx="2407615" cy="589556"/>
            </a:xfrm>
            <a:prstGeom prst="rect">
              <a:avLst/>
            </a:prstGeom>
            <a:noFill/>
          </p:spPr>
          <p:txBody>
            <a:bodyPr wrap="square" lIns="101244" tIns="0" rIns="101244" bIns="0" anchor="ctr" anchorCtr="0">
              <a:normAutofit fontScale="92500" lnSpcReduction="20000"/>
            </a:bodyPr>
            <a:lstStyle/>
            <a:p>
              <a:pPr algn="r" defTabSz="1285798">
                <a:lnSpc>
                  <a:spcPct val="120000"/>
                </a:lnSpc>
                <a:defRPr/>
              </a:pPr>
              <a:r>
                <a:rPr lang="zh-CN" altLang="en-US" sz="1406">
                  <a:solidFill>
                    <a:schemeClr val="tx1">
                      <a:lumMod val="85000"/>
                      <a:lumOff val="15000"/>
                    </a:schemeClr>
                  </a:solidFill>
                  <a:ea typeface="+mn-ea"/>
                  <a:cs typeface="+mn-ea"/>
                </a:rPr>
                <a:t>此部分内容作为文字排版占位显示</a:t>
              </a:r>
              <a:br>
                <a:rPr lang="zh-CN" altLang="en-US" sz="1406">
                  <a:solidFill>
                    <a:schemeClr val="tx1">
                      <a:lumMod val="85000"/>
                      <a:lumOff val="15000"/>
                    </a:schemeClr>
                  </a:solidFill>
                  <a:ea typeface="+mn-ea"/>
                  <a:cs typeface="+mn-ea"/>
                </a:rPr>
              </a:br>
              <a:r>
                <a:rPr lang="zh-CN" altLang="en-US" sz="1406">
                  <a:solidFill>
                    <a:schemeClr val="tx1">
                      <a:lumMod val="85000"/>
                      <a:lumOff val="15000"/>
                    </a:schemeClr>
                  </a:solidFill>
                  <a:ea typeface="+mn-ea"/>
                  <a:cs typeface="+mn-ea"/>
                </a:rPr>
                <a:t>（建议使用主题字体）</a:t>
              </a:r>
            </a:p>
          </p:txBody>
        </p:sp>
        <p:sp>
          <p:nvSpPr>
            <p:cNvPr id="24" name="Rectangle 30"/>
            <p:cNvSpPr/>
            <p:nvPr/>
          </p:nvSpPr>
          <p:spPr>
            <a:xfrm>
              <a:off x="609599" y="3139323"/>
              <a:ext cx="2407615" cy="246221"/>
            </a:xfrm>
            <a:prstGeom prst="rect">
              <a:avLst/>
            </a:prstGeom>
          </p:spPr>
          <p:txBody>
            <a:bodyPr wrap="none" lIns="101244" tIns="0" rIns="101244" bIns="0">
              <a:normAutofit fontScale="92500" lnSpcReduction="20000"/>
            </a:bodyPr>
            <a:lstStyle/>
            <a:p>
              <a:pPr algn="r" defTabSz="1285798">
                <a:defRPr/>
              </a:pPr>
              <a:r>
                <a:rPr lang="zh-CN" altLang="en-US" sz="2250" b="1" dirty="0">
                  <a:solidFill>
                    <a:schemeClr val="tx1">
                      <a:lumMod val="85000"/>
                      <a:lumOff val="15000"/>
                    </a:schemeClr>
                  </a:solidFill>
                  <a:ea typeface="+mn-ea"/>
                  <a:cs typeface="+mn-ea"/>
                </a:rPr>
                <a:t>标题文本预设</a:t>
              </a:r>
            </a:p>
          </p:txBody>
        </p:sp>
      </p:grpSp>
      <p:grpSp>
        <p:nvGrpSpPr>
          <p:cNvPr id="25" name="Group 31"/>
          <p:cNvGrpSpPr/>
          <p:nvPr/>
        </p:nvGrpSpPr>
        <p:grpSpPr>
          <a:xfrm>
            <a:off x="9028283" y="2345993"/>
            <a:ext cx="2591572" cy="881436"/>
            <a:chOff x="9029821" y="3139323"/>
            <a:chExt cx="2457329" cy="835777"/>
          </a:xfrm>
        </p:grpSpPr>
        <p:sp>
          <p:nvSpPr>
            <p:cNvPr id="26" name="TextBox 32"/>
            <p:cNvSpPr txBox="1"/>
            <p:nvPr/>
          </p:nvSpPr>
          <p:spPr>
            <a:xfrm>
              <a:off x="9029821" y="3385544"/>
              <a:ext cx="2457329" cy="589556"/>
            </a:xfrm>
            <a:prstGeom prst="rect">
              <a:avLst/>
            </a:prstGeom>
            <a:noFill/>
          </p:spPr>
          <p:txBody>
            <a:bodyPr wrap="square" lIns="101244" tIns="0" rIns="101244" bIns="0" anchor="ctr" anchorCtr="0">
              <a:normAutofit fontScale="92500" lnSpcReduction="20000"/>
            </a:bodyPr>
            <a:lstStyle/>
            <a:p>
              <a:pPr defTabSz="1285798">
                <a:lnSpc>
                  <a:spcPct val="120000"/>
                </a:lnSpc>
                <a:defRPr/>
              </a:pPr>
              <a:r>
                <a:rPr lang="zh-CN" altLang="en-US" sz="1406">
                  <a:solidFill>
                    <a:schemeClr val="tx1">
                      <a:lumMod val="85000"/>
                      <a:lumOff val="15000"/>
                    </a:schemeClr>
                  </a:solidFill>
                  <a:ea typeface="+mn-ea"/>
                  <a:cs typeface="+mn-ea"/>
                </a:rPr>
                <a:t>此部分内容作为文字排版占位显示</a:t>
              </a:r>
              <a:br>
                <a:rPr lang="zh-CN" altLang="en-US" sz="1406">
                  <a:solidFill>
                    <a:schemeClr val="tx1">
                      <a:lumMod val="85000"/>
                      <a:lumOff val="15000"/>
                    </a:schemeClr>
                  </a:solidFill>
                  <a:ea typeface="+mn-ea"/>
                  <a:cs typeface="+mn-ea"/>
                </a:rPr>
              </a:br>
              <a:r>
                <a:rPr lang="zh-CN" altLang="en-US" sz="1406">
                  <a:solidFill>
                    <a:schemeClr val="tx1">
                      <a:lumMod val="85000"/>
                      <a:lumOff val="15000"/>
                    </a:schemeClr>
                  </a:solidFill>
                  <a:ea typeface="+mn-ea"/>
                  <a:cs typeface="+mn-ea"/>
                </a:rPr>
                <a:t>（建议使用主题字体）</a:t>
              </a:r>
            </a:p>
          </p:txBody>
        </p:sp>
        <p:sp>
          <p:nvSpPr>
            <p:cNvPr id="27" name="Rectangle 33"/>
            <p:cNvSpPr/>
            <p:nvPr/>
          </p:nvSpPr>
          <p:spPr>
            <a:xfrm>
              <a:off x="9029821" y="3139323"/>
              <a:ext cx="2457329" cy="246221"/>
            </a:xfrm>
            <a:prstGeom prst="rect">
              <a:avLst/>
            </a:prstGeom>
          </p:spPr>
          <p:txBody>
            <a:bodyPr wrap="none" lIns="101244" tIns="0" rIns="101244" bIns="0">
              <a:normAutofit fontScale="92500" lnSpcReduction="20000"/>
            </a:bodyPr>
            <a:lstStyle/>
            <a:p>
              <a:pPr defTabSz="1285798">
                <a:defRPr/>
              </a:pPr>
              <a:r>
                <a:rPr lang="zh-CN" altLang="en-US" sz="2250" b="1">
                  <a:solidFill>
                    <a:schemeClr val="tx1">
                      <a:lumMod val="85000"/>
                      <a:lumOff val="15000"/>
                    </a:schemeClr>
                  </a:solidFill>
                  <a:ea typeface="+mn-ea"/>
                  <a:cs typeface="+mn-ea"/>
                </a:rPr>
                <a:t>标题文本预设</a:t>
              </a:r>
            </a:p>
          </p:txBody>
        </p:sp>
      </p:grpSp>
      <p:grpSp>
        <p:nvGrpSpPr>
          <p:cNvPr id="28" name="Group 34"/>
          <p:cNvGrpSpPr/>
          <p:nvPr/>
        </p:nvGrpSpPr>
        <p:grpSpPr>
          <a:xfrm>
            <a:off x="641895" y="4956840"/>
            <a:ext cx="2539142" cy="881436"/>
            <a:chOff x="609599" y="3139323"/>
            <a:chExt cx="2407615" cy="835777"/>
          </a:xfrm>
        </p:grpSpPr>
        <p:sp>
          <p:nvSpPr>
            <p:cNvPr id="29" name="TextBox 35"/>
            <p:cNvSpPr txBox="1"/>
            <p:nvPr/>
          </p:nvSpPr>
          <p:spPr>
            <a:xfrm>
              <a:off x="609599" y="3385544"/>
              <a:ext cx="2407615" cy="589556"/>
            </a:xfrm>
            <a:prstGeom prst="rect">
              <a:avLst/>
            </a:prstGeom>
            <a:noFill/>
          </p:spPr>
          <p:txBody>
            <a:bodyPr wrap="square" lIns="101244" tIns="0" rIns="101244" bIns="0" anchor="ctr" anchorCtr="0">
              <a:normAutofit fontScale="92500" lnSpcReduction="20000"/>
            </a:bodyPr>
            <a:lstStyle/>
            <a:p>
              <a:pPr algn="r" defTabSz="1285798">
                <a:lnSpc>
                  <a:spcPct val="120000"/>
                </a:lnSpc>
                <a:defRPr/>
              </a:pPr>
              <a:r>
                <a:rPr lang="zh-CN" altLang="en-US" sz="1406">
                  <a:solidFill>
                    <a:schemeClr val="tx1">
                      <a:lumMod val="85000"/>
                      <a:lumOff val="15000"/>
                    </a:schemeClr>
                  </a:solidFill>
                  <a:ea typeface="+mn-ea"/>
                  <a:cs typeface="+mn-ea"/>
                </a:rPr>
                <a:t>此部分内容作为文字排版占位显示</a:t>
              </a:r>
              <a:br>
                <a:rPr lang="zh-CN" altLang="en-US" sz="1406">
                  <a:solidFill>
                    <a:schemeClr val="tx1">
                      <a:lumMod val="85000"/>
                      <a:lumOff val="15000"/>
                    </a:schemeClr>
                  </a:solidFill>
                  <a:ea typeface="+mn-ea"/>
                  <a:cs typeface="+mn-ea"/>
                </a:rPr>
              </a:br>
              <a:r>
                <a:rPr lang="zh-CN" altLang="en-US" sz="1406">
                  <a:solidFill>
                    <a:schemeClr val="tx1">
                      <a:lumMod val="85000"/>
                      <a:lumOff val="15000"/>
                    </a:schemeClr>
                  </a:solidFill>
                  <a:ea typeface="+mn-ea"/>
                  <a:cs typeface="+mn-ea"/>
                </a:rPr>
                <a:t>（建议使用主题字体）</a:t>
              </a:r>
            </a:p>
          </p:txBody>
        </p:sp>
        <p:sp>
          <p:nvSpPr>
            <p:cNvPr id="30" name="Rectangle 36"/>
            <p:cNvSpPr/>
            <p:nvPr/>
          </p:nvSpPr>
          <p:spPr>
            <a:xfrm>
              <a:off x="609599" y="3139323"/>
              <a:ext cx="2407615" cy="246221"/>
            </a:xfrm>
            <a:prstGeom prst="rect">
              <a:avLst/>
            </a:prstGeom>
          </p:spPr>
          <p:txBody>
            <a:bodyPr wrap="none" lIns="101244" tIns="0" rIns="101244" bIns="0">
              <a:normAutofit fontScale="92500" lnSpcReduction="20000"/>
            </a:bodyPr>
            <a:lstStyle/>
            <a:p>
              <a:pPr algn="r" defTabSz="1285798">
                <a:defRPr/>
              </a:pPr>
              <a:r>
                <a:rPr lang="zh-CN" altLang="en-US" sz="2250" b="1">
                  <a:solidFill>
                    <a:schemeClr val="tx1">
                      <a:lumMod val="85000"/>
                      <a:lumOff val="15000"/>
                    </a:schemeClr>
                  </a:solidFill>
                  <a:ea typeface="+mn-ea"/>
                  <a:cs typeface="+mn-ea"/>
                </a:rPr>
                <a:t>标题文本预设</a:t>
              </a:r>
            </a:p>
          </p:txBody>
        </p:sp>
      </p:grpSp>
      <p:grpSp>
        <p:nvGrpSpPr>
          <p:cNvPr id="31" name="Group 37"/>
          <p:cNvGrpSpPr/>
          <p:nvPr/>
        </p:nvGrpSpPr>
        <p:grpSpPr>
          <a:xfrm>
            <a:off x="7732498" y="4956840"/>
            <a:ext cx="2591572" cy="881436"/>
            <a:chOff x="9029821" y="3139323"/>
            <a:chExt cx="2457329" cy="835777"/>
          </a:xfrm>
        </p:grpSpPr>
        <p:sp>
          <p:nvSpPr>
            <p:cNvPr id="32" name="TextBox 38"/>
            <p:cNvSpPr txBox="1"/>
            <p:nvPr/>
          </p:nvSpPr>
          <p:spPr>
            <a:xfrm>
              <a:off x="9029821" y="3385544"/>
              <a:ext cx="2457329" cy="589556"/>
            </a:xfrm>
            <a:prstGeom prst="rect">
              <a:avLst/>
            </a:prstGeom>
            <a:noFill/>
          </p:spPr>
          <p:txBody>
            <a:bodyPr wrap="square" lIns="101244" tIns="0" rIns="101244" bIns="0" anchor="ctr" anchorCtr="0">
              <a:normAutofit fontScale="92500" lnSpcReduction="20000"/>
            </a:bodyPr>
            <a:lstStyle/>
            <a:p>
              <a:pPr defTabSz="1285798">
                <a:lnSpc>
                  <a:spcPct val="120000"/>
                </a:lnSpc>
                <a:defRPr/>
              </a:pPr>
              <a:r>
                <a:rPr lang="zh-CN" altLang="en-US" sz="1406">
                  <a:solidFill>
                    <a:schemeClr val="tx1">
                      <a:lumMod val="85000"/>
                      <a:lumOff val="15000"/>
                    </a:schemeClr>
                  </a:solidFill>
                  <a:ea typeface="+mn-ea"/>
                  <a:cs typeface="+mn-ea"/>
                </a:rPr>
                <a:t>此部分内容作为文字排版占位显示</a:t>
              </a:r>
              <a:br>
                <a:rPr lang="zh-CN" altLang="en-US" sz="1406">
                  <a:solidFill>
                    <a:schemeClr val="tx1">
                      <a:lumMod val="85000"/>
                      <a:lumOff val="15000"/>
                    </a:schemeClr>
                  </a:solidFill>
                  <a:ea typeface="+mn-ea"/>
                  <a:cs typeface="+mn-ea"/>
                </a:rPr>
              </a:br>
              <a:r>
                <a:rPr lang="zh-CN" altLang="en-US" sz="1406">
                  <a:solidFill>
                    <a:schemeClr val="tx1">
                      <a:lumMod val="85000"/>
                      <a:lumOff val="15000"/>
                    </a:schemeClr>
                  </a:solidFill>
                  <a:ea typeface="+mn-ea"/>
                  <a:cs typeface="+mn-ea"/>
                </a:rPr>
                <a:t>（建议使用主题字体）</a:t>
              </a:r>
            </a:p>
          </p:txBody>
        </p:sp>
        <p:sp>
          <p:nvSpPr>
            <p:cNvPr id="33" name="Rectangle 39"/>
            <p:cNvSpPr/>
            <p:nvPr/>
          </p:nvSpPr>
          <p:spPr>
            <a:xfrm>
              <a:off x="9029821" y="3139323"/>
              <a:ext cx="2457329" cy="246221"/>
            </a:xfrm>
            <a:prstGeom prst="rect">
              <a:avLst/>
            </a:prstGeom>
          </p:spPr>
          <p:txBody>
            <a:bodyPr wrap="none" lIns="101244" tIns="0" rIns="101244" bIns="0">
              <a:normAutofit fontScale="92500" lnSpcReduction="20000"/>
            </a:bodyPr>
            <a:lstStyle/>
            <a:p>
              <a:pPr defTabSz="1285798">
                <a:defRPr/>
              </a:pPr>
              <a:r>
                <a:rPr lang="zh-CN" altLang="en-US" sz="2250" b="1" dirty="0">
                  <a:solidFill>
                    <a:schemeClr val="tx1">
                      <a:lumMod val="85000"/>
                      <a:lumOff val="15000"/>
                    </a:schemeClr>
                  </a:solidFill>
                  <a:ea typeface="+mn-ea"/>
                  <a:cs typeface="+mn-ea"/>
                </a:rPr>
                <a:t>标题文本预设</a:t>
              </a:r>
            </a:p>
          </p:txBody>
        </p:sp>
      </p:grpSp>
      <p:grpSp>
        <p:nvGrpSpPr>
          <p:cNvPr id="34" name="组合 33"/>
          <p:cNvGrpSpPr/>
          <p:nvPr/>
        </p:nvGrpSpPr>
        <p:grpSpPr>
          <a:xfrm>
            <a:off x="3357286" y="1940563"/>
            <a:ext cx="5609616" cy="4279320"/>
            <a:chOff x="2628841" y="1050130"/>
            <a:chExt cx="3989279" cy="3043239"/>
          </a:xfrm>
        </p:grpSpPr>
        <p:grpSp>
          <p:nvGrpSpPr>
            <p:cNvPr id="35" name="Group 15"/>
            <p:cNvGrpSpPr/>
            <p:nvPr/>
          </p:nvGrpSpPr>
          <p:grpSpPr>
            <a:xfrm flipV="1">
              <a:off x="2628841" y="2515417"/>
              <a:ext cx="1192502" cy="1577952"/>
              <a:chOff x="5542383" y="1451532"/>
              <a:chExt cx="2369977" cy="3136019"/>
            </a:xfrm>
            <a:solidFill>
              <a:schemeClr val="accent1"/>
            </a:solidFill>
          </p:grpSpPr>
          <p:sp>
            <p:nvSpPr>
              <p:cNvPr id="66" name="Rectangle 17"/>
              <p:cNvSpPr/>
              <p:nvPr/>
            </p:nvSpPr>
            <p:spPr>
              <a:xfrm>
                <a:off x="5542383" y="2606351"/>
                <a:ext cx="601241" cy="1981200"/>
              </a:xfrm>
              <a:prstGeom prst="rect">
                <a:avLst/>
              </a:prstGeom>
              <a:solidFill>
                <a:srgbClr val="E4767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sp>
            <p:nvSpPr>
              <p:cNvPr id="67" name="Freeform: Shape 16"/>
              <p:cNvSpPr/>
              <p:nvPr/>
            </p:nvSpPr>
            <p:spPr>
              <a:xfrm>
                <a:off x="5542384" y="1451532"/>
                <a:ext cx="2369976" cy="1184988"/>
              </a:xfrm>
              <a:custGeom>
                <a:avLst/>
                <a:gdLst>
                  <a:gd name="connsiteX0" fmla="*/ 1184988 w 2369976"/>
                  <a:gd name="connsiteY0" fmla="*/ 0 h 1184988"/>
                  <a:gd name="connsiteX1" fmla="*/ 2369976 w 2369976"/>
                  <a:gd name="connsiteY1" fmla="*/ 1184988 h 1184988"/>
                  <a:gd name="connsiteX2" fmla="*/ 1771003 w 2369976"/>
                  <a:gd name="connsiteY2" fmla="*/ 1184988 h 1184988"/>
                  <a:gd name="connsiteX3" fmla="*/ 1771003 w 2369976"/>
                  <a:gd name="connsiteY3" fmla="*/ 1184987 h 1184988"/>
                  <a:gd name="connsiteX4" fmla="*/ 1184987 w 2369976"/>
                  <a:gd name="connsiteY4" fmla="*/ 598971 h 1184988"/>
                  <a:gd name="connsiteX5" fmla="*/ 598971 w 2369976"/>
                  <a:gd name="connsiteY5" fmla="*/ 1184987 h 1184988"/>
                  <a:gd name="connsiteX6" fmla="*/ 598971 w 2369976"/>
                  <a:gd name="connsiteY6" fmla="*/ 1184988 h 1184988"/>
                  <a:gd name="connsiteX7" fmla="*/ 0 w 2369976"/>
                  <a:gd name="connsiteY7" fmla="*/ 1184988 h 1184988"/>
                  <a:gd name="connsiteX8" fmla="*/ 1184988 w 2369976"/>
                  <a:gd name="connsiteY8" fmla="*/ 0 h 118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976" h="1184988">
                    <a:moveTo>
                      <a:pt x="1184988" y="0"/>
                    </a:moveTo>
                    <a:cubicBezTo>
                      <a:pt x="1839439" y="0"/>
                      <a:pt x="2369976" y="530537"/>
                      <a:pt x="2369976" y="1184988"/>
                    </a:cubicBezTo>
                    <a:lnTo>
                      <a:pt x="1771003" y="1184988"/>
                    </a:lnTo>
                    <a:lnTo>
                      <a:pt x="1771003" y="1184987"/>
                    </a:lnTo>
                    <a:cubicBezTo>
                      <a:pt x="1771003" y="861339"/>
                      <a:pt x="1508635" y="598971"/>
                      <a:pt x="1184987" y="598971"/>
                    </a:cubicBezTo>
                    <a:cubicBezTo>
                      <a:pt x="861339" y="598971"/>
                      <a:pt x="598971" y="861339"/>
                      <a:pt x="598971" y="1184987"/>
                    </a:cubicBezTo>
                    <a:lnTo>
                      <a:pt x="598971" y="1184988"/>
                    </a:lnTo>
                    <a:lnTo>
                      <a:pt x="0" y="1184988"/>
                    </a:lnTo>
                    <a:cubicBezTo>
                      <a:pt x="0" y="530537"/>
                      <a:pt x="530537" y="0"/>
                      <a:pt x="1184988" y="0"/>
                    </a:cubicBezTo>
                    <a:close/>
                  </a:path>
                </a:pathLst>
              </a:custGeom>
              <a:solidFill>
                <a:srgbClr val="E4767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sp>
            <p:nvSpPr>
              <p:cNvPr id="68" name="Rectangle 18"/>
              <p:cNvSpPr/>
              <p:nvPr/>
            </p:nvSpPr>
            <p:spPr>
              <a:xfrm>
                <a:off x="7311119" y="2606351"/>
                <a:ext cx="601241" cy="1981200"/>
              </a:xfrm>
              <a:prstGeom prst="rect">
                <a:avLst/>
              </a:prstGeom>
              <a:solidFill>
                <a:srgbClr val="E4767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grpSp>
        <p:grpSp>
          <p:nvGrpSpPr>
            <p:cNvPr id="36" name="Group 14"/>
            <p:cNvGrpSpPr/>
            <p:nvPr/>
          </p:nvGrpSpPr>
          <p:grpSpPr>
            <a:xfrm>
              <a:off x="3518819" y="1050130"/>
              <a:ext cx="1192503" cy="1577951"/>
              <a:chOff x="5542383" y="1451532"/>
              <a:chExt cx="2369977" cy="3136019"/>
            </a:xfrm>
            <a:solidFill>
              <a:schemeClr val="accent2"/>
            </a:solidFill>
          </p:grpSpPr>
          <p:sp>
            <p:nvSpPr>
              <p:cNvPr id="63" name="Freeform: Shape 9"/>
              <p:cNvSpPr/>
              <p:nvPr/>
            </p:nvSpPr>
            <p:spPr>
              <a:xfrm>
                <a:off x="5542384" y="1451532"/>
                <a:ext cx="2369976" cy="1184988"/>
              </a:xfrm>
              <a:custGeom>
                <a:avLst/>
                <a:gdLst>
                  <a:gd name="connsiteX0" fmla="*/ 1184988 w 2369976"/>
                  <a:gd name="connsiteY0" fmla="*/ 0 h 1184988"/>
                  <a:gd name="connsiteX1" fmla="*/ 2369976 w 2369976"/>
                  <a:gd name="connsiteY1" fmla="*/ 1184988 h 1184988"/>
                  <a:gd name="connsiteX2" fmla="*/ 1771003 w 2369976"/>
                  <a:gd name="connsiteY2" fmla="*/ 1184988 h 1184988"/>
                  <a:gd name="connsiteX3" fmla="*/ 1771003 w 2369976"/>
                  <a:gd name="connsiteY3" fmla="*/ 1184987 h 1184988"/>
                  <a:gd name="connsiteX4" fmla="*/ 1184987 w 2369976"/>
                  <a:gd name="connsiteY4" fmla="*/ 598971 h 1184988"/>
                  <a:gd name="connsiteX5" fmla="*/ 598971 w 2369976"/>
                  <a:gd name="connsiteY5" fmla="*/ 1184987 h 1184988"/>
                  <a:gd name="connsiteX6" fmla="*/ 598971 w 2369976"/>
                  <a:gd name="connsiteY6" fmla="*/ 1184988 h 1184988"/>
                  <a:gd name="connsiteX7" fmla="*/ 0 w 2369976"/>
                  <a:gd name="connsiteY7" fmla="*/ 1184988 h 1184988"/>
                  <a:gd name="connsiteX8" fmla="*/ 1184988 w 2369976"/>
                  <a:gd name="connsiteY8" fmla="*/ 0 h 118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976" h="1184988">
                    <a:moveTo>
                      <a:pt x="1184988" y="0"/>
                    </a:moveTo>
                    <a:cubicBezTo>
                      <a:pt x="1839439" y="0"/>
                      <a:pt x="2369976" y="530537"/>
                      <a:pt x="2369976" y="1184988"/>
                    </a:cubicBezTo>
                    <a:lnTo>
                      <a:pt x="1771003" y="1184988"/>
                    </a:lnTo>
                    <a:lnTo>
                      <a:pt x="1771003" y="1184987"/>
                    </a:lnTo>
                    <a:cubicBezTo>
                      <a:pt x="1771003" y="861339"/>
                      <a:pt x="1508635" y="598971"/>
                      <a:pt x="1184987" y="598971"/>
                    </a:cubicBezTo>
                    <a:cubicBezTo>
                      <a:pt x="861339" y="598971"/>
                      <a:pt x="598971" y="861339"/>
                      <a:pt x="598971" y="1184987"/>
                    </a:cubicBezTo>
                    <a:lnTo>
                      <a:pt x="598971" y="1184988"/>
                    </a:lnTo>
                    <a:lnTo>
                      <a:pt x="0" y="1184988"/>
                    </a:lnTo>
                    <a:cubicBezTo>
                      <a:pt x="0" y="530537"/>
                      <a:pt x="530537" y="0"/>
                      <a:pt x="1184988" y="0"/>
                    </a:cubicBezTo>
                    <a:close/>
                  </a:path>
                </a:pathLst>
              </a:custGeom>
              <a:solidFill>
                <a:srgbClr val="EB9B9D"/>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sp>
            <p:nvSpPr>
              <p:cNvPr id="64" name="Rectangle 12"/>
              <p:cNvSpPr/>
              <p:nvPr/>
            </p:nvSpPr>
            <p:spPr>
              <a:xfrm>
                <a:off x="5542383" y="2606351"/>
                <a:ext cx="601241" cy="1981200"/>
              </a:xfrm>
              <a:prstGeom prst="rect">
                <a:avLst/>
              </a:prstGeom>
              <a:solidFill>
                <a:srgbClr val="EB9B9D"/>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sp>
            <p:nvSpPr>
              <p:cNvPr id="65" name="Rectangle 13"/>
              <p:cNvSpPr/>
              <p:nvPr/>
            </p:nvSpPr>
            <p:spPr>
              <a:xfrm>
                <a:off x="7311119" y="2606351"/>
                <a:ext cx="601241" cy="1981200"/>
              </a:xfrm>
              <a:prstGeom prst="rect">
                <a:avLst/>
              </a:prstGeom>
              <a:solidFill>
                <a:srgbClr val="EB9B9D"/>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grpSp>
        <p:grpSp>
          <p:nvGrpSpPr>
            <p:cNvPr id="37" name="Group 19"/>
            <p:cNvGrpSpPr/>
            <p:nvPr/>
          </p:nvGrpSpPr>
          <p:grpSpPr>
            <a:xfrm>
              <a:off x="5298772" y="1050130"/>
              <a:ext cx="1192503" cy="1577951"/>
              <a:chOff x="5542383" y="1451532"/>
              <a:chExt cx="2369977" cy="3136019"/>
            </a:xfrm>
            <a:solidFill>
              <a:schemeClr val="accent6"/>
            </a:solidFill>
          </p:grpSpPr>
          <p:sp>
            <p:nvSpPr>
              <p:cNvPr id="60" name="Freeform: Shape 20"/>
              <p:cNvSpPr/>
              <p:nvPr/>
            </p:nvSpPr>
            <p:spPr>
              <a:xfrm>
                <a:off x="5542384" y="1451532"/>
                <a:ext cx="2369976" cy="1184988"/>
              </a:xfrm>
              <a:custGeom>
                <a:avLst/>
                <a:gdLst>
                  <a:gd name="connsiteX0" fmla="*/ 1184988 w 2369976"/>
                  <a:gd name="connsiteY0" fmla="*/ 0 h 1184988"/>
                  <a:gd name="connsiteX1" fmla="*/ 2369976 w 2369976"/>
                  <a:gd name="connsiteY1" fmla="*/ 1184988 h 1184988"/>
                  <a:gd name="connsiteX2" fmla="*/ 1771003 w 2369976"/>
                  <a:gd name="connsiteY2" fmla="*/ 1184988 h 1184988"/>
                  <a:gd name="connsiteX3" fmla="*/ 1771003 w 2369976"/>
                  <a:gd name="connsiteY3" fmla="*/ 1184987 h 1184988"/>
                  <a:gd name="connsiteX4" fmla="*/ 1184987 w 2369976"/>
                  <a:gd name="connsiteY4" fmla="*/ 598971 h 1184988"/>
                  <a:gd name="connsiteX5" fmla="*/ 598971 w 2369976"/>
                  <a:gd name="connsiteY5" fmla="*/ 1184987 h 1184988"/>
                  <a:gd name="connsiteX6" fmla="*/ 598971 w 2369976"/>
                  <a:gd name="connsiteY6" fmla="*/ 1184988 h 1184988"/>
                  <a:gd name="connsiteX7" fmla="*/ 0 w 2369976"/>
                  <a:gd name="connsiteY7" fmla="*/ 1184988 h 1184988"/>
                  <a:gd name="connsiteX8" fmla="*/ 1184988 w 2369976"/>
                  <a:gd name="connsiteY8" fmla="*/ 0 h 118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976" h="1184988">
                    <a:moveTo>
                      <a:pt x="1184988" y="0"/>
                    </a:moveTo>
                    <a:cubicBezTo>
                      <a:pt x="1839439" y="0"/>
                      <a:pt x="2369976" y="530537"/>
                      <a:pt x="2369976" y="1184988"/>
                    </a:cubicBezTo>
                    <a:lnTo>
                      <a:pt x="1771003" y="1184988"/>
                    </a:lnTo>
                    <a:lnTo>
                      <a:pt x="1771003" y="1184987"/>
                    </a:lnTo>
                    <a:cubicBezTo>
                      <a:pt x="1771003" y="861339"/>
                      <a:pt x="1508635" y="598971"/>
                      <a:pt x="1184987" y="598971"/>
                    </a:cubicBezTo>
                    <a:cubicBezTo>
                      <a:pt x="861339" y="598971"/>
                      <a:pt x="598971" y="861339"/>
                      <a:pt x="598971" y="1184987"/>
                    </a:cubicBezTo>
                    <a:lnTo>
                      <a:pt x="598971" y="1184988"/>
                    </a:lnTo>
                    <a:lnTo>
                      <a:pt x="0" y="1184988"/>
                    </a:lnTo>
                    <a:cubicBezTo>
                      <a:pt x="0" y="530537"/>
                      <a:pt x="530537" y="0"/>
                      <a:pt x="1184988" y="0"/>
                    </a:cubicBezTo>
                    <a:close/>
                  </a:path>
                </a:pathLst>
              </a:custGeom>
              <a:solidFill>
                <a:srgbClr val="E4767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sp>
            <p:nvSpPr>
              <p:cNvPr id="61" name="Rectangle 21"/>
              <p:cNvSpPr/>
              <p:nvPr/>
            </p:nvSpPr>
            <p:spPr>
              <a:xfrm>
                <a:off x="5542383" y="2606351"/>
                <a:ext cx="601241" cy="1981200"/>
              </a:xfrm>
              <a:prstGeom prst="rect">
                <a:avLst/>
              </a:prstGeom>
              <a:solidFill>
                <a:srgbClr val="E4767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sp>
            <p:nvSpPr>
              <p:cNvPr id="62" name="Rectangle 22"/>
              <p:cNvSpPr/>
              <p:nvPr/>
            </p:nvSpPr>
            <p:spPr>
              <a:xfrm>
                <a:off x="7311119" y="2606351"/>
                <a:ext cx="601241" cy="1981200"/>
              </a:xfrm>
              <a:prstGeom prst="rect">
                <a:avLst/>
              </a:prstGeom>
              <a:solidFill>
                <a:srgbClr val="E4767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grpSp>
        <p:grpSp>
          <p:nvGrpSpPr>
            <p:cNvPr id="38" name="Group 23"/>
            <p:cNvGrpSpPr/>
            <p:nvPr/>
          </p:nvGrpSpPr>
          <p:grpSpPr>
            <a:xfrm flipV="1">
              <a:off x="4408796" y="2515418"/>
              <a:ext cx="1192503" cy="1577951"/>
              <a:chOff x="5542383" y="1451532"/>
              <a:chExt cx="2369977" cy="3136019"/>
            </a:xfrm>
            <a:solidFill>
              <a:schemeClr val="accent4"/>
            </a:solidFill>
          </p:grpSpPr>
          <p:sp>
            <p:nvSpPr>
              <p:cNvPr id="57" name="Freeform: Shape 24"/>
              <p:cNvSpPr/>
              <p:nvPr/>
            </p:nvSpPr>
            <p:spPr>
              <a:xfrm>
                <a:off x="5542384" y="1451532"/>
                <a:ext cx="2369976" cy="1184988"/>
              </a:xfrm>
              <a:custGeom>
                <a:avLst/>
                <a:gdLst>
                  <a:gd name="connsiteX0" fmla="*/ 1184988 w 2369976"/>
                  <a:gd name="connsiteY0" fmla="*/ 0 h 1184988"/>
                  <a:gd name="connsiteX1" fmla="*/ 2369976 w 2369976"/>
                  <a:gd name="connsiteY1" fmla="*/ 1184988 h 1184988"/>
                  <a:gd name="connsiteX2" fmla="*/ 1771003 w 2369976"/>
                  <a:gd name="connsiteY2" fmla="*/ 1184988 h 1184988"/>
                  <a:gd name="connsiteX3" fmla="*/ 1771003 w 2369976"/>
                  <a:gd name="connsiteY3" fmla="*/ 1184987 h 1184988"/>
                  <a:gd name="connsiteX4" fmla="*/ 1184987 w 2369976"/>
                  <a:gd name="connsiteY4" fmla="*/ 598971 h 1184988"/>
                  <a:gd name="connsiteX5" fmla="*/ 598971 w 2369976"/>
                  <a:gd name="connsiteY5" fmla="*/ 1184987 h 1184988"/>
                  <a:gd name="connsiteX6" fmla="*/ 598971 w 2369976"/>
                  <a:gd name="connsiteY6" fmla="*/ 1184988 h 1184988"/>
                  <a:gd name="connsiteX7" fmla="*/ 0 w 2369976"/>
                  <a:gd name="connsiteY7" fmla="*/ 1184988 h 1184988"/>
                  <a:gd name="connsiteX8" fmla="*/ 1184988 w 2369976"/>
                  <a:gd name="connsiteY8" fmla="*/ 0 h 118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976" h="1184988">
                    <a:moveTo>
                      <a:pt x="1184988" y="0"/>
                    </a:moveTo>
                    <a:cubicBezTo>
                      <a:pt x="1839439" y="0"/>
                      <a:pt x="2369976" y="530537"/>
                      <a:pt x="2369976" y="1184988"/>
                    </a:cubicBezTo>
                    <a:lnTo>
                      <a:pt x="1771003" y="1184988"/>
                    </a:lnTo>
                    <a:lnTo>
                      <a:pt x="1771003" y="1184987"/>
                    </a:lnTo>
                    <a:cubicBezTo>
                      <a:pt x="1771003" y="861339"/>
                      <a:pt x="1508635" y="598971"/>
                      <a:pt x="1184987" y="598971"/>
                    </a:cubicBezTo>
                    <a:cubicBezTo>
                      <a:pt x="861339" y="598971"/>
                      <a:pt x="598971" y="861339"/>
                      <a:pt x="598971" y="1184987"/>
                    </a:cubicBezTo>
                    <a:lnTo>
                      <a:pt x="598971" y="1184988"/>
                    </a:lnTo>
                    <a:lnTo>
                      <a:pt x="0" y="1184988"/>
                    </a:lnTo>
                    <a:cubicBezTo>
                      <a:pt x="0" y="530537"/>
                      <a:pt x="530537" y="0"/>
                      <a:pt x="1184988" y="0"/>
                    </a:cubicBezTo>
                    <a:close/>
                  </a:path>
                </a:pathLst>
              </a:custGeom>
              <a:solidFill>
                <a:srgbClr val="EB9B9D"/>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sp>
            <p:nvSpPr>
              <p:cNvPr id="58" name="Rectangle 25"/>
              <p:cNvSpPr/>
              <p:nvPr/>
            </p:nvSpPr>
            <p:spPr>
              <a:xfrm>
                <a:off x="5542383" y="2606351"/>
                <a:ext cx="601241" cy="1981200"/>
              </a:xfrm>
              <a:prstGeom prst="rect">
                <a:avLst/>
              </a:prstGeom>
              <a:solidFill>
                <a:srgbClr val="EB9B9D"/>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sp>
            <p:nvSpPr>
              <p:cNvPr id="59" name="Rectangle 26"/>
              <p:cNvSpPr/>
              <p:nvPr/>
            </p:nvSpPr>
            <p:spPr>
              <a:xfrm>
                <a:off x="7311119" y="2606351"/>
                <a:ext cx="601241" cy="1981200"/>
              </a:xfrm>
              <a:prstGeom prst="rect">
                <a:avLst/>
              </a:prstGeom>
              <a:solidFill>
                <a:srgbClr val="EB9B9D"/>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grpSp>
        <p:sp>
          <p:nvSpPr>
            <p:cNvPr id="39" name="Oval 2"/>
            <p:cNvSpPr/>
            <p:nvPr/>
          </p:nvSpPr>
          <p:spPr>
            <a:xfrm>
              <a:off x="6061904" y="2299369"/>
              <a:ext cx="556216" cy="556216"/>
            </a:xfrm>
            <a:prstGeom prst="ellipse">
              <a:avLst/>
            </a:prstGeom>
            <a:solidFill>
              <a:srgbClr val="E47679"/>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sp>
          <p:nvSpPr>
            <p:cNvPr id="40" name="Oval 41"/>
            <p:cNvSpPr/>
            <p:nvPr/>
          </p:nvSpPr>
          <p:spPr>
            <a:xfrm>
              <a:off x="3386279" y="2299369"/>
              <a:ext cx="556216" cy="556216"/>
            </a:xfrm>
            <a:prstGeom prst="ellipse">
              <a:avLst/>
            </a:prstGeom>
            <a:solidFill>
              <a:srgbClr val="E47679"/>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sp>
          <p:nvSpPr>
            <p:cNvPr id="41" name="Oval 42"/>
            <p:cNvSpPr/>
            <p:nvPr/>
          </p:nvSpPr>
          <p:spPr>
            <a:xfrm>
              <a:off x="4280449" y="2299369"/>
              <a:ext cx="556216" cy="556216"/>
            </a:xfrm>
            <a:prstGeom prst="ellipse">
              <a:avLst/>
            </a:prstGeom>
            <a:solidFill>
              <a:srgbClr val="EB9B9D"/>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sp>
          <p:nvSpPr>
            <p:cNvPr id="44" name="Oval 43"/>
            <p:cNvSpPr/>
            <p:nvPr/>
          </p:nvSpPr>
          <p:spPr>
            <a:xfrm>
              <a:off x="5184058" y="2299369"/>
              <a:ext cx="556216" cy="556216"/>
            </a:xfrm>
            <a:prstGeom prst="ellipse">
              <a:avLst/>
            </a:prstGeom>
            <a:solidFill>
              <a:srgbClr val="EB9B9D"/>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sp>
          <p:nvSpPr>
            <p:cNvPr id="46" name="Oval 4"/>
            <p:cNvSpPr/>
            <p:nvPr/>
          </p:nvSpPr>
          <p:spPr>
            <a:xfrm>
              <a:off x="3911960" y="1467528"/>
              <a:ext cx="403547" cy="403547"/>
            </a:xfrm>
            <a:prstGeom prst="ellipse">
              <a:avLst/>
            </a:prstGeom>
            <a:solidFill>
              <a:srgbClr val="EB9B9D"/>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sp>
          <p:nvSpPr>
            <p:cNvPr id="47" name="Oval 44"/>
            <p:cNvSpPr/>
            <p:nvPr/>
          </p:nvSpPr>
          <p:spPr>
            <a:xfrm>
              <a:off x="5693079" y="1467528"/>
              <a:ext cx="403547" cy="403547"/>
            </a:xfrm>
            <a:prstGeom prst="ellipse">
              <a:avLst/>
            </a:prstGeom>
            <a:solidFill>
              <a:srgbClr val="E4767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sp>
          <p:nvSpPr>
            <p:cNvPr id="51" name="Oval 45"/>
            <p:cNvSpPr/>
            <p:nvPr/>
          </p:nvSpPr>
          <p:spPr>
            <a:xfrm>
              <a:off x="3022738" y="3281070"/>
              <a:ext cx="403547" cy="403547"/>
            </a:xfrm>
            <a:prstGeom prst="ellipse">
              <a:avLst/>
            </a:prstGeom>
            <a:solidFill>
              <a:srgbClr val="E4767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sp>
          <p:nvSpPr>
            <p:cNvPr id="52" name="Oval 46"/>
            <p:cNvSpPr/>
            <p:nvPr/>
          </p:nvSpPr>
          <p:spPr>
            <a:xfrm>
              <a:off x="4803857" y="3281070"/>
              <a:ext cx="403547" cy="403547"/>
            </a:xfrm>
            <a:prstGeom prst="ellipse">
              <a:avLst/>
            </a:prstGeom>
            <a:solidFill>
              <a:srgbClr val="EB9B9D"/>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669">
                <a:solidFill>
                  <a:schemeClr val="tx1">
                    <a:lumMod val="85000"/>
                    <a:lumOff val="15000"/>
                  </a:schemeClr>
                </a:solidFill>
                <a:cs typeface="+mn-ea"/>
              </a:endParaRPr>
            </a:p>
          </p:txBody>
        </p:sp>
        <p:sp>
          <p:nvSpPr>
            <p:cNvPr id="53" name="Freeform: Shape 47"/>
            <p:cNvSpPr>
              <a:spLocks/>
            </p:cNvSpPr>
            <p:nvPr/>
          </p:nvSpPr>
          <p:spPr bwMode="auto">
            <a:xfrm>
              <a:off x="4873248" y="3364575"/>
              <a:ext cx="245445" cy="244990"/>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sz="2669">
                <a:solidFill>
                  <a:schemeClr val="tx1">
                    <a:lumMod val="85000"/>
                    <a:lumOff val="15000"/>
                  </a:schemeClr>
                </a:solidFill>
                <a:ea typeface="+mn-ea"/>
                <a:cs typeface="+mn-ea"/>
              </a:endParaRPr>
            </a:p>
          </p:txBody>
        </p:sp>
        <p:sp>
          <p:nvSpPr>
            <p:cNvPr id="54" name="Freeform: Shape 48"/>
            <p:cNvSpPr>
              <a:spLocks noChangeAspect="1"/>
            </p:cNvSpPr>
            <p:nvPr/>
          </p:nvSpPr>
          <p:spPr bwMode="auto">
            <a:xfrm>
              <a:off x="3972539" y="1525764"/>
              <a:ext cx="285478" cy="285179"/>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a:extLst/>
          </p:spPr>
          <p:txBody>
            <a:bodyPr anchor="ctr"/>
            <a:lstStyle/>
            <a:p>
              <a:pPr algn="ctr"/>
              <a:endParaRPr sz="2669">
                <a:solidFill>
                  <a:schemeClr val="tx1">
                    <a:lumMod val="85000"/>
                    <a:lumOff val="15000"/>
                  </a:schemeClr>
                </a:solidFill>
                <a:ea typeface="+mn-ea"/>
                <a:cs typeface="+mn-ea"/>
              </a:endParaRPr>
            </a:p>
          </p:txBody>
        </p:sp>
        <p:sp>
          <p:nvSpPr>
            <p:cNvPr id="55" name="Freeform: Shape 49"/>
            <p:cNvSpPr>
              <a:spLocks/>
            </p:cNvSpPr>
            <p:nvPr/>
          </p:nvSpPr>
          <p:spPr bwMode="auto">
            <a:xfrm>
              <a:off x="3106765" y="3384960"/>
              <a:ext cx="272921" cy="224318"/>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endParaRPr sz="2669">
                <a:solidFill>
                  <a:schemeClr val="tx1">
                    <a:lumMod val="85000"/>
                    <a:lumOff val="15000"/>
                  </a:schemeClr>
                </a:solidFill>
                <a:ea typeface="+mn-ea"/>
                <a:cs typeface="+mn-ea"/>
              </a:endParaRPr>
            </a:p>
          </p:txBody>
        </p:sp>
        <p:sp>
          <p:nvSpPr>
            <p:cNvPr id="56" name="Freeform: Shape 50"/>
            <p:cNvSpPr>
              <a:spLocks/>
            </p:cNvSpPr>
            <p:nvPr/>
          </p:nvSpPr>
          <p:spPr bwMode="auto">
            <a:xfrm>
              <a:off x="5752306" y="1528163"/>
              <a:ext cx="290962" cy="280380"/>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a:extLst/>
          </p:spPr>
          <p:txBody>
            <a:bodyPr anchor="ctr"/>
            <a:lstStyle/>
            <a:p>
              <a:pPr algn="ctr"/>
              <a:endParaRPr sz="2669">
                <a:solidFill>
                  <a:schemeClr val="tx1">
                    <a:lumMod val="85000"/>
                    <a:lumOff val="15000"/>
                  </a:schemeClr>
                </a:solidFill>
                <a:ea typeface="+mn-ea"/>
                <a:cs typeface="+mn-ea"/>
              </a:endParaRPr>
            </a:p>
          </p:txBody>
        </p:sp>
      </p:grpSp>
    </p:spTree>
    <p:extLst>
      <p:ext uri="{BB962C8B-B14F-4D97-AF65-F5344CB8AC3E}">
        <p14:creationId xmlns:p14="http://schemas.microsoft.com/office/powerpoint/2010/main" val="356517950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1000"/>
                                        <p:tgtEl>
                                          <p:spTgt spid="28"/>
                                        </p:tgtEl>
                                      </p:cBhvr>
                                    </p:animEffect>
                                    <p:anim calcmode="lin" valueType="num">
                                      <p:cBhvr>
                                        <p:cTn id="17" dur="1000" fill="hold"/>
                                        <p:tgtEl>
                                          <p:spTgt spid="28"/>
                                        </p:tgtEl>
                                        <p:attrNameLst>
                                          <p:attrName>ppt_x</p:attrName>
                                        </p:attrNameLst>
                                      </p:cBhvr>
                                      <p:tavLst>
                                        <p:tav tm="0">
                                          <p:val>
                                            <p:strVal val="#ppt_x"/>
                                          </p:val>
                                        </p:tav>
                                        <p:tav tm="100000">
                                          <p:val>
                                            <p:strVal val="#ppt_x"/>
                                          </p:val>
                                        </p:tav>
                                      </p:tavLst>
                                    </p:anim>
                                    <p:anim calcmode="lin" valueType="num">
                                      <p:cBhvr>
                                        <p:cTn id="18" dur="1000" fill="hold"/>
                                        <p:tgtEl>
                                          <p:spTgt spid="28"/>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1000"/>
                                        <p:tgtEl>
                                          <p:spTgt spid="31"/>
                                        </p:tgtEl>
                                      </p:cBhvr>
                                    </p:animEffect>
                                    <p:anim calcmode="lin" valueType="num">
                                      <p:cBhvr>
                                        <p:cTn id="22" dur="1000" fill="hold"/>
                                        <p:tgtEl>
                                          <p:spTgt spid="31"/>
                                        </p:tgtEl>
                                        <p:attrNameLst>
                                          <p:attrName>ppt_x</p:attrName>
                                        </p:attrNameLst>
                                      </p:cBhvr>
                                      <p:tavLst>
                                        <p:tav tm="0">
                                          <p:val>
                                            <p:strVal val="#ppt_x"/>
                                          </p:val>
                                        </p:tav>
                                        <p:tav tm="100000">
                                          <p:val>
                                            <p:strVal val="#ppt_x"/>
                                          </p:val>
                                        </p:tav>
                                      </p:tavLst>
                                    </p:anim>
                                    <p:anim calcmode="lin" valueType="num">
                                      <p:cBhvr>
                                        <p:cTn id="23" dur="1000" fill="hold"/>
                                        <p:tgtEl>
                                          <p:spTgt spid="3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1000"/>
                                        <p:tgtEl>
                                          <p:spTgt spid="25"/>
                                        </p:tgtEl>
                                      </p:cBhvr>
                                    </p:animEffect>
                                    <p:anim calcmode="lin" valueType="num">
                                      <p:cBhvr>
                                        <p:cTn id="27" dur="1000" fill="hold"/>
                                        <p:tgtEl>
                                          <p:spTgt spid="25"/>
                                        </p:tgtEl>
                                        <p:attrNameLst>
                                          <p:attrName>ppt_x</p:attrName>
                                        </p:attrNameLst>
                                      </p:cBhvr>
                                      <p:tavLst>
                                        <p:tav tm="0">
                                          <p:val>
                                            <p:strVal val="#ppt_x"/>
                                          </p:val>
                                        </p:tav>
                                        <p:tav tm="100000">
                                          <p:val>
                                            <p:strVal val="#ppt_x"/>
                                          </p:val>
                                        </p:tav>
                                      </p:tavLst>
                                    </p:anim>
                                    <p:anim calcmode="lin" valueType="num">
                                      <p:cBhvr>
                                        <p:cTn id="2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9"/>
          <p:cNvSpPr txBox="1"/>
          <p:nvPr/>
        </p:nvSpPr>
        <p:spPr>
          <a:xfrm>
            <a:off x="3503256" y="3736309"/>
            <a:ext cx="4991905" cy="328371"/>
          </a:xfrm>
          <a:prstGeom prst="rect">
            <a:avLst/>
          </a:prstGeom>
          <a:noFill/>
        </p:spPr>
        <p:txBody>
          <a:bodyPr wrap="square" lIns="0" tIns="0" rIns="0" bIns="0" rtlCol="0">
            <a:spAutoFit/>
          </a:bodyPr>
          <a:lstStyle/>
          <a:p>
            <a:pPr algn="ctr" eaLnBrk="0" hangingPunct="0"/>
            <a:r>
              <a:rPr lang="zh-CN" altLang="en-US" sz="2100" dirty="0">
                <a:solidFill>
                  <a:schemeClr val="tx1">
                    <a:lumMod val="85000"/>
                    <a:lumOff val="15000"/>
                  </a:schemeClr>
                </a:solidFill>
                <a:latin typeface="微软雅黑"/>
                <a:ea typeface="微软雅黑"/>
                <a:cs typeface="+mn-ea"/>
                <a:sym typeface="微软雅黑"/>
              </a:rPr>
              <a:t>请替换文字内容，点击添加相关标题文字</a:t>
            </a:r>
          </a:p>
        </p:txBody>
      </p:sp>
      <p:sp>
        <p:nvSpPr>
          <p:cNvPr id="64" name="TextBox 48"/>
          <p:cNvSpPr txBox="1"/>
          <p:nvPr/>
        </p:nvSpPr>
        <p:spPr>
          <a:xfrm>
            <a:off x="5088755" y="647769"/>
            <a:ext cx="1979190" cy="1641855"/>
          </a:xfrm>
          <a:prstGeom prst="rect">
            <a:avLst/>
          </a:prstGeom>
          <a:noFill/>
        </p:spPr>
        <p:txBody>
          <a:bodyPr wrap="square" lIns="0" tIns="0" rIns="0" bIns="0" rtlCol="0">
            <a:spAutoFit/>
          </a:bodyPr>
          <a:lstStyle/>
          <a:p>
            <a:r>
              <a:rPr lang="en-US" altLang="zh-CN" sz="10700" dirty="0">
                <a:solidFill>
                  <a:srgbClr val="E47679"/>
                </a:solidFill>
                <a:latin typeface="微软雅黑"/>
                <a:ea typeface="微软雅黑"/>
                <a:cs typeface="+mn-ea"/>
                <a:sym typeface="微软雅黑"/>
              </a:rPr>
              <a:t>03</a:t>
            </a:r>
            <a:endParaRPr lang="en-GB" altLang="zh-CN" sz="10700" dirty="0">
              <a:solidFill>
                <a:srgbClr val="E47679"/>
              </a:solidFill>
              <a:latin typeface="微软雅黑"/>
              <a:ea typeface="微软雅黑"/>
              <a:cs typeface="+mn-ea"/>
              <a:sym typeface="微软雅黑"/>
            </a:endParaRPr>
          </a:p>
        </p:txBody>
      </p:sp>
      <p:sp>
        <p:nvSpPr>
          <p:cNvPr id="6" name="Rectangle 7"/>
          <p:cNvSpPr>
            <a:spLocks noChangeArrowheads="1"/>
          </p:cNvSpPr>
          <p:nvPr/>
        </p:nvSpPr>
        <p:spPr bwMode="auto">
          <a:xfrm>
            <a:off x="4256930" y="2454806"/>
            <a:ext cx="3554880" cy="973779"/>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91438" tIns="45719" rIns="91438" bIns="45719" numCol="1" anchor="t" anchorCtr="0" compatLnSpc="1">
            <a:prstTxWarp prst="textNoShape">
              <a:avLst/>
            </a:prstTxWarp>
          </a:bodyPr>
          <a:lstStyle/>
          <a:p>
            <a:endParaRPr lang="zh-CN" altLang="en-US">
              <a:solidFill>
                <a:schemeClr val="tx2"/>
              </a:solidFill>
              <a:latin typeface="微软雅黑"/>
              <a:ea typeface="微软雅黑"/>
              <a:cs typeface="+mn-ea"/>
              <a:sym typeface="微软雅黑"/>
            </a:endParaRPr>
          </a:p>
        </p:txBody>
      </p:sp>
      <p:sp>
        <p:nvSpPr>
          <p:cNvPr id="9" name="Rectangle 201"/>
          <p:cNvSpPr>
            <a:spLocks noChangeArrowheads="1"/>
          </p:cNvSpPr>
          <p:nvPr/>
        </p:nvSpPr>
        <p:spPr bwMode="auto">
          <a:xfrm>
            <a:off x="4356398" y="2494777"/>
            <a:ext cx="3362066" cy="874529"/>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121917" tIns="60958" rIns="121917" bIns="60958" numCol="1" anchor="t" anchorCtr="0" compatLnSpc="1">
            <a:prstTxWarp prst="textNoShape">
              <a:avLst/>
            </a:prstTxWarp>
          </a:bodyPr>
          <a:lstStyle/>
          <a:p>
            <a:endParaRPr lang="zh-CN" altLang="en-US">
              <a:solidFill>
                <a:schemeClr val="tx2"/>
              </a:solidFill>
              <a:latin typeface="微软雅黑"/>
              <a:ea typeface="微软雅黑"/>
              <a:cs typeface="+mn-ea"/>
              <a:sym typeface="微软雅黑"/>
            </a:endParaRPr>
          </a:p>
        </p:txBody>
      </p:sp>
      <p:sp>
        <p:nvSpPr>
          <p:cNvPr id="10" name="标题 1"/>
          <p:cNvSpPr txBox="1">
            <a:spLocks/>
          </p:cNvSpPr>
          <p:nvPr/>
        </p:nvSpPr>
        <p:spPr>
          <a:xfrm>
            <a:off x="4587382" y="2744516"/>
            <a:ext cx="2852047" cy="335399"/>
          </a:xfrm>
          <a:prstGeom prst="rect">
            <a:avLst/>
          </a:prstGeom>
          <a:ln>
            <a:noFill/>
          </a:ln>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200" spc="800" dirty="0">
                <a:solidFill>
                  <a:srgbClr val="E47679"/>
                </a:solidFill>
                <a:latin typeface="微软雅黑"/>
                <a:ea typeface="微软雅黑"/>
                <a:cs typeface="+mn-ea"/>
                <a:sym typeface="微软雅黑"/>
              </a:rPr>
              <a:t>请输入标题</a:t>
            </a: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89081" y="4177260"/>
            <a:ext cx="5345543" cy="2477379"/>
          </a:xfrm>
          <a:prstGeom prst="rect">
            <a:avLst/>
          </a:prstGeom>
        </p:spPr>
      </p:pic>
      <p:pic>
        <p:nvPicPr>
          <p:cNvPr id="11" name="图片 10"/>
          <p:cNvPicPr>
            <a:picLocks noChangeAspect="1"/>
          </p:cNvPicPr>
          <p:nvPr/>
        </p:nvPicPr>
        <p:blipFill rotWithShape="1">
          <a:blip r:embed="rId4" cstate="print">
            <a:extLst>
              <a:ext uri="{28A0092B-C50C-407E-A947-70E740481C1C}">
                <a14:useLocalDpi xmlns:a14="http://schemas.microsoft.com/office/drawing/2010/main" val="0"/>
              </a:ext>
            </a:extLst>
          </a:blip>
          <a:srcRect b="6914"/>
          <a:stretch/>
        </p:blipFill>
        <p:spPr>
          <a:xfrm>
            <a:off x="51564" y="0"/>
            <a:ext cx="4987663" cy="6859588"/>
          </a:xfrm>
          <a:prstGeom prst="rect">
            <a:avLst/>
          </a:prstGeom>
        </p:spPr>
      </p:pic>
      <p:pic>
        <p:nvPicPr>
          <p:cNvPr id="12" name="图片 11"/>
          <p:cNvPicPr>
            <a:picLocks noChangeAspect="1"/>
          </p:cNvPicPr>
          <p:nvPr/>
        </p:nvPicPr>
        <p:blipFill rotWithShape="1">
          <a:blip r:embed="rId5" cstate="print">
            <a:extLst>
              <a:ext uri="{28A0092B-C50C-407E-A947-70E740481C1C}">
                <a14:useLocalDpi xmlns:a14="http://schemas.microsoft.com/office/drawing/2010/main" val="0"/>
              </a:ext>
            </a:extLst>
          </a:blip>
          <a:srcRect t="65333"/>
          <a:stretch/>
        </p:blipFill>
        <p:spPr>
          <a:xfrm>
            <a:off x="0" y="5744103"/>
            <a:ext cx="12190413" cy="1115485"/>
          </a:xfrm>
          <a:prstGeom prst="rect">
            <a:avLst/>
          </a:prstGeom>
        </p:spPr>
      </p:pic>
    </p:spTree>
    <p:extLst>
      <p:ext uri="{BB962C8B-B14F-4D97-AF65-F5344CB8AC3E}">
        <p14:creationId xmlns:p14="http://schemas.microsoft.com/office/powerpoint/2010/main" val="301792233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6" presetClass="entr" presetSubtype="21"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par>
                          <p:cTn id="13" fill="hold">
                            <p:stCondLst>
                              <p:cond delay="1250"/>
                            </p:stCondLst>
                            <p:childTnLst>
                              <p:par>
                                <p:cTn id="14" presetID="2" presetClass="entr" presetSubtype="2"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000" fill="hold"/>
                                        <p:tgtEl>
                                          <p:spTgt spid="7"/>
                                        </p:tgtEl>
                                        <p:attrNameLst>
                                          <p:attrName>ppt_x</p:attrName>
                                        </p:attrNameLst>
                                      </p:cBhvr>
                                      <p:tavLst>
                                        <p:tav tm="0">
                                          <p:val>
                                            <p:strVal val="1+#ppt_w/2"/>
                                          </p:val>
                                        </p:tav>
                                        <p:tav tm="100000">
                                          <p:val>
                                            <p:strVal val="#ppt_x"/>
                                          </p:val>
                                        </p:tav>
                                      </p:tavLst>
                                    </p:anim>
                                    <p:anim calcmode="lin" valueType="num">
                                      <p:cBhvr additive="base">
                                        <p:cTn id="17" dur="10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64"/>
                                        </p:tgtEl>
                                        <p:attrNameLst>
                                          <p:attrName>style.visibility</p:attrName>
                                        </p:attrNameLst>
                                      </p:cBhvr>
                                      <p:to>
                                        <p:strVal val="visible"/>
                                      </p:to>
                                    </p:set>
                                    <p:animEffect transition="in" filter="wipe(left)">
                                      <p:cBhvr>
                                        <p:cTn id="21" dur="200"/>
                                        <p:tgtEl>
                                          <p:spTgt spid="64"/>
                                        </p:tgtEl>
                                      </p:cBhvr>
                                    </p:animEffect>
                                  </p:childTnLst>
                                </p:cTn>
                              </p:par>
                            </p:childTnLst>
                          </p:cTn>
                        </p:par>
                        <p:par>
                          <p:cTn id="22" fill="hold">
                            <p:stCondLst>
                              <p:cond delay="2510"/>
                            </p:stCondLst>
                            <p:childTnLst>
                              <p:par>
                                <p:cTn id="23" presetID="2" presetClass="entr" presetSubtype="4"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childTnLst>
                          </p:cTn>
                        </p:par>
                        <p:par>
                          <p:cTn id="35" fill="hold">
                            <p:stCondLst>
                              <p:cond delay="3010"/>
                            </p:stCondLst>
                            <p:childTnLst>
                              <p:par>
                                <p:cTn id="36" presetID="2" presetClass="entr" presetSubtype="4"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4" grpId="0"/>
      <p:bldP spid="6" grpId="0" animBg="1"/>
      <p:bldP spid="9" grpId="0" animBg="1"/>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Box 67"/>
          <p:cNvSpPr txBox="1">
            <a:spLocks/>
          </p:cNvSpPr>
          <p:nvPr/>
        </p:nvSpPr>
        <p:spPr bwMode="auto">
          <a:xfrm>
            <a:off x="2216737" y="2157550"/>
            <a:ext cx="2331838" cy="310030"/>
          </a:xfrm>
          <a:prstGeom prst="rect">
            <a:avLst/>
          </a:prstGeom>
          <a:noFill/>
          <a:extLst/>
        </p:spPr>
        <p:txBody>
          <a:bodyPr wrap="none" lIns="0" tIns="0" rIns="479988" bIns="0" anchor="ctr" anchorCtr="0">
            <a:normAutofit/>
          </a:bodyPr>
          <a:lstStyle/>
          <a:p>
            <a:pPr algn="r" latinLnBrk="0"/>
            <a:r>
              <a:rPr lang="zh-CN" altLang="en-US" sz="1900" dirty="0">
                <a:solidFill>
                  <a:schemeClr val="tx1">
                    <a:lumMod val="85000"/>
                    <a:lumOff val="15000"/>
                  </a:schemeClr>
                </a:solidFill>
                <a:latin typeface="微软雅黑"/>
                <a:ea typeface="微软雅黑"/>
                <a:sym typeface="微软雅黑"/>
              </a:rPr>
              <a:t>标题文本预设</a:t>
            </a:r>
          </a:p>
        </p:txBody>
      </p:sp>
      <p:sp>
        <p:nvSpPr>
          <p:cNvPr id="69" name="TextBox 68"/>
          <p:cNvSpPr txBox="1">
            <a:spLocks/>
          </p:cNvSpPr>
          <p:nvPr/>
        </p:nvSpPr>
        <p:spPr bwMode="auto">
          <a:xfrm>
            <a:off x="2216737" y="2467579"/>
            <a:ext cx="2331838" cy="556307"/>
          </a:xfrm>
          <a:prstGeom prst="rect">
            <a:avLst/>
          </a:prstGeom>
          <a:noFill/>
          <a:extLst/>
        </p:spPr>
        <p:txBody>
          <a:bodyPr wrap="square" lIns="0" tIns="0" rIns="479988" bIns="0" anchor="ctr" anchorCtr="0">
            <a:normAutofit fontScale="92500" lnSpcReduction="20000"/>
          </a:bodyPr>
          <a:lstStyle/>
          <a:p>
            <a:pPr algn="r" latinLnBrk="0">
              <a:lnSpc>
                <a:spcPct val="120000"/>
              </a:lnSpc>
            </a:pPr>
            <a:r>
              <a:rPr lang="zh-CN" altLang="en-US" sz="1300" dirty="0">
                <a:solidFill>
                  <a:schemeClr val="tx1">
                    <a:lumMod val="85000"/>
                    <a:lumOff val="15000"/>
                  </a:schemeClr>
                </a:solidFill>
                <a:latin typeface="微软雅黑"/>
                <a:ea typeface="微软雅黑"/>
                <a:sym typeface="微软雅黑"/>
              </a:rPr>
              <a:t>此部分内容作为文字排版占位显示 </a:t>
            </a:r>
            <a:br>
              <a:rPr lang="zh-CN" altLang="en-US" sz="1300" dirty="0">
                <a:solidFill>
                  <a:schemeClr val="tx1">
                    <a:lumMod val="85000"/>
                    <a:lumOff val="15000"/>
                  </a:schemeClr>
                </a:solidFill>
                <a:latin typeface="微软雅黑"/>
                <a:ea typeface="微软雅黑"/>
                <a:sym typeface="微软雅黑"/>
              </a:rPr>
            </a:br>
            <a:r>
              <a:rPr lang="zh-CN" altLang="en-US" sz="1300" dirty="0">
                <a:solidFill>
                  <a:schemeClr val="tx1">
                    <a:lumMod val="85000"/>
                    <a:lumOff val="15000"/>
                  </a:schemeClr>
                </a:solidFill>
                <a:latin typeface="微软雅黑"/>
                <a:ea typeface="微软雅黑"/>
                <a:sym typeface="微软雅黑"/>
              </a:rPr>
              <a:t>（建议使用主题字体）</a:t>
            </a:r>
          </a:p>
        </p:txBody>
      </p:sp>
      <p:sp>
        <p:nvSpPr>
          <p:cNvPr id="70" name="TextBox 73"/>
          <p:cNvSpPr txBox="1">
            <a:spLocks/>
          </p:cNvSpPr>
          <p:nvPr/>
        </p:nvSpPr>
        <p:spPr bwMode="auto">
          <a:xfrm>
            <a:off x="1093188" y="4193968"/>
            <a:ext cx="2331838" cy="310030"/>
          </a:xfrm>
          <a:prstGeom prst="rect">
            <a:avLst/>
          </a:prstGeom>
          <a:noFill/>
          <a:extLst/>
        </p:spPr>
        <p:txBody>
          <a:bodyPr wrap="none" lIns="0" tIns="0" rIns="479988" bIns="0" anchor="ctr" anchorCtr="0">
            <a:normAutofit/>
          </a:bodyPr>
          <a:lstStyle/>
          <a:p>
            <a:pPr algn="r" latinLnBrk="0"/>
            <a:r>
              <a:rPr lang="zh-CN" altLang="en-US" sz="1900" dirty="0">
                <a:solidFill>
                  <a:schemeClr val="tx1">
                    <a:lumMod val="85000"/>
                    <a:lumOff val="15000"/>
                  </a:schemeClr>
                </a:solidFill>
                <a:latin typeface="微软雅黑"/>
                <a:ea typeface="微软雅黑"/>
                <a:sym typeface="微软雅黑"/>
              </a:rPr>
              <a:t>标题文本预设</a:t>
            </a:r>
          </a:p>
        </p:txBody>
      </p:sp>
      <p:sp>
        <p:nvSpPr>
          <p:cNvPr id="71" name="TextBox 74"/>
          <p:cNvSpPr txBox="1">
            <a:spLocks/>
          </p:cNvSpPr>
          <p:nvPr/>
        </p:nvSpPr>
        <p:spPr bwMode="auto">
          <a:xfrm>
            <a:off x="1093188" y="4503998"/>
            <a:ext cx="2331838" cy="556307"/>
          </a:xfrm>
          <a:prstGeom prst="rect">
            <a:avLst/>
          </a:prstGeom>
          <a:noFill/>
          <a:extLst/>
        </p:spPr>
        <p:txBody>
          <a:bodyPr wrap="square" lIns="0" tIns="0" rIns="479988" bIns="0" anchor="ctr" anchorCtr="0">
            <a:normAutofit fontScale="92500" lnSpcReduction="20000"/>
          </a:bodyPr>
          <a:lstStyle/>
          <a:p>
            <a:pPr algn="r" latinLnBrk="0">
              <a:lnSpc>
                <a:spcPct val="120000"/>
              </a:lnSpc>
            </a:pPr>
            <a:r>
              <a:rPr lang="zh-CN" altLang="en-US" sz="1300">
                <a:solidFill>
                  <a:schemeClr val="tx1">
                    <a:lumMod val="85000"/>
                    <a:lumOff val="15000"/>
                  </a:schemeClr>
                </a:solidFill>
                <a:latin typeface="微软雅黑"/>
                <a:ea typeface="微软雅黑"/>
                <a:sym typeface="微软雅黑"/>
              </a:rPr>
              <a:t>此部分内容作为文字排版占位显示 </a:t>
            </a:r>
            <a:br>
              <a:rPr lang="zh-CN" altLang="en-US" sz="1300">
                <a:solidFill>
                  <a:schemeClr val="tx1">
                    <a:lumMod val="85000"/>
                    <a:lumOff val="15000"/>
                  </a:schemeClr>
                </a:solidFill>
                <a:latin typeface="微软雅黑"/>
                <a:ea typeface="微软雅黑"/>
                <a:sym typeface="微软雅黑"/>
              </a:rPr>
            </a:br>
            <a:r>
              <a:rPr lang="zh-CN" altLang="en-US" sz="1300">
                <a:solidFill>
                  <a:schemeClr val="tx1">
                    <a:lumMod val="85000"/>
                    <a:lumOff val="15000"/>
                  </a:schemeClr>
                </a:solidFill>
                <a:latin typeface="微软雅黑"/>
                <a:ea typeface="微软雅黑"/>
                <a:sym typeface="微软雅黑"/>
              </a:rPr>
              <a:t>（建议使用主题字体）</a:t>
            </a:r>
          </a:p>
        </p:txBody>
      </p:sp>
      <p:sp>
        <p:nvSpPr>
          <p:cNvPr id="72" name="TextBox 76"/>
          <p:cNvSpPr txBox="1">
            <a:spLocks/>
          </p:cNvSpPr>
          <p:nvPr/>
        </p:nvSpPr>
        <p:spPr bwMode="auto">
          <a:xfrm>
            <a:off x="7354105" y="2335648"/>
            <a:ext cx="2146975" cy="310030"/>
          </a:xfrm>
          <a:prstGeom prst="rect">
            <a:avLst/>
          </a:prstGeom>
          <a:noFill/>
          <a:extLst/>
        </p:spPr>
        <p:txBody>
          <a:bodyPr wrap="none" lIns="479988" tIns="0" rIns="0" bIns="0" anchor="ctr" anchorCtr="0">
            <a:normAutofit/>
          </a:bodyPr>
          <a:lstStyle/>
          <a:p>
            <a:pPr algn="l" latinLnBrk="0"/>
            <a:r>
              <a:rPr lang="zh-CN" altLang="en-US" sz="1900">
                <a:solidFill>
                  <a:schemeClr val="tx1">
                    <a:lumMod val="85000"/>
                    <a:lumOff val="15000"/>
                  </a:schemeClr>
                </a:solidFill>
                <a:latin typeface="微软雅黑"/>
                <a:ea typeface="微软雅黑"/>
                <a:sym typeface="微软雅黑"/>
              </a:rPr>
              <a:t>标题文本预设</a:t>
            </a:r>
          </a:p>
        </p:txBody>
      </p:sp>
      <p:sp>
        <p:nvSpPr>
          <p:cNvPr id="73" name="TextBox 77"/>
          <p:cNvSpPr txBox="1">
            <a:spLocks/>
          </p:cNvSpPr>
          <p:nvPr/>
        </p:nvSpPr>
        <p:spPr bwMode="auto">
          <a:xfrm>
            <a:off x="7354105" y="2645678"/>
            <a:ext cx="2146975" cy="556307"/>
          </a:xfrm>
          <a:prstGeom prst="rect">
            <a:avLst/>
          </a:prstGeom>
          <a:noFill/>
          <a:extLst/>
        </p:spPr>
        <p:txBody>
          <a:bodyPr wrap="square" lIns="479988" tIns="0" rIns="0" bIns="0" anchor="ctr" anchorCtr="0">
            <a:normAutofit fontScale="92500" lnSpcReduction="20000"/>
          </a:bodyPr>
          <a:lstStyle/>
          <a:p>
            <a:pPr algn="l" latinLnBrk="0">
              <a:lnSpc>
                <a:spcPct val="120000"/>
              </a:lnSpc>
            </a:pPr>
            <a:r>
              <a:rPr lang="zh-CN" altLang="en-US" sz="1300">
                <a:solidFill>
                  <a:schemeClr val="tx1">
                    <a:lumMod val="85000"/>
                    <a:lumOff val="15000"/>
                  </a:schemeClr>
                </a:solidFill>
                <a:latin typeface="微软雅黑"/>
                <a:ea typeface="微软雅黑"/>
                <a:sym typeface="微软雅黑"/>
              </a:rPr>
              <a:t>此部分内容作为文字排版占位显示 </a:t>
            </a:r>
            <a:br>
              <a:rPr lang="zh-CN" altLang="en-US" sz="1300">
                <a:solidFill>
                  <a:schemeClr val="tx1">
                    <a:lumMod val="85000"/>
                    <a:lumOff val="15000"/>
                  </a:schemeClr>
                </a:solidFill>
                <a:latin typeface="微软雅黑"/>
                <a:ea typeface="微软雅黑"/>
                <a:sym typeface="微软雅黑"/>
              </a:rPr>
            </a:br>
            <a:r>
              <a:rPr lang="zh-CN" altLang="en-US" sz="1300">
                <a:solidFill>
                  <a:schemeClr val="tx1">
                    <a:lumMod val="85000"/>
                    <a:lumOff val="15000"/>
                  </a:schemeClr>
                </a:solidFill>
                <a:latin typeface="微软雅黑"/>
                <a:ea typeface="微软雅黑"/>
                <a:sym typeface="微软雅黑"/>
              </a:rPr>
              <a:t>（建议使用主题字体）</a:t>
            </a:r>
          </a:p>
        </p:txBody>
      </p:sp>
      <p:sp>
        <p:nvSpPr>
          <p:cNvPr id="74" name="TextBox 79"/>
          <p:cNvSpPr txBox="1">
            <a:spLocks/>
          </p:cNvSpPr>
          <p:nvPr/>
        </p:nvSpPr>
        <p:spPr bwMode="auto">
          <a:xfrm>
            <a:off x="8429729" y="4143871"/>
            <a:ext cx="2146975" cy="310030"/>
          </a:xfrm>
          <a:prstGeom prst="rect">
            <a:avLst/>
          </a:prstGeom>
          <a:noFill/>
          <a:extLst/>
        </p:spPr>
        <p:txBody>
          <a:bodyPr wrap="none" lIns="479988" tIns="0" rIns="0" bIns="0" anchor="ctr" anchorCtr="0">
            <a:normAutofit/>
          </a:bodyPr>
          <a:lstStyle/>
          <a:p>
            <a:pPr algn="l" latinLnBrk="0"/>
            <a:r>
              <a:rPr lang="zh-CN" altLang="en-US" sz="1900" dirty="0">
                <a:solidFill>
                  <a:schemeClr val="tx1">
                    <a:lumMod val="85000"/>
                    <a:lumOff val="15000"/>
                  </a:schemeClr>
                </a:solidFill>
                <a:latin typeface="微软雅黑"/>
                <a:ea typeface="微软雅黑"/>
                <a:sym typeface="微软雅黑"/>
              </a:rPr>
              <a:t>标题文本预设</a:t>
            </a:r>
          </a:p>
        </p:txBody>
      </p:sp>
      <p:sp>
        <p:nvSpPr>
          <p:cNvPr id="75" name="TextBox 80"/>
          <p:cNvSpPr txBox="1">
            <a:spLocks/>
          </p:cNvSpPr>
          <p:nvPr/>
        </p:nvSpPr>
        <p:spPr bwMode="auto">
          <a:xfrm>
            <a:off x="8429729" y="4453901"/>
            <a:ext cx="2146975" cy="556307"/>
          </a:xfrm>
          <a:prstGeom prst="rect">
            <a:avLst/>
          </a:prstGeom>
          <a:noFill/>
          <a:extLst/>
        </p:spPr>
        <p:txBody>
          <a:bodyPr wrap="square" lIns="479988" tIns="0" rIns="0" bIns="0" anchor="ctr" anchorCtr="0">
            <a:normAutofit fontScale="92500" lnSpcReduction="20000"/>
          </a:bodyPr>
          <a:lstStyle/>
          <a:p>
            <a:pPr algn="l" latinLnBrk="0">
              <a:lnSpc>
                <a:spcPct val="120000"/>
              </a:lnSpc>
            </a:pPr>
            <a:r>
              <a:rPr lang="zh-CN" altLang="en-US" sz="1300">
                <a:solidFill>
                  <a:schemeClr val="tx1">
                    <a:lumMod val="85000"/>
                    <a:lumOff val="15000"/>
                  </a:schemeClr>
                </a:solidFill>
                <a:latin typeface="微软雅黑"/>
                <a:ea typeface="微软雅黑"/>
                <a:sym typeface="微软雅黑"/>
              </a:rPr>
              <a:t>此部分内容作为文字排版占位显示 </a:t>
            </a:r>
            <a:br>
              <a:rPr lang="zh-CN" altLang="en-US" sz="1300">
                <a:solidFill>
                  <a:schemeClr val="tx1">
                    <a:lumMod val="85000"/>
                    <a:lumOff val="15000"/>
                  </a:schemeClr>
                </a:solidFill>
                <a:latin typeface="微软雅黑"/>
                <a:ea typeface="微软雅黑"/>
                <a:sym typeface="微软雅黑"/>
              </a:rPr>
            </a:br>
            <a:r>
              <a:rPr lang="zh-CN" altLang="en-US" sz="1300">
                <a:solidFill>
                  <a:schemeClr val="tx1">
                    <a:lumMod val="85000"/>
                    <a:lumOff val="15000"/>
                  </a:schemeClr>
                </a:solidFill>
                <a:latin typeface="微软雅黑"/>
                <a:ea typeface="微软雅黑"/>
                <a:sym typeface="微软雅黑"/>
              </a:rPr>
              <a:t>（建议使用主题字体）</a:t>
            </a:r>
          </a:p>
        </p:txBody>
      </p:sp>
      <p:sp>
        <p:nvSpPr>
          <p:cNvPr id="76" name="Freeform 50"/>
          <p:cNvSpPr/>
          <p:nvPr/>
        </p:nvSpPr>
        <p:spPr bwMode="auto">
          <a:xfrm>
            <a:off x="4946976" y="2348613"/>
            <a:ext cx="2034050" cy="2391188"/>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E47679"/>
          </a:solidFill>
          <a:ln>
            <a:noFill/>
          </a:ln>
          <a:extLst/>
        </p:spPr>
        <p:txBody>
          <a:bodyPr vert="horz" wrap="square" lIns="91456" tIns="45728" rIns="91456" bIns="45728" numCol="1" anchor="t" anchorCtr="0" compatLnSpc="1"/>
          <a:lstStyle/>
          <a:p>
            <a:pPr defTabSz="1219414">
              <a:defRPr/>
            </a:pPr>
            <a:endParaRPr lang="zh-CN" altLang="en-US" sz="1500" kern="0" dirty="0">
              <a:solidFill>
                <a:schemeClr val="tx1">
                  <a:lumMod val="85000"/>
                  <a:lumOff val="15000"/>
                </a:schemeClr>
              </a:solidFill>
            </a:endParaRPr>
          </a:p>
        </p:txBody>
      </p:sp>
      <p:sp>
        <p:nvSpPr>
          <p:cNvPr id="77" name="Freeform 50"/>
          <p:cNvSpPr/>
          <p:nvPr/>
        </p:nvSpPr>
        <p:spPr bwMode="auto">
          <a:xfrm>
            <a:off x="4110236" y="3572591"/>
            <a:ext cx="922625" cy="1084620"/>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E47679"/>
          </a:solidFill>
          <a:ln>
            <a:noFill/>
          </a:ln>
          <a:extLst/>
        </p:spPr>
        <p:txBody>
          <a:bodyPr vert="horz" wrap="square" lIns="91456" tIns="45728" rIns="91456" bIns="45728" numCol="1" anchor="t" anchorCtr="0" compatLnSpc="1"/>
          <a:lstStyle/>
          <a:p>
            <a:pPr defTabSz="1219414">
              <a:defRPr/>
            </a:pPr>
            <a:endParaRPr lang="zh-CN" altLang="en-US" sz="1500" kern="0" dirty="0">
              <a:solidFill>
                <a:schemeClr val="tx1">
                  <a:lumMod val="85000"/>
                  <a:lumOff val="15000"/>
                </a:schemeClr>
              </a:solidFill>
            </a:endParaRPr>
          </a:p>
        </p:txBody>
      </p:sp>
      <p:sp>
        <p:nvSpPr>
          <p:cNvPr id="78" name="Freeform 50"/>
          <p:cNvSpPr/>
          <p:nvPr/>
        </p:nvSpPr>
        <p:spPr bwMode="auto">
          <a:xfrm>
            <a:off x="6853079" y="3651657"/>
            <a:ext cx="922625" cy="1084620"/>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E47679"/>
          </a:solidFill>
          <a:ln>
            <a:noFill/>
          </a:ln>
          <a:extLst/>
        </p:spPr>
        <p:txBody>
          <a:bodyPr vert="horz" wrap="square" lIns="91456" tIns="45728" rIns="91456" bIns="45728" numCol="1" anchor="t" anchorCtr="0" compatLnSpc="1"/>
          <a:lstStyle/>
          <a:p>
            <a:pPr defTabSz="1219414">
              <a:defRPr/>
            </a:pPr>
            <a:endParaRPr lang="zh-CN" altLang="en-US" sz="1500" kern="0" dirty="0">
              <a:solidFill>
                <a:schemeClr val="tx1">
                  <a:lumMod val="85000"/>
                  <a:lumOff val="15000"/>
                </a:schemeClr>
              </a:solidFill>
            </a:endParaRPr>
          </a:p>
        </p:txBody>
      </p: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14" name="组合 13"/>
          <p:cNvGrpSpPr/>
          <p:nvPr/>
        </p:nvGrpSpPr>
        <p:grpSpPr>
          <a:xfrm>
            <a:off x="2396891" y="164676"/>
            <a:ext cx="2911102" cy="797431"/>
            <a:chOff x="3193113" y="1840678"/>
            <a:chExt cx="2666507" cy="730165"/>
          </a:xfrm>
        </p:grpSpPr>
        <p:sp>
          <p:nvSpPr>
            <p:cNvPr id="15"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16"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17"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spTree>
    <p:extLst>
      <p:ext uri="{BB962C8B-B14F-4D97-AF65-F5344CB8AC3E}">
        <p14:creationId xmlns:p14="http://schemas.microsoft.com/office/powerpoint/2010/main" val="352142840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2000"/>
                                        <p:tgtEl>
                                          <p:spTgt spid="76"/>
                                        </p:tgtEl>
                                      </p:cBhvr>
                                    </p:animEffect>
                                    <p:anim calcmode="lin" valueType="num">
                                      <p:cBhvr>
                                        <p:cTn id="8" dur="2000" fill="hold"/>
                                        <p:tgtEl>
                                          <p:spTgt spid="76"/>
                                        </p:tgtEl>
                                        <p:attrNameLst>
                                          <p:attrName>ppt_w</p:attrName>
                                        </p:attrNameLst>
                                      </p:cBhvr>
                                      <p:tavLst>
                                        <p:tav tm="0" fmla="#ppt_w*sin(2.5*pi*$)">
                                          <p:val>
                                            <p:fltVal val="0"/>
                                          </p:val>
                                        </p:tav>
                                        <p:tav tm="100000">
                                          <p:val>
                                            <p:fltVal val="1"/>
                                          </p:val>
                                        </p:tav>
                                      </p:tavLst>
                                    </p:anim>
                                    <p:anim calcmode="lin" valueType="num">
                                      <p:cBhvr>
                                        <p:cTn id="9" dur="2000" fill="hold"/>
                                        <p:tgtEl>
                                          <p:spTgt spid="7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fade">
                                      <p:cBhvr>
                                        <p:cTn id="12" dur="2000"/>
                                        <p:tgtEl>
                                          <p:spTgt spid="77"/>
                                        </p:tgtEl>
                                      </p:cBhvr>
                                    </p:animEffect>
                                    <p:anim calcmode="lin" valueType="num">
                                      <p:cBhvr>
                                        <p:cTn id="13" dur="2000" fill="hold"/>
                                        <p:tgtEl>
                                          <p:spTgt spid="77"/>
                                        </p:tgtEl>
                                        <p:attrNameLst>
                                          <p:attrName>ppt_w</p:attrName>
                                        </p:attrNameLst>
                                      </p:cBhvr>
                                      <p:tavLst>
                                        <p:tav tm="0" fmla="#ppt_w*sin(2.5*pi*$)">
                                          <p:val>
                                            <p:fltVal val="0"/>
                                          </p:val>
                                        </p:tav>
                                        <p:tav tm="100000">
                                          <p:val>
                                            <p:fltVal val="1"/>
                                          </p:val>
                                        </p:tav>
                                      </p:tavLst>
                                    </p:anim>
                                    <p:anim calcmode="lin" valueType="num">
                                      <p:cBhvr>
                                        <p:cTn id="14" dur="2000" fill="hold"/>
                                        <p:tgtEl>
                                          <p:spTgt spid="77"/>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Effect transition="in" filter="fade">
                                      <p:cBhvr>
                                        <p:cTn id="17" dur="2000"/>
                                        <p:tgtEl>
                                          <p:spTgt spid="78"/>
                                        </p:tgtEl>
                                      </p:cBhvr>
                                    </p:animEffect>
                                    <p:anim calcmode="lin" valueType="num">
                                      <p:cBhvr>
                                        <p:cTn id="18" dur="2000" fill="hold"/>
                                        <p:tgtEl>
                                          <p:spTgt spid="78"/>
                                        </p:tgtEl>
                                        <p:attrNameLst>
                                          <p:attrName>ppt_w</p:attrName>
                                        </p:attrNameLst>
                                      </p:cBhvr>
                                      <p:tavLst>
                                        <p:tav tm="0" fmla="#ppt_w*sin(2.5*pi*$)">
                                          <p:val>
                                            <p:fltVal val="0"/>
                                          </p:val>
                                        </p:tav>
                                        <p:tav tm="100000">
                                          <p:val>
                                            <p:fltVal val="1"/>
                                          </p:val>
                                        </p:tav>
                                      </p:tavLst>
                                    </p:anim>
                                    <p:anim calcmode="lin" valueType="num">
                                      <p:cBhvr>
                                        <p:cTn id="19" dur="2000" fill="hold"/>
                                        <p:tgtEl>
                                          <p:spTgt spid="78"/>
                                        </p:tgtEl>
                                        <p:attrNameLst>
                                          <p:attrName>ppt_h</p:attrName>
                                        </p:attrNameLst>
                                      </p:cBhvr>
                                      <p:tavLst>
                                        <p:tav tm="0">
                                          <p:val>
                                            <p:strVal val="#ppt_h"/>
                                          </p:val>
                                        </p:tav>
                                        <p:tav tm="100000">
                                          <p:val>
                                            <p:strVal val="#ppt_h"/>
                                          </p:val>
                                        </p:tav>
                                      </p:tavLst>
                                    </p:anim>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68"/>
                                        </p:tgtEl>
                                        <p:attrNameLst>
                                          <p:attrName>style.visibility</p:attrName>
                                        </p:attrNameLst>
                                      </p:cBhvr>
                                      <p:to>
                                        <p:strVal val="visible"/>
                                      </p:to>
                                    </p:set>
                                    <p:anim calcmode="lin" valueType="num">
                                      <p:cBhvr additive="base">
                                        <p:cTn id="23" dur="500" fill="hold"/>
                                        <p:tgtEl>
                                          <p:spTgt spid="68"/>
                                        </p:tgtEl>
                                        <p:attrNameLst>
                                          <p:attrName>ppt_x</p:attrName>
                                        </p:attrNameLst>
                                      </p:cBhvr>
                                      <p:tavLst>
                                        <p:tav tm="0">
                                          <p:val>
                                            <p:strVal val="#ppt_x"/>
                                          </p:val>
                                        </p:tav>
                                        <p:tav tm="100000">
                                          <p:val>
                                            <p:strVal val="#ppt_x"/>
                                          </p:val>
                                        </p:tav>
                                      </p:tavLst>
                                    </p:anim>
                                    <p:anim calcmode="lin" valueType="num">
                                      <p:cBhvr additive="base">
                                        <p:cTn id="24" dur="500" fill="hold"/>
                                        <p:tgtEl>
                                          <p:spTgt spid="6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2"/>
                                        </p:tgtEl>
                                        <p:attrNameLst>
                                          <p:attrName>style.visibility</p:attrName>
                                        </p:attrNameLst>
                                      </p:cBhvr>
                                      <p:to>
                                        <p:strVal val="visible"/>
                                      </p:to>
                                    </p:set>
                                    <p:anim calcmode="lin" valueType="num">
                                      <p:cBhvr additive="base">
                                        <p:cTn id="27" dur="500" fill="hold"/>
                                        <p:tgtEl>
                                          <p:spTgt spid="72"/>
                                        </p:tgtEl>
                                        <p:attrNameLst>
                                          <p:attrName>ppt_x</p:attrName>
                                        </p:attrNameLst>
                                      </p:cBhvr>
                                      <p:tavLst>
                                        <p:tav tm="0">
                                          <p:val>
                                            <p:strVal val="#ppt_x"/>
                                          </p:val>
                                        </p:tav>
                                        <p:tav tm="100000">
                                          <p:val>
                                            <p:strVal val="#ppt_x"/>
                                          </p:val>
                                        </p:tav>
                                      </p:tavLst>
                                    </p:anim>
                                    <p:anim calcmode="lin" valueType="num">
                                      <p:cBhvr additive="base">
                                        <p:cTn id="28" dur="500" fill="hold"/>
                                        <p:tgtEl>
                                          <p:spTgt spid="7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additive="base">
                                        <p:cTn id="31" dur="500" fill="hold"/>
                                        <p:tgtEl>
                                          <p:spTgt spid="73"/>
                                        </p:tgtEl>
                                        <p:attrNameLst>
                                          <p:attrName>ppt_x</p:attrName>
                                        </p:attrNameLst>
                                      </p:cBhvr>
                                      <p:tavLst>
                                        <p:tav tm="0">
                                          <p:val>
                                            <p:strVal val="#ppt_x"/>
                                          </p:val>
                                        </p:tav>
                                        <p:tav tm="100000">
                                          <p:val>
                                            <p:strVal val="#ppt_x"/>
                                          </p:val>
                                        </p:tav>
                                      </p:tavLst>
                                    </p:anim>
                                    <p:anim calcmode="lin" valueType="num">
                                      <p:cBhvr additive="base">
                                        <p:cTn id="32" dur="500" fill="hold"/>
                                        <p:tgtEl>
                                          <p:spTgt spid="7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500" fill="hold"/>
                                        <p:tgtEl>
                                          <p:spTgt spid="69"/>
                                        </p:tgtEl>
                                        <p:attrNameLst>
                                          <p:attrName>ppt_x</p:attrName>
                                        </p:attrNameLst>
                                      </p:cBhvr>
                                      <p:tavLst>
                                        <p:tav tm="0">
                                          <p:val>
                                            <p:strVal val="#ppt_x"/>
                                          </p:val>
                                        </p:tav>
                                        <p:tav tm="100000">
                                          <p:val>
                                            <p:strVal val="#ppt_x"/>
                                          </p:val>
                                        </p:tav>
                                      </p:tavLst>
                                    </p:anim>
                                    <p:anim calcmode="lin" valueType="num">
                                      <p:cBhvr additive="base">
                                        <p:cTn id="36" dur="500" fill="hold"/>
                                        <p:tgtEl>
                                          <p:spTgt spid="69"/>
                                        </p:tgtEl>
                                        <p:attrNameLst>
                                          <p:attrName>ppt_y</p:attrName>
                                        </p:attrNameLst>
                                      </p:cBhvr>
                                      <p:tavLst>
                                        <p:tav tm="0">
                                          <p:val>
                                            <p:strVal val="1+#ppt_h/2"/>
                                          </p:val>
                                        </p:tav>
                                        <p:tav tm="100000">
                                          <p:val>
                                            <p:strVal val="#ppt_y"/>
                                          </p:val>
                                        </p:tav>
                                      </p:tavLst>
                                    </p:anim>
                                  </p:childTnLst>
                                </p:cTn>
                              </p:par>
                            </p:childTnLst>
                          </p:cTn>
                        </p:par>
                        <p:par>
                          <p:cTn id="37" fill="hold">
                            <p:stCondLst>
                              <p:cond delay="2500"/>
                            </p:stCondLst>
                            <p:childTnLst>
                              <p:par>
                                <p:cTn id="38" presetID="2" presetClass="entr" presetSubtype="4" fill="hold" grpId="0" nodeType="after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additive="base">
                                        <p:cTn id="40" dur="500" fill="hold"/>
                                        <p:tgtEl>
                                          <p:spTgt spid="70"/>
                                        </p:tgtEl>
                                        <p:attrNameLst>
                                          <p:attrName>ppt_x</p:attrName>
                                        </p:attrNameLst>
                                      </p:cBhvr>
                                      <p:tavLst>
                                        <p:tav tm="0">
                                          <p:val>
                                            <p:strVal val="#ppt_x"/>
                                          </p:val>
                                        </p:tav>
                                        <p:tav tm="100000">
                                          <p:val>
                                            <p:strVal val="#ppt_x"/>
                                          </p:val>
                                        </p:tav>
                                      </p:tavLst>
                                    </p:anim>
                                    <p:anim calcmode="lin" valueType="num">
                                      <p:cBhvr additive="base">
                                        <p:cTn id="41" dur="500" fill="hold"/>
                                        <p:tgtEl>
                                          <p:spTgt spid="7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71"/>
                                        </p:tgtEl>
                                        <p:attrNameLst>
                                          <p:attrName>style.visibility</p:attrName>
                                        </p:attrNameLst>
                                      </p:cBhvr>
                                      <p:to>
                                        <p:strVal val="visible"/>
                                      </p:to>
                                    </p:set>
                                    <p:anim calcmode="lin" valueType="num">
                                      <p:cBhvr additive="base">
                                        <p:cTn id="44" dur="500" fill="hold"/>
                                        <p:tgtEl>
                                          <p:spTgt spid="71"/>
                                        </p:tgtEl>
                                        <p:attrNameLst>
                                          <p:attrName>ppt_x</p:attrName>
                                        </p:attrNameLst>
                                      </p:cBhvr>
                                      <p:tavLst>
                                        <p:tav tm="0">
                                          <p:val>
                                            <p:strVal val="#ppt_x"/>
                                          </p:val>
                                        </p:tav>
                                        <p:tav tm="100000">
                                          <p:val>
                                            <p:strVal val="#ppt_x"/>
                                          </p:val>
                                        </p:tav>
                                      </p:tavLst>
                                    </p:anim>
                                    <p:anim calcmode="lin" valueType="num">
                                      <p:cBhvr additive="base">
                                        <p:cTn id="45" dur="500" fill="hold"/>
                                        <p:tgtEl>
                                          <p:spTgt spid="71"/>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2" presetClass="entr" presetSubtype="4" fill="hold" grpId="0" nodeType="afterEffect">
                                  <p:stCondLst>
                                    <p:cond delay="0"/>
                                  </p:stCondLst>
                                  <p:childTnLst>
                                    <p:set>
                                      <p:cBhvr>
                                        <p:cTn id="48" dur="1" fill="hold">
                                          <p:stCondLst>
                                            <p:cond delay="0"/>
                                          </p:stCondLst>
                                        </p:cTn>
                                        <p:tgtEl>
                                          <p:spTgt spid="74"/>
                                        </p:tgtEl>
                                        <p:attrNameLst>
                                          <p:attrName>style.visibility</p:attrName>
                                        </p:attrNameLst>
                                      </p:cBhvr>
                                      <p:to>
                                        <p:strVal val="visible"/>
                                      </p:to>
                                    </p:set>
                                    <p:anim calcmode="lin" valueType="num">
                                      <p:cBhvr additive="base">
                                        <p:cTn id="49" dur="500" fill="hold"/>
                                        <p:tgtEl>
                                          <p:spTgt spid="74"/>
                                        </p:tgtEl>
                                        <p:attrNameLst>
                                          <p:attrName>ppt_x</p:attrName>
                                        </p:attrNameLst>
                                      </p:cBhvr>
                                      <p:tavLst>
                                        <p:tav tm="0">
                                          <p:val>
                                            <p:strVal val="#ppt_x"/>
                                          </p:val>
                                        </p:tav>
                                        <p:tav tm="100000">
                                          <p:val>
                                            <p:strVal val="#ppt_x"/>
                                          </p:val>
                                        </p:tav>
                                      </p:tavLst>
                                    </p:anim>
                                    <p:anim calcmode="lin" valueType="num">
                                      <p:cBhvr additive="base">
                                        <p:cTn id="50" dur="500" fill="hold"/>
                                        <p:tgtEl>
                                          <p:spTgt spid="7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5"/>
                                        </p:tgtEl>
                                        <p:attrNameLst>
                                          <p:attrName>style.visibility</p:attrName>
                                        </p:attrNameLst>
                                      </p:cBhvr>
                                      <p:to>
                                        <p:strVal val="visible"/>
                                      </p:to>
                                    </p:set>
                                    <p:anim calcmode="lin" valueType="num">
                                      <p:cBhvr additive="base">
                                        <p:cTn id="53" dur="500" fill="hold"/>
                                        <p:tgtEl>
                                          <p:spTgt spid="75"/>
                                        </p:tgtEl>
                                        <p:attrNameLst>
                                          <p:attrName>ppt_x</p:attrName>
                                        </p:attrNameLst>
                                      </p:cBhvr>
                                      <p:tavLst>
                                        <p:tav tm="0">
                                          <p:val>
                                            <p:strVal val="#ppt_x"/>
                                          </p:val>
                                        </p:tav>
                                        <p:tav tm="100000">
                                          <p:val>
                                            <p:strVal val="#ppt_x"/>
                                          </p:val>
                                        </p:tav>
                                      </p:tavLst>
                                    </p:anim>
                                    <p:anim calcmode="lin" valueType="num">
                                      <p:cBhvr additive="base">
                                        <p:cTn id="54"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0" grpId="0"/>
      <p:bldP spid="71" grpId="0"/>
      <p:bldP spid="72" grpId="0"/>
      <p:bldP spid="73" grpId="0"/>
      <p:bldP spid="74" grpId="0"/>
      <p:bldP spid="75" grpId="0"/>
      <p:bldP spid="76" grpId="0" animBg="1"/>
      <p:bldP spid="77" grpId="0" animBg="1"/>
      <p:bldP spid="7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组合 49"/>
          <p:cNvGrpSpPr/>
          <p:nvPr/>
        </p:nvGrpSpPr>
        <p:grpSpPr>
          <a:xfrm>
            <a:off x="2478346" y="2183143"/>
            <a:ext cx="2372736" cy="800812"/>
            <a:chOff x="3173217" y="1487444"/>
            <a:chExt cx="1779784" cy="600285"/>
          </a:xfrm>
          <a:solidFill>
            <a:srgbClr val="E47679"/>
          </a:solidFill>
        </p:grpSpPr>
        <p:sp>
          <p:nvSpPr>
            <p:cNvPr id="71" name="Freeform 23"/>
            <p:cNvSpPr/>
            <p:nvPr/>
          </p:nvSpPr>
          <p:spPr bwMode="auto">
            <a:xfrm flipH="1">
              <a:off x="3173217" y="1754275"/>
              <a:ext cx="1528905" cy="212786"/>
            </a:xfrm>
            <a:custGeom>
              <a:avLst/>
              <a:gdLst>
                <a:gd name="T0" fmla="*/ 409 w 409"/>
                <a:gd name="T1" fmla="*/ 57 h 57"/>
                <a:gd name="T2" fmla="*/ 243 w 409"/>
                <a:gd name="T3" fmla="*/ 57 h 57"/>
                <a:gd name="T4" fmla="*/ 179 w 409"/>
                <a:gd name="T5" fmla="*/ 34 h 57"/>
                <a:gd name="T6" fmla="*/ 117 w 409"/>
                <a:gd name="T7" fmla="*/ 17 h 57"/>
                <a:gd name="T8" fmla="*/ 0 w 409"/>
                <a:gd name="T9" fmla="*/ 17 h 57"/>
                <a:gd name="T10" fmla="*/ 0 w 409"/>
                <a:gd name="T11" fmla="*/ 0 h 57"/>
                <a:gd name="T12" fmla="*/ 117 w 409"/>
                <a:gd name="T13" fmla="*/ 0 h 57"/>
                <a:gd name="T14" fmla="*/ 190 w 409"/>
                <a:gd name="T15" fmla="*/ 21 h 57"/>
                <a:gd name="T16" fmla="*/ 243 w 409"/>
                <a:gd name="T17" fmla="*/ 40 h 57"/>
                <a:gd name="T18" fmla="*/ 409 w 409"/>
                <a:gd name="T19" fmla="*/ 40 h 57"/>
                <a:gd name="T20" fmla="*/ 409 w 409"/>
                <a:gd name="T21"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57">
                  <a:moveTo>
                    <a:pt x="409" y="57"/>
                  </a:moveTo>
                  <a:cubicBezTo>
                    <a:pt x="243" y="57"/>
                    <a:pt x="243" y="57"/>
                    <a:pt x="243" y="57"/>
                  </a:cubicBezTo>
                  <a:cubicBezTo>
                    <a:pt x="220" y="57"/>
                    <a:pt x="195" y="48"/>
                    <a:pt x="179" y="34"/>
                  </a:cubicBezTo>
                  <a:cubicBezTo>
                    <a:pt x="162" y="19"/>
                    <a:pt x="140" y="17"/>
                    <a:pt x="117" y="17"/>
                  </a:cubicBezTo>
                  <a:cubicBezTo>
                    <a:pt x="0" y="17"/>
                    <a:pt x="0" y="17"/>
                    <a:pt x="0" y="17"/>
                  </a:cubicBezTo>
                  <a:cubicBezTo>
                    <a:pt x="0" y="0"/>
                    <a:pt x="0" y="0"/>
                    <a:pt x="0" y="0"/>
                  </a:cubicBezTo>
                  <a:cubicBezTo>
                    <a:pt x="117" y="0"/>
                    <a:pt x="117" y="0"/>
                    <a:pt x="117" y="0"/>
                  </a:cubicBezTo>
                  <a:cubicBezTo>
                    <a:pt x="142" y="0"/>
                    <a:pt x="168" y="2"/>
                    <a:pt x="190" y="21"/>
                  </a:cubicBezTo>
                  <a:cubicBezTo>
                    <a:pt x="203" y="33"/>
                    <a:pt x="223" y="40"/>
                    <a:pt x="243" y="40"/>
                  </a:cubicBezTo>
                  <a:cubicBezTo>
                    <a:pt x="409" y="40"/>
                    <a:pt x="409" y="40"/>
                    <a:pt x="409" y="40"/>
                  </a:cubicBezTo>
                  <a:lnTo>
                    <a:pt x="409"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72" name="组合 39"/>
            <p:cNvGrpSpPr/>
            <p:nvPr/>
          </p:nvGrpSpPr>
          <p:grpSpPr>
            <a:xfrm>
              <a:off x="4353545" y="1487444"/>
              <a:ext cx="599456" cy="600285"/>
              <a:chOff x="3069803" y="657624"/>
              <a:chExt cx="1139586" cy="1141162"/>
            </a:xfrm>
            <a:grpFill/>
          </p:grpSpPr>
          <p:sp>
            <p:nvSpPr>
              <p:cNvPr id="73"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0"/>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r>
                  <a:rPr lang="en-US" altLang="zh-CN" dirty="0">
                    <a:solidFill>
                      <a:schemeClr val="bg1"/>
                    </a:solidFill>
                  </a:rPr>
                  <a:t>A</a:t>
                </a:r>
                <a:endParaRPr lang="zh-CN" altLang="en-US" dirty="0">
                  <a:solidFill>
                    <a:schemeClr val="bg1"/>
                  </a:solidFill>
                </a:endParaRPr>
              </a:p>
            </p:txBody>
          </p:sp>
        </p:grpSp>
      </p:grpSp>
      <p:grpSp>
        <p:nvGrpSpPr>
          <p:cNvPr id="75" name="组合 50"/>
          <p:cNvGrpSpPr/>
          <p:nvPr/>
        </p:nvGrpSpPr>
        <p:grpSpPr>
          <a:xfrm>
            <a:off x="2528780" y="2913393"/>
            <a:ext cx="2322304" cy="974450"/>
            <a:chOff x="3211046" y="2034837"/>
            <a:chExt cx="1741955" cy="730442"/>
          </a:xfrm>
          <a:solidFill>
            <a:srgbClr val="E47679"/>
          </a:solidFill>
        </p:grpSpPr>
        <p:sp>
          <p:nvSpPr>
            <p:cNvPr id="76" name="Freeform 17"/>
            <p:cNvSpPr/>
            <p:nvPr/>
          </p:nvSpPr>
          <p:spPr bwMode="auto">
            <a:xfrm flipH="1">
              <a:off x="3211046" y="2034837"/>
              <a:ext cx="1491076" cy="430300"/>
            </a:xfrm>
            <a:custGeom>
              <a:avLst/>
              <a:gdLst>
                <a:gd name="T0" fmla="*/ 106 w 399"/>
                <a:gd name="T1" fmla="*/ 115 h 115"/>
                <a:gd name="T2" fmla="*/ 103 w 399"/>
                <a:gd name="T3" fmla="*/ 115 h 115"/>
                <a:gd name="T4" fmla="*/ 0 w 399"/>
                <a:gd name="T5" fmla="*/ 115 h 115"/>
                <a:gd name="T6" fmla="*/ 0 w 399"/>
                <a:gd name="T7" fmla="*/ 98 h 115"/>
                <a:gd name="T8" fmla="*/ 104 w 399"/>
                <a:gd name="T9" fmla="*/ 98 h 115"/>
                <a:gd name="T10" fmla="*/ 160 w 399"/>
                <a:gd name="T11" fmla="*/ 55 h 115"/>
                <a:gd name="T12" fmla="*/ 232 w 399"/>
                <a:gd name="T13" fmla="*/ 2 h 115"/>
                <a:gd name="T14" fmla="*/ 399 w 399"/>
                <a:gd name="T15" fmla="*/ 2 h 115"/>
                <a:gd name="T16" fmla="*/ 399 w 399"/>
                <a:gd name="T17" fmla="*/ 19 h 115"/>
                <a:gd name="T18" fmla="*/ 232 w 399"/>
                <a:gd name="T19" fmla="*/ 19 h 115"/>
                <a:gd name="T20" fmla="*/ 176 w 399"/>
                <a:gd name="T21" fmla="*/ 62 h 115"/>
                <a:gd name="T22" fmla="*/ 106 w 399"/>
                <a:gd name="T2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9" h="115">
                  <a:moveTo>
                    <a:pt x="106" y="115"/>
                  </a:moveTo>
                  <a:cubicBezTo>
                    <a:pt x="104" y="115"/>
                    <a:pt x="103" y="115"/>
                    <a:pt x="103" y="115"/>
                  </a:cubicBezTo>
                  <a:cubicBezTo>
                    <a:pt x="0" y="115"/>
                    <a:pt x="0" y="115"/>
                    <a:pt x="0" y="115"/>
                  </a:cubicBezTo>
                  <a:cubicBezTo>
                    <a:pt x="0" y="98"/>
                    <a:pt x="0" y="98"/>
                    <a:pt x="0" y="98"/>
                  </a:cubicBezTo>
                  <a:cubicBezTo>
                    <a:pt x="104" y="98"/>
                    <a:pt x="104" y="98"/>
                    <a:pt x="104" y="98"/>
                  </a:cubicBezTo>
                  <a:cubicBezTo>
                    <a:pt x="106" y="99"/>
                    <a:pt x="141" y="102"/>
                    <a:pt x="160" y="55"/>
                  </a:cubicBezTo>
                  <a:cubicBezTo>
                    <a:pt x="182" y="0"/>
                    <a:pt x="230" y="2"/>
                    <a:pt x="232" y="2"/>
                  </a:cubicBezTo>
                  <a:cubicBezTo>
                    <a:pt x="399" y="2"/>
                    <a:pt x="399" y="2"/>
                    <a:pt x="399" y="2"/>
                  </a:cubicBezTo>
                  <a:cubicBezTo>
                    <a:pt x="399" y="19"/>
                    <a:pt x="399" y="19"/>
                    <a:pt x="399" y="19"/>
                  </a:cubicBezTo>
                  <a:cubicBezTo>
                    <a:pt x="232" y="19"/>
                    <a:pt x="232" y="19"/>
                    <a:pt x="232" y="19"/>
                  </a:cubicBezTo>
                  <a:cubicBezTo>
                    <a:pt x="230" y="19"/>
                    <a:pt x="193" y="18"/>
                    <a:pt x="176" y="62"/>
                  </a:cubicBezTo>
                  <a:cubicBezTo>
                    <a:pt x="156" y="111"/>
                    <a:pt x="118" y="115"/>
                    <a:pt x="106" y="1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77" name="组合 40"/>
            <p:cNvGrpSpPr/>
            <p:nvPr/>
          </p:nvGrpSpPr>
          <p:grpSpPr>
            <a:xfrm>
              <a:off x="4353545" y="2164994"/>
              <a:ext cx="599456" cy="600285"/>
              <a:chOff x="3069803" y="657624"/>
              <a:chExt cx="1139586" cy="1141162"/>
            </a:xfrm>
            <a:grpFill/>
          </p:grpSpPr>
          <p:sp>
            <p:nvSpPr>
              <p:cNvPr id="78"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0"/>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r>
                  <a:rPr lang="en-US" altLang="zh-CN" dirty="0">
                    <a:solidFill>
                      <a:schemeClr val="bg1"/>
                    </a:solidFill>
                  </a:rPr>
                  <a:t>B</a:t>
                </a:r>
                <a:endParaRPr lang="zh-CN" altLang="en-US" dirty="0">
                  <a:solidFill>
                    <a:schemeClr val="bg1"/>
                  </a:solidFill>
                </a:endParaRPr>
              </a:p>
            </p:txBody>
          </p:sp>
        </p:grpSp>
      </p:grpSp>
      <p:grpSp>
        <p:nvGrpSpPr>
          <p:cNvPr id="80" name="组合 51"/>
          <p:cNvGrpSpPr/>
          <p:nvPr/>
        </p:nvGrpSpPr>
        <p:grpSpPr>
          <a:xfrm>
            <a:off x="2499359" y="3108948"/>
            <a:ext cx="2351723" cy="1637315"/>
            <a:chOff x="3188979" y="2181423"/>
            <a:chExt cx="1764022" cy="1227323"/>
          </a:xfrm>
          <a:solidFill>
            <a:srgbClr val="E47679"/>
          </a:solidFill>
        </p:grpSpPr>
        <p:sp>
          <p:nvSpPr>
            <p:cNvPr id="81" name="Freeform 11"/>
            <p:cNvSpPr/>
            <p:nvPr/>
          </p:nvSpPr>
          <p:spPr bwMode="auto">
            <a:xfrm flipH="1">
              <a:off x="3188979" y="2181423"/>
              <a:ext cx="1513143" cy="953596"/>
            </a:xfrm>
            <a:custGeom>
              <a:avLst/>
              <a:gdLst>
                <a:gd name="T0" fmla="*/ 100 w 405"/>
                <a:gd name="T1" fmla="*/ 255 h 255"/>
                <a:gd name="T2" fmla="*/ 94 w 405"/>
                <a:gd name="T3" fmla="*/ 255 h 255"/>
                <a:gd name="T4" fmla="*/ 0 w 405"/>
                <a:gd name="T5" fmla="*/ 255 h 255"/>
                <a:gd name="T6" fmla="*/ 0 w 405"/>
                <a:gd name="T7" fmla="*/ 238 h 255"/>
                <a:gd name="T8" fmla="*/ 94 w 405"/>
                <a:gd name="T9" fmla="*/ 238 h 255"/>
                <a:gd name="T10" fmla="*/ 137 w 405"/>
                <a:gd name="T11" fmla="*/ 230 h 255"/>
                <a:gd name="T12" fmla="*/ 170 w 405"/>
                <a:gd name="T13" fmla="*/ 164 h 255"/>
                <a:gd name="T14" fmla="*/ 183 w 405"/>
                <a:gd name="T15" fmla="*/ 98 h 255"/>
                <a:gd name="T16" fmla="*/ 195 w 405"/>
                <a:gd name="T17" fmla="*/ 48 h 255"/>
                <a:gd name="T18" fmla="*/ 228 w 405"/>
                <a:gd name="T19" fmla="*/ 9 h 255"/>
                <a:gd name="T20" fmla="*/ 277 w 405"/>
                <a:gd name="T21" fmla="*/ 0 h 255"/>
                <a:gd name="T22" fmla="*/ 405 w 405"/>
                <a:gd name="T23" fmla="*/ 0 h 255"/>
                <a:gd name="T24" fmla="*/ 405 w 405"/>
                <a:gd name="T25" fmla="*/ 17 h 255"/>
                <a:gd name="T26" fmla="*/ 277 w 405"/>
                <a:gd name="T27" fmla="*/ 17 h 255"/>
                <a:gd name="T28" fmla="*/ 237 w 405"/>
                <a:gd name="T29" fmla="*/ 24 h 255"/>
                <a:gd name="T30" fmla="*/ 211 w 405"/>
                <a:gd name="T31" fmla="*/ 54 h 255"/>
                <a:gd name="T32" fmla="*/ 199 w 405"/>
                <a:gd name="T33" fmla="*/ 101 h 255"/>
                <a:gd name="T34" fmla="*/ 186 w 405"/>
                <a:gd name="T35" fmla="*/ 167 h 255"/>
                <a:gd name="T36" fmla="*/ 148 w 405"/>
                <a:gd name="T37" fmla="*/ 243 h 255"/>
                <a:gd name="T38" fmla="*/ 100 w 405"/>
                <a:gd name="T39" fmla="*/ 25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5" h="255">
                  <a:moveTo>
                    <a:pt x="100" y="255"/>
                  </a:moveTo>
                  <a:cubicBezTo>
                    <a:pt x="98" y="255"/>
                    <a:pt x="96" y="255"/>
                    <a:pt x="94" y="255"/>
                  </a:cubicBezTo>
                  <a:cubicBezTo>
                    <a:pt x="0" y="255"/>
                    <a:pt x="0" y="255"/>
                    <a:pt x="0" y="255"/>
                  </a:cubicBezTo>
                  <a:cubicBezTo>
                    <a:pt x="0" y="238"/>
                    <a:pt x="0" y="238"/>
                    <a:pt x="0" y="238"/>
                  </a:cubicBezTo>
                  <a:cubicBezTo>
                    <a:pt x="94" y="238"/>
                    <a:pt x="94" y="238"/>
                    <a:pt x="94" y="238"/>
                  </a:cubicBezTo>
                  <a:cubicBezTo>
                    <a:pt x="109" y="238"/>
                    <a:pt x="126" y="238"/>
                    <a:pt x="137" y="230"/>
                  </a:cubicBezTo>
                  <a:cubicBezTo>
                    <a:pt x="157" y="215"/>
                    <a:pt x="163" y="189"/>
                    <a:pt x="170" y="164"/>
                  </a:cubicBezTo>
                  <a:cubicBezTo>
                    <a:pt x="175" y="141"/>
                    <a:pt x="179" y="119"/>
                    <a:pt x="183" y="98"/>
                  </a:cubicBezTo>
                  <a:cubicBezTo>
                    <a:pt x="186" y="81"/>
                    <a:pt x="189" y="64"/>
                    <a:pt x="195" y="48"/>
                  </a:cubicBezTo>
                  <a:cubicBezTo>
                    <a:pt x="201" y="32"/>
                    <a:pt x="213" y="18"/>
                    <a:pt x="228" y="9"/>
                  </a:cubicBezTo>
                  <a:cubicBezTo>
                    <a:pt x="245" y="0"/>
                    <a:pt x="260" y="0"/>
                    <a:pt x="277" y="0"/>
                  </a:cubicBezTo>
                  <a:cubicBezTo>
                    <a:pt x="405" y="0"/>
                    <a:pt x="405" y="0"/>
                    <a:pt x="405" y="0"/>
                  </a:cubicBezTo>
                  <a:cubicBezTo>
                    <a:pt x="405" y="17"/>
                    <a:pt x="405" y="17"/>
                    <a:pt x="405" y="17"/>
                  </a:cubicBezTo>
                  <a:cubicBezTo>
                    <a:pt x="277" y="17"/>
                    <a:pt x="277" y="17"/>
                    <a:pt x="277" y="17"/>
                  </a:cubicBezTo>
                  <a:cubicBezTo>
                    <a:pt x="262" y="17"/>
                    <a:pt x="249" y="17"/>
                    <a:pt x="237" y="24"/>
                  </a:cubicBezTo>
                  <a:cubicBezTo>
                    <a:pt x="225" y="31"/>
                    <a:pt x="215" y="42"/>
                    <a:pt x="211" y="54"/>
                  </a:cubicBezTo>
                  <a:cubicBezTo>
                    <a:pt x="205" y="69"/>
                    <a:pt x="202" y="84"/>
                    <a:pt x="199" y="101"/>
                  </a:cubicBezTo>
                  <a:cubicBezTo>
                    <a:pt x="196" y="122"/>
                    <a:pt x="192" y="145"/>
                    <a:pt x="186" y="167"/>
                  </a:cubicBezTo>
                  <a:cubicBezTo>
                    <a:pt x="179" y="195"/>
                    <a:pt x="172" y="225"/>
                    <a:pt x="148" y="243"/>
                  </a:cubicBezTo>
                  <a:cubicBezTo>
                    <a:pt x="134" y="254"/>
                    <a:pt x="116" y="255"/>
                    <a:pt x="100" y="2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82" name="组合 43"/>
            <p:cNvGrpSpPr/>
            <p:nvPr/>
          </p:nvGrpSpPr>
          <p:grpSpPr>
            <a:xfrm>
              <a:off x="4353545" y="2808461"/>
              <a:ext cx="599456" cy="600285"/>
              <a:chOff x="3069803" y="657624"/>
              <a:chExt cx="1139586" cy="1141162"/>
            </a:xfrm>
            <a:grpFill/>
          </p:grpSpPr>
          <p:sp>
            <p:nvSpPr>
              <p:cNvPr id="83"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0"/>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r>
                  <a:rPr lang="en-US" altLang="zh-CN" dirty="0">
                    <a:solidFill>
                      <a:schemeClr val="bg1"/>
                    </a:solidFill>
                  </a:rPr>
                  <a:t>C</a:t>
                </a:r>
                <a:endParaRPr lang="zh-CN" altLang="en-US" dirty="0">
                  <a:solidFill>
                    <a:schemeClr val="bg1"/>
                  </a:solidFill>
                </a:endParaRPr>
              </a:p>
            </p:txBody>
          </p:sp>
        </p:grpSp>
      </p:grpSp>
      <p:grpSp>
        <p:nvGrpSpPr>
          <p:cNvPr id="85" name="组合 52"/>
          <p:cNvGrpSpPr/>
          <p:nvPr/>
        </p:nvGrpSpPr>
        <p:grpSpPr>
          <a:xfrm>
            <a:off x="2453130" y="3298195"/>
            <a:ext cx="2397952" cy="2317783"/>
            <a:chOff x="3154303" y="2323280"/>
            <a:chExt cx="1798698" cy="1737399"/>
          </a:xfrm>
          <a:solidFill>
            <a:srgbClr val="E47679"/>
          </a:solidFill>
        </p:grpSpPr>
        <p:sp>
          <p:nvSpPr>
            <p:cNvPr id="86" name="Freeform 5"/>
            <p:cNvSpPr/>
            <p:nvPr/>
          </p:nvSpPr>
          <p:spPr bwMode="auto">
            <a:xfrm flipH="1">
              <a:off x="3154303" y="2323280"/>
              <a:ext cx="1521024" cy="1481619"/>
            </a:xfrm>
            <a:custGeom>
              <a:avLst/>
              <a:gdLst>
                <a:gd name="T0" fmla="*/ 133 w 407"/>
                <a:gd name="T1" fmla="*/ 396 h 396"/>
                <a:gd name="T2" fmla="*/ 0 w 407"/>
                <a:gd name="T3" fmla="*/ 396 h 396"/>
                <a:gd name="T4" fmla="*/ 0 w 407"/>
                <a:gd name="T5" fmla="*/ 379 h 396"/>
                <a:gd name="T6" fmla="*/ 133 w 407"/>
                <a:gd name="T7" fmla="*/ 379 h 396"/>
                <a:gd name="T8" fmla="*/ 167 w 407"/>
                <a:gd name="T9" fmla="*/ 370 h 396"/>
                <a:gd name="T10" fmla="*/ 180 w 407"/>
                <a:gd name="T11" fmla="*/ 355 h 396"/>
                <a:gd name="T12" fmla="*/ 208 w 407"/>
                <a:gd name="T13" fmla="*/ 286 h 396"/>
                <a:gd name="T14" fmla="*/ 224 w 407"/>
                <a:gd name="T15" fmla="*/ 173 h 396"/>
                <a:gd name="T16" fmla="*/ 248 w 407"/>
                <a:gd name="T17" fmla="*/ 49 h 396"/>
                <a:gd name="T18" fmla="*/ 266 w 407"/>
                <a:gd name="T19" fmla="*/ 19 h 396"/>
                <a:gd name="T20" fmla="*/ 285 w 407"/>
                <a:gd name="T21" fmla="*/ 6 h 396"/>
                <a:gd name="T22" fmla="*/ 321 w 407"/>
                <a:gd name="T23" fmla="*/ 1 h 396"/>
                <a:gd name="T24" fmla="*/ 329 w 407"/>
                <a:gd name="T25" fmla="*/ 1 h 396"/>
                <a:gd name="T26" fmla="*/ 407 w 407"/>
                <a:gd name="T27" fmla="*/ 1 h 396"/>
                <a:gd name="T28" fmla="*/ 407 w 407"/>
                <a:gd name="T29" fmla="*/ 18 h 396"/>
                <a:gd name="T30" fmla="*/ 321 w 407"/>
                <a:gd name="T31" fmla="*/ 18 h 396"/>
                <a:gd name="T32" fmla="*/ 293 w 407"/>
                <a:gd name="T33" fmla="*/ 21 h 396"/>
                <a:gd name="T34" fmla="*/ 278 w 407"/>
                <a:gd name="T35" fmla="*/ 31 h 396"/>
                <a:gd name="T36" fmla="*/ 264 w 407"/>
                <a:gd name="T37" fmla="*/ 55 h 396"/>
                <a:gd name="T38" fmla="*/ 241 w 407"/>
                <a:gd name="T39" fmla="*/ 174 h 396"/>
                <a:gd name="T40" fmla="*/ 224 w 407"/>
                <a:gd name="T41" fmla="*/ 290 h 396"/>
                <a:gd name="T42" fmla="*/ 194 w 407"/>
                <a:gd name="T43" fmla="*/ 365 h 396"/>
                <a:gd name="T44" fmla="*/ 178 w 407"/>
                <a:gd name="T45" fmla="*/ 383 h 396"/>
                <a:gd name="T46" fmla="*/ 133 w 407"/>
                <a:gd name="T47" fmla="*/ 39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7" h="396">
                  <a:moveTo>
                    <a:pt x="133" y="396"/>
                  </a:moveTo>
                  <a:cubicBezTo>
                    <a:pt x="0" y="396"/>
                    <a:pt x="0" y="396"/>
                    <a:pt x="0" y="396"/>
                  </a:cubicBezTo>
                  <a:cubicBezTo>
                    <a:pt x="0" y="379"/>
                    <a:pt x="0" y="379"/>
                    <a:pt x="0" y="379"/>
                  </a:cubicBezTo>
                  <a:cubicBezTo>
                    <a:pt x="133" y="379"/>
                    <a:pt x="133" y="379"/>
                    <a:pt x="133" y="379"/>
                  </a:cubicBezTo>
                  <a:cubicBezTo>
                    <a:pt x="147" y="379"/>
                    <a:pt x="158" y="377"/>
                    <a:pt x="167" y="370"/>
                  </a:cubicBezTo>
                  <a:cubicBezTo>
                    <a:pt x="172" y="366"/>
                    <a:pt x="176" y="361"/>
                    <a:pt x="180" y="355"/>
                  </a:cubicBezTo>
                  <a:cubicBezTo>
                    <a:pt x="195" y="334"/>
                    <a:pt x="203" y="307"/>
                    <a:pt x="208" y="286"/>
                  </a:cubicBezTo>
                  <a:cubicBezTo>
                    <a:pt x="216" y="254"/>
                    <a:pt x="221" y="218"/>
                    <a:pt x="224" y="173"/>
                  </a:cubicBezTo>
                  <a:cubicBezTo>
                    <a:pt x="227" y="137"/>
                    <a:pt x="232" y="91"/>
                    <a:pt x="248" y="49"/>
                  </a:cubicBezTo>
                  <a:cubicBezTo>
                    <a:pt x="252" y="38"/>
                    <a:pt x="257" y="27"/>
                    <a:pt x="266" y="19"/>
                  </a:cubicBezTo>
                  <a:cubicBezTo>
                    <a:pt x="271" y="14"/>
                    <a:pt x="277" y="9"/>
                    <a:pt x="285" y="6"/>
                  </a:cubicBezTo>
                  <a:cubicBezTo>
                    <a:pt x="298" y="0"/>
                    <a:pt x="310" y="0"/>
                    <a:pt x="321" y="1"/>
                  </a:cubicBezTo>
                  <a:cubicBezTo>
                    <a:pt x="329" y="1"/>
                    <a:pt x="329" y="1"/>
                    <a:pt x="329" y="1"/>
                  </a:cubicBezTo>
                  <a:cubicBezTo>
                    <a:pt x="407" y="1"/>
                    <a:pt x="407" y="1"/>
                    <a:pt x="407" y="1"/>
                  </a:cubicBezTo>
                  <a:cubicBezTo>
                    <a:pt x="407" y="18"/>
                    <a:pt x="407" y="18"/>
                    <a:pt x="407" y="18"/>
                  </a:cubicBezTo>
                  <a:cubicBezTo>
                    <a:pt x="321" y="18"/>
                    <a:pt x="321" y="18"/>
                    <a:pt x="321" y="18"/>
                  </a:cubicBezTo>
                  <a:cubicBezTo>
                    <a:pt x="310" y="17"/>
                    <a:pt x="301" y="17"/>
                    <a:pt x="293" y="21"/>
                  </a:cubicBezTo>
                  <a:cubicBezTo>
                    <a:pt x="286" y="24"/>
                    <a:pt x="281" y="27"/>
                    <a:pt x="278" y="31"/>
                  </a:cubicBezTo>
                  <a:cubicBezTo>
                    <a:pt x="271" y="37"/>
                    <a:pt x="267" y="46"/>
                    <a:pt x="264" y="55"/>
                  </a:cubicBezTo>
                  <a:cubicBezTo>
                    <a:pt x="249" y="95"/>
                    <a:pt x="244" y="140"/>
                    <a:pt x="241" y="174"/>
                  </a:cubicBezTo>
                  <a:cubicBezTo>
                    <a:pt x="238" y="220"/>
                    <a:pt x="233" y="257"/>
                    <a:pt x="224" y="290"/>
                  </a:cubicBezTo>
                  <a:cubicBezTo>
                    <a:pt x="219" y="312"/>
                    <a:pt x="211" y="341"/>
                    <a:pt x="194" y="365"/>
                  </a:cubicBezTo>
                  <a:cubicBezTo>
                    <a:pt x="189" y="372"/>
                    <a:pt x="184" y="378"/>
                    <a:pt x="178" y="383"/>
                  </a:cubicBezTo>
                  <a:cubicBezTo>
                    <a:pt x="165" y="394"/>
                    <a:pt x="148" y="396"/>
                    <a:pt x="133" y="3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87" name="组合 46"/>
            <p:cNvGrpSpPr/>
            <p:nvPr/>
          </p:nvGrpSpPr>
          <p:grpSpPr>
            <a:xfrm>
              <a:off x="4353545" y="3460394"/>
              <a:ext cx="599456" cy="600285"/>
              <a:chOff x="3069803" y="657624"/>
              <a:chExt cx="1139586" cy="1141162"/>
            </a:xfrm>
            <a:grpFill/>
          </p:grpSpPr>
          <p:sp>
            <p:nvSpPr>
              <p:cNvPr id="88"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0"/>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r>
                  <a:rPr lang="en-US" altLang="zh-CN" dirty="0">
                    <a:solidFill>
                      <a:schemeClr val="bg1"/>
                    </a:solidFill>
                  </a:rPr>
                  <a:t>D</a:t>
                </a:r>
                <a:endParaRPr lang="zh-CN" altLang="en-US" dirty="0">
                  <a:solidFill>
                    <a:schemeClr val="bg1"/>
                  </a:solidFill>
                </a:endParaRPr>
              </a:p>
            </p:txBody>
          </p:sp>
        </p:grpSp>
      </p:grpSp>
      <p:grpSp>
        <p:nvGrpSpPr>
          <p:cNvPr id="90" name="组合 53"/>
          <p:cNvGrpSpPr/>
          <p:nvPr/>
        </p:nvGrpSpPr>
        <p:grpSpPr>
          <a:xfrm>
            <a:off x="1144011" y="2284681"/>
            <a:ext cx="1519250" cy="1522371"/>
            <a:chOff x="2172336" y="1563557"/>
            <a:chExt cx="1139586" cy="1141162"/>
          </a:xfrm>
          <a:solidFill>
            <a:srgbClr val="E47679"/>
          </a:solidFill>
        </p:grpSpPr>
        <p:sp>
          <p:nvSpPr>
            <p:cNvPr id="91" name="Freeform 30"/>
            <p:cNvSpPr/>
            <p:nvPr/>
          </p:nvSpPr>
          <p:spPr bwMode="auto">
            <a:xfrm flipH="1">
              <a:off x="2363056" y="1751123"/>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文本框 147"/>
            <p:cNvSpPr txBox="1"/>
            <p:nvPr/>
          </p:nvSpPr>
          <p:spPr>
            <a:xfrm flipH="1">
              <a:off x="2451656" y="1951161"/>
              <a:ext cx="827551" cy="346062"/>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标题</a:t>
              </a:r>
            </a:p>
          </p:txBody>
        </p:sp>
        <p:sp>
          <p:nvSpPr>
            <p:cNvPr id="93" name="Freeform 29"/>
            <p:cNvSpPr>
              <a:spLocks noEditPoints="1"/>
            </p:cNvSpPr>
            <p:nvPr/>
          </p:nvSpPr>
          <p:spPr bwMode="auto">
            <a:xfrm flipH="1">
              <a:off x="2172336" y="1563557"/>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4" name="TextBox 12"/>
          <p:cNvSpPr txBox="1"/>
          <p:nvPr/>
        </p:nvSpPr>
        <p:spPr>
          <a:xfrm>
            <a:off x="6708686" y="2233285"/>
            <a:ext cx="3593811" cy="589693"/>
          </a:xfrm>
          <a:prstGeom prst="rect">
            <a:avLst/>
          </a:prstGeom>
          <a:noFill/>
        </p:spPr>
        <p:txBody>
          <a:bodyPr wrap="square" lIns="95998" tIns="0" rIns="95998" bIns="0" anchor="ctr" anchorCtr="0">
            <a:normAutofit/>
          </a:bodyPr>
          <a:lstStyle/>
          <a:p>
            <a:pPr defTabSz="1219140">
              <a:lnSpc>
                <a:spcPct val="120000"/>
              </a:lnSpc>
              <a:defRPr/>
            </a:pPr>
            <a:r>
              <a:rPr lang="zh-CN" altLang="en-US" sz="1400" dirty="0">
                <a:solidFill>
                  <a:schemeClr val="tx1">
                    <a:lumMod val="85000"/>
                    <a:lumOff val="15000"/>
                  </a:schemeClr>
                </a:solidFill>
                <a:latin typeface="微软雅黑"/>
                <a:ea typeface="微软雅黑"/>
                <a:sym typeface="微软雅黑"/>
              </a:rPr>
              <a:t>此部分内容作为文字排版占位显示</a:t>
            </a:r>
            <a:br>
              <a:rPr lang="zh-CN" altLang="en-US" sz="1400" dirty="0">
                <a:solidFill>
                  <a:schemeClr val="tx1">
                    <a:lumMod val="85000"/>
                    <a:lumOff val="15000"/>
                  </a:schemeClr>
                </a:solidFill>
                <a:latin typeface="微软雅黑"/>
                <a:ea typeface="微软雅黑"/>
                <a:sym typeface="微软雅黑"/>
              </a:rPr>
            </a:br>
            <a:r>
              <a:rPr lang="zh-CN" altLang="en-US" sz="1400" dirty="0">
                <a:solidFill>
                  <a:schemeClr val="tx1">
                    <a:lumMod val="85000"/>
                    <a:lumOff val="15000"/>
                  </a:schemeClr>
                </a:solidFill>
                <a:latin typeface="微软雅黑"/>
                <a:ea typeface="微软雅黑"/>
                <a:sym typeface="微软雅黑"/>
              </a:rPr>
              <a:t>（建议使用主题字体）</a:t>
            </a:r>
          </a:p>
        </p:txBody>
      </p:sp>
      <p:sp>
        <p:nvSpPr>
          <p:cNvPr id="95" name="Rectangle 13"/>
          <p:cNvSpPr/>
          <p:nvPr/>
        </p:nvSpPr>
        <p:spPr>
          <a:xfrm>
            <a:off x="4877038" y="2460410"/>
            <a:ext cx="2457009" cy="246278"/>
          </a:xfrm>
          <a:prstGeom prst="rect">
            <a:avLst/>
          </a:prstGeom>
        </p:spPr>
        <p:txBody>
          <a:bodyPr wrap="none" lIns="95998" tIns="0" rIns="95998" bIns="0">
            <a:normAutofit fontScale="85000" lnSpcReduction="20000"/>
          </a:bodyPr>
          <a:lstStyle/>
          <a:p>
            <a:pPr defTabSz="1219140">
              <a:defRPr/>
            </a:pPr>
            <a:r>
              <a:rPr lang="zh-CN" altLang="en-US" b="1" dirty="0">
                <a:solidFill>
                  <a:schemeClr val="tx1">
                    <a:lumMod val="85000"/>
                    <a:lumOff val="15000"/>
                  </a:schemeClr>
                </a:solidFill>
                <a:latin typeface="微软雅黑"/>
                <a:ea typeface="微软雅黑"/>
                <a:sym typeface="微软雅黑"/>
              </a:rPr>
              <a:t>标题文本预设</a:t>
            </a:r>
          </a:p>
        </p:txBody>
      </p:sp>
      <p:sp>
        <p:nvSpPr>
          <p:cNvPr id="96" name="TextBox 12"/>
          <p:cNvSpPr txBox="1"/>
          <p:nvPr/>
        </p:nvSpPr>
        <p:spPr>
          <a:xfrm>
            <a:off x="6708686" y="3137173"/>
            <a:ext cx="3593811" cy="589693"/>
          </a:xfrm>
          <a:prstGeom prst="rect">
            <a:avLst/>
          </a:prstGeom>
          <a:noFill/>
        </p:spPr>
        <p:txBody>
          <a:bodyPr wrap="square" lIns="95998" tIns="0" rIns="95998" bIns="0" anchor="ctr" anchorCtr="0">
            <a:normAutofit/>
          </a:bodyPr>
          <a:lstStyle/>
          <a:p>
            <a:pPr defTabSz="1219140">
              <a:lnSpc>
                <a:spcPct val="120000"/>
              </a:lnSpc>
              <a:defRPr/>
            </a:pPr>
            <a:r>
              <a:rPr lang="zh-CN" altLang="en-US" sz="1400" dirty="0">
                <a:solidFill>
                  <a:schemeClr val="tx1">
                    <a:lumMod val="85000"/>
                    <a:lumOff val="15000"/>
                  </a:schemeClr>
                </a:solidFill>
                <a:latin typeface="微软雅黑"/>
                <a:ea typeface="微软雅黑"/>
                <a:sym typeface="微软雅黑"/>
              </a:rPr>
              <a:t>此部分内容作为文字排版占位显示</a:t>
            </a:r>
            <a:br>
              <a:rPr lang="zh-CN" altLang="en-US" sz="1400" dirty="0">
                <a:solidFill>
                  <a:schemeClr val="tx1">
                    <a:lumMod val="85000"/>
                    <a:lumOff val="15000"/>
                  </a:schemeClr>
                </a:solidFill>
                <a:latin typeface="微软雅黑"/>
                <a:ea typeface="微软雅黑"/>
                <a:sym typeface="微软雅黑"/>
              </a:rPr>
            </a:br>
            <a:r>
              <a:rPr lang="zh-CN" altLang="en-US" sz="1400" dirty="0">
                <a:solidFill>
                  <a:schemeClr val="tx1">
                    <a:lumMod val="85000"/>
                    <a:lumOff val="15000"/>
                  </a:schemeClr>
                </a:solidFill>
                <a:latin typeface="微软雅黑"/>
                <a:ea typeface="微软雅黑"/>
                <a:sym typeface="微软雅黑"/>
              </a:rPr>
              <a:t>（建议使用主题字体）</a:t>
            </a:r>
          </a:p>
        </p:txBody>
      </p:sp>
      <p:sp>
        <p:nvSpPr>
          <p:cNvPr id="97" name="Rectangle 13"/>
          <p:cNvSpPr/>
          <p:nvPr/>
        </p:nvSpPr>
        <p:spPr>
          <a:xfrm>
            <a:off x="4877038" y="3364298"/>
            <a:ext cx="2457009" cy="246278"/>
          </a:xfrm>
          <a:prstGeom prst="rect">
            <a:avLst/>
          </a:prstGeom>
        </p:spPr>
        <p:txBody>
          <a:bodyPr wrap="none" lIns="95998" tIns="0" rIns="95998" bIns="0">
            <a:normAutofit fontScale="85000" lnSpcReduction="20000"/>
          </a:bodyPr>
          <a:lstStyle/>
          <a:p>
            <a:pPr defTabSz="1219140">
              <a:defRPr/>
            </a:pPr>
            <a:r>
              <a:rPr lang="zh-CN" altLang="en-US" b="1" dirty="0">
                <a:solidFill>
                  <a:schemeClr val="tx1">
                    <a:lumMod val="85000"/>
                    <a:lumOff val="15000"/>
                  </a:schemeClr>
                </a:solidFill>
                <a:latin typeface="微软雅黑"/>
                <a:ea typeface="微软雅黑"/>
                <a:sym typeface="微软雅黑"/>
              </a:rPr>
              <a:t>标题文本预设</a:t>
            </a:r>
          </a:p>
        </p:txBody>
      </p:sp>
      <p:sp>
        <p:nvSpPr>
          <p:cNvPr id="98" name="TextBox 12"/>
          <p:cNvSpPr txBox="1"/>
          <p:nvPr/>
        </p:nvSpPr>
        <p:spPr>
          <a:xfrm>
            <a:off x="6751711" y="4084559"/>
            <a:ext cx="3593811" cy="589693"/>
          </a:xfrm>
          <a:prstGeom prst="rect">
            <a:avLst/>
          </a:prstGeom>
          <a:noFill/>
        </p:spPr>
        <p:txBody>
          <a:bodyPr wrap="square" lIns="95998" tIns="0" rIns="95998" bIns="0" anchor="ctr" anchorCtr="0">
            <a:normAutofit/>
          </a:bodyPr>
          <a:lstStyle/>
          <a:p>
            <a:pPr defTabSz="1219140">
              <a:lnSpc>
                <a:spcPct val="120000"/>
              </a:lnSpc>
              <a:defRPr/>
            </a:pPr>
            <a:r>
              <a:rPr lang="zh-CN" altLang="en-US" sz="1400" dirty="0">
                <a:solidFill>
                  <a:schemeClr val="tx1">
                    <a:lumMod val="85000"/>
                    <a:lumOff val="15000"/>
                  </a:schemeClr>
                </a:solidFill>
                <a:latin typeface="微软雅黑"/>
                <a:ea typeface="微软雅黑"/>
                <a:sym typeface="微软雅黑"/>
              </a:rPr>
              <a:t>此部分内容作为文字排版占位显示</a:t>
            </a:r>
            <a:br>
              <a:rPr lang="zh-CN" altLang="en-US" sz="1400" dirty="0">
                <a:solidFill>
                  <a:schemeClr val="tx1">
                    <a:lumMod val="85000"/>
                    <a:lumOff val="15000"/>
                  </a:schemeClr>
                </a:solidFill>
                <a:latin typeface="微软雅黑"/>
                <a:ea typeface="微软雅黑"/>
                <a:sym typeface="微软雅黑"/>
              </a:rPr>
            </a:br>
            <a:r>
              <a:rPr lang="zh-CN" altLang="en-US" sz="1400" dirty="0">
                <a:solidFill>
                  <a:schemeClr val="tx1">
                    <a:lumMod val="85000"/>
                    <a:lumOff val="15000"/>
                  </a:schemeClr>
                </a:solidFill>
                <a:latin typeface="微软雅黑"/>
                <a:ea typeface="微软雅黑"/>
                <a:sym typeface="微软雅黑"/>
              </a:rPr>
              <a:t>（建议使用主题字体）</a:t>
            </a:r>
          </a:p>
        </p:txBody>
      </p:sp>
      <p:sp>
        <p:nvSpPr>
          <p:cNvPr id="99" name="Rectangle 13"/>
          <p:cNvSpPr/>
          <p:nvPr/>
        </p:nvSpPr>
        <p:spPr>
          <a:xfrm>
            <a:off x="4920063" y="4311684"/>
            <a:ext cx="2457009" cy="246278"/>
          </a:xfrm>
          <a:prstGeom prst="rect">
            <a:avLst/>
          </a:prstGeom>
        </p:spPr>
        <p:txBody>
          <a:bodyPr wrap="none" lIns="95998" tIns="0" rIns="95998" bIns="0">
            <a:normAutofit fontScale="85000" lnSpcReduction="20000"/>
          </a:bodyPr>
          <a:lstStyle/>
          <a:p>
            <a:pPr defTabSz="1219140">
              <a:defRPr/>
            </a:pPr>
            <a:r>
              <a:rPr lang="zh-CN" altLang="en-US" b="1" dirty="0">
                <a:solidFill>
                  <a:schemeClr val="tx1">
                    <a:lumMod val="85000"/>
                    <a:lumOff val="15000"/>
                  </a:schemeClr>
                </a:solidFill>
                <a:latin typeface="微软雅黑"/>
                <a:ea typeface="微软雅黑"/>
                <a:sym typeface="微软雅黑"/>
              </a:rPr>
              <a:t>标题文本预设</a:t>
            </a:r>
          </a:p>
        </p:txBody>
      </p:sp>
      <p:sp>
        <p:nvSpPr>
          <p:cNvPr id="100" name="TextBox 12"/>
          <p:cNvSpPr txBox="1"/>
          <p:nvPr/>
        </p:nvSpPr>
        <p:spPr>
          <a:xfrm>
            <a:off x="6751711" y="4988447"/>
            <a:ext cx="3593811" cy="589693"/>
          </a:xfrm>
          <a:prstGeom prst="rect">
            <a:avLst/>
          </a:prstGeom>
          <a:noFill/>
        </p:spPr>
        <p:txBody>
          <a:bodyPr wrap="square" lIns="95998" tIns="0" rIns="95998" bIns="0" anchor="ctr" anchorCtr="0">
            <a:normAutofit/>
          </a:bodyPr>
          <a:lstStyle/>
          <a:p>
            <a:pPr defTabSz="1219140">
              <a:lnSpc>
                <a:spcPct val="120000"/>
              </a:lnSpc>
              <a:defRPr/>
            </a:pPr>
            <a:r>
              <a:rPr lang="zh-CN" altLang="en-US" sz="1400" dirty="0">
                <a:solidFill>
                  <a:schemeClr val="tx1">
                    <a:lumMod val="85000"/>
                    <a:lumOff val="15000"/>
                  </a:schemeClr>
                </a:solidFill>
                <a:latin typeface="微软雅黑"/>
                <a:ea typeface="微软雅黑"/>
                <a:sym typeface="微软雅黑"/>
              </a:rPr>
              <a:t>此部分内容作为文字排版占位显示</a:t>
            </a:r>
            <a:br>
              <a:rPr lang="zh-CN" altLang="en-US" sz="1400" dirty="0">
                <a:solidFill>
                  <a:schemeClr val="tx1">
                    <a:lumMod val="85000"/>
                    <a:lumOff val="15000"/>
                  </a:schemeClr>
                </a:solidFill>
                <a:latin typeface="微软雅黑"/>
                <a:ea typeface="微软雅黑"/>
                <a:sym typeface="微软雅黑"/>
              </a:rPr>
            </a:br>
            <a:r>
              <a:rPr lang="zh-CN" altLang="en-US" sz="1400" dirty="0">
                <a:solidFill>
                  <a:schemeClr val="tx1">
                    <a:lumMod val="85000"/>
                    <a:lumOff val="15000"/>
                  </a:schemeClr>
                </a:solidFill>
                <a:latin typeface="微软雅黑"/>
                <a:ea typeface="微软雅黑"/>
                <a:sym typeface="微软雅黑"/>
              </a:rPr>
              <a:t>（建议使用主题字体）</a:t>
            </a:r>
          </a:p>
        </p:txBody>
      </p:sp>
      <p:sp>
        <p:nvSpPr>
          <p:cNvPr id="101" name="Rectangle 13"/>
          <p:cNvSpPr/>
          <p:nvPr/>
        </p:nvSpPr>
        <p:spPr>
          <a:xfrm>
            <a:off x="4920063" y="5215572"/>
            <a:ext cx="2457009" cy="246278"/>
          </a:xfrm>
          <a:prstGeom prst="rect">
            <a:avLst/>
          </a:prstGeom>
        </p:spPr>
        <p:txBody>
          <a:bodyPr wrap="none" lIns="95998" tIns="0" rIns="95998" bIns="0">
            <a:normAutofit fontScale="85000" lnSpcReduction="20000"/>
          </a:bodyPr>
          <a:lstStyle/>
          <a:p>
            <a:pPr defTabSz="1219140">
              <a:defRPr/>
            </a:pPr>
            <a:r>
              <a:rPr lang="zh-CN" altLang="en-US" b="1" dirty="0">
                <a:solidFill>
                  <a:schemeClr val="tx1">
                    <a:lumMod val="85000"/>
                    <a:lumOff val="15000"/>
                  </a:schemeClr>
                </a:solidFill>
                <a:latin typeface="微软雅黑"/>
                <a:ea typeface="微软雅黑"/>
                <a:sym typeface="微软雅黑"/>
              </a:rPr>
              <a:t>标题文本预设</a:t>
            </a:r>
          </a:p>
        </p:txBody>
      </p:sp>
      <p:pic>
        <p:nvPicPr>
          <p:cNvPr id="34" name="图片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35" name="组合 34"/>
          <p:cNvGrpSpPr/>
          <p:nvPr/>
        </p:nvGrpSpPr>
        <p:grpSpPr>
          <a:xfrm>
            <a:off x="2396891" y="164676"/>
            <a:ext cx="2911102" cy="797431"/>
            <a:chOff x="3193113" y="1840678"/>
            <a:chExt cx="2666507" cy="730165"/>
          </a:xfrm>
        </p:grpSpPr>
        <p:sp>
          <p:nvSpPr>
            <p:cNvPr id="36"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37"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38"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spTree>
    <p:extLst>
      <p:ext uri="{BB962C8B-B14F-4D97-AF65-F5344CB8AC3E}">
        <p14:creationId xmlns:p14="http://schemas.microsoft.com/office/powerpoint/2010/main" val="49997938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p:cTn id="7" dur="500" fill="hold"/>
                                        <p:tgtEl>
                                          <p:spTgt spid="90"/>
                                        </p:tgtEl>
                                        <p:attrNameLst>
                                          <p:attrName>ppt_w</p:attrName>
                                        </p:attrNameLst>
                                      </p:cBhvr>
                                      <p:tavLst>
                                        <p:tav tm="0">
                                          <p:val>
                                            <p:fltVal val="0"/>
                                          </p:val>
                                        </p:tav>
                                        <p:tav tm="100000">
                                          <p:val>
                                            <p:strVal val="#ppt_w"/>
                                          </p:val>
                                        </p:tav>
                                      </p:tavLst>
                                    </p:anim>
                                    <p:anim calcmode="lin" valueType="num">
                                      <p:cBhvr>
                                        <p:cTn id="8" dur="500" fill="hold"/>
                                        <p:tgtEl>
                                          <p:spTgt spid="90"/>
                                        </p:tgtEl>
                                        <p:attrNameLst>
                                          <p:attrName>ppt_h</p:attrName>
                                        </p:attrNameLst>
                                      </p:cBhvr>
                                      <p:tavLst>
                                        <p:tav tm="0">
                                          <p:val>
                                            <p:fltVal val="0"/>
                                          </p:val>
                                        </p:tav>
                                        <p:tav tm="100000">
                                          <p:val>
                                            <p:strVal val="#ppt_h"/>
                                          </p:val>
                                        </p:tav>
                                      </p:tavLst>
                                    </p:anim>
                                    <p:animEffect transition="in" filter="fade">
                                      <p:cBhvr>
                                        <p:cTn id="9" dur="500"/>
                                        <p:tgtEl>
                                          <p:spTgt spid="90"/>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70"/>
                                        </p:tgtEl>
                                        <p:attrNameLst>
                                          <p:attrName>style.visibility</p:attrName>
                                        </p:attrNameLst>
                                      </p:cBhvr>
                                      <p:to>
                                        <p:strVal val="visible"/>
                                      </p:to>
                                    </p:set>
                                    <p:animEffect transition="in" filter="wipe(left)">
                                      <p:cBhvr>
                                        <p:cTn id="13" dur="500"/>
                                        <p:tgtEl>
                                          <p:spTgt spid="7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5"/>
                                        </p:tgtEl>
                                        <p:attrNameLst>
                                          <p:attrName>style.visibility</p:attrName>
                                        </p:attrNameLst>
                                      </p:cBhvr>
                                      <p:to>
                                        <p:strVal val="visible"/>
                                      </p:to>
                                    </p:set>
                                    <p:animEffect transition="in" filter="wipe(left)">
                                      <p:cBhvr>
                                        <p:cTn id="17" dur="500"/>
                                        <p:tgtEl>
                                          <p:spTgt spid="7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80"/>
                                        </p:tgtEl>
                                        <p:attrNameLst>
                                          <p:attrName>style.visibility</p:attrName>
                                        </p:attrNameLst>
                                      </p:cBhvr>
                                      <p:to>
                                        <p:strVal val="visible"/>
                                      </p:to>
                                    </p:set>
                                    <p:animEffect transition="in" filter="wipe(left)">
                                      <p:cBhvr>
                                        <p:cTn id="21" dur="500"/>
                                        <p:tgtEl>
                                          <p:spTgt spid="80"/>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5"/>
                                        </p:tgtEl>
                                        <p:attrNameLst>
                                          <p:attrName>style.visibility</p:attrName>
                                        </p:attrNameLst>
                                      </p:cBhvr>
                                      <p:to>
                                        <p:strVal val="visible"/>
                                      </p:to>
                                    </p:set>
                                    <p:animEffect transition="in" filter="wipe(left)">
                                      <p:cBhvr>
                                        <p:cTn id="25" dur="500"/>
                                        <p:tgtEl>
                                          <p:spTgt spid="85"/>
                                        </p:tgtEl>
                                      </p:cBhvr>
                                    </p:animEffect>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95"/>
                                        </p:tgtEl>
                                        <p:attrNameLst>
                                          <p:attrName>style.visibility</p:attrName>
                                        </p:attrNameLst>
                                      </p:cBhvr>
                                      <p:to>
                                        <p:strVal val="visible"/>
                                      </p:to>
                                    </p:set>
                                    <p:anim calcmode="lin" valueType="num">
                                      <p:cBhvr additive="base">
                                        <p:cTn id="29" dur="500" fill="hold"/>
                                        <p:tgtEl>
                                          <p:spTgt spid="95"/>
                                        </p:tgtEl>
                                        <p:attrNameLst>
                                          <p:attrName>ppt_x</p:attrName>
                                        </p:attrNameLst>
                                      </p:cBhvr>
                                      <p:tavLst>
                                        <p:tav tm="0">
                                          <p:val>
                                            <p:strVal val="#ppt_x"/>
                                          </p:val>
                                        </p:tav>
                                        <p:tav tm="100000">
                                          <p:val>
                                            <p:strVal val="#ppt_x"/>
                                          </p:val>
                                        </p:tav>
                                      </p:tavLst>
                                    </p:anim>
                                    <p:anim calcmode="lin" valueType="num">
                                      <p:cBhvr additive="base">
                                        <p:cTn id="30" dur="500" fill="hold"/>
                                        <p:tgtEl>
                                          <p:spTgt spid="9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94"/>
                                        </p:tgtEl>
                                        <p:attrNameLst>
                                          <p:attrName>style.visibility</p:attrName>
                                        </p:attrNameLst>
                                      </p:cBhvr>
                                      <p:to>
                                        <p:strVal val="visible"/>
                                      </p:to>
                                    </p:set>
                                    <p:anim calcmode="lin" valueType="num">
                                      <p:cBhvr additive="base">
                                        <p:cTn id="33" dur="500" fill="hold"/>
                                        <p:tgtEl>
                                          <p:spTgt spid="94"/>
                                        </p:tgtEl>
                                        <p:attrNameLst>
                                          <p:attrName>ppt_x</p:attrName>
                                        </p:attrNameLst>
                                      </p:cBhvr>
                                      <p:tavLst>
                                        <p:tav tm="0">
                                          <p:val>
                                            <p:strVal val="#ppt_x"/>
                                          </p:val>
                                        </p:tav>
                                        <p:tav tm="100000">
                                          <p:val>
                                            <p:strVal val="#ppt_x"/>
                                          </p:val>
                                        </p:tav>
                                      </p:tavLst>
                                    </p:anim>
                                    <p:anim calcmode="lin" valueType="num">
                                      <p:cBhvr additive="base">
                                        <p:cTn id="34" dur="500" fill="hold"/>
                                        <p:tgtEl>
                                          <p:spTgt spid="94"/>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grpId="0" nodeType="afterEffect">
                                  <p:stCondLst>
                                    <p:cond delay="0"/>
                                  </p:stCondLst>
                                  <p:childTnLst>
                                    <p:set>
                                      <p:cBhvr>
                                        <p:cTn id="37" dur="1" fill="hold">
                                          <p:stCondLst>
                                            <p:cond delay="0"/>
                                          </p:stCondLst>
                                        </p:cTn>
                                        <p:tgtEl>
                                          <p:spTgt spid="97"/>
                                        </p:tgtEl>
                                        <p:attrNameLst>
                                          <p:attrName>style.visibility</p:attrName>
                                        </p:attrNameLst>
                                      </p:cBhvr>
                                      <p:to>
                                        <p:strVal val="visible"/>
                                      </p:to>
                                    </p:set>
                                    <p:anim calcmode="lin" valueType="num">
                                      <p:cBhvr additive="base">
                                        <p:cTn id="38" dur="500" fill="hold"/>
                                        <p:tgtEl>
                                          <p:spTgt spid="97"/>
                                        </p:tgtEl>
                                        <p:attrNameLst>
                                          <p:attrName>ppt_x</p:attrName>
                                        </p:attrNameLst>
                                      </p:cBhvr>
                                      <p:tavLst>
                                        <p:tav tm="0">
                                          <p:val>
                                            <p:strVal val="#ppt_x"/>
                                          </p:val>
                                        </p:tav>
                                        <p:tav tm="100000">
                                          <p:val>
                                            <p:strVal val="#ppt_x"/>
                                          </p:val>
                                        </p:tav>
                                      </p:tavLst>
                                    </p:anim>
                                    <p:anim calcmode="lin" valueType="num">
                                      <p:cBhvr additive="base">
                                        <p:cTn id="39" dur="500" fill="hold"/>
                                        <p:tgtEl>
                                          <p:spTgt spid="97"/>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96"/>
                                        </p:tgtEl>
                                        <p:attrNameLst>
                                          <p:attrName>style.visibility</p:attrName>
                                        </p:attrNameLst>
                                      </p:cBhvr>
                                      <p:to>
                                        <p:strVal val="visible"/>
                                      </p:to>
                                    </p:set>
                                    <p:anim calcmode="lin" valueType="num">
                                      <p:cBhvr additive="base">
                                        <p:cTn id="42" dur="500" fill="hold"/>
                                        <p:tgtEl>
                                          <p:spTgt spid="96"/>
                                        </p:tgtEl>
                                        <p:attrNameLst>
                                          <p:attrName>ppt_x</p:attrName>
                                        </p:attrNameLst>
                                      </p:cBhvr>
                                      <p:tavLst>
                                        <p:tav tm="0">
                                          <p:val>
                                            <p:strVal val="#ppt_x"/>
                                          </p:val>
                                        </p:tav>
                                        <p:tav tm="100000">
                                          <p:val>
                                            <p:strVal val="#ppt_x"/>
                                          </p:val>
                                        </p:tav>
                                      </p:tavLst>
                                    </p:anim>
                                    <p:anim calcmode="lin" valueType="num">
                                      <p:cBhvr additive="base">
                                        <p:cTn id="43" dur="500" fill="hold"/>
                                        <p:tgtEl>
                                          <p:spTgt spid="96"/>
                                        </p:tgtEl>
                                        <p:attrNameLst>
                                          <p:attrName>ppt_y</p:attrName>
                                        </p:attrNameLst>
                                      </p:cBhvr>
                                      <p:tavLst>
                                        <p:tav tm="0">
                                          <p:val>
                                            <p:strVal val="1+#ppt_h/2"/>
                                          </p:val>
                                        </p:tav>
                                        <p:tav tm="100000">
                                          <p:val>
                                            <p:strVal val="#ppt_y"/>
                                          </p:val>
                                        </p:tav>
                                      </p:tavLst>
                                    </p:anim>
                                  </p:childTnLst>
                                </p:cTn>
                              </p:par>
                            </p:childTnLst>
                          </p:cTn>
                        </p:par>
                        <p:par>
                          <p:cTn id="44" fill="hold">
                            <p:stCondLst>
                              <p:cond delay="3500"/>
                            </p:stCondLst>
                            <p:childTnLst>
                              <p:par>
                                <p:cTn id="45" presetID="2" presetClass="entr" presetSubtype="4" fill="hold" grpId="0" nodeType="after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additive="base">
                                        <p:cTn id="47" dur="500" fill="hold"/>
                                        <p:tgtEl>
                                          <p:spTgt spid="99"/>
                                        </p:tgtEl>
                                        <p:attrNameLst>
                                          <p:attrName>ppt_x</p:attrName>
                                        </p:attrNameLst>
                                      </p:cBhvr>
                                      <p:tavLst>
                                        <p:tav tm="0">
                                          <p:val>
                                            <p:strVal val="#ppt_x"/>
                                          </p:val>
                                        </p:tav>
                                        <p:tav tm="100000">
                                          <p:val>
                                            <p:strVal val="#ppt_x"/>
                                          </p:val>
                                        </p:tav>
                                      </p:tavLst>
                                    </p:anim>
                                    <p:anim calcmode="lin" valueType="num">
                                      <p:cBhvr additive="base">
                                        <p:cTn id="48" dur="500" fill="hold"/>
                                        <p:tgtEl>
                                          <p:spTgt spid="9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98"/>
                                        </p:tgtEl>
                                        <p:attrNameLst>
                                          <p:attrName>style.visibility</p:attrName>
                                        </p:attrNameLst>
                                      </p:cBhvr>
                                      <p:to>
                                        <p:strVal val="visible"/>
                                      </p:to>
                                    </p:set>
                                    <p:anim calcmode="lin" valueType="num">
                                      <p:cBhvr additive="base">
                                        <p:cTn id="51" dur="500" fill="hold"/>
                                        <p:tgtEl>
                                          <p:spTgt spid="98"/>
                                        </p:tgtEl>
                                        <p:attrNameLst>
                                          <p:attrName>ppt_x</p:attrName>
                                        </p:attrNameLst>
                                      </p:cBhvr>
                                      <p:tavLst>
                                        <p:tav tm="0">
                                          <p:val>
                                            <p:strVal val="#ppt_x"/>
                                          </p:val>
                                        </p:tav>
                                        <p:tav tm="100000">
                                          <p:val>
                                            <p:strVal val="#ppt_x"/>
                                          </p:val>
                                        </p:tav>
                                      </p:tavLst>
                                    </p:anim>
                                    <p:anim calcmode="lin" valueType="num">
                                      <p:cBhvr additive="base">
                                        <p:cTn id="52" dur="500" fill="hold"/>
                                        <p:tgtEl>
                                          <p:spTgt spid="98"/>
                                        </p:tgtEl>
                                        <p:attrNameLst>
                                          <p:attrName>ppt_y</p:attrName>
                                        </p:attrNameLst>
                                      </p:cBhvr>
                                      <p:tavLst>
                                        <p:tav tm="0">
                                          <p:val>
                                            <p:strVal val="1+#ppt_h/2"/>
                                          </p:val>
                                        </p:tav>
                                        <p:tav tm="100000">
                                          <p:val>
                                            <p:strVal val="#ppt_y"/>
                                          </p:val>
                                        </p:tav>
                                      </p:tavLst>
                                    </p:anim>
                                  </p:childTnLst>
                                </p:cTn>
                              </p:par>
                            </p:childTnLst>
                          </p:cTn>
                        </p:par>
                        <p:par>
                          <p:cTn id="53" fill="hold">
                            <p:stCondLst>
                              <p:cond delay="4000"/>
                            </p:stCondLst>
                            <p:childTnLst>
                              <p:par>
                                <p:cTn id="54" presetID="2" presetClass="entr" presetSubtype="4" fill="hold" grpId="0" nodeType="afterEffect">
                                  <p:stCondLst>
                                    <p:cond delay="0"/>
                                  </p:stCondLst>
                                  <p:childTnLst>
                                    <p:set>
                                      <p:cBhvr>
                                        <p:cTn id="55" dur="1" fill="hold">
                                          <p:stCondLst>
                                            <p:cond delay="0"/>
                                          </p:stCondLst>
                                        </p:cTn>
                                        <p:tgtEl>
                                          <p:spTgt spid="101"/>
                                        </p:tgtEl>
                                        <p:attrNameLst>
                                          <p:attrName>style.visibility</p:attrName>
                                        </p:attrNameLst>
                                      </p:cBhvr>
                                      <p:to>
                                        <p:strVal val="visible"/>
                                      </p:to>
                                    </p:set>
                                    <p:anim calcmode="lin" valueType="num">
                                      <p:cBhvr additive="base">
                                        <p:cTn id="56" dur="500" fill="hold"/>
                                        <p:tgtEl>
                                          <p:spTgt spid="101"/>
                                        </p:tgtEl>
                                        <p:attrNameLst>
                                          <p:attrName>ppt_x</p:attrName>
                                        </p:attrNameLst>
                                      </p:cBhvr>
                                      <p:tavLst>
                                        <p:tav tm="0">
                                          <p:val>
                                            <p:strVal val="#ppt_x"/>
                                          </p:val>
                                        </p:tav>
                                        <p:tav tm="100000">
                                          <p:val>
                                            <p:strVal val="#ppt_x"/>
                                          </p:val>
                                        </p:tav>
                                      </p:tavLst>
                                    </p:anim>
                                    <p:anim calcmode="lin" valueType="num">
                                      <p:cBhvr additive="base">
                                        <p:cTn id="57" dur="500" fill="hold"/>
                                        <p:tgtEl>
                                          <p:spTgt spid="101"/>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00"/>
                                        </p:tgtEl>
                                        <p:attrNameLst>
                                          <p:attrName>style.visibility</p:attrName>
                                        </p:attrNameLst>
                                      </p:cBhvr>
                                      <p:to>
                                        <p:strVal val="visible"/>
                                      </p:to>
                                    </p:set>
                                    <p:anim calcmode="lin" valueType="num">
                                      <p:cBhvr additive="base">
                                        <p:cTn id="60" dur="500" fill="hold"/>
                                        <p:tgtEl>
                                          <p:spTgt spid="100"/>
                                        </p:tgtEl>
                                        <p:attrNameLst>
                                          <p:attrName>ppt_x</p:attrName>
                                        </p:attrNameLst>
                                      </p:cBhvr>
                                      <p:tavLst>
                                        <p:tav tm="0">
                                          <p:val>
                                            <p:strVal val="#ppt_x"/>
                                          </p:val>
                                        </p:tav>
                                        <p:tav tm="100000">
                                          <p:val>
                                            <p:strVal val="#ppt_x"/>
                                          </p:val>
                                        </p:tav>
                                      </p:tavLst>
                                    </p:anim>
                                    <p:anim calcmode="lin" valueType="num">
                                      <p:cBhvr additive="base">
                                        <p:cTn id="61"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96" grpId="0"/>
      <p:bldP spid="97" grpId="0"/>
      <p:bldP spid="98" grpId="0"/>
      <p:bldP spid="99" grpId="0"/>
      <p:bldP spid="100" grpId="0"/>
      <p:bldP spid="10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6" name="组合 5"/>
          <p:cNvGrpSpPr/>
          <p:nvPr/>
        </p:nvGrpSpPr>
        <p:grpSpPr>
          <a:xfrm>
            <a:off x="2396891" y="164676"/>
            <a:ext cx="2911102" cy="797431"/>
            <a:chOff x="3193113" y="1840678"/>
            <a:chExt cx="2666507" cy="730165"/>
          </a:xfrm>
        </p:grpSpPr>
        <p:sp>
          <p:nvSpPr>
            <p:cNvPr id="7"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8"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9"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sp>
        <p:nvSpPr>
          <p:cNvPr id="10" name="椭圆 9"/>
          <p:cNvSpPr/>
          <p:nvPr/>
        </p:nvSpPr>
        <p:spPr>
          <a:xfrm>
            <a:off x="1840204" y="3316198"/>
            <a:ext cx="2325103" cy="2325103"/>
          </a:xfrm>
          <a:prstGeom prst="ellipse">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072471" y="3316198"/>
            <a:ext cx="2325103" cy="2325103"/>
          </a:xfrm>
          <a:prstGeom prst="ellipse">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304738" y="3316198"/>
            <a:ext cx="2325103" cy="2325103"/>
          </a:xfrm>
          <a:prstGeom prst="ellipse">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537007" y="3211332"/>
            <a:ext cx="2325103" cy="2325103"/>
          </a:xfrm>
          <a:prstGeom prst="ellipse">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 Box 4"/>
          <p:cNvSpPr txBox="1">
            <a:spLocks noChangeArrowheads="1"/>
          </p:cNvSpPr>
          <p:nvPr/>
        </p:nvSpPr>
        <p:spPr bwMode="auto">
          <a:xfrm>
            <a:off x="5251077" y="1824059"/>
            <a:ext cx="226960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a:defRPr/>
            </a:pPr>
            <a:r>
              <a:rPr lang="en-US" altLang="zh-CN" sz="2400" b="1" dirty="0">
                <a:solidFill>
                  <a:schemeClr val="tx1">
                    <a:lumMod val="85000"/>
                    <a:lumOff val="15000"/>
                  </a:schemeClr>
                </a:solidFill>
                <a:latin typeface="+mj-lt"/>
                <a:ea typeface="Segoe UI Emoji" panose="020B0502040204020203" pitchFamily="34" charset="0"/>
              </a:rPr>
              <a:t>YOUR TITLE</a:t>
            </a:r>
            <a:endParaRPr lang="zh-CN" altLang="en-US" sz="2400" b="1" dirty="0">
              <a:solidFill>
                <a:schemeClr val="tx1">
                  <a:lumMod val="85000"/>
                  <a:lumOff val="15000"/>
                </a:schemeClr>
              </a:solidFill>
              <a:latin typeface="+mj-lt"/>
            </a:endParaRPr>
          </a:p>
        </p:txBody>
      </p:sp>
      <p:sp>
        <p:nvSpPr>
          <p:cNvPr id="15" name="矩形 14"/>
          <p:cNvSpPr/>
          <p:nvPr/>
        </p:nvSpPr>
        <p:spPr>
          <a:xfrm>
            <a:off x="1123868" y="2300091"/>
            <a:ext cx="10778115" cy="491994"/>
          </a:xfrm>
          <a:prstGeom prst="rect">
            <a:avLst/>
          </a:prstGeom>
        </p:spPr>
        <p:txBody>
          <a:bodyPr wrap="square">
            <a:spAutoFit/>
          </a:bodyPr>
          <a:lstStyle/>
          <a:p>
            <a:pPr>
              <a:lnSpc>
                <a:spcPct val="130000"/>
              </a:lnSpc>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105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16" name="MH_Other_1"/>
          <p:cNvSpPr/>
          <p:nvPr>
            <p:custDataLst>
              <p:tags r:id="rId1"/>
            </p:custDataLst>
          </p:nvPr>
        </p:nvSpPr>
        <p:spPr>
          <a:xfrm>
            <a:off x="2265101" y="4137242"/>
            <a:ext cx="1475310" cy="843732"/>
          </a:xfrm>
          <a:custGeom>
            <a:avLst/>
            <a:gdLst>
              <a:gd name="connsiteX0" fmla="*/ 0 w 1079500"/>
              <a:gd name="connsiteY0" fmla="*/ 0 h 381000"/>
              <a:gd name="connsiteX1" fmla="*/ 96474 w 1079500"/>
              <a:gd name="connsiteY1" fmla="*/ 0 h 381000"/>
              <a:gd name="connsiteX2" fmla="*/ 97446 w 1079500"/>
              <a:gd name="connsiteY2" fmla="*/ 741 h 381000"/>
              <a:gd name="connsiteX3" fmla="*/ 539750 w 1079500"/>
              <a:gd name="connsiteY3" fmla="*/ 98029 h 381000"/>
              <a:gd name="connsiteX4" fmla="*/ 982054 w 1079500"/>
              <a:gd name="connsiteY4" fmla="*/ 741 h 381000"/>
              <a:gd name="connsiteX5" fmla="*/ 983026 w 1079500"/>
              <a:gd name="connsiteY5" fmla="*/ 0 h 381000"/>
              <a:gd name="connsiteX6" fmla="*/ 1079500 w 1079500"/>
              <a:gd name="connsiteY6" fmla="*/ 0 h 381000"/>
              <a:gd name="connsiteX7" fmla="*/ 1079500 w 1079500"/>
              <a:gd name="connsiteY7" fmla="*/ 381000 h 381000"/>
              <a:gd name="connsiteX8" fmla="*/ 983025 w 1079500"/>
              <a:gd name="connsiteY8" fmla="*/ 381000 h 381000"/>
              <a:gd name="connsiteX9" fmla="*/ 982054 w 1079500"/>
              <a:gd name="connsiteY9" fmla="*/ 380260 h 381000"/>
              <a:gd name="connsiteX10" fmla="*/ 539750 w 1079500"/>
              <a:gd name="connsiteY10" fmla="*/ 282972 h 381000"/>
              <a:gd name="connsiteX11" fmla="*/ 97446 w 1079500"/>
              <a:gd name="connsiteY11" fmla="*/ 380260 h 381000"/>
              <a:gd name="connsiteX12" fmla="*/ 96476 w 1079500"/>
              <a:gd name="connsiteY12" fmla="*/ 381000 h 381000"/>
              <a:gd name="connsiteX13" fmla="*/ 0 w 1079500"/>
              <a:gd name="connsiteY13" fmla="*/ 38100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79500" h="381000">
                <a:moveTo>
                  <a:pt x="0" y="0"/>
                </a:moveTo>
                <a:lnTo>
                  <a:pt x="96474" y="0"/>
                </a:lnTo>
                <a:lnTo>
                  <a:pt x="97446" y="741"/>
                </a:lnTo>
                <a:cubicBezTo>
                  <a:pt x="193302" y="59438"/>
                  <a:pt x="355632" y="98029"/>
                  <a:pt x="539750" y="98029"/>
                </a:cubicBezTo>
                <a:cubicBezTo>
                  <a:pt x="723868" y="98029"/>
                  <a:pt x="886198" y="59438"/>
                  <a:pt x="982054" y="741"/>
                </a:cubicBezTo>
                <a:lnTo>
                  <a:pt x="983026" y="0"/>
                </a:lnTo>
                <a:lnTo>
                  <a:pt x="1079500" y="0"/>
                </a:lnTo>
                <a:lnTo>
                  <a:pt x="1079500" y="381000"/>
                </a:lnTo>
                <a:lnTo>
                  <a:pt x="983025" y="381000"/>
                </a:lnTo>
                <a:lnTo>
                  <a:pt x="982054" y="380260"/>
                </a:lnTo>
                <a:cubicBezTo>
                  <a:pt x="886198" y="321564"/>
                  <a:pt x="723868" y="282972"/>
                  <a:pt x="539750" y="282972"/>
                </a:cubicBezTo>
                <a:cubicBezTo>
                  <a:pt x="355632" y="282972"/>
                  <a:pt x="193302" y="321564"/>
                  <a:pt x="97446" y="380260"/>
                </a:cubicBezTo>
                <a:lnTo>
                  <a:pt x="96476" y="381000"/>
                </a:lnTo>
                <a:lnTo>
                  <a:pt x="0" y="381000"/>
                </a:lnTo>
                <a:close/>
              </a:path>
            </a:pathLst>
          </a:custGeom>
          <a:solidFill>
            <a:srgbClr val="E476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a:solidFill>
                <a:srgbClr val="FFFFFF"/>
              </a:solidFill>
              <a:ea typeface="微软雅黑" panose="020B0503020204020204" pitchFamily="34" charset="-122"/>
            </a:endParaRPr>
          </a:p>
        </p:txBody>
      </p:sp>
      <p:sp>
        <p:nvSpPr>
          <p:cNvPr id="17" name="MH_Other_2"/>
          <p:cNvSpPr/>
          <p:nvPr>
            <p:custDataLst>
              <p:tags r:id="rId2"/>
            </p:custDataLst>
          </p:nvPr>
        </p:nvSpPr>
        <p:spPr>
          <a:xfrm>
            <a:off x="1123869" y="3851934"/>
            <a:ext cx="1416785" cy="1416785"/>
          </a:xfrm>
          <a:prstGeom prst="ellipse">
            <a:avLst/>
          </a:prstGeom>
          <a:solidFill>
            <a:srgbClr val="EB9B9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2812" dirty="0">
              <a:solidFill>
                <a:srgbClr val="FFFFFF"/>
              </a:solidFill>
              <a:ea typeface="微软雅黑" panose="020B0503020204020204" pitchFamily="34" charset="-122"/>
            </a:endParaRPr>
          </a:p>
        </p:txBody>
      </p:sp>
      <p:sp>
        <p:nvSpPr>
          <p:cNvPr id="18" name="MH_Other_3"/>
          <p:cNvSpPr/>
          <p:nvPr>
            <p:custDataLst>
              <p:tags r:id="rId3"/>
            </p:custDataLst>
          </p:nvPr>
        </p:nvSpPr>
        <p:spPr>
          <a:xfrm>
            <a:off x="4513422" y="4137242"/>
            <a:ext cx="1475310" cy="843732"/>
          </a:xfrm>
          <a:custGeom>
            <a:avLst/>
            <a:gdLst>
              <a:gd name="connsiteX0" fmla="*/ 0 w 1079500"/>
              <a:gd name="connsiteY0" fmla="*/ 0 h 381000"/>
              <a:gd name="connsiteX1" fmla="*/ 96474 w 1079500"/>
              <a:gd name="connsiteY1" fmla="*/ 0 h 381000"/>
              <a:gd name="connsiteX2" fmla="*/ 97446 w 1079500"/>
              <a:gd name="connsiteY2" fmla="*/ 741 h 381000"/>
              <a:gd name="connsiteX3" fmla="*/ 539750 w 1079500"/>
              <a:gd name="connsiteY3" fmla="*/ 98029 h 381000"/>
              <a:gd name="connsiteX4" fmla="*/ 982054 w 1079500"/>
              <a:gd name="connsiteY4" fmla="*/ 741 h 381000"/>
              <a:gd name="connsiteX5" fmla="*/ 983026 w 1079500"/>
              <a:gd name="connsiteY5" fmla="*/ 0 h 381000"/>
              <a:gd name="connsiteX6" fmla="*/ 1079500 w 1079500"/>
              <a:gd name="connsiteY6" fmla="*/ 0 h 381000"/>
              <a:gd name="connsiteX7" fmla="*/ 1079500 w 1079500"/>
              <a:gd name="connsiteY7" fmla="*/ 381000 h 381000"/>
              <a:gd name="connsiteX8" fmla="*/ 983025 w 1079500"/>
              <a:gd name="connsiteY8" fmla="*/ 381000 h 381000"/>
              <a:gd name="connsiteX9" fmla="*/ 982054 w 1079500"/>
              <a:gd name="connsiteY9" fmla="*/ 380260 h 381000"/>
              <a:gd name="connsiteX10" fmla="*/ 539750 w 1079500"/>
              <a:gd name="connsiteY10" fmla="*/ 282972 h 381000"/>
              <a:gd name="connsiteX11" fmla="*/ 97446 w 1079500"/>
              <a:gd name="connsiteY11" fmla="*/ 380260 h 381000"/>
              <a:gd name="connsiteX12" fmla="*/ 96476 w 1079500"/>
              <a:gd name="connsiteY12" fmla="*/ 381000 h 381000"/>
              <a:gd name="connsiteX13" fmla="*/ 0 w 1079500"/>
              <a:gd name="connsiteY13" fmla="*/ 38100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79500" h="381000">
                <a:moveTo>
                  <a:pt x="0" y="0"/>
                </a:moveTo>
                <a:lnTo>
                  <a:pt x="96474" y="0"/>
                </a:lnTo>
                <a:lnTo>
                  <a:pt x="97446" y="741"/>
                </a:lnTo>
                <a:cubicBezTo>
                  <a:pt x="193302" y="59438"/>
                  <a:pt x="355632" y="98029"/>
                  <a:pt x="539750" y="98029"/>
                </a:cubicBezTo>
                <a:cubicBezTo>
                  <a:pt x="723868" y="98029"/>
                  <a:pt x="886198" y="59438"/>
                  <a:pt x="982054" y="741"/>
                </a:cubicBezTo>
                <a:lnTo>
                  <a:pt x="983026" y="0"/>
                </a:lnTo>
                <a:lnTo>
                  <a:pt x="1079500" y="0"/>
                </a:lnTo>
                <a:lnTo>
                  <a:pt x="1079500" y="381000"/>
                </a:lnTo>
                <a:lnTo>
                  <a:pt x="983025" y="381000"/>
                </a:lnTo>
                <a:lnTo>
                  <a:pt x="982054" y="380260"/>
                </a:lnTo>
                <a:cubicBezTo>
                  <a:pt x="886198" y="321564"/>
                  <a:pt x="723868" y="282972"/>
                  <a:pt x="539750" y="282972"/>
                </a:cubicBezTo>
                <a:cubicBezTo>
                  <a:pt x="355632" y="282972"/>
                  <a:pt x="193302" y="321564"/>
                  <a:pt x="97446" y="380260"/>
                </a:cubicBezTo>
                <a:lnTo>
                  <a:pt x="96476" y="381000"/>
                </a:lnTo>
                <a:lnTo>
                  <a:pt x="0" y="381000"/>
                </a:lnTo>
                <a:close/>
              </a:path>
            </a:pathLst>
          </a:custGeom>
          <a:solidFill>
            <a:srgbClr val="E476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a:solidFill>
                <a:srgbClr val="FFFFFF"/>
              </a:solidFill>
              <a:ea typeface="微软雅黑" panose="020B0503020204020204" pitchFamily="34" charset="-122"/>
            </a:endParaRPr>
          </a:p>
        </p:txBody>
      </p:sp>
      <p:sp>
        <p:nvSpPr>
          <p:cNvPr id="19" name="MH_Other_4"/>
          <p:cNvSpPr/>
          <p:nvPr>
            <p:custDataLst>
              <p:tags r:id="rId4"/>
            </p:custDataLst>
          </p:nvPr>
        </p:nvSpPr>
        <p:spPr>
          <a:xfrm>
            <a:off x="3372192" y="3851934"/>
            <a:ext cx="1416785" cy="1416785"/>
          </a:xfrm>
          <a:prstGeom prst="ellipse">
            <a:avLst/>
          </a:prstGeom>
          <a:solidFill>
            <a:srgbClr val="E476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2812" dirty="0">
              <a:solidFill>
                <a:srgbClr val="FFFFFF"/>
              </a:solidFill>
              <a:ea typeface="微软雅黑" panose="020B0503020204020204" pitchFamily="34" charset="-122"/>
            </a:endParaRPr>
          </a:p>
        </p:txBody>
      </p:sp>
      <p:sp>
        <p:nvSpPr>
          <p:cNvPr id="20" name="MH_Other_5"/>
          <p:cNvSpPr/>
          <p:nvPr>
            <p:custDataLst>
              <p:tags r:id="rId5"/>
            </p:custDataLst>
          </p:nvPr>
        </p:nvSpPr>
        <p:spPr>
          <a:xfrm>
            <a:off x="6764183" y="4137242"/>
            <a:ext cx="1475312" cy="843732"/>
          </a:xfrm>
          <a:custGeom>
            <a:avLst/>
            <a:gdLst>
              <a:gd name="connsiteX0" fmla="*/ 0 w 1079500"/>
              <a:gd name="connsiteY0" fmla="*/ 0 h 381000"/>
              <a:gd name="connsiteX1" fmla="*/ 96474 w 1079500"/>
              <a:gd name="connsiteY1" fmla="*/ 0 h 381000"/>
              <a:gd name="connsiteX2" fmla="*/ 97446 w 1079500"/>
              <a:gd name="connsiteY2" fmla="*/ 741 h 381000"/>
              <a:gd name="connsiteX3" fmla="*/ 539750 w 1079500"/>
              <a:gd name="connsiteY3" fmla="*/ 98029 h 381000"/>
              <a:gd name="connsiteX4" fmla="*/ 982054 w 1079500"/>
              <a:gd name="connsiteY4" fmla="*/ 741 h 381000"/>
              <a:gd name="connsiteX5" fmla="*/ 983026 w 1079500"/>
              <a:gd name="connsiteY5" fmla="*/ 0 h 381000"/>
              <a:gd name="connsiteX6" fmla="*/ 1079500 w 1079500"/>
              <a:gd name="connsiteY6" fmla="*/ 0 h 381000"/>
              <a:gd name="connsiteX7" fmla="*/ 1079500 w 1079500"/>
              <a:gd name="connsiteY7" fmla="*/ 381000 h 381000"/>
              <a:gd name="connsiteX8" fmla="*/ 983025 w 1079500"/>
              <a:gd name="connsiteY8" fmla="*/ 381000 h 381000"/>
              <a:gd name="connsiteX9" fmla="*/ 982054 w 1079500"/>
              <a:gd name="connsiteY9" fmla="*/ 380260 h 381000"/>
              <a:gd name="connsiteX10" fmla="*/ 539750 w 1079500"/>
              <a:gd name="connsiteY10" fmla="*/ 282972 h 381000"/>
              <a:gd name="connsiteX11" fmla="*/ 97446 w 1079500"/>
              <a:gd name="connsiteY11" fmla="*/ 380260 h 381000"/>
              <a:gd name="connsiteX12" fmla="*/ 96476 w 1079500"/>
              <a:gd name="connsiteY12" fmla="*/ 381000 h 381000"/>
              <a:gd name="connsiteX13" fmla="*/ 0 w 1079500"/>
              <a:gd name="connsiteY13" fmla="*/ 38100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79500" h="381000">
                <a:moveTo>
                  <a:pt x="0" y="0"/>
                </a:moveTo>
                <a:lnTo>
                  <a:pt x="96474" y="0"/>
                </a:lnTo>
                <a:lnTo>
                  <a:pt x="97446" y="741"/>
                </a:lnTo>
                <a:cubicBezTo>
                  <a:pt x="193302" y="59438"/>
                  <a:pt x="355632" y="98029"/>
                  <a:pt x="539750" y="98029"/>
                </a:cubicBezTo>
                <a:cubicBezTo>
                  <a:pt x="723868" y="98029"/>
                  <a:pt x="886198" y="59438"/>
                  <a:pt x="982054" y="741"/>
                </a:cubicBezTo>
                <a:lnTo>
                  <a:pt x="983026" y="0"/>
                </a:lnTo>
                <a:lnTo>
                  <a:pt x="1079500" y="0"/>
                </a:lnTo>
                <a:lnTo>
                  <a:pt x="1079500" y="381000"/>
                </a:lnTo>
                <a:lnTo>
                  <a:pt x="983025" y="381000"/>
                </a:lnTo>
                <a:lnTo>
                  <a:pt x="982054" y="380260"/>
                </a:lnTo>
                <a:cubicBezTo>
                  <a:pt x="886198" y="321564"/>
                  <a:pt x="723868" y="282972"/>
                  <a:pt x="539750" y="282972"/>
                </a:cubicBezTo>
                <a:cubicBezTo>
                  <a:pt x="355632" y="282972"/>
                  <a:pt x="193302" y="321564"/>
                  <a:pt x="97446" y="380260"/>
                </a:cubicBezTo>
                <a:lnTo>
                  <a:pt x="96476" y="381000"/>
                </a:lnTo>
                <a:lnTo>
                  <a:pt x="0" y="381000"/>
                </a:lnTo>
                <a:close/>
              </a:path>
            </a:pathLst>
          </a:custGeom>
          <a:solidFill>
            <a:srgbClr val="E476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a:solidFill>
                <a:srgbClr val="FFFFFF"/>
              </a:solidFill>
              <a:ea typeface="微软雅黑" panose="020B0503020204020204" pitchFamily="34" charset="-122"/>
            </a:endParaRPr>
          </a:p>
        </p:txBody>
      </p:sp>
      <p:sp>
        <p:nvSpPr>
          <p:cNvPr id="21" name="MH_Other_6"/>
          <p:cNvSpPr/>
          <p:nvPr>
            <p:custDataLst>
              <p:tags r:id="rId6"/>
            </p:custDataLst>
          </p:nvPr>
        </p:nvSpPr>
        <p:spPr>
          <a:xfrm>
            <a:off x="5622952" y="3851934"/>
            <a:ext cx="1416785" cy="1416785"/>
          </a:xfrm>
          <a:prstGeom prst="ellipse">
            <a:avLst/>
          </a:prstGeom>
          <a:solidFill>
            <a:srgbClr val="EB9B9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2812" dirty="0">
              <a:solidFill>
                <a:srgbClr val="FFFFFF"/>
              </a:solidFill>
              <a:ea typeface="微软雅黑" panose="020B0503020204020204" pitchFamily="34" charset="-122"/>
            </a:endParaRPr>
          </a:p>
        </p:txBody>
      </p:sp>
      <p:sp>
        <p:nvSpPr>
          <p:cNvPr id="22" name="MH_Other_7"/>
          <p:cNvSpPr/>
          <p:nvPr>
            <p:custDataLst>
              <p:tags r:id="rId7"/>
            </p:custDataLst>
          </p:nvPr>
        </p:nvSpPr>
        <p:spPr>
          <a:xfrm>
            <a:off x="9012507" y="4137242"/>
            <a:ext cx="1475312" cy="843732"/>
          </a:xfrm>
          <a:custGeom>
            <a:avLst/>
            <a:gdLst>
              <a:gd name="connsiteX0" fmla="*/ 0 w 1079500"/>
              <a:gd name="connsiteY0" fmla="*/ 0 h 381000"/>
              <a:gd name="connsiteX1" fmla="*/ 96474 w 1079500"/>
              <a:gd name="connsiteY1" fmla="*/ 0 h 381000"/>
              <a:gd name="connsiteX2" fmla="*/ 97446 w 1079500"/>
              <a:gd name="connsiteY2" fmla="*/ 741 h 381000"/>
              <a:gd name="connsiteX3" fmla="*/ 539750 w 1079500"/>
              <a:gd name="connsiteY3" fmla="*/ 98029 h 381000"/>
              <a:gd name="connsiteX4" fmla="*/ 982054 w 1079500"/>
              <a:gd name="connsiteY4" fmla="*/ 741 h 381000"/>
              <a:gd name="connsiteX5" fmla="*/ 983026 w 1079500"/>
              <a:gd name="connsiteY5" fmla="*/ 0 h 381000"/>
              <a:gd name="connsiteX6" fmla="*/ 1079500 w 1079500"/>
              <a:gd name="connsiteY6" fmla="*/ 0 h 381000"/>
              <a:gd name="connsiteX7" fmla="*/ 1079500 w 1079500"/>
              <a:gd name="connsiteY7" fmla="*/ 381000 h 381000"/>
              <a:gd name="connsiteX8" fmla="*/ 983025 w 1079500"/>
              <a:gd name="connsiteY8" fmla="*/ 381000 h 381000"/>
              <a:gd name="connsiteX9" fmla="*/ 982054 w 1079500"/>
              <a:gd name="connsiteY9" fmla="*/ 380260 h 381000"/>
              <a:gd name="connsiteX10" fmla="*/ 539750 w 1079500"/>
              <a:gd name="connsiteY10" fmla="*/ 282972 h 381000"/>
              <a:gd name="connsiteX11" fmla="*/ 97446 w 1079500"/>
              <a:gd name="connsiteY11" fmla="*/ 380260 h 381000"/>
              <a:gd name="connsiteX12" fmla="*/ 96476 w 1079500"/>
              <a:gd name="connsiteY12" fmla="*/ 381000 h 381000"/>
              <a:gd name="connsiteX13" fmla="*/ 0 w 1079500"/>
              <a:gd name="connsiteY13" fmla="*/ 38100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79500" h="381000">
                <a:moveTo>
                  <a:pt x="0" y="0"/>
                </a:moveTo>
                <a:lnTo>
                  <a:pt x="96474" y="0"/>
                </a:lnTo>
                <a:lnTo>
                  <a:pt x="97446" y="741"/>
                </a:lnTo>
                <a:cubicBezTo>
                  <a:pt x="193302" y="59438"/>
                  <a:pt x="355632" y="98029"/>
                  <a:pt x="539750" y="98029"/>
                </a:cubicBezTo>
                <a:cubicBezTo>
                  <a:pt x="723868" y="98029"/>
                  <a:pt x="886198" y="59438"/>
                  <a:pt x="982054" y="741"/>
                </a:cubicBezTo>
                <a:lnTo>
                  <a:pt x="983026" y="0"/>
                </a:lnTo>
                <a:lnTo>
                  <a:pt x="1079500" y="0"/>
                </a:lnTo>
                <a:lnTo>
                  <a:pt x="1079500" y="381000"/>
                </a:lnTo>
                <a:lnTo>
                  <a:pt x="983025" y="381000"/>
                </a:lnTo>
                <a:lnTo>
                  <a:pt x="982054" y="380260"/>
                </a:lnTo>
                <a:cubicBezTo>
                  <a:pt x="886198" y="321564"/>
                  <a:pt x="723868" y="282972"/>
                  <a:pt x="539750" y="282972"/>
                </a:cubicBezTo>
                <a:cubicBezTo>
                  <a:pt x="355632" y="282972"/>
                  <a:pt x="193302" y="321564"/>
                  <a:pt x="97446" y="380260"/>
                </a:cubicBezTo>
                <a:lnTo>
                  <a:pt x="96476" y="381000"/>
                </a:lnTo>
                <a:lnTo>
                  <a:pt x="0" y="381000"/>
                </a:lnTo>
                <a:close/>
              </a:path>
            </a:pathLst>
          </a:custGeom>
          <a:solidFill>
            <a:srgbClr val="E476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a:solidFill>
                <a:srgbClr val="FFFFFF"/>
              </a:solidFill>
              <a:ea typeface="微软雅黑" panose="020B0503020204020204" pitchFamily="34" charset="-122"/>
            </a:endParaRPr>
          </a:p>
        </p:txBody>
      </p:sp>
      <p:sp>
        <p:nvSpPr>
          <p:cNvPr id="23" name="MH_Other_8"/>
          <p:cNvSpPr/>
          <p:nvPr>
            <p:custDataLst>
              <p:tags r:id="rId8"/>
            </p:custDataLst>
          </p:nvPr>
        </p:nvSpPr>
        <p:spPr>
          <a:xfrm>
            <a:off x="7871276" y="3851934"/>
            <a:ext cx="1416785" cy="1416785"/>
          </a:xfrm>
          <a:prstGeom prst="ellipse">
            <a:avLst/>
          </a:prstGeom>
          <a:solidFill>
            <a:srgbClr val="E476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2812" dirty="0">
              <a:solidFill>
                <a:srgbClr val="FFFFFF"/>
              </a:solidFill>
              <a:ea typeface="微软雅黑" panose="020B0503020204020204" pitchFamily="34" charset="-122"/>
            </a:endParaRPr>
          </a:p>
        </p:txBody>
      </p:sp>
      <p:sp>
        <p:nvSpPr>
          <p:cNvPr id="24" name="MH_Other_9"/>
          <p:cNvSpPr/>
          <p:nvPr>
            <p:custDataLst>
              <p:tags r:id="rId9"/>
            </p:custDataLst>
          </p:nvPr>
        </p:nvSpPr>
        <p:spPr>
          <a:xfrm>
            <a:off x="10122039" y="3851934"/>
            <a:ext cx="1416785" cy="1416785"/>
          </a:xfrm>
          <a:prstGeom prst="ellipse">
            <a:avLst/>
          </a:prstGeom>
          <a:solidFill>
            <a:srgbClr val="EB9B9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2812" dirty="0">
              <a:solidFill>
                <a:srgbClr val="FFFFFF"/>
              </a:solidFill>
              <a:ea typeface="微软雅黑" panose="020B0503020204020204" pitchFamily="34" charset="-122"/>
            </a:endParaRPr>
          </a:p>
        </p:txBody>
      </p:sp>
      <p:sp>
        <p:nvSpPr>
          <p:cNvPr id="25" name="矩形 24"/>
          <p:cNvSpPr/>
          <p:nvPr/>
        </p:nvSpPr>
        <p:spPr>
          <a:xfrm>
            <a:off x="1270217" y="4155680"/>
            <a:ext cx="1159292" cy="830997"/>
          </a:xfrm>
          <a:prstGeom prst="rect">
            <a:avLst/>
          </a:prstGeom>
        </p:spPr>
        <p:txBody>
          <a:bodyPr wrap="none">
            <a:spAutoFit/>
          </a:bodyPr>
          <a:lstStyle/>
          <a:p>
            <a:pPr algn="ctr">
              <a:defRPr/>
            </a:pPr>
            <a:r>
              <a:rPr lang="en-US" altLang="zh-CN" sz="2400" b="1" dirty="0">
                <a:solidFill>
                  <a:schemeClr val="bg1"/>
                </a:solidFill>
                <a:latin typeface="+mj-lt"/>
                <a:ea typeface="Segoe UI Emoji" panose="020B0502040204020203" pitchFamily="34" charset="0"/>
              </a:rPr>
              <a:t>YOUR </a:t>
            </a:r>
          </a:p>
          <a:p>
            <a:pPr algn="ctr">
              <a:defRPr/>
            </a:pPr>
            <a:r>
              <a:rPr lang="en-US" altLang="zh-CN" sz="2400" b="1" dirty="0">
                <a:solidFill>
                  <a:schemeClr val="bg1"/>
                </a:solidFill>
                <a:latin typeface="+mj-lt"/>
                <a:ea typeface="Segoe UI Emoji" panose="020B0502040204020203" pitchFamily="34" charset="0"/>
              </a:rPr>
              <a:t>TITLE</a:t>
            </a:r>
            <a:endParaRPr lang="zh-CN" altLang="en-US" sz="2400" b="1" dirty="0">
              <a:solidFill>
                <a:schemeClr val="bg1"/>
              </a:solidFill>
              <a:latin typeface="+mj-lt"/>
            </a:endParaRPr>
          </a:p>
        </p:txBody>
      </p:sp>
      <p:sp>
        <p:nvSpPr>
          <p:cNvPr id="26" name="矩形 25"/>
          <p:cNvSpPr/>
          <p:nvPr/>
        </p:nvSpPr>
        <p:spPr>
          <a:xfrm>
            <a:off x="3476100" y="4155680"/>
            <a:ext cx="1159292" cy="830997"/>
          </a:xfrm>
          <a:prstGeom prst="rect">
            <a:avLst/>
          </a:prstGeom>
        </p:spPr>
        <p:txBody>
          <a:bodyPr wrap="none">
            <a:spAutoFit/>
          </a:bodyPr>
          <a:lstStyle/>
          <a:p>
            <a:pPr algn="ctr">
              <a:defRPr/>
            </a:pPr>
            <a:r>
              <a:rPr lang="en-US" altLang="zh-CN" sz="2400" b="1" dirty="0">
                <a:solidFill>
                  <a:schemeClr val="bg1"/>
                </a:solidFill>
                <a:latin typeface="+mj-lt"/>
                <a:ea typeface="Segoe UI Emoji" panose="020B0502040204020203" pitchFamily="34" charset="0"/>
              </a:rPr>
              <a:t>YOUR </a:t>
            </a:r>
          </a:p>
          <a:p>
            <a:pPr algn="ctr">
              <a:defRPr/>
            </a:pPr>
            <a:r>
              <a:rPr lang="en-US" altLang="zh-CN" sz="2400" b="1" dirty="0">
                <a:solidFill>
                  <a:schemeClr val="bg1"/>
                </a:solidFill>
                <a:latin typeface="+mj-lt"/>
                <a:ea typeface="Segoe UI Emoji" panose="020B0502040204020203" pitchFamily="34" charset="0"/>
              </a:rPr>
              <a:t>TITLE</a:t>
            </a:r>
            <a:endParaRPr lang="zh-CN" altLang="en-US" sz="2400" b="1" dirty="0">
              <a:solidFill>
                <a:schemeClr val="bg1"/>
              </a:solidFill>
              <a:latin typeface="+mj-lt"/>
            </a:endParaRPr>
          </a:p>
        </p:txBody>
      </p:sp>
      <p:sp>
        <p:nvSpPr>
          <p:cNvPr id="27" name="矩形 26"/>
          <p:cNvSpPr/>
          <p:nvPr/>
        </p:nvSpPr>
        <p:spPr>
          <a:xfrm>
            <a:off x="5771483" y="4155680"/>
            <a:ext cx="1029521" cy="1200329"/>
          </a:xfrm>
          <a:prstGeom prst="rect">
            <a:avLst/>
          </a:prstGeom>
        </p:spPr>
        <p:txBody>
          <a:bodyPr wrap="square">
            <a:spAutoFit/>
          </a:bodyPr>
          <a:lstStyle/>
          <a:p>
            <a:pPr algn="ctr">
              <a:defRPr/>
            </a:pPr>
            <a:r>
              <a:rPr lang="en-US" altLang="zh-CN" sz="2400" b="1" dirty="0">
                <a:solidFill>
                  <a:schemeClr val="bg1"/>
                </a:solidFill>
                <a:latin typeface="+mj-lt"/>
                <a:ea typeface="Segoe UI Emoji" panose="020B0502040204020203" pitchFamily="34" charset="0"/>
              </a:rPr>
              <a:t>YOUR </a:t>
            </a:r>
          </a:p>
          <a:p>
            <a:pPr algn="ctr">
              <a:defRPr/>
            </a:pPr>
            <a:r>
              <a:rPr lang="en-US" altLang="zh-CN" sz="2400" b="1" dirty="0">
                <a:solidFill>
                  <a:schemeClr val="bg1"/>
                </a:solidFill>
                <a:latin typeface="+mj-lt"/>
                <a:ea typeface="Segoe UI Emoji" panose="020B0502040204020203" pitchFamily="34" charset="0"/>
              </a:rPr>
              <a:t>TITLE</a:t>
            </a:r>
            <a:endParaRPr lang="zh-CN" altLang="en-US" sz="2400" b="1" dirty="0">
              <a:solidFill>
                <a:schemeClr val="bg1"/>
              </a:solidFill>
              <a:latin typeface="+mj-lt"/>
            </a:endParaRPr>
          </a:p>
        </p:txBody>
      </p:sp>
      <p:sp>
        <p:nvSpPr>
          <p:cNvPr id="28" name="矩形 27"/>
          <p:cNvSpPr/>
          <p:nvPr/>
        </p:nvSpPr>
        <p:spPr>
          <a:xfrm>
            <a:off x="7957360" y="4155680"/>
            <a:ext cx="1159292" cy="830997"/>
          </a:xfrm>
          <a:prstGeom prst="rect">
            <a:avLst/>
          </a:prstGeom>
        </p:spPr>
        <p:txBody>
          <a:bodyPr wrap="none">
            <a:spAutoFit/>
          </a:bodyPr>
          <a:lstStyle/>
          <a:p>
            <a:pPr algn="ctr">
              <a:defRPr/>
            </a:pPr>
            <a:r>
              <a:rPr lang="en-US" altLang="zh-CN" sz="2400" b="1" dirty="0">
                <a:solidFill>
                  <a:schemeClr val="bg1"/>
                </a:solidFill>
                <a:latin typeface="+mj-lt"/>
                <a:ea typeface="Segoe UI Emoji" panose="020B0502040204020203" pitchFamily="34" charset="0"/>
              </a:rPr>
              <a:t>YOUR </a:t>
            </a:r>
          </a:p>
          <a:p>
            <a:pPr algn="ctr">
              <a:defRPr/>
            </a:pPr>
            <a:r>
              <a:rPr lang="en-US" altLang="zh-CN" sz="2400" b="1" dirty="0">
                <a:solidFill>
                  <a:schemeClr val="bg1"/>
                </a:solidFill>
                <a:latin typeface="+mj-lt"/>
                <a:ea typeface="Segoe UI Emoji" panose="020B0502040204020203" pitchFamily="34" charset="0"/>
              </a:rPr>
              <a:t>TITLE</a:t>
            </a:r>
            <a:endParaRPr lang="zh-CN" altLang="en-US" sz="2400" b="1" dirty="0">
              <a:solidFill>
                <a:schemeClr val="bg1"/>
              </a:solidFill>
              <a:latin typeface="+mj-lt"/>
            </a:endParaRPr>
          </a:p>
        </p:txBody>
      </p:sp>
      <p:sp>
        <p:nvSpPr>
          <p:cNvPr id="29" name="矩形 28"/>
          <p:cNvSpPr/>
          <p:nvPr/>
        </p:nvSpPr>
        <p:spPr>
          <a:xfrm>
            <a:off x="10212584" y="4155680"/>
            <a:ext cx="1159292" cy="830997"/>
          </a:xfrm>
          <a:prstGeom prst="rect">
            <a:avLst/>
          </a:prstGeom>
        </p:spPr>
        <p:txBody>
          <a:bodyPr wrap="none">
            <a:spAutoFit/>
          </a:bodyPr>
          <a:lstStyle/>
          <a:p>
            <a:pPr algn="ctr">
              <a:defRPr/>
            </a:pPr>
            <a:r>
              <a:rPr lang="en-US" altLang="zh-CN" sz="2400" b="1" dirty="0">
                <a:solidFill>
                  <a:schemeClr val="bg1"/>
                </a:solidFill>
                <a:latin typeface="+mj-lt"/>
                <a:ea typeface="Segoe UI Emoji" panose="020B0502040204020203" pitchFamily="34" charset="0"/>
              </a:rPr>
              <a:t>YOUR </a:t>
            </a:r>
          </a:p>
          <a:p>
            <a:pPr algn="ctr">
              <a:defRPr/>
            </a:pPr>
            <a:r>
              <a:rPr lang="en-US" altLang="zh-CN" sz="2400" b="1" dirty="0">
                <a:solidFill>
                  <a:schemeClr val="bg1"/>
                </a:solidFill>
                <a:latin typeface="+mj-lt"/>
                <a:ea typeface="Segoe UI Emoji" panose="020B0502040204020203" pitchFamily="34" charset="0"/>
              </a:rPr>
              <a:t>TITLE</a:t>
            </a:r>
            <a:endParaRPr lang="zh-CN" altLang="en-US" sz="2400" b="1" dirty="0">
              <a:solidFill>
                <a:schemeClr val="bg1"/>
              </a:solidFill>
              <a:latin typeface="+mj-lt"/>
            </a:endParaRPr>
          </a:p>
        </p:txBody>
      </p:sp>
      <p:sp>
        <p:nvSpPr>
          <p:cNvPr id="30" name="Freeform 35"/>
          <p:cNvSpPr>
            <a:spLocks noChangeArrowheads="1"/>
          </p:cNvSpPr>
          <p:nvPr/>
        </p:nvSpPr>
        <p:spPr bwMode="auto">
          <a:xfrm>
            <a:off x="7294427" y="3512206"/>
            <a:ext cx="511126" cy="598052"/>
          </a:xfrm>
          <a:custGeom>
            <a:avLst/>
            <a:gdLst>
              <a:gd name="T0" fmla="*/ 383917 w 355"/>
              <a:gd name="T1" fmla="*/ 169432 h 417"/>
              <a:gd name="T2" fmla="*/ 383917 w 355"/>
              <a:gd name="T3" fmla="*/ 169432 h 417"/>
              <a:gd name="T4" fmla="*/ 329759 w 355"/>
              <a:gd name="T5" fmla="*/ 169432 h 417"/>
              <a:gd name="T6" fmla="*/ 329759 w 355"/>
              <a:gd name="T7" fmla="*/ 127375 h 417"/>
              <a:gd name="T8" fmla="*/ 211816 w 355"/>
              <a:gd name="T9" fmla="*/ 0 h 417"/>
              <a:gd name="T10" fmla="*/ 95077 w 355"/>
              <a:gd name="T11" fmla="*/ 127375 h 417"/>
              <a:gd name="T12" fmla="*/ 95077 w 355"/>
              <a:gd name="T13" fmla="*/ 169432 h 417"/>
              <a:gd name="T14" fmla="*/ 30088 w 355"/>
              <a:gd name="T15" fmla="*/ 169432 h 417"/>
              <a:gd name="T16" fmla="*/ 0 w 355"/>
              <a:gd name="T17" fmla="*/ 212692 h 417"/>
              <a:gd name="T18" fmla="*/ 0 w 355"/>
              <a:gd name="T19" fmla="*/ 447013 h 417"/>
              <a:gd name="T20" fmla="*/ 30088 w 355"/>
              <a:gd name="T21" fmla="*/ 478256 h 417"/>
              <a:gd name="T22" fmla="*/ 63786 w 355"/>
              <a:gd name="T23" fmla="*/ 489071 h 417"/>
              <a:gd name="T24" fmla="*/ 127571 w 355"/>
              <a:gd name="T25" fmla="*/ 499885 h 417"/>
              <a:gd name="T26" fmla="*/ 297265 w 355"/>
              <a:gd name="T27" fmla="*/ 499885 h 417"/>
              <a:gd name="T28" fmla="*/ 361050 w 355"/>
              <a:gd name="T29" fmla="*/ 489071 h 417"/>
              <a:gd name="T30" fmla="*/ 393545 w 355"/>
              <a:gd name="T31" fmla="*/ 478256 h 417"/>
              <a:gd name="T32" fmla="*/ 426039 w 355"/>
              <a:gd name="T33" fmla="*/ 447013 h 417"/>
              <a:gd name="T34" fmla="*/ 426039 w 355"/>
              <a:gd name="T35" fmla="*/ 212692 h 417"/>
              <a:gd name="T36" fmla="*/ 383917 w 355"/>
              <a:gd name="T37" fmla="*/ 169432 h 417"/>
              <a:gd name="T38" fmla="*/ 148031 w 355"/>
              <a:gd name="T39" fmla="*/ 116560 h 417"/>
              <a:gd name="T40" fmla="*/ 148031 w 355"/>
              <a:gd name="T41" fmla="*/ 116560 h 417"/>
              <a:gd name="T42" fmla="*/ 211816 w 355"/>
              <a:gd name="T43" fmla="*/ 52872 h 417"/>
              <a:gd name="T44" fmla="*/ 275602 w 355"/>
              <a:gd name="T45" fmla="*/ 116560 h 417"/>
              <a:gd name="T46" fmla="*/ 275602 w 355"/>
              <a:gd name="T47" fmla="*/ 169432 h 417"/>
              <a:gd name="T48" fmla="*/ 148031 w 355"/>
              <a:gd name="T49" fmla="*/ 169432 h 417"/>
              <a:gd name="T50" fmla="*/ 148031 w 355"/>
              <a:gd name="T51" fmla="*/ 116560 h 41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55" h="417">
                <a:moveTo>
                  <a:pt x="319" y="141"/>
                </a:moveTo>
                <a:lnTo>
                  <a:pt x="319" y="141"/>
                </a:lnTo>
                <a:cubicBezTo>
                  <a:pt x="274" y="141"/>
                  <a:pt x="274" y="141"/>
                  <a:pt x="274" y="141"/>
                </a:cubicBezTo>
                <a:cubicBezTo>
                  <a:pt x="274" y="106"/>
                  <a:pt x="274" y="106"/>
                  <a:pt x="274" y="106"/>
                </a:cubicBezTo>
                <a:cubicBezTo>
                  <a:pt x="274" y="35"/>
                  <a:pt x="238" y="0"/>
                  <a:pt x="176" y="0"/>
                </a:cubicBezTo>
                <a:cubicBezTo>
                  <a:pt x="106" y="0"/>
                  <a:pt x="79" y="35"/>
                  <a:pt x="79" y="106"/>
                </a:cubicBezTo>
                <a:cubicBezTo>
                  <a:pt x="79" y="141"/>
                  <a:pt x="79" y="141"/>
                  <a:pt x="79" y="141"/>
                </a:cubicBezTo>
                <a:cubicBezTo>
                  <a:pt x="25" y="141"/>
                  <a:pt x="25" y="141"/>
                  <a:pt x="25" y="141"/>
                </a:cubicBezTo>
                <a:cubicBezTo>
                  <a:pt x="17" y="141"/>
                  <a:pt x="0" y="159"/>
                  <a:pt x="0" y="177"/>
                </a:cubicBezTo>
                <a:cubicBezTo>
                  <a:pt x="0" y="372"/>
                  <a:pt x="0" y="372"/>
                  <a:pt x="0" y="372"/>
                </a:cubicBezTo>
                <a:cubicBezTo>
                  <a:pt x="0" y="381"/>
                  <a:pt x="17" y="398"/>
                  <a:pt x="25" y="398"/>
                </a:cubicBezTo>
                <a:cubicBezTo>
                  <a:pt x="53" y="407"/>
                  <a:pt x="53" y="407"/>
                  <a:pt x="53" y="407"/>
                </a:cubicBezTo>
                <a:cubicBezTo>
                  <a:pt x="70" y="416"/>
                  <a:pt x="88" y="416"/>
                  <a:pt x="106" y="416"/>
                </a:cubicBezTo>
                <a:cubicBezTo>
                  <a:pt x="247" y="416"/>
                  <a:pt x="247" y="416"/>
                  <a:pt x="247" y="416"/>
                </a:cubicBezTo>
                <a:cubicBezTo>
                  <a:pt x="265" y="416"/>
                  <a:pt x="283" y="416"/>
                  <a:pt x="300" y="407"/>
                </a:cubicBezTo>
                <a:cubicBezTo>
                  <a:pt x="327" y="398"/>
                  <a:pt x="327" y="398"/>
                  <a:pt x="327" y="398"/>
                </a:cubicBezTo>
                <a:cubicBezTo>
                  <a:pt x="336" y="398"/>
                  <a:pt x="354" y="381"/>
                  <a:pt x="354" y="372"/>
                </a:cubicBezTo>
                <a:cubicBezTo>
                  <a:pt x="354" y="177"/>
                  <a:pt x="354" y="177"/>
                  <a:pt x="354" y="177"/>
                </a:cubicBezTo>
                <a:cubicBezTo>
                  <a:pt x="354" y="159"/>
                  <a:pt x="336" y="141"/>
                  <a:pt x="319" y="141"/>
                </a:cubicBezTo>
                <a:close/>
                <a:moveTo>
                  <a:pt x="123" y="97"/>
                </a:moveTo>
                <a:lnTo>
                  <a:pt x="123" y="97"/>
                </a:lnTo>
                <a:cubicBezTo>
                  <a:pt x="123" y="62"/>
                  <a:pt x="150" y="44"/>
                  <a:pt x="176" y="44"/>
                </a:cubicBezTo>
                <a:cubicBezTo>
                  <a:pt x="203" y="44"/>
                  <a:pt x="229" y="62"/>
                  <a:pt x="229" y="97"/>
                </a:cubicBezTo>
                <a:cubicBezTo>
                  <a:pt x="229" y="141"/>
                  <a:pt x="229" y="141"/>
                  <a:pt x="229" y="141"/>
                </a:cubicBezTo>
                <a:cubicBezTo>
                  <a:pt x="123" y="141"/>
                  <a:pt x="123" y="141"/>
                  <a:pt x="123" y="141"/>
                </a:cubicBezTo>
                <a:lnTo>
                  <a:pt x="123" y="97"/>
                </a:lnTo>
                <a:close/>
              </a:path>
            </a:pathLst>
          </a:custGeom>
          <a:solidFill>
            <a:srgbClr val="EB9B9D"/>
          </a:solidFill>
          <a:ln>
            <a:noFill/>
          </a:ln>
          <a:effectLst/>
          <a:extLst/>
        </p:spPr>
        <p:txBody>
          <a:bodyPr wrap="none" lIns="48214" tIns="24107" rIns="48214" bIns="24107" anchor="ctr"/>
          <a:lstStyle/>
          <a:p>
            <a:pPr>
              <a:defRPr/>
            </a:pPr>
            <a:endParaRPr lang="zh-CN" altLang="en-US"/>
          </a:p>
        </p:txBody>
      </p:sp>
      <p:sp>
        <p:nvSpPr>
          <p:cNvPr id="31" name="Freeform 65"/>
          <p:cNvSpPr>
            <a:spLocks noChangeArrowheads="1"/>
          </p:cNvSpPr>
          <p:nvPr/>
        </p:nvSpPr>
        <p:spPr bwMode="auto">
          <a:xfrm>
            <a:off x="2704597" y="3559523"/>
            <a:ext cx="596313" cy="596157"/>
          </a:xfrm>
          <a:custGeom>
            <a:avLst/>
            <a:gdLst>
              <a:gd name="T0" fmla="*/ 457825 w 417"/>
              <a:gd name="T1" fmla="*/ 243933 h 417"/>
              <a:gd name="T2" fmla="*/ 457825 w 417"/>
              <a:gd name="T3" fmla="*/ 243933 h 417"/>
              <a:gd name="T4" fmla="*/ 499882 w 417"/>
              <a:gd name="T5" fmla="*/ 169431 h 417"/>
              <a:gd name="T6" fmla="*/ 490269 w 417"/>
              <a:gd name="T7" fmla="*/ 127374 h 417"/>
              <a:gd name="T8" fmla="*/ 404953 w 417"/>
              <a:gd name="T9" fmla="*/ 94930 h 417"/>
              <a:gd name="T10" fmla="*/ 383323 w 417"/>
              <a:gd name="T11" fmla="*/ 20428 h 417"/>
              <a:gd name="T12" fmla="*/ 330451 w 417"/>
              <a:gd name="T13" fmla="*/ 0 h 417"/>
              <a:gd name="T14" fmla="*/ 255949 w 417"/>
              <a:gd name="T15" fmla="*/ 42057 h 417"/>
              <a:gd name="T16" fmla="*/ 181448 w 417"/>
              <a:gd name="T17" fmla="*/ 0 h 417"/>
              <a:gd name="T18" fmla="*/ 128576 w 417"/>
              <a:gd name="T19" fmla="*/ 20428 h 417"/>
              <a:gd name="T20" fmla="*/ 106946 w 417"/>
              <a:gd name="T21" fmla="*/ 94930 h 417"/>
              <a:gd name="T22" fmla="*/ 21630 w 417"/>
              <a:gd name="T23" fmla="*/ 127374 h 417"/>
              <a:gd name="T24" fmla="*/ 0 w 417"/>
              <a:gd name="T25" fmla="*/ 169431 h 417"/>
              <a:gd name="T26" fmla="*/ 52872 w 417"/>
              <a:gd name="T27" fmla="*/ 243933 h 417"/>
              <a:gd name="T28" fmla="*/ 0 w 417"/>
              <a:gd name="T29" fmla="*/ 330451 h 417"/>
              <a:gd name="T30" fmla="*/ 21630 w 417"/>
              <a:gd name="T31" fmla="*/ 372508 h 417"/>
              <a:gd name="T32" fmla="*/ 106946 w 417"/>
              <a:gd name="T33" fmla="*/ 394138 h 417"/>
              <a:gd name="T34" fmla="*/ 128576 w 417"/>
              <a:gd name="T35" fmla="*/ 478253 h 417"/>
              <a:gd name="T36" fmla="*/ 181448 w 417"/>
              <a:gd name="T37" fmla="*/ 499882 h 417"/>
              <a:gd name="T38" fmla="*/ 255949 w 417"/>
              <a:gd name="T39" fmla="*/ 447010 h 417"/>
              <a:gd name="T40" fmla="*/ 330451 w 417"/>
              <a:gd name="T41" fmla="*/ 499882 h 417"/>
              <a:gd name="T42" fmla="*/ 383323 w 417"/>
              <a:gd name="T43" fmla="*/ 478253 h 417"/>
              <a:gd name="T44" fmla="*/ 404953 w 417"/>
              <a:gd name="T45" fmla="*/ 394138 h 417"/>
              <a:gd name="T46" fmla="*/ 490269 w 417"/>
              <a:gd name="T47" fmla="*/ 372508 h 417"/>
              <a:gd name="T48" fmla="*/ 499882 w 417"/>
              <a:gd name="T49" fmla="*/ 318435 h 417"/>
              <a:gd name="T50" fmla="*/ 457825 w 417"/>
              <a:gd name="T51" fmla="*/ 243933 h 417"/>
              <a:gd name="T52" fmla="*/ 255949 w 417"/>
              <a:gd name="T53" fmla="*/ 350879 h 417"/>
              <a:gd name="T54" fmla="*/ 255949 w 417"/>
              <a:gd name="T55" fmla="*/ 350879 h 417"/>
              <a:gd name="T56" fmla="*/ 150205 w 417"/>
              <a:gd name="T57" fmla="*/ 243933 h 417"/>
              <a:gd name="T58" fmla="*/ 255949 w 417"/>
              <a:gd name="T59" fmla="*/ 138189 h 417"/>
              <a:gd name="T60" fmla="*/ 361694 w 417"/>
              <a:gd name="T61" fmla="*/ 243933 h 417"/>
              <a:gd name="T62" fmla="*/ 255949 w 417"/>
              <a:gd name="T63" fmla="*/ 350879 h 41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rgbClr val="EB9B9D"/>
          </a:solidFill>
          <a:ln>
            <a:noFill/>
          </a:ln>
          <a:effectLst/>
          <a:extLst/>
        </p:spPr>
        <p:txBody>
          <a:bodyPr wrap="none" lIns="48214" tIns="24107" rIns="48214" bIns="24107" anchor="ctr"/>
          <a:lstStyle/>
          <a:p>
            <a:pPr>
              <a:defRPr/>
            </a:pPr>
            <a:endParaRPr lang="zh-CN" altLang="en-US"/>
          </a:p>
        </p:txBody>
      </p:sp>
      <p:sp>
        <p:nvSpPr>
          <p:cNvPr id="32" name="Freeform 145"/>
          <p:cNvSpPr>
            <a:spLocks noChangeArrowheads="1"/>
          </p:cNvSpPr>
          <p:nvPr/>
        </p:nvSpPr>
        <p:spPr bwMode="auto">
          <a:xfrm>
            <a:off x="9432129" y="3539650"/>
            <a:ext cx="636068" cy="635902"/>
          </a:xfrm>
          <a:custGeom>
            <a:avLst/>
            <a:gdLst>
              <a:gd name="T0" fmla="*/ 83990 w 444"/>
              <a:gd name="T1" fmla="*/ 478860 h 445"/>
              <a:gd name="T2" fmla="*/ 83990 w 444"/>
              <a:gd name="T3" fmla="*/ 478860 h 445"/>
              <a:gd name="T4" fmla="*/ 148782 w 444"/>
              <a:gd name="T5" fmla="*/ 531535 h 445"/>
              <a:gd name="T6" fmla="*/ 201576 w 444"/>
              <a:gd name="T7" fmla="*/ 478860 h 445"/>
              <a:gd name="T8" fmla="*/ 148782 w 444"/>
              <a:gd name="T9" fmla="*/ 414214 h 445"/>
              <a:gd name="T10" fmla="*/ 83990 w 444"/>
              <a:gd name="T11" fmla="*/ 478860 h 445"/>
              <a:gd name="T12" fmla="*/ 382754 w 444"/>
              <a:gd name="T13" fmla="*/ 478860 h 445"/>
              <a:gd name="T14" fmla="*/ 382754 w 444"/>
              <a:gd name="T15" fmla="*/ 478860 h 445"/>
              <a:gd name="T16" fmla="*/ 446346 w 444"/>
              <a:gd name="T17" fmla="*/ 531535 h 445"/>
              <a:gd name="T18" fmla="*/ 500340 w 444"/>
              <a:gd name="T19" fmla="*/ 478860 h 445"/>
              <a:gd name="T20" fmla="*/ 446346 w 444"/>
              <a:gd name="T21" fmla="*/ 414214 h 445"/>
              <a:gd name="T22" fmla="*/ 382754 w 444"/>
              <a:gd name="T23" fmla="*/ 478860 h 445"/>
              <a:gd name="T24" fmla="*/ 190777 w 444"/>
              <a:gd name="T25" fmla="*/ 339991 h 445"/>
              <a:gd name="T26" fmla="*/ 190777 w 444"/>
              <a:gd name="T27" fmla="*/ 339991 h 445"/>
              <a:gd name="T28" fmla="*/ 520737 w 444"/>
              <a:gd name="T29" fmla="*/ 244219 h 445"/>
              <a:gd name="T30" fmla="*/ 531536 w 444"/>
              <a:gd name="T31" fmla="*/ 223867 h 445"/>
              <a:gd name="T32" fmla="*/ 531536 w 444"/>
              <a:gd name="T33" fmla="*/ 64646 h 445"/>
              <a:gd name="T34" fmla="*/ 117586 w 444"/>
              <a:gd name="T35" fmla="*/ 64646 h 445"/>
              <a:gd name="T36" fmla="*/ 117586 w 444"/>
              <a:gd name="T37" fmla="*/ 11972 h 445"/>
              <a:gd name="T38" fmla="*/ 106787 w 444"/>
              <a:gd name="T39" fmla="*/ 0 h 445"/>
              <a:gd name="T40" fmla="*/ 10799 w 444"/>
              <a:gd name="T41" fmla="*/ 0 h 445"/>
              <a:gd name="T42" fmla="*/ 0 w 444"/>
              <a:gd name="T43" fmla="*/ 11972 h 445"/>
              <a:gd name="T44" fmla="*/ 0 w 444"/>
              <a:gd name="T45" fmla="*/ 64646 h 445"/>
              <a:gd name="T46" fmla="*/ 53994 w 444"/>
              <a:gd name="T47" fmla="*/ 64646 h 445"/>
              <a:gd name="T48" fmla="*/ 117586 w 444"/>
              <a:gd name="T49" fmla="*/ 329216 h 445"/>
              <a:gd name="T50" fmla="*/ 117586 w 444"/>
              <a:gd name="T51" fmla="*/ 361539 h 445"/>
              <a:gd name="T52" fmla="*/ 117586 w 444"/>
              <a:gd name="T53" fmla="*/ 404637 h 445"/>
              <a:gd name="T54" fmla="*/ 127185 w 444"/>
              <a:gd name="T55" fmla="*/ 414214 h 445"/>
              <a:gd name="T56" fmla="*/ 148782 w 444"/>
              <a:gd name="T57" fmla="*/ 414214 h 445"/>
              <a:gd name="T58" fmla="*/ 446346 w 444"/>
              <a:gd name="T59" fmla="*/ 414214 h 445"/>
              <a:gd name="T60" fmla="*/ 520737 w 444"/>
              <a:gd name="T61" fmla="*/ 414214 h 445"/>
              <a:gd name="T62" fmla="*/ 531536 w 444"/>
              <a:gd name="T63" fmla="*/ 404637 h 445"/>
              <a:gd name="T64" fmla="*/ 531536 w 444"/>
              <a:gd name="T65" fmla="*/ 361539 h 445"/>
              <a:gd name="T66" fmla="*/ 201576 w 444"/>
              <a:gd name="T67" fmla="*/ 361539 h 445"/>
              <a:gd name="T68" fmla="*/ 190777 w 444"/>
              <a:gd name="T69" fmla="*/ 339991 h 44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solidFill>
            <a:srgbClr val="EB9B9D"/>
          </a:solidFill>
          <a:ln>
            <a:noFill/>
          </a:ln>
          <a:effectLst/>
          <a:extLst/>
        </p:spPr>
        <p:txBody>
          <a:bodyPr wrap="none" lIns="48214" tIns="24107" rIns="48214" bIns="24107" anchor="ctr"/>
          <a:lstStyle/>
          <a:p>
            <a:pPr>
              <a:defRPr/>
            </a:pPr>
            <a:endParaRPr lang="zh-CN" altLang="en-US"/>
          </a:p>
        </p:txBody>
      </p:sp>
      <p:sp>
        <p:nvSpPr>
          <p:cNvPr id="33" name="Freeform 154"/>
          <p:cNvSpPr>
            <a:spLocks noChangeArrowheads="1"/>
          </p:cNvSpPr>
          <p:nvPr/>
        </p:nvSpPr>
        <p:spPr bwMode="auto">
          <a:xfrm>
            <a:off x="4996459" y="3512208"/>
            <a:ext cx="509234" cy="690787"/>
          </a:xfrm>
          <a:custGeom>
            <a:avLst/>
            <a:gdLst>
              <a:gd name="T0" fmla="*/ 416411 w 355"/>
              <a:gd name="T1" fmla="*/ 157263 h 487"/>
              <a:gd name="T2" fmla="*/ 416411 w 355"/>
              <a:gd name="T3" fmla="*/ 157263 h 487"/>
              <a:gd name="T4" fmla="*/ 139606 w 355"/>
              <a:gd name="T5" fmla="*/ 20254 h 487"/>
              <a:gd name="T6" fmla="*/ 10832 w 355"/>
              <a:gd name="T7" fmla="*/ 63143 h 487"/>
              <a:gd name="T8" fmla="*/ 0 w 355"/>
              <a:gd name="T9" fmla="*/ 94119 h 487"/>
              <a:gd name="T10" fmla="*/ 10832 w 355"/>
              <a:gd name="T11" fmla="*/ 411028 h 487"/>
              <a:gd name="T12" fmla="*/ 21663 w 355"/>
              <a:gd name="T13" fmla="*/ 432473 h 487"/>
              <a:gd name="T14" fmla="*/ 267177 w 355"/>
              <a:gd name="T15" fmla="*/ 579014 h 487"/>
              <a:gd name="T16" fmla="*/ 278009 w 355"/>
              <a:gd name="T17" fmla="*/ 579014 h 487"/>
              <a:gd name="T18" fmla="*/ 288840 w 355"/>
              <a:gd name="T19" fmla="*/ 579014 h 487"/>
              <a:gd name="T20" fmla="*/ 298468 w 355"/>
              <a:gd name="T21" fmla="*/ 569483 h 487"/>
              <a:gd name="T22" fmla="*/ 298468 w 355"/>
              <a:gd name="T23" fmla="*/ 241851 h 487"/>
              <a:gd name="T24" fmla="*/ 288840 w 355"/>
              <a:gd name="T25" fmla="*/ 220406 h 487"/>
              <a:gd name="T26" fmla="*/ 52954 w 355"/>
              <a:gd name="T27" fmla="*/ 83397 h 487"/>
              <a:gd name="T28" fmla="*/ 85449 w 355"/>
              <a:gd name="T29" fmla="*/ 63143 h 487"/>
              <a:gd name="T30" fmla="*/ 128775 w 355"/>
              <a:gd name="T31" fmla="*/ 52421 h 487"/>
              <a:gd name="T32" fmla="*/ 362254 w 355"/>
              <a:gd name="T33" fmla="*/ 178708 h 487"/>
              <a:gd name="T34" fmla="*/ 373085 w 355"/>
              <a:gd name="T35" fmla="*/ 189430 h 487"/>
              <a:gd name="T36" fmla="*/ 373085 w 355"/>
              <a:gd name="T37" fmla="*/ 506339 h 487"/>
              <a:gd name="T38" fmla="*/ 394748 w 355"/>
              <a:gd name="T39" fmla="*/ 526593 h 487"/>
              <a:gd name="T40" fmla="*/ 426039 w 355"/>
              <a:gd name="T41" fmla="*/ 506339 h 487"/>
              <a:gd name="T42" fmla="*/ 426039 w 355"/>
              <a:gd name="T43" fmla="*/ 167985 h 487"/>
              <a:gd name="T44" fmla="*/ 416411 w 355"/>
              <a:gd name="T45" fmla="*/ 157263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solidFill>
            <a:srgbClr val="EB9B9D"/>
          </a:solidFill>
          <a:ln>
            <a:noFill/>
          </a:ln>
          <a:effectLst/>
          <a:extLst/>
        </p:spPr>
        <p:txBody>
          <a:bodyPr wrap="none" lIns="48214" tIns="24107" rIns="48214" bIns="24107" anchor="ctr"/>
          <a:lstStyle/>
          <a:p>
            <a:pPr>
              <a:defRPr/>
            </a:pPr>
            <a:endParaRPr lang="zh-CN" altLang="en-US"/>
          </a:p>
        </p:txBody>
      </p:sp>
    </p:spTree>
    <p:extLst>
      <p:ext uri="{BB962C8B-B14F-4D97-AF65-F5344CB8AC3E}">
        <p14:creationId xmlns:p14="http://schemas.microsoft.com/office/powerpoint/2010/main" val="237444973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transition="in" filter="fade">
                                      <p:cBhvr>
                                        <p:cTn id="17" dur="500"/>
                                        <p:tgtEl>
                                          <p:spTgt spid="1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childTnLst>
                          </p:cTn>
                        </p:par>
                        <p:par>
                          <p:cTn id="22" fill="hold">
                            <p:stCondLst>
                              <p:cond delay="2000"/>
                            </p:stCondLst>
                            <p:childTnLst>
                              <p:par>
                                <p:cTn id="23" presetID="1"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childTnLst>
                          </p:cTn>
                        </p:par>
                        <p:par>
                          <p:cTn id="41" fill="hold">
                            <p:stCondLst>
                              <p:cond delay="3500"/>
                            </p:stCondLst>
                            <p:childTnLst>
                              <p:par>
                                <p:cTn id="42" presetID="1"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childTnLst>
                                </p:cTn>
                              </p:par>
                            </p:childTnLst>
                          </p:cTn>
                        </p:par>
                        <p:par>
                          <p:cTn id="44" fill="hold">
                            <p:stCondLst>
                              <p:cond delay="3500"/>
                            </p:stCondLst>
                            <p:childTnLst>
                              <p:par>
                                <p:cTn id="45" presetID="1"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par>
                          <p:cTn id="47" fill="hold">
                            <p:stCondLst>
                              <p:cond delay="3500"/>
                            </p:stCondLst>
                            <p:childTnLst>
                              <p:par>
                                <p:cTn id="48" presetID="53" presetClass="entr" presetSubtype="16"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childTnLst>
                                </p:cTn>
                              </p:par>
                            </p:childTnLst>
                          </p:cTn>
                        </p:par>
                        <p:par>
                          <p:cTn id="53" fill="hold">
                            <p:stCondLst>
                              <p:cond delay="4000"/>
                            </p:stCondLst>
                            <p:childTnLst>
                              <p:par>
                                <p:cTn id="54" presetID="10" presetClass="entr" presetSubtype="0"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childTnLst>
                          </p:cTn>
                        </p:par>
                        <p:par>
                          <p:cTn id="57" fill="hold">
                            <p:stCondLst>
                              <p:cond delay="4500"/>
                            </p:stCondLst>
                            <p:childTnLst>
                              <p:par>
                                <p:cTn id="58" presetID="1" presetClass="entr" presetSubtype="0" fill="hold" grpId="0" nodeType="afterEffect">
                                  <p:stCondLst>
                                    <p:cond delay="0"/>
                                  </p:stCondLst>
                                  <p:childTnLst>
                                    <p:set>
                                      <p:cBhvr>
                                        <p:cTn id="59" dur="1" fill="hold">
                                          <p:stCondLst>
                                            <p:cond delay="0"/>
                                          </p:stCondLst>
                                        </p:cTn>
                                        <p:tgtEl>
                                          <p:spTgt spid="11"/>
                                        </p:tgtEl>
                                        <p:attrNameLst>
                                          <p:attrName>style.visibility</p:attrName>
                                        </p:attrNameLst>
                                      </p:cBhvr>
                                      <p:to>
                                        <p:strVal val="visible"/>
                                      </p:to>
                                    </p:se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p:cTn id="63" dur="500" fill="hold"/>
                                        <p:tgtEl>
                                          <p:spTgt spid="33"/>
                                        </p:tgtEl>
                                        <p:attrNameLst>
                                          <p:attrName>ppt_w</p:attrName>
                                        </p:attrNameLst>
                                      </p:cBhvr>
                                      <p:tavLst>
                                        <p:tav tm="0">
                                          <p:val>
                                            <p:fltVal val="0"/>
                                          </p:val>
                                        </p:tav>
                                        <p:tav tm="100000">
                                          <p:val>
                                            <p:strVal val="#ppt_w"/>
                                          </p:val>
                                        </p:tav>
                                      </p:tavLst>
                                    </p:anim>
                                    <p:anim calcmode="lin" valueType="num">
                                      <p:cBhvr>
                                        <p:cTn id="64" dur="500" fill="hold"/>
                                        <p:tgtEl>
                                          <p:spTgt spid="33"/>
                                        </p:tgtEl>
                                        <p:attrNameLst>
                                          <p:attrName>ppt_h</p:attrName>
                                        </p:attrNameLst>
                                      </p:cBhvr>
                                      <p:tavLst>
                                        <p:tav tm="0">
                                          <p:val>
                                            <p:fltVal val="0"/>
                                          </p:val>
                                        </p:tav>
                                        <p:tav tm="100000">
                                          <p:val>
                                            <p:strVal val="#ppt_h"/>
                                          </p:val>
                                        </p:tav>
                                      </p:tavLst>
                                    </p:anim>
                                    <p:animEffect transition="in" filter="fade">
                                      <p:cBhvr>
                                        <p:cTn id="65" dur="500"/>
                                        <p:tgtEl>
                                          <p:spTgt spid="33"/>
                                        </p:tgtEl>
                                      </p:cBhvr>
                                    </p:animEffect>
                                  </p:childTnLst>
                                </p:cTn>
                              </p:par>
                            </p:childTnLst>
                          </p:cTn>
                        </p:par>
                        <p:par>
                          <p:cTn id="66" fill="hold">
                            <p:stCondLst>
                              <p:cond delay="5000"/>
                            </p:stCondLst>
                            <p:childTnLst>
                              <p:par>
                                <p:cTn id="67" presetID="1"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childTnLst>
                                </p:cTn>
                              </p:par>
                            </p:childTnLst>
                          </p:cTn>
                        </p:par>
                        <p:par>
                          <p:cTn id="69" fill="hold">
                            <p:stCondLst>
                              <p:cond delay="5000"/>
                            </p:stCondLst>
                            <p:childTnLst>
                              <p:par>
                                <p:cTn id="70" presetID="53" presetClass="entr" presetSubtype="16"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p:cTn id="72" dur="500" fill="hold"/>
                                        <p:tgtEl>
                                          <p:spTgt spid="23"/>
                                        </p:tgtEl>
                                        <p:attrNameLst>
                                          <p:attrName>ppt_w</p:attrName>
                                        </p:attrNameLst>
                                      </p:cBhvr>
                                      <p:tavLst>
                                        <p:tav tm="0">
                                          <p:val>
                                            <p:fltVal val="0"/>
                                          </p:val>
                                        </p:tav>
                                        <p:tav tm="100000">
                                          <p:val>
                                            <p:strVal val="#ppt_w"/>
                                          </p:val>
                                        </p:tav>
                                      </p:tavLst>
                                    </p:anim>
                                    <p:anim calcmode="lin" valueType="num">
                                      <p:cBhvr>
                                        <p:cTn id="73" dur="500" fill="hold"/>
                                        <p:tgtEl>
                                          <p:spTgt spid="23"/>
                                        </p:tgtEl>
                                        <p:attrNameLst>
                                          <p:attrName>ppt_h</p:attrName>
                                        </p:attrNameLst>
                                      </p:cBhvr>
                                      <p:tavLst>
                                        <p:tav tm="0">
                                          <p:val>
                                            <p:fltVal val="0"/>
                                          </p:val>
                                        </p:tav>
                                        <p:tav tm="100000">
                                          <p:val>
                                            <p:strVal val="#ppt_h"/>
                                          </p:val>
                                        </p:tav>
                                      </p:tavLst>
                                    </p:anim>
                                    <p:animEffect transition="in" filter="fade">
                                      <p:cBhvr>
                                        <p:cTn id="74" dur="500"/>
                                        <p:tgtEl>
                                          <p:spTgt spid="23"/>
                                        </p:tgtEl>
                                      </p:cBhvr>
                                    </p:animEffect>
                                  </p:childTnLst>
                                </p:cTn>
                              </p:par>
                            </p:childTnLst>
                          </p:cTn>
                        </p:par>
                        <p:par>
                          <p:cTn id="75" fill="hold">
                            <p:stCondLst>
                              <p:cond delay="5500"/>
                            </p:stCondLst>
                            <p:childTnLst>
                              <p:par>
                                <p:cTn id="76" presetID="10" presetClass="entr" presetSubtype="0" fill="hold" grpId="0" nodeType="after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6000"/>
                            </p:stCondLst>
                            <p:childTnLst>
                              <p:par>
                                <p:cTn id="80" presetID="1" presetClass="entr" presetSubtype="0"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childTnLst>
                                </p:cTn>
                              </p:par>
                            </p:childTnLst>
                          </p:cTn>
                        </p:par>
                        <p:par>
                          <p:cTn id="82" fill="hold">
                            <p:stCondLst>
                              <p:cond delay="6000"/>
                            </p:stCondLst>
                            <p:childTnLst>
                              <p:par>
                                <p:cTn id="83" presetID="53" presetClass="entr" presetSubtype="16" fill="hold" grpId="0" nodeType="afterEffect">
                                  <p:stCondLst>
                                    <p:cond delay="0"/>
                                  </p:stCondLst>
                                  <p:childTnLst>
                                    <p:set>
                                      <p:cBhvr>
                                        <p:cTn id="84" dur="1" fill="hold">
                                          <p:stCondLst>
                                            <p:cond delay="0"/>
                                          </p:stCondLst>
                                        </p:cTn>
                                        <p:tgtEl>
                                          <p:spTgt spid="30"/>
                                        </p:tgtEl>
                                        <p:attrNameLst>
                                          <p:attrName>style.visibility</p:attrName>
                                        </p:attrNameLst>
                                      </p:cBhvr>
                                      <p:to>
                                        <p:strVal val="visible"/>
                                      </p:to>
                                    </p:set>
                                    <p:anim calcmode="lin" valueType="num">
                                      <p:cBhvr>
                                        <p:cTn id="85" dur="500" fill="hold"/>
                                        <p:tgtEl>
                                          <p:spTgt spid="30"/>
                                        </p:tgtEl>
                                        <p:attrNameLst>
                                          <p:attrName>ppt_w</p:attrName>
                                        </p:attrNameLst>
                                      </p:cBhvr>
                                      <p:tavLst>
                                        <p:tav tm="0">
                                          <p:val>
                                            <p:fltVal val="0"/>
                                          </p:val>
                                        </p:tav>
                                        <p:tav tm="100000">
                                          <p:val>
                                            <p:strVal val="#ppt_w"/>
                                          </p:val>
                                        </p:tav>
                                      </p:tavLst>
                                    </p:anim>
                                    <p:anim calcmode="lin" valueType="num">
                                      <p:cBhvr>
                                        <p:cTn id="86" dur="500" fill="hold"/>
                                        <p:tgtEl>
                                          <p:spTgt spid="30"/>
                                        </p:tgtEl>
                                        <p:attrNameLst>
                                          <p:attrName>ppt_h</p:attrName>
                                        </p:attrNameLst>
                                      </p:cBhvr>
                                      <p:tavLst>
                                        <p:tav tm="0">
                                          <p:val>
                                            <p:fltVal val="0"/>
                                          </p:val>
                                        </p:tav>
                                        <p:tav tm="100000">
                                          <p:val>
                                            <p:strVal val="#ppt_h"/>
                                          </p:val>
                                        </p:tav>
                                      </p:tavLst>
                                    </p:anim>
                                    <p:animEffect transition="in" filter="fade">
                                      <p:cBhvr>
                                        <p:cTn id="87" dur="500"/>
                                        <p:tgtEl>
                                          <p:spTgt spid="30"/>
                                        </p:tgtEl>
                                      </p:cBhvr>
                                    </p:animEffect>
                                  </p:childTnLst>
                                </p:cTn>
                              </p:par>
                            </p:childTnLst>
                          </p:cTn>
                        </p:par>
                        <p:par>
                          <p:cTn id="88" fill="hold">
                            <p:stCondLst>
                              <p:cond delay="6500"/>
                            </p:stCondLst>
                            <p:childTnLst>
                              <p:par>
                                <p:cTn id="89" presetID="1" presetClass="entr" presetSubtype="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childTnLst>
                                </p:cTn>
                              </p:par>
                            </p:childTnLst>
                          </p:cTn>
                        </p:par>
                        <p:par>
                          <p:cTn id="91" fill="hold">
                            <p:stCondLst>
                              <p:cond delay="6500"/>
                            </p:stCondLst>
                            <p:childTnLst>
                              <p:par>
                                <p:cTn id="92" presetID="53" presetClass="entr" presetSubtype="16"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 calcmode="lin" valueType="num">
                                      <p:cBhvr>
                                        <p:cTn id="94" dur="500" fill="hold"/>
                                        <p:tgtEl>
                                          <p:spTgt spid="24"/>
                                        </p:tgtEl>
                                        <p:attrNameLst>
                                          <p:attrName>ppt_w</p:attrName>
                                        </p:attrNameLst>
                                      </p:cBhvr>
                                      <p:tavLst>
                                        <p:tav tm="0">
                                          <p:val>
                                            <p:fltVal val="0"/>
                                          </p:val>
                                        </p:tav>
                                        <p:tav tm="100000">
                                          <p:val>
                                            <p:strVal val="#ppt_w"/>
                                          </p:val>
                                        </p:tav>
                                      </p:tavLst>
                                    </p:anim>
                                    <p:anim calcmode="lin" valueType="num">
                                      <p:cBhvr>
                                        <p:cTn id="95" dur="500" fill="hold"/>
                                        <p:tgtEl>
                                          <p:spTgt spid="24"/>
                                        </p:tgtEl>
                                        <p:attrNameLst>
                                          <p:attrName>ppt_h</p:attrName>
                                        </p:attrNameLst>
                                      </p:cBhvr>
                                      <p:tavLst>
                                        <p:tav tm="0">
                                          <p:val>
                                            <p:fltVal val="0"/>
                                          </p:val>
                                        </p:tav>
                                        <p:tav tm="100000">
                                          <p:val>
                                            <p:strVal val="#ppt_h"/>
                                          </p:val>
                                        </p:tav>
                                      </p:tavLst>
                                    </p:anim>
                                    <p:animEffect transition="in" filter="fade">
                                      <p:cBhvr>
                                        <p:cTn id="96" dur="500"/>
                                        <p:tgtEl>
                                          <p:spTgt spid="24"/>
                                        </p:tgtEl>
                                      </p:cBhvr>
                                    </p:animEffect>
                                  </p:childTnLst>
                                </p:cTn>
                              </p:par>
                            </p:childTnLst>
                          </p:cTn>
                        </p:par>
                        <p:par>
                          <p:cTn id="97" fill="hold">
                            <p:stCondLst>
                              <p:cond delay="7000"/>
                            </p:stCondLst>
                            <p:childTnLst>
                              <p:par>
                                <p:cTn id="98" presetID="10" presetClass="entr" presetSubtype="0" fill="hold" grpId="0" nodeType="after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fade">
                                      <p:cBhvr>
                                        <p:cTn id="100" dur="500"/>
                                        <p:tgtEl>
                                          <p:spTgt spid="29"/>
                                        </p:tgtEl>
                                      </p:cBhvr>
                                    </p:animEffect>
                                  </p:childTnLst>
                                </p:cTn>
                              </p:par>
                            </p:childTnLst>
                          </p:cTn>
                        </p:par>
                        <p:par>
                          <p:cTn id="101" fill="hold">
                            <p:stCondLst>
                              <p:cond delay="7500"/>
                            </p:stCondLst>
                            <p:childTnLst>
                              <p:par>
                                <p:cTn id="102" presetID="1" presetClass="entr" presetSubtype="0" fill="hold" grpId="0" nodeType="afterEffect">
                                  <p:stCondLst>
                                    <p:cond delay="0"/>
                                  </p:stCondLst>
                                  <p:childTnLst>
                                    <p:set>
                                      <p:cBhvr>
                                        <p:cTn id="103" dur="1" fill="hold">
                                          <p:stCondLst>
                                            <p:cond delay="0"/>
                                          </p:stCondLst>
                                        </p:cTn>
                                        <p:tgtEl>
                                          <p:spTgt spid="13"/>
                                        </p:tgtEl>
                                        <p:attrNameLst>
                                          <p:attrName>style.visibility</p:attrName>
                                        </p:attrNameLst>
                                      </p:cBhvr>
                                      <p:to>
                                        <p:strVal val="visible"/>
                                      </p:to>
                                    </p:set>
                                  </p:childTnLst>
                                </p:cTn>
                              </p:par>
                            </p:childTnLst>
                          </p:cTn>
                        </p:par>
                        <p:par>
                          <p:cTn id="104" fill="hold">
                            <p:stCondLst>
                              <p:cond delay="7500"/>
                            </p:stCondLst>
                            <p:childTnLst>
                              <p:par>
                                <p:cTn id="105" presetID="53" presetClass="entr" presetSubtype="16" fill="hold" grpId="0" nodeType="afterEffect">
                                  <p:stCondLst>
                                    <p:cond delay="0"/>
                                  </p:stCondLst>
                                  <p:childTnLst>
                                    <p:set>
                                      <p:cBhvr>
                                        <p:cTn id="106" dur="1" fill="hold">
                                          <p:stCondLst>
                                            <p:cond delay="0"/>
                                          </p:stCondLst>
                                        </p:cTn>
                                        <p:tgtEl>
                                          <p:spTgt spid="32"/>
                                        </p:tgtEl>
                                        <p:attrNameLst>
                                          <p:attrName>style.visibility</p:attrName>
                                        </p:attrNameLst>
                                      </p:cBhvr>
                                      <p:to>
                                        <p:strVal val="visible"/>
                                      </p:to>
                                    </p:set>
                                    <p:anim calcmode="lin" valueType="num">
                                      <p:cBhvr>
                                        <p:cTn id="107" dur="500" fill="hold"/>
                                        <p:tgtEl>
                                          <p:spTgt spid="32"/>
                                        </p:tgtEl>
                                        <p:attrNameLst>
                                          <p:attrName>ppt_w</p:attrName>
                                        </p:attrNameLst>
                                      </p:cBhvr>
                                      <p:tavLst>
                                        <p:tav tm="0">
                                          <p:val>
                                            <p:fltVal val="0"/>
                                          </p:val>
                                        </p:tav>
                                        <p:tav tm="100000">
                                          <p:val>
                                            <p:strVal val="#ppt_w"/>
                                          </p:val>
                                        </p:tav>
                                      </p:tavLst>
                                    </p:anim>
                                    <p:anim calcmode="lin" valueType="num">
                                      <p:cBhvr>
                                        <p:cTn id="108" dur="500" fill="hold"/>
                                        <p:tgtEl>
                                          <p:spTgt spid="32"/>
                                        </p:tgtEl>
                                        <p:attrNameLst>
                                          <p:attrName>ppt_h</p:attrName>
                                        </p:attrNameLst>
                                      </p:cBhvr>
                                      <p:tavLst>
                                        <p:tav tm="0">
                                          <p:val>
                                            <p:fltVal val="0"/>
                                          </p:val>
                                        </p:tav>
                                        <p:tav tm="100000">
                                          <p:val>
                                            <p:strVal val="#ppt_h"/>
                                          </p:val>
                                        </p:tav>
                                      </p:tavLst>
                                    </p:anim>
                                    <p:animEffect transition="in" filter="fade">
                                      <p:cBhvr>
                                        <p:cTn id="10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p:bldP spid="15" grpId="0"/>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animBg="1"/>
      <p:bldP spid="31" grpId="0" animBg="1"/>
      <p:bldP spid="32" grpId="0" animBg="1"/>
      <p:bldP spid="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3"/>
          <p:cNvGrpSpPr/>
          <p:nvPr/>
        </p:nvGrpSpPr>
        <p:grpSpPr>
          <a:xfrm>
            <a:off x="1922983" y="1976042"/>
            <a:ext cx="3282631" cy="562170"/>
            <a:chOff x="5568287" y="2333767"/>
            <a:chExt cx="4612942" cy="968991"/>
          </a:xfrm>
          <a:noFill/>
        </p:grpSpPr>
        <p:sp>
          <p:nvSpPr>
            <p:cNvPr id="74" name="矩形 73"/>
            <p:cNvSpPr/>
            <p:nvPr/>
          </p:nvSpPr>
          <p:spPr>
            <a:xfrm>
              <a:off x="5568287" y="2333767"/>
              <a:ext cx="3643952" cy="968991"/>
            </a:xfrm>
            <a:prstGeom prst="rect">
              <a:avLst/>
            </a:prstGeom>
            <a:grpFill/>
            <a:ln>
              <a:solidFill>
                <a:srgbClr val="E47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5" name="直角三角形 74"/>
            <p:cNvSpPr/>
            <p:nvPr/>
          </p:nvSpPr>
          <p:spPr>
            <a:xfrm rot="5400000">
              <a:off x="9212238" y="2333767"/>
              <a:ext cx="968991" cy="968991"/>
            </a:xfrm>
            <a:prstGeom prst="rtTriangle">
              <a:avLst/>
            </a:prstGeom>
            <a:grpFill/>
            <a:ln>
              <a:solidFill>
                <a:srgbClr val="E47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76" name="组合 7"/>
          <p:cNvGrpSpPr/>
          <p:nvPr/>
        </p:nvGrpSpPr>
        <p:grpSpPr>
          <a:xfrm>
            <a:off x="1936932" y="2956937"/>
            <a:ext cx="3807854" cy="537406"/>
            <a:chOff x="4954137" y="2333766"/>
            <a:chExt cx="5841243" cy="968992"/>
          </a:xfrm>
          <a:noFill/>
        </p:grpSpPr>
        <p:sp>
          <p:nvSpPr>
            <p:cNvPr id="77" name="矩形 76"/>
            <p:cNvSpPr/>
            <p:nvPr/>
          </p:nvSpPr>
          <p:spPr>
            <a:xfrm>
              <a:off x="4954137" y="2333767"/>
              <a:ext cx="4872252" cy="968991"/>
            </a:xfrm>
            <a:prstGeom prst="rect">
              <a:avLst/>
            </a:prstGeom>
            <a:grpFill/>
            <a:ln>
              <a:solidFill>
                <a:srgbClr val="E47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8" name="直角三角形 77"/>
            <p:cNvSpPr/>
            <p:nvPr/>
          </p:nvSpPr>
          <p:spPr>
            <a:xfrm rot="5400000">
              <a:off x="9826389" y="2333766"/>
              <a:ext cx="968991" cy="968991"/>
            </a:xfrm>
            <a:prstGeom prst="rtTriangle">
              <a:avLst/>
            </a:prstGeom>
            <a:grpFill/>
            <a:ln>
              <a:solidFill>
                <a:srgbClr val="E47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79" name="组合 10"/>
          <p:cNvGrpSpPr/>
          <p:nvPr/>
        </p:nvGrpSpPr>
        <p:grpSpPr>
          <a:xfrm>
            <a:off x="1936933" y="3911318"/>
            <a:ext cx="4356907" cy="588192"/>
            <a:chOff x="4954137" y="2330016"/>
            <a:chExt cx="5765853" cy="972742"/>
          </a:xfrm>
          <a:noFill/>
        </p:grpSpPr>
        <p:sp>
          <p:nvSpPr>
            <p:cNvPr id="80" name="矩形 79"/>
            <p:cNvSpPr/>
            <p:nvPr/>
          </p:nvSpPr>
          <p:spPr>
            <a:xfrm>
              <a:off x="4954137" y="2333767"/>
              <a:ext cx="4872252" cy="968991"/>
            </a:xfrm>
            <a:prstGeom prst="rect">
              <a:avLst/>
            </a:prstGeom>
            <a:grpFill/>
            <a:ln>
              <a:solidFill>
                <a:srgbClr val="E47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81" name="直角三角形 80"/>
            <p:cNvSpPr/>
            <p:nvPr/>
          </p:nvSpPr>
          <p:spPr>
            <a:xfrm rot="5400000">
              <a:off x="9786818" y="2369585"/>
              <a:ext cx="972742" cy="893603"/>
            </a:xfrm>
            <a:prstGeom prst="rtTriangle">
              <a:avLst/>
            </a:prstGeom>
            <a:grpFill/>
            <a:ln>
              <a:solidFill>
                <a:srgbClr val="E47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82" name="组合 13"/>
          <p:cNvGrpSpPr/>
          <p:nvPr/>
        </p:nvGrpSpPr>
        <p:grpSpPr>
          <a:xfrm>
            <a:off x="1922984" y="4942780"/>
            <a:ext cx="4731776" cy="546479"/>
            <a:chOff x="4954137" y="2333767"/>
            <a:chExt cx="5653864" cy="968991"/>
          </a:xfrm>
          <a:noFill/>
        </p:grpSpPr>
        <p:sp>
          <p:nvSpPr>
            <p:cNvPr id="83" name="矩形 82"/>
            <p:cNvSpPr/>
            <p:nvPr/>
          </p:nvSpPr>
          <p:spPr>
            <a:xfrm>
              <a:off x="4954137" y="2333767"/>
              <a:ext cx="4872252" cy="968991"/>
            </a:xfrm>
            <a:prstGeom prst="rect">
              <a:avLst/>
            </a:prstGeom>
            <a:grpFill/>
            <a:ln>
              <a:solidFill>
                <a:srgbClr val="E47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84" name="直角三角形 83"/>
            <p:cNvSpPr/>
            <p:nvPr/>
          </p:nvSpPr>
          <p:spPr>
            <a:xfrm rot="5400000">
              <a:off x="9732701" y="2427459"/>
              <a:ext cx="968989" cy="781610"/>
            </a:xfrm>
            <a:prstGeom prst="rtTriangle">
              <a:avLst/>
            </a:prstGeom>
            <a:grpFill/>
            <a:ln>
              <a:solidFill>
                <a:srgbClr val="E47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sp>
        <p:nvSpPr>
          <p:cNvPr id="89" name="文本框 20"/>
          <p:cNvSpPr txBox="1"/>
          <p:nvPr/>
        </p:nvSpPr>
        <p:spPr>
          <a:xfrm>
            <a:off x="1916998" y="2036057"/>
            <a:ext cx="2439753" cy="384719"/>
          </a:xfrm>
          <a:prstGeom prst="rect">
            <a:avLst/>
          </a:prstGeom>
          <a:noFill/>
        </p:spPr>
        <p:txBody>
          <a:bodyPr wrap="square" lIns="91438" tIns="45719" rIns="91438" bIns="45719" rtlCol="0">
            <a:spAutoFit/>
          </a:bodyPr>
          <a:lstStyle/>
          <a:p>
            <a:pPr algn="r"/>
            <a:r>
              <a:rPr lang="zh-CN" altLang="en-US" sz="1900" b="1" dirty="0">
                <a:solidFill>
                  <a:schemeClr val="tx1">
                    <a:lumMod val="85000"/>
                    <a:lumOff val="15000"/>
                  </a:schemeClr>
                </a:solidFill>
                <a:latin typeface="微软雅黑"/>
                <a:ea typeface="微软雅黑"/>
                <a:sym typeface="微软雅黑"/>
              </a:rPr>
              <a:t>标题文本预设</a:t>
            </a:r>
          </a:p>
        </p:txBody>
      </p:sp>
      <p:sp>
        <p:nvSpPr>
          <p:cNvPr id="90" name="文本框 21"/>
          <p:cNvSpPr txBox="1"/>
          <p:nvPr/>
        </p:nvSpPr>
        <p:spPr>
          <a:xfrm>
            <a:off x="1895291" y="3081622"/>
            <a:ext cx="2439753" cy="384719"/>
          </a:xfrm>
          <a:prstGeom prst="rect">
            <a:avLst/>
          </a:prstGeom>
          <a:noFill/>
        </p:spPr>
        <p:txBody>
          <a:bodyPr wrap="square" lIns="91438" tIns="45719" rIns="91438" bIns="45719" rtlCol="0">
            <a:spAutoFit/>
          </a:bodyPr>
          <a:lstStyle/>
          <a:p>
            <a:pPr algn="r"/>
            <a:r>
              <a:rPr lang="zh-CN" altLang="en-US" sz="1900" b="1" dirty="0">
                <a:solidFill>
                  <a:schemeClr val="tx1">
                    <a:lumMod val="85000"/>
                    <a:lumOff val="15000"/>
                  </a:schemeClr>
                </a:solidFill>
                <a:latin typeface="微软雅黑"/>
                <a:ea typeface="微软雅黑"/>
                <a:sym typeface="微软雅黑"/>
              </a:rPr>
              <a:t>标题文本预设</a:t>
            </a:r>
          </a:p>
        </p:txBody>
      </p:sp>
      <p:sp>
        <p:nvSpPr>
          <p:cNvPr id="91" name="文本框 22"/>
          <p:cNvSpPr txBox="1"/>
          <p:nvPr/>
        </p:nvSpPr>
        <p:spPr>
          <a:xfrm>
            <a:off x="1895291" y="4036004"/>
            <a:ext cx="2439753" cy="384719"/>
          </a:xfrm>
          <a:prstGeom prst="rect">
            <a:avLst/>
          </a:prstGeom>
          <a:noFill/>
        </p:spPr>
        <p:txBody>
          <a:bodyPr wrap="square" lIns="91438" tIns="45719" rIns="91438" bIns="45719" rtlCol="0">
            <a:spAutoFit/>
          </a:bodyPr>
          <a:lstStyle/>
          <a:p>
            <a:pPr algn="r"/>
            <a:r>
              <a:rPr lang="zh-CN" altLang="en-US" sz="1900" b="1" dirty="0">
                <a:solidFill>
                  <a:schemeClr val="tx1">
                    <a:lumMod val="85000"/>
                    <a:lumOff val="15000"/>
                  </a:schemeClr>
                </a:solidFill>
                <a:latin typeface="微软雅黑"/>
                <a:ea typeface="微软雅黑"/>
                <a:sym typeface="微软雅黑"/>
              </a:rPr>
              <a:t>标题文本预设</a:t>
            </a:r>
          </a:p>
        </p:txBody>
      </p:sp>
      <p:sp>
        <p:nvSpPr>
          <p:cNvPr id="92" name="文本框 23"/>
          <p:cNvSpPr txBox="1"/>
          <p:nvPr/>
        </p:nvSpPr>
        <p:spPr>
          <a:xfrm>
            <a:off x="1892760" y="5043485"/>
            <a:ext cx="2439753" cy="384719"/>
          </a:xfrm>
          <a:prstGeom prst="rect">
            <a:avLst/>
          </a:prstGeom>
          <a:noFill/>
        </p:spPr>
        <p:txBody>
          <a:bodyPr wrap="square" lIns="91438" tIns="45719" rIns="91438" bIns="45719" rtlCol="0">
            <a:spAutoFit/>
          </a:bodyPr>
          <a:lstStyle/>
          <a:p>
            <a:pPr algn="r"/>
            <a:r>
              <a:rPr lang="zh-CN" altLang="en-US" sz="1900" b="1" dirty="0">
                <a:solidFill>
                  <a:schemeClr val="tx1">
                    <a:lumMod val="85000"/>
                    <a:lumOff val="15000"/>
                  </a:schemeClr>
                </a:solidFill>
                <a:latin typeface="微软雅黑"/>
                <a:ea typeface="微软雅黑"/>
                <a:sym typeface="微软雅黑"/>
              </a:rPr>
              <a:t>标题文本预设</a:t>
            </a:r>
          </a:p>
        </p:txBody>
      </p:sp>
      <p:sp>
        <p:nvSpPr>
          <p:cNvPr id="93" name="Freeform 5"/>
          <p:cNvSpPr>
            <a:spLocks noEditPoints="1"/>
          </p:cNvSpPr>
          <p:nvPr/>
        </p:nvSpPr>
        <p:spPr bwMode="auto">
          <a:xfrm>
            <a:off x="1249955" y="4009972"/>
            <a:ext cx="388888" cy="484449"/>
          </a:xfrm>
          <a:custGeom>
            <a:avLst/>
            <a:gdLst>
              <a:gd name="T0" fmla="*/ 143 w 160"/>
              <a:gd name="T1" fmla="*/ 0 h 200"/>
              <a:gd name="T2" fmla="*/ 16 w 160"/>
              <a:gd name="T3" fmla="*/ 0 h 200"/>
              <a:gd name="T4" fmla="*/ 0 w 160"/>
              <a:gd name="T5" fmla="*/ 17 h 200"/>
              <a:gd name="T6" fmla="*/ 0 w 160"/>
              <a:gd name="T7" fmla="*/ 183 h 200"/>
              <a:gd name="T8" fmla="*/ 16 w 160"/>
              <a:gd name="T9" fmla="*/ 200 h 200"/>
              <a:gd name="T10" fmla="*/ 143 w 160"/>
              <a:gd name="T11" fmla="*/ 200 h 200"/>
              <a:gd name="T12" fmla="*/ 160 w 160"/>
              <a:gd name="T13" fmla="*/ 183 h 200"/>
              <a:gd name="T14" fmla="*/ 160 w 160"/>
              <a:gd name="T15" fmla="*/ 17 h 200"/>
              <a:gd name="T16" fmla="*/ 143 w 160"/>
              <a:gd name="T17" fmla="*/ 0 h 200"/>
              <a:gd name="T18" fmla="*/ 78 w 160"/>
              <a:gd name="T19" fmla="*/ 193 h 200"/>
              <a:gd name="T20" fmla="*/ 68 w 160"/>
              <a:gd name="T21" fmla="*/ 183 h 200"/>
              <a:gd name="T22" fmla="*/ 78 w 160"/>
              <a:gd name="T23" fmla="*/ 173 h 200"/>
              <a:gd name="T24" fmla="*/ 88 w 160"/>
              <a:gd name="T25" fmla="*/ 183 h 200"/>
              <a:gd name="T26" fmla="*/ 78 w 160"/>
              <a:gd name="T27" fmla="*/ 193 h 200"/>
              <a:gd name="T28" fmla="*/ 148 w 160"/>
              <a:gd name="T29" fmla="*/ 164 h 200"/>
              <a:gd name="T30" fmla="*/ 12 w 160"/>
              <a:gd name="T31" fmla="*/ 164 h 200"/>
              <a:gd name="T32" fmla="*/ 12 w 160"/>
              <a:gd name="T33" fmla="*/ 12 h 200"/>
              <a:gd name="T34" fmla="*/ 148 w 160"/>
              <a:gd name="T35" fmla="*/ 12 h 200"/>
              <a:gd name="T36" fmla="*/ 148 w 160"/>
              <a:gd name="T37"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00">
                <a:moveTo>
                  <a:pt x="143" y="0"/>
                </a:moveTo>
                <a:cubicBezTo>
                  <a:pt x="16" y="0"/>
                  <a:pt x="16" y="0"/>
                  <a:pt x="16" y="0"/>
                </a:cubicBezTo>
                <a:cubicBezTo>
                  <a:pt x="7" y="0"/>
                  <a:pt x="0" y="7"/>
                  <a:pt x="0" y="17"/>
                </a:cubicBezTo>
                <a:cubicBezTo>
                  <a:pt x="0" y="183"/>
                  <a:pt x="0" y="183"/>
                  <a:pt x="0" y="183"/>
                </a:cubicBezTo>
                <a:cubicBezTo>
                  <a:pt x="0" y="192"/>
                  <a:pt x="7" y="200"/>
                  <a:pt x="16" y="200"/>
                </a:cubicBezTo>
                <a:cubicBezTo>
                  <a:pt x="143" y="200"/>
                  <a:pt x="143" y="200"/>
                  <a:pt x="143" y="200"/>
                </a:cubicBezTo>
                <a:cubicBezTo>
                  <a:pt x="152" y="200"/>
                  <a:pt x="160" y="192"/>
                  <a:pt x="160" y="183"/>
                </a:cubicBezTo>
                <a:cubicBezTo>
                  <a:pt x="160" y="17"/>
                  <a:pt x="160" y="17"/>
                  <a:pt x="160" y="17"/>
                </a:cubicBezTo>
                <a:cubicBezTo>
                  <a:pt x="160" y="7"/>
                  <a:pt x="152" y="0"/>
                  <a:pt x="143" y="0"/>
                </a:cubicBezTo>
                <a:moveTo>
                  <a:pt x="78" y="193"/>
                </a:moveTo>
                <a:cubicBezTo>
                  <a:pt x="73" y="193"/>
                  <a:pt x="68" y="188"/>
                  <a:pt x="68" y="183"/>
                </a:cubicBezTo>
                <a:cubicBezTo>
                  <a:pt x="68" y="177"/>
                  <a:pt x="73" y="173"/>
                  <a:pt x="78" y="173"/>
                </a:cubicBezTo>
                <a:cubicBezTo>
                  <a:pt x="84" y="173"/>
                  <a:pt x="88" y="177"/>
                  <a:pt x="88" y="183"/>
                </a:cubicBezTo>
                <a:cubicBezTo>
                  <a:pt x="88" y="188"/>
                  <a:pt x="84" y="193"/>
                  <a:pt x="78" y="193"/>
                </a:cubicBezTo>
                <a:moveTo>
                  <a:pt x="148" y="164"/>
                </a:moveTo>
                <a:cubicBezTo>
                  <a:pt x="12" y="164"/>
                  <a:pt x="12" y="164"/>
                  <a:pt x="12" y="164"/>
                </a:cubicBezTo>
                <a:cubicBezTo>
                  <a:pt x="12" y="12"/>
                  <a:pt x="12" y="12"/>
                  <a:pt x="12" y="12"/>
                </a:cubicBezTo>
                <a:cubicBezTo>
                  <a:pt x="148" y="12"/>
                  <a:pt x="148" y="12"/>
                  <a:pt x="148" y="12"/>
                </a:cubicBezTo>
                <a:lnTo>
                  <a:pt x="148" y="164"/>
                </a:lnTo>
                <a:close/>
              </a:path>
            </a:pathLst>
          </a:custGeom>
          <a:solidFill>
            <a:srgbClr val="E47679"/>
          </a:solidFill>
          <a:ln>
            <a:noFill/>
          </a:ln>
        </p:spPr>
        <p:txBody>
          <a:bodyPr vert="horz" wrap="square" lIns="91438" tIns="45719" rIns="91438" bIns="45719" numCol="1" anchor="t" anchorCtr="0" compatLnSpc="1"/>
          <a:lstStyle/>
          <a:p>
            <a:endParaRPr lang="zh-CN" altLang="en-US">
              <a:solidFill>
                <a:schemeClr val="tx1">
                  <a:lumMod val="85000"/>
                  <a:lumOff val="15000"/>
                </a:schemeClr>
              </a:solidFill>
            </a:endParaRPr>
          </a:p>
        </p:txBody>
      </p:sp>
      <p:sp>
        <p:nvSpPr>
          <p:cNvPr id="94" name="Freeform 9"/>
          <p:cNvSpPr>
            <a:spLocks noEditPoints="1"/>
          </p:cNvSpPr>
          <p:nvPr/>
        </p:nvSpPr>
        <p:spPr bwMode="auto">
          <a:xfrm>
            <a:off x="1226146" y="5004810"/>
            <a:ext cx="436506" cy="484449"/>
          </a:xfrm>
          <a:custGeom>
            <a:avLst/>
            <a:gdLst>
              <a:gd name="T0" fmla="*/ 160 w 180"/>
              <a:gd name="T1" fmla="*/ 200 h 200"/>
              <a:gd name="T2" fmla="*/ 52 w 180"/>
              <a:gd name="T3" fmla="*/ 200 h 200"/>
              <a:gd name="T4" fmla="*/ 32 w 180"/>
              <a:gd name="T5" fmla="*/ 180 h 200"/>
              <a:gd name="T6" fmla="*/ 32 w 180"/>
              <a:gd name="T7" fmla="*/ 48 h 200"/>
              <a:gd name="T8" fmla="*/ 52 w 180"/>
              <a:gd name="T9" fmla="*/ 28 h 200"/>
              <a:gd name="T10" fmla="*/ 160 w 180"/>
              <a:gd name="T11" fmla="*/ 28 h 200"/>
              <a:gd name="T12" fmla="*/ 180 w 180"/>
              <a:gd name="T13" fmla="*/ 48 h 200"/>
              <a:gd name="T14" fmla="*/ 180 w 180"/>
              <a:gd name="T15" fmla="*/ 180 h 200"/>
              <a:gd name="T16" fmla="*/ 160 w 180"/>
              <a:gd name="T17" fmla="*/ 200 h 200"/>
              <a:gd name="T18" fmla="*/ 168 w 180"/>
              <a:gd name="T19" fmla="*/ 40 h 200"/>
              <a:gd name="T20" fmla="*/ 44 w 180"/>
              <a:gd name="T21" fmla="*/ 40 h 200"/>
              <a:gd name="T22" fmla="*/ 44 w 180"/>
              <a:gd name="T23" fmla="*/ 172 h 200"/>
              <a:gd name="T24" fmla="*/ 168 w 180"/>
              <a:gd name="T25" fmla="*/ 172 h 200"/>
              <a:gd name="T26" fmla="*/ 168 w 180"/>
              <a:gd name="T27" fmla="*/ 40 h 200"/>
              <a:gd name="T28" fmla="*/ 136 w 180"/>
              <a:gd name="T29" fmla="*/ 15 h 200"/>
              <a:gd name="T30" fmla="*/ 148 w 180"/>
              <a:gd name="T31" fmla="*/ 15 h 200"/>
              <a:gd name="T32" fmla="*/ 148 w 180"/>
              <a:gd name="T33" fmla="*/ 24 h 200"/>
              <a:gd name="T34" fmla="*/ 136 w 180"/>
              <a:gd name="T35" fmla="*/ 24 h 200"/>
              <a:gd name="T36" fmla="*/ 136 w 180"/>
              <a:gd name="T37" fmla="*/ 15 h 200"/>
              <a:gd name="T38" fmla="*/ 136 w 180"/>
              <a:gd name="T39" fmla="*/ 12 h 200"/>
              <a:gd name="T40" fmla="*/ 12 w 180"/>
              <a:gd name="T41" fmla="*/ 12 h 200"/>
              <a:gd name="T42" fmla="*/ 12 w 180"/>
              <a:gd name="T43" fmla="*/ 144 h 200"/>
              <a:gd name="T44" fmla="*/ 16 w 180"/>
              <a:gd name="T45" fmla="*/ 144 h 200"/>
              <a:gd name="T46" fmla="*/ 20 w 180"/>
              <a:gd name="T47" fmla="*/ 144 h 200"/>
              <a:gd name="T48" fmla="*/ 28 w 180"/>
              <a:gd name="T49" fmla="*/ 144 h 200"/>
              <a:gd name="T50" fmla="*/ 28 w 180"/>
              <a:gd name="T51" fmla="*/ 172 h 200"/>
              <a:gd name="T52" fmla="*/ 16 w 180"/>
              <a:gd name="T53" fmla="*/ 172 h 200"/>
              <a:gd name="T54" fmla="*/ 16 w 180"/>
              <a:gd name="T55" fmla="*/ 171 h 200"/>
              <a:gd name="T56" fmla="*/ 0 w 180"/>
              <a:gd name="T57" fmla="*/ 152 h 200"/>
              <a:gd name="T58" fmla="*/ 0 w 180"/>
              <a:gd name="T59" fmla="*/ 20 h 200"/>
              <a:gd name="T60" fmla="*/ 20 w 180"/>
              <a:gd name="T61" fmla="*/ 0 h 200"/>
              <a:gd name="T62" fmla="*/ 128 w 180"/>
              <a:gd name="T63" fmla="*/ 0 h 200"/>
              <a:gd name="T64" fmla="*/ 147 w 180"/>
              <a:gd name="T65" fmla="*/ 15 h 200"/>
              <a:gd name="T66" fmla="*/ 136 w 180"/>
              <a:gd name="T67" fmla="*/ 15 h 200"/>
              <a:gd name="T68" fmla="*/ 136 w 180"/>
              <a:gd name="T69" fmla="*/ 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0" h="200">
                <a:moveTo>
                  <a:pt x="160" y="200"/>
                </a:moveTo>
                <a:cubicBezTo>
                  <a:pt x="52" y="200"/>
                  <a:pt x="52" y="200"/>
                  <a:pt x="52" y="200"/>
                </a:cubicBezTo>
                <a:cubicBezTo>
                  <a:pt x="40" y="200"/>
                  <a:pt x="32" y="191"/>
                  <a:pt x="32" y="180"/>
                </a:cubicBezTo>
                <a:cubicBezTo>
                  <a:pt x="32" y="48"/>
                  <a:pt x="32" y="48"/>
                  <a:pt x="32" y="48"/>
                </a:cubicBezTo>
                <a:cubicBezTo>
                  <a:pt x="32" y="37"/>
                  <a:pt x="40" y="28"/>
                  <a:pt x="52" y="28"/>
                </a:cubicBezTo>
                <a:cubicBezTo>
                  <a:pt x="160" y="28"/>
                  <a:pt x="160" y="28"/>
                  <a:pt x="160" y="28"/>
                </a:cubicBezTo>
                <a:cubicBezTo>
                  <a:pt x="171" y="28"/>
                  <a:pt x="180" y="37"/>
                  <a:pt x="180" y="48"/>
                </a:cubicBezTo>
                <a:cubicBezTo>
                  <a:pt x="180" y="180"/>
                  <a:pt x="180" y="180"/>
                  <a:pt x="180" y="180"/>
                </a:cubicBezTo>
                <a:cubicBezTo>
                  <a:pt x="180" y="191"/>
                  <a:pt x="171" y="200"/>
                  <a:pt x="160" y="200"/>
                </a:cubicBezTo>
                <a:close/>
                <a:moveTo>
                  <a:pt x="168" y="40"/>
                </a:moveTo>
                <a:cubicBezTo>
                  <a:pt x="44" y="40"/>
                  <a:pt x="44" y="40"/>
                  <a:pt x="44" y="40"/>
                </a:cubicBezTo>
                <a:cubicBezTo>
                  <a:pt x="44" y="172"/>
                  <a:pt x="44" y="172"/>
                  <a:pt x="44" y="172"/>
                </a:cubicBezTo>
                <a:cubicBezTo>
                  <a:pt x="168" y="172"/>
                  <a:pt x="168" y="172"/>
                  <a:pt x="168" y="172"/>
                </a:cubicBezTo>
                <a:lnTo>
                  <a:pt x="168" y="40"/>
                </a:lnTo>
                <a:close/>
                <a:moveTo>
                  <a:pt x="136" y="15"/>
                </a:moveTo>
                <a:cubicBezTo>
                  <a:pt x="148" y="15"/>
                  <a:pt x="148" y="15"/>
                  <a:pt x="148" y="15"/>
                </a:cubicBezTo>
                <a:cubicBezTo>
                  <a:pt x="148" y="24"/>
                  <a:pt x="148" y="24"/>
                  <a:pt x="148" y="24"/>
                </a:cubicBezTo>
                <a:cubicBezTo>
                  <a:pt x="136" y="24"/>
                  <a:pt x="136" y="24"/>
                  <a:pt x="136" y="24"/>
                </a:cubicBezTo>
                <a:lnTo>
                  <a:pt x="136" y="15"/>
                </a:lnTo>
                <a:close/>
                <a:moveTo>
                  <a:pt x="136" y="12"/>
                </a:moveTo>
                <a:cubicBezTo>
                  <a:pt x="12" y="12"/>
                  <a:pt x="12" y="12"/>
                  <a:pt x="12" y="12"/>
                </a:cubicBezTo>
                <a:cubicBezTo>
                  <a:pt x="12" y="144"/>
                  <a:pt x="12" y="144"/>
                  <a:pt x="12" y="144"/>
                </a:cubicBezTo>
                <a:cubicBezTo>
                  <a:pt x="16" y="144"/>
                  <a:pt x="16" y="144"/>
                  <a:pt x="16" y="144"/>
                </a:cubicBezTo>
                <a:cubicBezTo>
                  <a:pt x="20" y="144"/>
                  <a:pt x="20" y="144"/>
                  <a:pt x="20" y="144"/>
                </a:cubicBezTo>
                <a:cubicBezTo>
                  <a:pt x="28" y="144"/>
                  <a:pt x="28" y="144"/>
                  <a:pt x="28" y="144"/>
                </a:cubicBezTo>
                <a:cubicBezTo>
                  <a:pt x="28" y="172"/>
                  <a:pt x="28" y="172"/>
                  <a:pt x="28" y="172"/>
                </a:cubicBezTo>
                <a:cubicBezTo>
                  <a:pt x="16" y="172"/>
                  <a:pt x="16" y="172"/>
                  <a:pt x="16" y="172"/>
                </a:cubicBezTo>
                <a:cubicBezTo>
                  <a:pt x="16" y="171"/>
                  <a:pt x="16" y="171"/>
                  <a:pt x="16" y="171"/>
                </a:cubicBezTo>
                <a:cubicBezTo>
                  <a:pt x="6" y="169"/>
                  <a:pt x="0" y="161"/>
                  <a:pt x="0" y="152"/>
                </a:cubicBezTo>
                <a:cubicBezTo>
                  <a:pt x="0" y="20"/>
                  <a:pt x="0" y="20"/>
                  <a:pt x="0" y="20"/>
                </a:cubicBezTo>
                <a:cubicBezTo>
                  <a:pt x="0" y="9"/>
                  <a:pt x="8" y="0"/>
                  <a:pt x="20" y="0"/>
                </a:cubicBezTo>
                <a:cubicBezTo>
                  <a:pt x="128" y="0"/>
                  <a:pt x="128" y="0"/>
                  <a:pt x="128" y="0"/>
                </a:cubicBezTo>
                <a:cubicBezTo>
                  <a:pt x="137" y="0"/>
                  <a:pt x="145" y="6"/>
                  <a:pt x="147" y="15"/>
                </a:cubicBezTo>
                <a:cubicBezTo>
                  <a:pt x="136" y="15"/>
                  <a:pt x="136" y="15"/>
                  <a:pt x="136" y="15"/>
                </a:cubicBezTo>
                <a:lnTo>
                  <a:pt x="136" y="12"/>
                </a:lnTo>
                <a:close/>
              </a:path>
            </a:pathLst>
          </a:custGeom>
          <a:solidFill>
            <a:srgbClr val="E47679"/>
          </a:solidFill>
          <a:ln>
            <a:noFill/>
          </a:ln>
        </p:spPr>
        <p:txBody>
          <a:bodyPr vert="horz" wrap="square" lIns="91438" tIns="45719" rIns="91438" bIns="45719" numCol="1" anchor="t" anchorCtr="0" compatLnSpc="1"/>
          <a:lstStyle/>
          <a:p>
            <a:endParaRPr lang="zh-CN" altLang="en-US">
              <a:solidFill>
                <a:schemeClr val="tx1">
                  <a:lumMod val="85000"/>
                  <a:lumOff val="15000"/>
                </a:schemeClr>
              </a:solidFill>
            </a:endParaRPr>
          </a:p>
        </p:txBody>
      </p:sp>
      <p:sp>
        <p:nvSpPr>
          <p:cNvPr id="95" name="Freeform 13"/>
          <p:cNvSpPr>
            <a:spLocks noEditPoints="1"/>
          </p:cNvSpPr>
          <p:nvPr/>
        </p:nvSpPr>
        <p:spPr bwMode="auto">
          <a:xfrm>
            <a:off x="1211066" y="2048887"/>
            <a:ext cx="466665" cy="455858"/>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rgbClr val="E47679"/>
          </a:solidFill>
          <a:ln>
            <a:noFill/>
          </a:ln>
        </p:spPr>
        <p:txBody>
          <a:bodyPr vert="horz" wrap="square" lIns="91438" tIns="45719" rIns="91438" bIns="45719" numCol="1" anchor="t" anchorCtr="0" compatLnSpc="1"/>
          <a:lstStyle/>
          <a:p>
            <a:endParaRPr lang="zh-CN" altLang="en-US">
              <a:solidFill>
                <a:schemeClr val="tx1">
                  <a:lumMod val="85000"/>
                  <a:lumOff val="15000"/>
                </a:schemeClr>
              </a:solidFill>
            </a:endParaRPr>
          </a:p>
        </p:txBody>
      </p:sp>
      <p:sp>
        <p:nvSpPr>
          <p:cNvPr id="96" name="Freeform 17"/>
          <p:cNvSpPr>
            <a:spLocks noEditPoints="1"/>
          </p:cNvSpPr>
          <p:nvPr/>
        </p:nvSpPr>
        <p:spPr bwMode="auto">
          <a:xfrm>
            <a:off x="1316621" y="3015134"/>
            <a:ext cx="255555" cy="484449"/>
          </a:xfrm>
          <a:custGeom>
            <a:avLst/>
            <a:gdLst>
              <a:gd name="T0" fmla="*/ 87 w 104"/>
              <a:gd name="T1" fmla="*/ 0 h 200"/>
              <a:gd name="T2" fmla="*/ 16 w 104"/>
              <a:gd name="T3" fmla="*/ 0 h 200"/>
              <a:gd name="T4" fmla="*/ 0 w 104"/>
              <a:gd name="T5" fmla="*/ 17 h 200"/>
              <a:gd name="T6" fmla="*/ 0 w 104"/>
              <a:gd name="T7" fmla="*/ 183 h 200"/>
              <a:gd name="T8" fmla="*/ 16 w 104"/>
              <a:gd name="T9" fmla="*/ 200 h 200"/>
              <a:gd name="T10" fmla="*/ 87 w 104"/>
              <a:gd name="T11" fmla="*/ 200 h 200"/>
              <a:gd name="T12" fmla="*/ 104 w 104"/>
              <a:gd name="T13" fmla="*/ 183 h 200"/>
              <a:gd name="T14" fmla="*/ 104 w 104"/>
              <a:gd name="T15" fmla="*/ 17 h 200"/>
              <a:gd name="T16" fmla="*/ 87 w 104"/>
              <a:gd name="T17" fmla="*/ 0 h 200"/>
              <a:gd name="T18" fmla="*/ 43 w 104"/>
              <a:gd name="T19" fmla="*/ 13 h 200"/>
              <a:gd name="T20" fmla="*/ 63 w 104"/>
              <a:gd name="T21" fmla="*/ 13 h 200"/>
              <a:gd name="T22" fmla="*/ 66 w 104"/>
              <a:gd name="T23" fmla="*/ 17 h 200"/>
              <a:gd name="T24" fmla="*/ 63 w 104"/>
              <a:gd name="T25" fmla="*/ 20 h 200"/>
              <a:gd name="T26" fmla="*/ 43 w 104"/>
              <a:gd name="T27" fmla="*/ 20 h 200"/>
              <a:gd name="T28" fmla="*/ 40 w 104"/>
              <a:gd name="T29" fmla="*/ 17 h 200"/>
              <a:gd name="T30" fmla="*/ 43 w 104"/>
              <a:gd name="T31" fmla="*/ 13 h 200"/>
              <a:gd name="T32" fmla="*/ 53 w 104"/>
              <a:gd name="T33" fmla="*/ 193 h 200"/>
              <a:gd name="T34" fmla="*/ 43 w 104"/>
              <a:gd name="T35" fmla="*/ 183 h 200"/>
              <a:gd name="T36" fmla="*/ 53 w 104"/>
              <a:gd name="T37" fmla="*/ 173 h 200"/>
              <a:gd name="T38" fmla="*/ 63 w 104"/>
              <a:gd name="T39" fmla="*/ 183 h 200"/>
              <a:gd name="T40" fmla="*/ 53 w 104"/>
              <a:gd name="T41" fmla="*/ 193 h 200"/>
              <a:gd name="T42" fmla="*/ 96 w 104"/>
              <a:gd name="T43" fmla="*/ 164 h 200"/>
              <a:gd name="T44" fmla="*/ 8 w 104"/>
              <a:gd name="T45" fmla="*/ 164 h 200"/>
              <a:gd name="T46" fmla="*/ 8 w 104"/>
              <a:gd name="T47" fmla="*/ 32 h 200"/>
              <a:gd name="T48" fmla="*/ 96 w 104"/>
              <a:gd name="T49" fmla="*/ 32 h 200"/>
              <a:gd name="T50" fmla="*/ 96 w 104"/>
              <a:gd name="T51"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4" h="200">
                <a:moveTo>
                  <a:pt x="87" y="0"/>
                </a:moveTo>
                <a:cubicBezTo>
                  <a:pt x="16" y="0"/>
                  <a:pt x="16" y="0"/>
                  <a:pt x="16" y="0"/>
                </a:cubicBezTo>
                <a:cubicBezTo>
                  <a:pt x="7" y="0"/>
                  <a:pt x="0" y="8"/>
                  <a:pt x="0" y="17"/>
                </a:cubicBezTo>
                <a:cubicBezTo>
                  <a:pt x="0" y="183"/>
                  <a:pt x="0" y="183"/>
                  <a:pt x="0" y="183"/>
                </a:cubicBezTo>
                <a:cubicBezTo>
                  <a:pt x="0" y="192"/>
                  <a:pt x="7" y="200"/>
                  <a:pt x="16" y="200"/>
                </a:cubicBezTo>
                <a:cubicBezTo>
                  <a:pt x="87" y="200"/>
                  <a:pt x="87" y="200"/>
                  <a:pt x="87" y="200"/>
                </a:cubicBezTo>
                <a:cubicBezTo>
                  <a:pt x="96" y="200"/>
                  <a:pt x="104" y="192"/>
                  <a:pt x="104" y="183"/>
                </a:cubicBezTo>
                <a:cubicBezTo>
                  <a:pt x="104" y="17"/>
                  <a:pt x="104" y="17"/>
                  <a:pt x="104" y="17"/>
                </a:cubicBezTo>
                <a:cubicBezTo>
                  <a:pt x="104" y="8"/>
                  <a:pt x="96" y="0"/>
                  <a:pt x="87" y="0"/>
                </a:cubicBezTo>
                <a:moveTo>
                  <a:pt x="43" y="13"/>
                </a:moveTo>
                <a:cubicBezTo>
                  <a:pt x="63" y="13"/>
                  <a:pt x="63" y="13"/>
                  <a:pt x="63" y="13"/>
                </a:cubicBezTo>
                <a:cubicBezTo>
                  <a:pt x="65" y="13"/>
                  <a:pt x="66" y="15"/>
                  <a:pt x="66" y="17"/>
                </a:cubicBezTo>
                <a:cubicBezTo>
                  <a:pt x="66" y="19"/>
                  <a:pt x="65" y="20"/>
                  <a:pt x="63" y="20"/>
                </a:cubicBezTo>
                <a:cubicBezTo>
                  <a:pt x="43" y="20"/>
                  <a:pt x="43" y="20"/>
                  <a:pt x="43" y="20"/>
                </a:cubicBezTo>
                <a:cubicBezTo>
                  <a:pt x="41" y="20"/>
                  <a:pt x="40" y="19"/>
                  <a:pt x="40" y="17"/>
                </a:cubicBezTo>
                <a:cubicBezTo>
                  <a:pt x="40" y="15"/>
                  <a:pt x="41" y="13"/>
                  <a:pt x="43" y="13"/>
                </a:cubicBezTo>
                <a:moveTo>
                  <a:pt x="53" y="193"/>
                </a:moveTo>
                <a:cubicBezTo>
                  <a:pt x="47" y="193"/>
                  <a:pt x="43" y="189"/>
                  <a:pt x="43" y="183"/>
                </a:cubicBezTo>
                <a:cubicBezTo>
                  <a:pt x="43" y="178"/>
                  <a:pt x="47" y="173"/>
                  <a:pt x="53" y="173"/>
                </a:cubicBezTo>
                <a:cubicBezTo>
                  <a:pt x="58" y="173"/>
                  <a:pt x="63" y="178"/>
                  <a:pt x="63" y="183"/>
                </a:cubicBezTo>
                <a:cubicBezTo>
                  <a:pt x="63" y="189"/>
                  <a:pt x="58" y="193"/>
                  <a:pt x="53" y="193"/>
                </a:cubicBezTo>
                <a:moveTo>
                  <a:pt x="96" y="164"/>
                </a:moveTo>
                <a:cubicBezTo>
                  <a:pt x="8" y="164"/>
                  <a:pt x="8" y="164"/>
                  <a:pt x="8" y="164"/>
                </a:cubicBezTo>
                <a:cubicBezTo>
                  <a:pt x="8" y="32"/>
                  <a:pt x="8" y="32"/>
                  <a:pt x="8" y="32"/>
                </a:cubicBezTo>
                <a:cubicBezTo>
                  <a:pt x="96" y="32"/>
                  <a:pt x="96" y="32"/>
                  <a:pt x="96" y="32"/>
                </a:cubicBezTo>
                <a:lnTo>
                  <a:pt x="96" y="164"/>
                </a:lnTo>
                <a:close/>
              </a:path>
            </a:pathLst>
          </a:custGeom>
          <a:solidFill>
            <a:srgbClr val="E47679"/>
          </a:solidFill>
          <a:ln>
            <a:noFill/>
          </a:ln>
        </p:spPr>
        <p:txBody>
          <a:bodyPr vert="horz" wrap="square" lIns="91438" tIns="45719" rIns="91438" bIns="45719" numCol="1" anchor="t" anchorCtr="0" compatLnSpc="1"/>
          <a:lstStyle/>
          <a:p>
            <a:endParaRPr lang="zh-CN" altLang="en-US">
              <a:solidFill>
                <a:schemeClr val="tx1">
                  <a:lumMod val="85000"/>
                  <a:lumOff val="15000"/>
                </a:schemeClr>
              </a:solidFill>
            </a:endParaRPr>
          </a:p>
        </p:txBody>
      </p:sp>
      <p:sp>
        <p:nvSpPr>
          <p:cNvPr id="97" name="TextBox 12"/>
          <p:cNvSpPr txBox="1"/>
          <p:nvPr/>
        </p:nvSpPr>
        <p:spPr>
          <a:xfrm>
            <a:off x="5744785" y="1909182"/>
            <a:ext cx="4884812" cy="589693"/>
          </a:xfrm>
          <a:prstGeom prst="rect">
            <a:avLst/>
          </a:prstGeom>
          <a:noFill/>
        </p:spPr>
        <p:txBody>
          <a:bodyPr wrap="square" lIns="95998" tIns="0" rIns="95998" bIns="0" anchor="ctr" anchorCtr="0">
            <a:normAutofit/>
          </a:bodyPr>
          <a:lstStyle/>
          <a:p>
            <a:pPr defTabSz="1219140">
              <a:lnSpc>
                <a:spcPct val="120000"/>
              </a:lnSpc>
              <a:defRPr/>
            </a:pPr>
            <a:r>
              <a:rPr lang="zh-CN" altLang="en-US" sz="1400" dirty="0">
                <a:solidFill>
                  <a:schemeClr val="tx1">
                    <a:lumMod val="85000"/>
                    <a:lumOff val="15000"/>
                  </a:schemeClr>
                </a:solidFill>
                <a:latin typeface="微软雅黑"/>
                <a:ea typeface="微软雅黑"/>
                <a:sym typeface="微软雅黑"/>
              </a:rPr>
              <a:t>此部分内容作为文字排版占位显示</a:t>
            </a:r>
            <a:br>
              <a:rPr lang="zh-CN" altLang="en-US" sz="1400" dirty="0">
                <a:solidFill>
                  <a:schemeClr val="tx1">
                    <a:lumMod val="85000"/>
                    <a:lumOff val="15000"/>
                  </a:schemeClr>
                </a:solidFill>
                <a:latin typeface="微软雅黑"/>
                <a:ea typeface="微软雅黑"/>
                <a:sym typeface="微软雅黑"/>
              </a:rPr>
            </a:br>
            <a:r>
              <a:rPr lang="zh-CN" altLang="en-US" sz="1400" dirty="0">
                <a:solidFill>
                  <a:schemeClr val="tx1">
                    <a:lumMod val="85000"/>
                    <a:lumOff val="15000"/>
                  </a:schemeClr>
                </a:solidFill>
                <a:latin typeface="微软雅黑"/>
                <a:ea typeface="微软雅黑"/>
                <a:sym typeface="微软雅黑"/>
              </a:rPr>
              <a:t>（建议使用主题字体）</a:t>
            </a:r>
          </a:p>
        </p:txBody>
      </p:sp>
      <p:sp>
        <p:nvSpPr>
          <p:cNvPr id="98" name="TextBox 12"/>
          <p:cNvSpPr txBox="1"/>
          <p:nvPr/>
        </p:nvSpPr>
        <p:spPr>
          <a:xfrm>
            <a:off x="6000623" y="2786775"/>
            <a:ext cx="4884812" cy="589693"/>
          </a:xfrm>
          <a:prstGeom prst="rect">
            <a:avLst/>
          </a:prstGeom>
          <a:noFill/>
        </p:spPr>
        <p:txBody>
          <a:bodyPr wrap="square" lIns="95998" tIns="0" rIns="95998" bIns="0" anchor="ctr" anchorCtr="0">
            <a:normAutofit/>
          </a:bodyPr>
          <a:lstStyle/>
          <a:p>
            <a:pPr defTabSz="1219140">
              <a:lnSpc>
                <a:spcPct val="120000"/>
              </a:lnSpc>
              <a:defRPr/>
            </a:pPr>
            <a:r>
              <a:rPr lang="zh-CN" altLang="en-US" sz="1400" dirty="0">
                <a:solidFill>
                  <a:schemeClr val="tx1">
                    <a:lumMod val="85000"/>
                    <a:lumOff val="15000"/>
                  </a:schemeClr>
                </a:solidFill>
                <a:latin typeface="微软雅黑"/>
                <a:ea typeface="微软雅黑"/>
                <a:sym typeface="微软雅黑"/>
              </a:rPr>
              <a:t>此部分内容作为文字排版占位显示</a:t>
            </a:r>
            <a:br>
              <a:rPr lang="zh-CN" altLang="en-US" sz="1400" dirty="0">
                <a:solidFill>
                  <a:schemeClr val="tx1">
                    <a:lumMod val="85000"/>
                    <a:lumOff val="15000"/>
                  </a:schemeClr>
                </a:solidFill>
                <a:latin typeface="微软雅黑"/>
                <a:ea typeface="微软雅黑"/>
                <a:sym typeface="微软雅黑"/>
              </a:rPr>
            </a:br>
            <a:r>
              <a:rPr lang="zh-CN" altLang="en-US" sz="1400" dirty="0">
                <a:solidFill>
                  <a:schemeClr val="tx1">
                    <a:lumMod val="85000"/>
                    <a:lumOff val="15000"/>
                  </a:schemeClr>
                </a:solidFill>
                <a:latin typeface="微软雅黑"/>
                <a:ea typeface="微软雅黑"/>
                <a:sym typeface="微软雅黑"/>
              </a:rPr>
              <a:t>（建议使用主题字体）</a:t>
            </a:r>
          </a:p>
        </p:txBody>
      </p:sp>
      <p:sp>
        <p:nvSpPr>
          <p:cNvPr id="99" name="TextBox 12"/>
          <p:cNvSpPr txBox="1"/>
          <p:nvPr/>
        </p:nvSpPr>
        <p:spPr>
          <a:xfrm>
            <a:off x="6596669" y="3904728"/>
            <a:ext cx="4884812" cy="589693"/>
          </a:xfrm>
          <a:prstGeom prst="rect">
            <a:avLst/>
          </a:prstGeom>
          <a:noFill/>
        </p:spPr>
        <p:txBody>
          <a:bodyPr wrap="square" lIns="95998" tIns="0" rIns="95998" bIns="0" anchor="ctr" anchorCtr="0">
            <a:normAutofit/>
          </a:bodyPr>
          <a:lstStyle/>
          <a:p>
            <a:pPr defTabSz="1219140">
              <a:lnSpc>
                <a:spcPct val="120000"/>
              </a:lnSpc>
              <a:defRPr/>
            </a:pPr>
            <a:r>
              <a:rPr lang="zh-CN" altLang="en-US" sz="1400" dirty="0">
                <a:solidFill>
                  <a:schemeClr val="tx1">
                    <a:lumMod val="85000"/>
                    <a:lumOff val="15000"/>
                  </a:schemeClr>
                </a:solidFill>
                <a:latin typeface="微软雅黑"/>
                <a:ea typeface="微软雅黑"/>
                <a:sym typeface="微软雅黑"/>
              </a:rPr>
              <a:t>此部分内容作为文字排版占位显示</a:t>
            </a:r>
            <a:br>
              <a:rPr lang="zh-CN" altLang="en-US" sz="1400" dirty="0">
                <a:solidFill>
                  <a:schemeClr val="tx1">
                    <a:lumMod val="85000"/>
                    <a:lumOff val="15000"/>
                  </a:schemeClr>
                </a:solidFill>
                <a:latin typeface="微软雅黑"/>
                <a:ea typeface="微软雅黑"/>
                <a:sym typeface="微软雅黑"/>
              </a:rPr>
            </a:br>
            <a:r>
              <a:rPr lang="zh-CN" altLang="en-US" sz="1400" dirty="0">
                <a:solidFill>
                  <a:schemeClr val="tx1">
                    <a:lumMod val="85000"/>
                    <a:lumOff val="15000"/>
                  </a:schemeClr>
                </a:solidFill>
                <a:latin typeface="微软雅黑"/>
                <a:ea typeface="微软雅黑"/>
                <a:sym typeface="微软雅黑"/>
              </a:rPr>
              <a:t>（建议使用主题字体）</a:t>
            </a:r>
          </a:p>
        </p:txBody>
      </p:sp>
      <p:sp>
        <p:nvSpPr>
          <p:cNvPr id="100" name="TextBox 12"/>
          <p:cNvSpPr txBox="1"/>
          <p:nvPr/>
        </p:nvSpPr>
        <p:spPr>
          <a:xfrm>
            <a:off x="6954013" y="4848898"/>
            <a:ext cx="4884812" cy="589693"/>
          </a:xfrm>
          <a:prstGeom prst="rect">
            <a:avLst/>
          </a:prstGeom>
          <a:noFill/>
        </p:spPr>
        <p:txBody>
          <a:bodyPr wrap="square" lIns="95998" tIns="0" rIns="95998" bIns="0" anchor="ctr" anchorCtr="0">
            <a:normAutofit/>
          </a:bodyPr>
          <a:lstStyle/>
          <a:p>
            <a:pPr defTabSz="1219140">
              <a:lnSpc>
                <a:spcPct val="120000"/>
              </a:lnSpc>
              <a:defRPr/>
            </a:pPr>
            <a:r>
              <a:rPr lang="zh-CN" altLang="en-US" sz="1400" dirty="0">
                <a:solidFill>
                  <a:schemeClr val="tx1">
                    <a:lumMod val="85000"/>
                    <a:lumOff val="15000"/>
                  </a:schemeClr>
                </a:solidFill>
                <a:latin typeface="微软雅黑"/>
                <a:ea typeface="微软雅黑"/>
                <a:sym typeface="微软雅黑"/>
              </a:rPr>
              <a:t>此部分内容作为文字排版占位显示</a:t>
            </a:r>
            <a:br>
              <a:rPr lang="zh-CN" altLang="en-US" sz="1400" dirty="0">
                <a:solidFill>
                  <a:schemeClr val="tx1">
                    <a:lumMod val="85000"/>
                    <a:lumOff val="15000"/>
                  </a:schemeClr>
                </a:solidFill>
                <a:latin typeface="微软雅黑"/>
                <a:ea typeface="微软雅黑"/>
                <a:sym typeface="微软雅黑"/>
              </a:rPr>
            </a:br>
            <a:r>
              <a:rPr lang="zh-CN" altLang="en-US" sz="1400" dirty="0">
                <a:solidFill>
                  <a:schemeClr val="tx1">
                    <a:lumMod val="85000"/>
                    <a:lumOff val="15000"/>
                  </a:schemeClr>
                </a:solidFill>
                <a:latin typeface="微软雅黑"/>
                <a:ea typeface="微软雅黑"/>
                <a:sym typeface="微软雅黑"/>
              </a:rPr>
              <a:t>（建议使用主题字体）</a:t>
            </a:r>
          </a:p>
        </p:txBody>
      </p:sp>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27" name="组合 26"/>
          <p:cNvGrpSpPr/>
          <p:nvPr/>
        </p:nvGrpSpPr>
        <p:grpSpPr>
          <a:xfrm>
            <a:off x="2396891" y="164676"/>
            <a:ext cx="2911102" cy="797431"/>
            <a:chOff x="3193113" y="1840678"/>
            <a:chExt cx="2666507" cy="730165"/>
          </a:xfrm>
        </p:grpSpPr>
        <p:sp>
          <p:nvSpPr>
            <p:cNvPr id="28"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29"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30"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spTree>
    <p:extLst>
      <p:ext uri="{BB962C8B-B14F-4D97-AF65-F5344CB8AC3E}">
        <p14:creationId xmlns:p14="http://schemas.microsoft.com/office/powerpoint/2010/main" val="30455406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500" fill="hold"/>
                                        <p:tgtEl>
                                          <p:spTgt spid="73"/>
                                        </p:tgtEl>
                                        <p:attrNameLst>
                                          <p:attrName>ppt_x</p:attrName>
                                        </p:attrNameLst>
                                      </p:cBhvr>
                                      <p:tavLst>
                                        <p:tav tm="0">
                                          <p:val>
                                            <p:strVal val="0-#ppt_w/2"/>
                                          </p:val>
                                        </p:tav>
                                        <p:tav tm="100000">
                                          <p:val>
                                            <p:strVal val="#ppt_x"/>
                                          </p:val>
                                        </p:tav>
                                      </p:tavLst>
                                    </p:anim>
                                    <p:anim calcmode="lin" valueType="num">
                                      <p:cBhvr additive="base">
                                        <p:cTn id="8" dur="500" fill="hold"/>
                                        <p:tgtEl>
                                          <p:spTgt spid="7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9"/>
                                        </p:tgtEl>
                                        <p:attrNameLst>
                                          <p:attrName>style.visibility</p:attrName>
                                        </p:attrNameLst>
                                      </p:cBhvr>
                                      <p:to>
                                        <p:strVal val="visible"/>
                                      </p:to>
                                    </p:set>
                                    <p:anim calcmode="lin" valueType="num">
                                      <p:cBhvr additive="base">
                                        <p:cTn id="11" dur="500" fill="hold"/>
                                        <p:tgtEl>
                                          <p:spTgt spid="89"/>
                                        </p:tgtEl>
                                        <p:attrNameLst>
                                          <p:attrName>ppt_x</p:attrName>
                                        </p:attrNameLst>
                                      </p:cBhvr>
                                      <p:tavLst>
                                        <p:tav tm="0">
                                          <p:val>
                                            <p:strVal val="0-#ppt_w/2"/>
                                          </p:val>
                                        </p:tav>
                                        <p:tav tm="100000">
                                          <p:val>
                                            <p:strVal val="#ppt_x"/>
                                          </p:val>
                                        </p:tav>
                                      </p:tavLst>
                                    </p:anim>
                                    <p:anim calcmode="lin" valueType="num">
                                      <p:cBhvr additive="base">
                                        <p:cTn id="12" dur="500" fill="hold"/>
                                        <p:tgtEl>
                                          <p:spTgt spid="8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5"/>
                                        </p:tgtEl>
                                        <p:attrNameLst>
                                          <p:attrName>style.visibility</p:attrName>
                                        </p:attrNameLst>
                                      </p:cBhvr>
                                      <p:to>
                                        <p:strVal val="visible"/>
                                      </p:to>
                                    </p:set>
                                    <p:anim calcmode="lin" valueType="num">
                                      <p:cBhvr additive="base">
                                        <p:cTn id="15" dur="500" fill="hold"/>
                                        <p:tgtEl>
                                          <p:spTgt spid="95"/>
                                        </p:tgtEl>
                                        <p:attrNameLst>
                                          <p:attrName>ppt_x</p:attrName>
                                        </p:attrNameLst>
                                      </p:cBhvr>
                                      <p:tavLst>
                                        <p:tav tm="0">
                                          <p:val>
                                            <p:strVal val="0-#ppt_w/2"/>
                                          </p:val>
                                        </p:tav>
                                        <p:tav tm="100000">
                                          <p:val>
                                            <p:strVal val="#ppt_x"/>
                                          </p:val>
                                        </p:tav>
                                      </p:tavLst>
                                    </p:anim>
                                    <p:anim calcmode="lin" valueType="num">
                                      <p:cBhvr additive="base">
                                        <p:cTn id="16" dur="500" fill="hold"/>
                                        <p:tgtEl>
                                          <p:spTgt spid="9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 calcmode="lin" valueType="num">
                                      <p:cBhvr additive="base">
                                        <p:cTn id="20" dur="500" fill="hold"/>
                                        <p:tgtEl>
                                          <p:spTgt spid="76"/>
                                        </p:tgtEl>
                                        <p:attrNameLst>
                                          <p:attrName>ppt_x</p:attrName>
                                        </p:attrNameLst>
                                      </p:cBhvr>
                                      <p:tavLst>
                                        <p:tav tm="0">
                                          <p:val>
                                            <p:strVal val="0-#ppt_w/2"/>
                                          </p:val>
                                        </p:tav>
                                        <p:tav tm="100000">
                                          <p:val>
                                            <p:strVal val="#ppt_x"/>
                                          </p:val>
                                        </p:tav>
                                      </p:tavLst>
                                    </p:anim>
                                    <p:anim calcmode="lin" valueType="num">
                                      <p:cBhvr additive="base">
                                        <p:cTn id="21" dur="500" fill="hold"/>
                                        <p:tgtEl>
                                          <p:spTgt spid="76"/>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90"/>
                                        </p:tgtEl>
                                        <p:attrNameLst>
                                          <p:attrName>style.visibility</p:attrName>
                                        </p:attrNameLst>
                                      </p:cBhvr>
                                      <p:to>
                                        <p:strVal val="visible"/>
                                      </p:to>
                                    </p:set>
                                    <p:anim calcmode="lin" valueType="num">
                                      <p:cBhvr additive="base">
                                        <p:cTn id="24" dur="500" fill="hold"/>
                                        <p:tgtEl>
                                          <p:spTgt spid="90"/>
                                        </p:tgtEl>
                                        <p:attrNameLst>
                                          <p:attrName>ppt_x</p:attrName>
                                        </p:attrNameLst>
                                      </p:cBhvr>
                                      <p:tavLst>
                                        <p:tav tm="0">
                                          <p:val>
                                            <p:strVal val="0-#ppt_w/2"/>
                                          </p:val>
                                        </p:tav>
                                        <p:tav tm="100000">
                                          <p:val>
                                            <p:strVal val="#ppt_x"/>
                                          </p:val>
                                        </p:tav>
                                      </p:tavLst>
                                    </p:anim>
                                    <p:anim calcmode="lin" valueType="num">
                                      <p:cBhvr additive="base">
                                        <p:cTn id="25" dur="500" fill="hold"/>
                                        <p:tgtEl>
                                          <p:spTgt spid="90"/>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96"/>
                                        </p:tgtEl>
                                        <p:attrNameLst>
                                          <p:attrName>style.visibility</p:attrName>
                                        </p:attrNameLst>
                                      </p:cBhvr>
                                      <p:to>
                                        <p:strVal val="visible"/>
                                      </p:to>
                                    </p:set>
                                    <p:anim calcmode="lin" valueType="num">
                                      <p:cBhvr additive="base">
                                        <p:cTn id="28" dur="500" fill="hold"/>
                                        <p:tgtEl>
                                          <p:spTgt spid="96"/>
                                        </p:tgtEl>
                                        <p:attrNameLst>
                                          <p:attrName>ppt_x</p:attrName>
                                        </p:attrNameLst>
                                      </p:cBhvr>
                                      <p:tavLst>
                                        <p:tav tm="0">
                                          <p:val>
                                            <p:strVal val="0-#ppt_w/2"/>
                                          </p:val>
                                        </p:tav>
                                        <p:tav tm="100000">
                                          <p:val>
                                            <p:strVal val="#ppt_x"/>
                                          </p:val>
                                        </p:tav>
                                      </p:tavLst>
                                    </p:anim>
                                    <p:anim calcmode="lin" valueType="num">
                                      <p:cBhvr additive="base">
                                        <p:cTn id="29" dur="500" fill="hold"/>
                                        <p:tgtEl>
                                          <p:spTgt spid="96"/>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 presetClass="entr" presetSubtype="8" fill="hold" nodeType="afterEffect">
                                  <p:stCondLst>
                                    <p:cond delay="0"/>
                                  </p:stCondLst>
                                  <p:childTnLst>
                                    <p:set>
                                      <p:cBhvr>
                                        <p:cTn id="32" dur="1" fill="hold">
                                          <p:stCondLst>
                                            <p:cond delay="0"/>
                                          </p:stCondLst>
                                        </p:cTn>
                                        <p:tgtEl>
                                          <p:spTgt spid="79"/>
                                        </p:tgtEl>
                                        <p:attrNameLst>
                                          <p:attrName>style.visibility</p:attrName>
                                        </p:attrNameLst>
                                      </p:cBhvr>
                                      <p:to>
                                        <p:strVal val="visible"/>
                                      </p:to>
                                    </p:set>
                                    <p:anim calcmode="lin" valueType="num">
                                      <p:cBhvr additive="base">
                                        <p:cTn id="33" dur="500" fill="hold"/>
                                        <p:tgtEl>
                                          <p:spTgt spid="79"/>
                                        </p:tgtEl>
                                        <p:attrNameLst>
                                          <p:attrName>ppt_x</p:attrName>
                                        </p:attrNameLst>
                                      </p:cBhvr>
                                      <p:tavLst>
                                        <p:tav tm="0">
                                          <p:val>
                                            <p:strVal val="0-#ppt_w/2"/>
                                          </p:val>
                                        </p:tav>
                                        <p:tav tm="100000">
                                          <p:val>
                                            <p:strVal val="#ppt_x"/>
                                          </p:val>
                                        </p:tav>
                                      </p:tavLst>
                                    </p:anim>
                                    <p:anim calcmode="lin" valueType="num">
                                      <p:cBhvr additive="base">
                                        <p:cTn id="34" dur="500" fill="hold"/>
                                        <p:tgtEl>
                                          <p:spTgt spid="79"/>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91"/>
                                        </p:tgtEl>
                                        <p:attrNameLst>
                                          <p:attrName>style.visibility</p:attrName>
                                        </p:attrNameLst>
                                      </p:cBhvr>
                                      <p:to>
                                        <p:strVal val="visible"/>
                                      </p:to>
                                    </p:set>
                                    <p:anim calcmode="lin" valueType="num">
                                      <p:cBhvr additive="base">
                                        <p:cTn id="37" dur="500" fill="hold"/>
                                        <p:tgtEl>
                                          <p:spTgt spid="91"/>
                                        </p:tgtEl>
                                        <p:attrNameLst>
                                          <p:attrName>ppt_x</p:attrName>
                                        </p:attrNameLst>
                                      </p:cBhvr>
                                      <p:tavLst>
                                        <p:tav tm="0">
                                          <p:val>
                                            <p:strVal val="0-#ppt_w/2"/>
                                          </p:val>
                                        </p:tav>
                                        <p:tav tm="100000">
                                          <p:val>
                                            <p:strVal val="#ppt_x"/>
                                          </p:val>
                                        </p:tav>
                                      </p:tavLst>
                                    </p:anim>
                                    <p:anim calcmode="lin" valueType="num">
                                      <p:cBhvr additive="base">
                                        <p:cTn id="38" dur="500" fill="hold"/>
                                        <p:tgtEl>
                                          <p:spTgt spid="91"/>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93"/>
                                        </p:tgtEl>
                                        <p:attrNameLst>
                                          <p:attrName>style.visibility</p:attrName>
                                        </p:attrNameLst>
                                      </p:cBhvr>
                                      <p:to>
                                        <p:strVal val="visible"/>
                                      </p:to>
                                    </p:set>
                                    <p:anim calcmode="lin" valueType="num">
                                      <p:cBhvr additive="base">
                                        <p:cTn id="41" dur="500" fill="hold"/>
                                        <p:tgtEl>
                                          <p:spTgt spid="93"/>
                                        </p:tgtEl>
                                        <p:attrNameLst>
                                          <p:attrName>ppt_x</p:attrName>
                                        </p:attrNameLst>
                                      </p:cBhvr>
                                      <p:tavLst>
                                        <p:tav tm="0">
                                          <p:val>
                                            <p:strVal val="0-#ppt_w/2"/>
                                          </p:val>
                                        </p:tav>
                                        <p:tav tm="100000">
                                          <p:val>
                                            <p:strVal val="#ppt_x"/>
                                          </p:val>
                                        </p:tav>
                                      </p:tavLst>
                                    </p:anim>
                                    <p:anim calcmode="lin" valueType="num">
                                      <p:cBhvr additive="base">
                                        <p:cTn id="42" dur="500" fill="hold"/>
                                        <p:tgtEl>
                                          <p:spTgt spid="93"/>
                                        </p:tgtEl>
                                        <p:attrNameLst>
                                          <p:attrName>ppt_y</p:attrName>
                                        </p:attrNameLst>
                                      </p:cBhvr>
                                      <p:tavLst>
                                        <p:tav tm="0">
                                          <p:val>
                                            <p:strVal val="#ppt_y"/>
                                          </p:val>
                                        </p:tav>
                                        <p:tav tm="100000">
                                          <p:val>
                                            <p:strVal val="#ppt_y"/>
                                          </p:val>
                                        </p:tav>
                                      </p:tavLst>
                                    </p:anim>
                                  </p:childTnLst>
                                </p:cTn>
                              </p:par>
                            </p:childTnLst>
                          </p:cTn>
                        </p:par>
                        <p:par>
                          <p:cTn id="43" fill="hold">
                            <p:stCondLst>
                              <p:cond delay="1500"/>
                            </p:stCondLst>
                            <p:childTnLst>
                              <p:par>
                                <p:cTn id="44" presetID="2" presetClass="entr" presetSubtype="8" fill="hold" nodeType="afterEffect">
                                  <p:stCondLst>
                                    <p:cond delay="0"/>
                                  </p:stCondLst>
                                  <p:childTnLst>
                                    <p:set>
                                      <p:cBhvr>
                                        <p:cTn id="45" dur="1" fill="hold">
                                          <p:stCondLst>
                                            <p:cond delay="0"/>
                                          </p:stCondLst>
                                        </p:cTn>
                                        <p:tgtEl>
                                          <p:spTgt spid="82"/>
                                        </p:tgtEl>
                                        <p:attrNameLst>
                                          <p:attrName>style.visibility</p:attrName>
                                        </p:attrNameLst>
                                      </p:cBhvr>
                                      <p:to>
                                        <p:strVal val="visible"/>
                                      </p:to>
                                    </p:set>
                                    <p:anim calcmode="lin" valueType="num">
                                      <p:cBhvr additive="base">
                                        <p:cTn id="46" dur="500" fill="hold"/>
                                        <p:tgtEl>
                                          <p:spTgt spid="82"/>
                                        </p:tgtEl>
                                        <p:attrNameLst>
                                          <p:attrName>ppt_x</p:attrName>
                                        </p:attrNameLst>
                                      </p:cBhvr>
                                      <p:tavLst>
                                        <p:tav tm="0">
                                          <p:val>
                                            <p:strVal val="0-#ppt_w/2"/>
                                          </p:val>
                                        </p:tav>
                                        <p:tav tm="100000">
                                          <p:val>
                                            <p:strVal val="#ppt_x"/>
                                          </p:val>
                                        </p:tav>
                                      </p:tavLst>
                                    </p:anim>
                                    <p:anim calcmode="lin" valueType="num">
                                      <p:cBhvr additive="base">
                                        <p:cTn id="47" dur="500" fill="hold"/>
                                        <p:tgtEl>
                                          <p:spTgt spid="82"/>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92"/>
                                        </p:tgtEl>
                                        <p:attrNameLst>
                                          <p:attrName>style.visibility</p:attrName>
                                        </p:attrNameLst>
                                      </p:cBhvr>
                                      <p:to>
                                        <p:strVal val="visible"/>
                                      </p:to>
                                    </p:set>
                                    <p:anim calcmode="lin" valueType="num">
                                      <p:cBhvr additive="base">
                                        <p:cTn id="50" dur="500" fill="hold"/>
                                        <p:tgtEl>
                                          <p:spTgt spid="92"/>
                                        </p:tgtEl>
                                        <p:attrNameLst>
                                          <p:attrName>ppt_x</p:attrName>
                                        </p:attrNameLst>
                                      </p:cBhvr>
                                      <p:tavLst>
                                        <p:tav tm="0">
                                          <p:val>
                                            <p:strVal val="0-#ppt_w/2"/>
                                          </p:val>
                                        </p:tav>
                                        <p:tav tm="100000">
                                          <p:val>
                                            <p:strVal val="#ppt_x"/>
                                          </p:val>
                                        </p:tav>
                                      </p:tavLst>
                                    </p:anim>
                                    <p:anim calcmode="lin" valueType="num">
                                      <p:cBhvr additive="base">
                                        <p:cTn id="51" dur="500" fill="hold"/>
                                        <p:tgtEl>
                                          <p:spTgt spid="92"/>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94"/>
                                        </p:tgtEl>
                                        <p:attrNameLst>
                                          <p:attrName>style.visibility</p:attrName>
                                        </p:attrNameLst>
                                      </p:cBhvr>
                                      <p:to>
                                        <p:strVal val="visible"/>
                                      </p:to>
                                    </p:set>
                                    <p:anim calcmode="lin" valueType="num">
                                      <p:cBhvr additive="base">
                                        <p:cTn id="54" dur="500" fill="hold"/>
                                        <p:tgtEl>
                                          <p:spTgt spid="94"/>
                                        </p:tgtEl>
                                        <p:attrNameLst>
                                          <p:attrName>ppt_x</p:attrName>
                                        </p:attrNameLst>
                                      </p:cBhvr>
                                      <p:tavLst>
                                        <p:tav tm="0">
                                          <p:val>
                                            <p:strVal val="0-#ppt_w/2"/>
                                          </p:val>
                                        </p:tav>
                                        <p:tav tm="100000">
                                          <p:val>
                                            <p:strVal val="#ppt_x"/>
                                          </p:val>
                                        </p:tav>
                                      </p:tavLst>
                                    </p:anim>
                                    <p:anim calcmode="lin" valueType="num">
                                      <p:cBhvr additive="base">
                                        <p:cTn id="55" dur="500" fill="hold"/>
                                        <p:tgtEl>
                                          <p:spTgt spid="94"/>
                                        </p:tgtEl>
                                        <p:attrNameLst>
                                          <p:attrName>ppt_y</p:attrName>
                                        </p:attrNameLst>
                                      </p:cBhvr>
                                      <p:tavLst>
                                        <p:tav tm="0">
                                          <p:val>
                                            <p:strVal val="#ppt_y"/>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97"/>
                                        </p:tgtEl>
                                        <p:attrNameLst>
                                          <p:attrName>style.visibility</p:attrName>
                                        </p:attrNameLst>
                                      </p:cBhvr>
                                      <p:to>
                                        <p:strVal val="visible"/>
                                      </p:to>
                                    </p:set>
                                    <p:anim calcmode="lin" valueType="num">
                                      <p:cBhvr additive="base">
                                        <p:cTn id="58" dur="500" fill="hold"/>
                                        <p:tgtEl>
                                          <p:spTgt spid="97"/>
                                        </p:tgtEl>
                                        <p:attrNameLst>
                                          <p:attrName>ppt_x</p:attrName>
                                        </p:attrNameLst>
                                      </p:cBhvr>
                                      <p:tavLst>
                                        <p:tav tm="0">
                                          <p:val>
                                            <p:strVal val="#ppt_x"/>
                                          </p:val>
                                        </p:tav>
                                        <p:tav tm="100000">
                                          <p:val>
                                            <p:strVal val="#ppt_x"/>
                                          </p:val>
                                        </p:tav>
                                      </p:tavLst>
                                    </p:anim>
                                    <p:anim calcmode="lin" valueType="num">
                                      <p:cBhvr additive="base">
                                        <p:cTn id="59" dur="500" fill="hold"/>
                                        <p:tgtEl>
                                          <p:spTgt spid="97"/>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98"/>
                                        </p:tgtEl>
                                        <p:attrNameLst>
                                          <p:attrName>style.visibility</p:attrName>
                                        </p:attrNameLst>
                                      </p:cBhvr>
                                      <p:to>
                                        <p:strVal val="visible"/>
                                      </p:to>
                                    </p:set>
                                    <p:anim calcmode="lin" valueType="num">
                                      <p:cBhvr additive="base">
                                        <p:cTn id="62" dur="500" fill="hold"/>
                                        <p:tgtEl>
                                          <p:spTgt spid="98"/>
                                        </p:tgtEl>
                                        <p:attrNameLst>
                                          <p:attrName>ppt_x</p:attrName>
                                        </p:attrNameLst>
                                      </p:cBhvr>
                                      <p:tavLst>
                                        <p:tav tm="0">
                                          <p:val>
                                            <p:strVal val="#ppt_x"/>
                                          </p:val>
                                        </p:tav>
                                        <p:tav tm="100000">
                                          <p:val>
                                            <p:strVal val="#ppt_x"/>
                                          </p:val>
                                        </p:tav>
                                      </p:tavLst>
                                    </p:anim>
                                    <p:anim calcmode="lin" valueType="num">
                                      <p:cBhvr additive="base">
                                        <p:cTn id="63" dur="500" fill="hold"/>
                                        <p:tgtEl>
                                          <p:spTgt spid="98"/>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99"/>
                                        </p:tgtEl>
                                        <p:attrNameLst>
                                          <p:attrName>style.visibility</p:attrName>
                                        </p:attrNameLst>
                                      </p:cBhvr>
                                      <p:to>
                                        <p:strVal val="visible"/>
                                      </p:to>
                                    </p:set>
                                    <p:anim calcmode="lin" valueType="num">
                                      <p:cBhvr additive="base">
                                        <p:cTn id="66" dur="500" fill="hold"/>
                                        <p:tgtEl>
                                          <p:spTgt spid="99"/>
                                        </p:tgtEl>
                                        <p:attrNameLst>
                                          <p:attrName>ppt_x</p:attrName>
                                        </p:attrNameLst>
                                      </p:cBhvr>
                                      <p:tavLst>
                                        <p:tav tm="0">
                                          <p:val>
                                            <p:strVal val="#ppt_x"/>
                                          </p:val>
                                        </p:tav>
                                        <p:tav tm="100000">
                                          <p:val>
                                            <p:strVal val="#ppt_x"/>
                                          </p:val>
                                        </p:tav>
                                      </p:tavLst>
                                    </p:anim>
                                    <p:anim calcmode="lin" valueType="num">
                                      <p:cBhvr additive="base">
                                        <p:cTn id="67" dur="500" fill="hold"/>
                                        <p:tgtEl>
                                          <p:spTgt spid="99"/>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00"/>
                                        </p:tgtEl>
                                        <p:attrNameLst>
                                          <p:attrName>style.visibility</p:attrName>
                                        </p:attrNameLst>
                                      </p:cBhvr>
                                      <p:to>
                                        <p:strVal val="visible"/>
                                      </p:to>
                                    </p:set>
                                    <p:anim calcmode="lin" valueType="num">
                                      <p:cBhvr additive="base">
                                        <p:cTn id="70" dur="500" fill="hold"/>
                                        <p:tgtEl>
                                          <p:spTgt spid="100"/>
                                        </p:tgtEl>
                                        <p:attrNameLst>
                                          <p:attrName>ppt_x</p:attrName>
                                        </p:attrNameLst>
                                      </p:cBhvr>
                                      <p:tavLst>
                                        <p:tav tm="0">
                                          <p:val>
                                            <p:strVal val="#ppt_x"/>
                                          </p:val>
                                        </p:tav>
                                        <p:tav tm="100000">
                                          <p:val>
                                            <p:strVal val="#ppt_x"/>
                                          </p:val>
                                        </p:tav>
                                      </p:tavLst>
                                    </p:anim>
                                    <p:anim calcmode="lin" valueType="num">
                                      <p:cBhvr additive="base">
                                        <p:cTn id="71"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93" grpId="0" animBg="1"/>
      <p:bldP spid="94" grpId="0" animBg="1"/>
      <p:bldP spid="95" grpId="0" animBg="1"/>
      <p:bldP spid="96" grpId="0" animBg="1"/>
      <p:bldP spid="97" grpId="0"/>
      <p:bldP spid="98" grpId="0"/>
      <p:bldP spid="99" grpId="0"/>
      <p:bldP spid="10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p:cNvSpPr>
          <p:nvPr/>
        </p:nvSpPr>
        <p:spPr bwMode="auto">
          <a:xfrm>
            <a:off x="4761097" y="4726374"/>
            <a:ext cx="2438083" cy="896474"/>
          </a:xfrm>
          <a:custGeom>
            <a:avLst/>
            <a:gdLst>
              <a:gd name="T0" fmla="*/ 21 w 1006"/>
              <a:gd name="T1" fmla="*/ 197 h 368"/>
              <a:gd name="T2" fmla="*/ 21 w 1006"/>
              <a:gd name="T3" fmla="*/ 170 h 368"/>
              <a:gd name="T4" fmla="*/ 466 w 1006"/>
              <a:gd name="T5" fmla="*/ 7 h 368"/>
              <a:gd name="T6" fmla="*/ 541 w 1006"/>
              <a:gd name="T7" fmla="*/ 7 h 368"/>
              <a:gd name="T8" fmla="*/ 986 w 1006"/>
              <a:gd name="T9" fmla="*/ 170 h 368"/>
              <a:gd name="T10" fmla="*/ 986 w 1006"/>
              <a:gd name="T11" fmla="*/ 197 h 368"/>
              <a:gd name="T12" fmla="*/ 541 w 1006"/>
              <a:gd name="T13" fmla="*/ 360 h 368"/>
              <a:gd name="T14" fmla="*/ 466 w 1006"/>
              <a:gd name="T15" fmla="*/ 360 h 368"/>
              <a:gd name="T16" fmla="*/ 21 w 1006"/>
              <a:gd name="T17" fmla="*/ 19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6" h="368">
                <a:moveTo>
                  <a:pt x="21" y="197"/>
                </a:moveTo>
                <a:cubicBezTo>
                  <a:pt x="0" y="190"/>
                  <a:pt x="0" y="178"/>
                  <a:pt x="21" y="170"/>
                </a:cubicBezTo>
                <a:cubicBezTo>
                  <a:pt x="466" y="7"/>
                  <a:pt x="466" y="7"/>
                  <a:pt x="466" y="7"/>
                </a:cubicBezTo>
                <a:cubicBezTo>
                  <a:pt x="487" y="0"/>
                  <a:pt x="520" y="0"/>
                  <a:pt x="541" y="7"/>
                </a:cubicBezTo>
                <a:cubicBezTo>
                  <a:pt x="986" y="170"/>
                  <a:pt x="986" y="170"/>
                  <a:pt x="986" y="170"/>
                </a:cubicBezTo>
                <a:cubicBezTo>
                  <a:pt x="1006" y="178"/>
                  <a:pt x="1006" y="190"/>
                  <a:pt x="986" y="197"/>
                </a:cubicBezTo>
                <a:cubicBezTo>
                  <a:pt x="541" y="360"/>
                  <a:pt x="541" y="360"/>
                  <a:pt x="541" y="360"/>
                </a:cubicBezTo>
                <a:cubicBezTo>
                  <a:pt x="520" y="368"/>
                  <a:pt x="487" y="368"/>
                  <a:pt x="466" y="360"/>
                </a:cubicBezTo>
                <a:lnTo>
                  <a:pt x="21" y="197"/>
                </a:lnTo>
                <a:close/>
              </a:path>
            </a:pathLst>
          </a:custGeom>
          <a:solidFill>
            <a:srgbClr val="E47679"/>
          </a:solidFill>
          <a:ln w="12700">
            <a:solidFill>
              <a:schemeClr val="bg1"/>
            </a:solidFill>
          </a:ln>
          <a:effectLst>
            <a:outerShdw blurRad="419100" dist="330200" dir="2700000" sx="80000" sy="80000" algn="tl" rotWithShape="0">
              <a:schemeClr val="accent2">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75000"/>
                  <a:lumOff val="25000"/>
                </a:schemeClr>
              </a:solidFill>
            </a:endParaRPr>
          </a:p>
        </p:txBody>
      </p:sp>
      <p:sp>
        <p:nvSpPr>
          <p:cNvPr id="5" name="Freeform 5"/>
          <p:cNvSpPr>
            <a:spLocks/>
          </p:cNvSpPr>
          <p:nvPr/>
        </p:nvSpPr>
        <p:spPr bwMode="auto">
          <a:xfrm>
            <a:off x="4761097" y="3670012"/>
            <a:ext cx="2438083" cy="896474"/>
          </a:xfrm>
          <a:custGeom>
            <a:avLst/>
            <a:gdLst>
              <a:gd name="T0" fmla="*/ 21 w 1006"/>
              <a:gd name="T1" fmla="*/ 197 h 368"/>
              <a:gd name="T2" fmla="*/ 21 w 1006"/>
              <a:gd name="T3" fmla="*/ 170 h 368"/>
              <a:gd name="T4" fmla="*/ 466 w 1006"/>
              <a:gd name="T5" fmla="*/ 7 h 368"/>
              <a:gd name="T6" fmla="*/ 541 w 1006"/>
              <a:gd name="T7" fmla="*/ 7 h 368"/>
              <a:gd name="T8" fmla="*/ 986 w 1006"/>
              <a:gd name="T9" fmla="*/ 170 h 368"/>
              <a:gd name="T10" fmla="*/ 986 w 1006"/>
              <a:gd name="T11" fmla="*/ 197 h 368"/>
              <a:gd name="T12" fmla="*/ 541 w 1006"/>
              <a:gd name="T13" fmla="*/ 360 h 368"/>
              <a:gd name="T14" fmla="*/ 466 w 1006"/>
              <a:gd name="T15" fmla="*/ 360 h 368"/>
              <a:gd name="T16" fmla="*/ 21 w 1006"/>
              <a:gd name="T17" fmla="*/ 19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6" h="368">
                <a:moveTo>
                  <a:pt x="21" y="197"/>
                </a:moveTo>
                <a:cubicBezTo>
                  <a:pt x="0" y="190"/>
                  <a:pt x="0" y="178"/>
                  <a:pt x="21" y="170"/>
                </a:cubicBezTo>
                <a:cubicBezTo>
                  <a:pt x="466" y="7"/>
                  <a:pt x="466" y="7"/>
                  <a:pt x="466" y="7"/>
                </a:cubicBezTo>
                <a:cubicBezTo>
                  <a:pt x="487" y="0"/>
                  <a:pt x="520" y="0"/>
                  <a:pt x="541" y="7"/>
                </a:cubicBezTo>
                <a:cubicBezTo>
                  <a:pt x="986" y="170"/>
                  <a:pt x="986" y="170"/>
                  <a:pt x="986" y="170"/>
                </a:cubicBezTo>
                <a:cubicBezTo>
                  <a:pt x="1006" y="178"/>
                  <a:pt x="1006" y="190"/>
                  <a:pt x="986" y="197"/>
                </a:cubicBezTo>
                <a:cubicBezTo>
                  <a:pt x="541" y="360"/>
                  <a:pt x="541" y="360"/>
                  <a:pt x="541" y="360"/>
                </a:cubicBezTo>
                <a:cubicBezTo>
                  <a:pt x="520" y="368"/>
                  <a:pt x="487" y="368"/>
                  <a:pt x="466" y="360"/>
                </a:cubicBezTo>
                <a:lnTo>
                  <a:pt x="21" y="197"/>
                </a:lnTo>
                <a:close/>
              </a:path>
            </a:pathLst>
          </a:custGeom>
          <a:solidFill>
            <a:srgbClr val="E47679"/>
          </a:solidFill>
          <a:ln w="12700">
            <a:solidFill>
              <a:srgbClr val="909090"/>
            </a:solidFill>
          </a:ln>
          <a:effectLst>
            <a:outerShdw blurRad="279400" dist="419100" dir="2700000" algn="tl" rotWithShape="0">
              <a:schemeClr val="accent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75000"/>
                  <a:lumOff val="25000"/>
                </a:schemeClr>
              </a:solidFill>
            </a:endParaRPr>
          </a:p>
        </p:txBody>
      </p:sp>
      <p:sp>
        <p:nvSpPr>
          <p:cNvPr id="6" name="Freeform 5"/>
          <p:cNvSpPr>
            <a:spLocks/>
          </p:cNvSpPr>
          <p:nvPr/>
        </p:nvSpPr>
        <p:spPr bwMode="auto">
          <a:xfrm>
            <a:off x="4761097" y="2549796"/>
            <a:ext cx="2438083" cy="896474"/>
          </a:xfrm>
          <a:custGeom>
            <a:avLst/>
            <a:gdLst>
              <a:gd name="T0" fmla="*/ 21 w 1006"/>
              <a:gd name="T1" fmla="*/ 197 h 368"/>
              <a:gd name="T2" fmla="*/ 21 w 1006"/>
              <a:gd name="T3" fmla="*/ 170 h 368"/>
              <a:gd name="T4" fmla="*/ 466 w 1006"/>
              <a:gd name="T5" fmla="*/ 7 h 368"/>
              <a:gd name="T6" fmla="*/ 541 w 1006"/>
              <a:gd name="T7" fmla="*/ 7 h 368"/>
              <a:gd name="T8" fmla="*/ 986 w 1006"/>
              <a:gd name="T9" fmla="*/ 170 h 368"/>
              <a:gd name="T10" fmla="*/ 986 w 1006"/>
              <a:gd name="T11" fmla="*/ 197 h 368"/>
              <a:gd name="T12" fmla="*/ 541 w 1006"/>
              <a:gd name="T13" fmla="*/ 360 h 368"/>
              <a:gd name="T14" fmla="*/ 466 w 1006"/>
              <a:gd name="T15" fmla="*/ 360 h 368"/>
              <a:gd name="T16" fmla="*/ 21 w 1006"/>
              <a:gd name="T17" fmla="*/ 19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6" h="368">
                <a:moveTo>
                  <a:pt x="21" y="197"/>
                </a:moveTo>
                <a:cubicBezTo>
                  <a:pt x="0" y="190"/>
                  <a:pt x="0" y="178"/>
                  <a:pt x="21" y="170"/>
                </a:cubicBezTo>
                <a:cubicBezTo>
                  <a:pt x="466" y="7"/>
                  <a:pt x="466" y="7"/>
                  <a:pt x="466" y="7"/>
                </a:cubicBezTo>
                <a:cubicBezTo>
                  <a:pt x="487" y="0"/>
                  <a:pt x="520" y="0"/>
                  <a:pt x="541" y="7"/>
                </a:cubicBezTo>
                <a:cubicBezTo>
                  <a:pt x="986" y="170"/>
                  <a:pt x="986" y="170"/>
                  <a:pt x="986" y="170"/>
                </a:cubicBezTo>
                <a:cubicBezTo>
                  <a:pt x="1006" y="178"/>
                  <a:pt x="1006" y="190"/>
                  <a:pt x="986" y="197"/>
                </a:cubicBezTo>
                <a:cubicBezTo>
                  <a:pt x="541" y="360"/>
                  <a:pt x="541" y="360"/>
                  <a:pt x="541" y="360"/>
                </a:cubicBezTo>
                <a:cubicBezTo>
                  <a:pt x="520" y="368"/>
                  <a:pt x="487" y="368"/>
                  <a:pt x="466" y="360"/>
                </a:cubicBezTo>
                <a:lnTo>
                  <a:pt x="21" y="197"/>
                </a:lnTo>
                <a:close/>
              </a:path>
            </a:pathLst>
          </a:custGeom>
          <a:solidFill>
            <a:srgbClr val="E47679"/>
          </a:solidFill>
          <a:ln w="12700">
            <a:solidFill>
              <a:schemeClr val="bg1"/>
            </a:solidFill>
          </a:ln>
          <a:effectLst>
            <a:outerShdw blurRad="419100" dist="330200" dir="2700000" sx="80000" sy="80000" algn="tl" rotWithShape="0">
              <a:schemeClr val="accent2">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75000"/>
                  <a:lumOff val="25000"/>
                </a:schemeClr>
              </a:solidFill>
            </a:endParaRPr>
          </a:p>
        </p:txBody>
      </p:sp>
      <p:sp>
        <p:nvSpPr>
          <p:cNvPr id="7" name="Freeform 5"/>
          <p:cNvSpPr>
            <a:spLocks/>
          </p:cNvSpPr>
          <p:nvPr/>
        </p:nvSpPr>
        <p:spPr bwMode="auto">
          <a:xfrm>
            <a:off x="4761097" y="1557289"/>
            <a:ext cx="2438083" cy="896474"/>
          </a:xfrm>
          <a:custGeom>
            <a:avLst/>
            <a:gdLst>
              <a:gd name="T0" fmla="*/ 21 w 1006"/>
              <a:gd name="T1" fmla="*/ 197 h 368"/>
              <a:gd name="T2" fmla="*/ 21 w 1006"/>
              <a:gd name="T3" fmla="*/ 170 h 368"/>
              <a:gd name="T4" fmla="*/ 466 w 1006"/>
              <a:gd name="T5" fmla="*/ 7 h 368"/>
              <a:gd name="T6" fmla="*/ 541 w 1006"/>
              <a:gd name="T7" fmla="*/ 7 h 368"/>
              <a:gd name="T8" fmla="*/ 986 w 1006"/>
              <a:gd name="T9" fmla="*/ 170 h 368"/>
              <a:gd name="T10" fmla="*/ 986 w 1006"/>
              <a:gd name="T11" fmla="*/ 197 h 368"/>
              <a:gd name="T12" fmla="*/ 541 w 1006"/>
              <a:gd name="T13" fmla="*/ 360 h 368"/>
              <a:gd name="T14" fmla="*/ 466 w 1006"/>
              <a:gd name="T15" fmla="*/ 360 h 368"/>
              <a:gd name="T16" fmla="*/ 21 w 1006"/>
              <a:gd name="T17" fmla="*/ 19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6" h="368">
                <a:moveTo>
                  <a:pt x="21" y="197"/>
                </a:moveTo>
                <a:cubicBezTo>
                  <a:pt x="0" y="190"/>
                  <a:pt x="0" y="178"/>
                  <a:pt x="21" y="170"/>
                </a:cubicBezTo>
                <a:cubicBezTo>
                  <a:pt x="466" y="7"/>
                  <a:pt x="466" y="7"/>
                  <a:pt x="466" y="7"/>
                </a:cubicBezTo>
                <a:cubicBezTo>
                  <a:pt x="487" y="0"/>
                  <a:pt x="520" y="0"/>
                  <a:pt x="541" y="7"/>
                </a:cubicBezTo>
                <a:cubicBezTo>
                  <a:pt x="986" y="170"/>
                  <a:pt x="986" y="170"/>
                  <a:pt x="986" y="170"/>
                </a:cubicBezTo>
                <a:cubicBezTo>
                  <a:pt x="1006" y="178"/>
                  <a:pt x="1006" y="190"/>
                  <a:pt x="986" y="197"/>
                </a:cubicBezTo>
                <a:cubicBezTo>
                  <a:pt x="541" y="360"/>
                  <a:pt x="541" y="360"/>
                  <a:pt x="541" y="360"/>
                </a:cubicBezTo>
                <a:cubicBezTo>
                  <a:pt x="520" y="368"/>
                  <a:pt x="487" y="368"/>
                  <a:pt x="466" y="360"/>
                </a:cubicBezTo>
                <a:lnTo>
                  <a:pt x="21" y="197"/>
                </a:lnTo>
                <a:close/>
              </a:path>
            </a:pathLst>
          </a:custGeom>
          <a:solidFill>
            <a:srgbClr val="E47679"/>
          </a:solidFill>
          <a:ln w="12700">
            <a:solidFill>
              <a:schemeClr val="accent1"/>
            </a:solidFill>
          </a:ln>
          <a:effectLst>
            <a:outerShdw blurRad="279400" dist="419100" dir="2700000" algn="tl" rotWithShape="0">
              <a:schemeClr val="accent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75000"/>
                  <a:lumOff val="25000"/>
                </a:schemeClr>
              </a:solidFill>
            </a:endParaRPr>
          </a:p>
        </p:txBody>
      </p:sp>
      <p:grpSp>
        <p:nvGrpSpPr>
          <p:cNvPr id="8" name="Group 61"/>
          <p:cNvGrpSpPr/>
          <p:nvPr/>
        </p:nvGrpSpPr>
        <p:grpSpPr>
          <a:xfrm>
            <a:off x="1424392" y="2258172"/>
            <a:ext cx="9611817" cy="3464226"/>
            <a:chOff x="1307468" y="1912116"/>
            <a:chExt cx="9613068" cy="3463424"/>
          </a:xfrm>
        </p:grpSpPr>
        <p:grpSp>
          <p:nvGrpSpPr>
            <p:cNvPr id="9" name="Group 62"/>
            <p:cNvGrpSpPr/>
            <p:nvPr/>
          </p:nvGrpSpPr>
          <p:grpSpPr>
            <a:xfrm>
              <a:off x="1410010" y="1912116"/>
              <a:ext cx="2611177" cy="3463424"/>
              <a:chOff x="1193500" y="1491637"/>
              <a:chExt cx="3761195" cy="3463424"/>
            </a:xfrm>
          </p:grpSpPr>
          <p:grpSp>
            <p:nvGrpSpPr>
              <p:cNvPr id="26" name="Group 79"/>
              <p:cNvGrpSpPr/>
              <p:nvPr/>
            </p:nvGrpSpPr>
            <p:grpSpPr>
              <a:xfrm>
                <a:off x="1193500" y="1491637"/>
                <a:ext cx="3761195" cy="815608"/>
                <a:chOff x="1317257" y="1824875"/>
                <a:chExt cx="3761195" cy="815608"/>
              </a:xfrm>
            </p:grpSpPr>
            <p:sp>
              <p:nvSpPr>
                <p:cNvPr id="33" name="TextBox 86"/>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300" dirty="0">
                      <a:latin typeface="微软雅黑"/>
                      <a:ea typeface="微软雅黑"/>
                      <a:sym typeface="微软雅黑"/>
                    </a:rPr>
                    <a:t>此部分内容作为文字排版占位显示</a:t>
                  </a:r>
                  <a:br>
                    <a:rPr lang="zh-CN" altLang="en-US" sz="1300" dirty="0">
                      <a:latin typeface="微软雅黑"/>
                      <a:ea typeface="微软雅黑"/>
                      <a:sym typeface="微软雅黑"/>
                    </a:rPr>
                  </a:br>
                  <a:r>
                    <a:rPr lang="zh-CN" altLang="en-US" sz="1300" dirty="0">
                      <a:latin typeface="微软雅黑"/>
                      <a:ea typeface="微软雅黑"/>
                      <a:sym typeface="微软雅黑"/>
                    </a:rPr>
                    <a:t>（建议使用主题字体）</a:t>
                  </a:r>
                </a:p>
              </p:txBody>
            </p:sp>
            <p:sp>
              <p:nvSpPr>
                <p:cNvPr id="34" name="Rectangle 87"/>
                <p:cNvSpPr/>
                <p:nvPr/>
              </p:nvSpPr>
              <p:spPr>
                <a:xfrm>
                  <a:off x="1317257" y="1824875"/>
                  <a:ext cx="3761195" cy="307777"/>
                </a:xfrm>
                <a:prstGeom prst="rect">
                  <a:avLst/>
                </a:prstGeom>
              </p:spPr>
              <p:txBody>
                <a:bodyPr wrap="none" lIns="0" tIns="0" rIns="0" bIns="0">
                  <a:normAutofit lnSpcReduction="10000"/>
                </a:bodyPr>
                <a:lstStyle/>
                <a:p>
                  <a:r>
                    <a:rPr lang="zh-CN" altLang="en-US" sz="2100" b="1" dirty="0">
                      <a:latin typeface="微软雅黑"/>
                      <a:ea typeface="微软雅黑"/>
                      <a:sym typeface="微软雅黑"/>
                    </a:rPr>
                    <a:t>标题文本预设</a:t>
                  </a:r>
                </a:p>
              </p:txBody>
            </p:sp>
          </p:grpSp>
          <p:grpSp>
            <p:nvGrpSpPr>
              <p:cNvPr id="27" name="Group 80"/>
              <p:cNvGrpSpPr/>
              <p:nvPr/>
            </p:nvGrpSpPr>
            <p:grpSpPr>
              <a:xfrm>
                <a:off x="1193500" y="2815545"/>
                <a:ext cx="3761195" cy="815608"/>
                <a:chOff x="1317257" y="1824875"/>
                <a:chExt cx="3761195" cy="815608"/>
              </a:xfrm>
            </p:grpSpPr>
            <p:sp>
              <p:nvSpPr>
                <p:cNvPr id="31" name="TextBox 84"/>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300">
                      <a:latin typeface="微软雅黑"/>
                      <a:ea typeface="微软雅黑"/>
                      <a:sym typeface="微软雅黑"/>
                    </a:rPr>
                    <a:t>此部分内容作为文字排版占位显示</a:t>
                  </a:r>
                  <a:br>
                    <a:rPr lang="zh-CN" altLang="en-US" sz="1300">
                      <a:latin typeface="微软雅黑"/>
                      <a:ea typeface="微软雅黑"/>
                      <a:sym typeface="微软雅黑"/>
                    </a:rPr>
                  </a:br>
                  <a:r>
                    <a:rPr lang="zh-CN" altLang="en-US" sz="1300">
                      <a:latin typeface="微软雅黑"/>
                      <a:ea typeface="微软雅黑"/>
                      <a:sym typeface="微软雅黑"/>
                    </a:rPr>
                    <a:t>（建议使用主题字体）</a:t>
                  </a:r>
                </a:p>
              </p:txBody>
            </p:sp>
            <p:sp>
              <p:nvSpPr>
                <p:cNvPr id="32" name="Rectangle 85"/>
                <p:cNvSpPr/>
                <p:nvPr/>
              </p:nvSpPr>
              <p:spPr>
                <a:xfrm>
                  <a:off x="1317257" y="1824875"/>
                  <a:ext cx="3761195" cy="307777"/>
                </a:xfrm>
                <a:prstGeom prst="rect">
                  <a:avLst/>
                </a:prstGeom>
              </p:spPr>
              <p:txBody>
                <a:bodyPr wrap="none" lIns="0" tIns="0" rIns="0" bIns="0">
                  <a:normAutofit lnSpcReduction="10000"/>
                </a:bodyPr>
                <a:lstStyle/>
                <a:p>
                  <a:r>
                    <a:rPr lang="zh-CN" altLang="en-US" sz="2100" b="1">
                      <a:latin typeface="微软雅黑"/>
                      <a:ea typeface="微软雅黑"/>
                      <a:sym typeface="微软雅黑"/>
                    </a:rPr>
                    <a:t>标题文本预设</a:t>
                  </a:r>
                </a:p>
              </p:txBody>
            </p:sp>
          </p:grpSp>
          <p:grpSp>
            <p:nvGrpSpPr>
              <p:cNvPr id="28" name="Group 81"/>
              <p:cNvGrpSpPr/>
              <p:nvPr/>
            </p:nvGrpSpPr>
            <p:grpSpPr>
              <a:xfrm>
                <a:off x="1193500" y="4139453"/>
                <a:ext cx="3761195" cy="815608"/>
                <a:chOff x="1317257" y="1824875"/>
                <a:chExt cx="3761195" cy="815608"/>
              </a:xfrm>
            </p:grpSpPr>
            <p:sp>
              <p:nvSpPr>
                <p:cNvPr id="29" name="TextBox 82"/>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300">
                      <a:latin typeface="微软雅黑"/>
                      <a:ea typeface="微软雅黑"/>
                      <a:sym typeface="微软雅黑"/>
                    </a:rPr>
                    <a:t>此部分内容作为文字排版占位显示</a:t>
                  </a:r>
                  <a:br>
                    <a:rPr lang="zh-CN" altLang="en-US" sz="1300">
                      <a:latin typeface="微软雅黑"/>
                      <a:ea typeface="微软雅黑"/>
                      <a:sym typeface="微软雅黑"/>
                    </a:rPr>
                  </a:br>
                  <a:r>
                    <a:rPr lang="zh-CN" altLang="en-US" sz="1300">
                      <a:latin typeface="微软雅黑"/>
                      <a:ea typeface="微软雅黑"/>
                      <a:sym typeface="微软雅黑"/>
                    </a:rPr>
                    <a:t>（建议使用主题字体）</a:t>
                  </a:r>
                </a:p>
              </p:txBody>
            </p:sp>
            <p:sp>
              <p:nvSpPr>
                <p:cNvPr id="30" name="Rectangle 83"/>
                <p:cNvSpPr/>
                <p:nvPr/>
              </p:nvSpPr>
              <p:spPr>
                <a:xfrm>
                  <a:off x="1317257" y="1824875"/>
                  <a:ext cx="3761195" cy="307777"/>
                </a:xfrm>
                <a:prstGeom prst="rect">
                  <a:avLst/>
                </a:prstGeom>
              </p:spPr>
              <p:txBody>
                <a:bodyPr wrap="none" lIns="0" tIns="0" rIns="0" bIns="0">
                  <a:normAutofit lnSpcReduction="10000"/>
                </a:bodyPr>
                <a:lstStyle/>
                <a:p>
                  <a:r>
                    <a:rPr lang="zh-CN" altLang="en-US" sz="2100" b="1">
                      <a:latin typeface="微软雅黑"/>
                      <a:ea typeface="微软雅黑"/>
                      <a:sym typeface="微软雅黑"/>
                    </a:rPr>
                    <a:t>标题文本预设</a:t>
                  </a:r>
                </a:p>
              </p:txBody>
            </p:sp>
          </p:grpSp>
        </p:grpSp>
        <p:grpSp>
          <p:nvGrpSpPr>
            <p:cNvPr id="10" name="Group 63"/>
            <p:cNvGrpSpPr/>
            <p:nvPr/>
          </p:nvGrpSpPr>
          <p:grpSpPr>
            <a:xfrm>
              <a:off x="8170814" y="1912116"/>
              <a:ext cx="2749722" cy="3463424"/>
              <a:chOff x="8170814" y="1912116"/>
              <a:chExt cx="2749722" cy="3463424"/>
            </a:xfrm>
          </p:grpSpPr>
          <p:grpSp>
            <p:nvGrpSpPr>
              <p:cNvPr id="14" name="Group 67"/>
              <p:cNvGrpSpPr/>
              <p:nvPr/>
            </p:nvGrpSpPr>
            <p:grpSpPr>
              <a:xfrm>
                <a:off x="8170814" y="1912116"/>
                <a:ext cx="2611177" cy="3463424"/>
                <a:chOff x="1193500" y="1491637"/>
                <a:chExt cx="3761195" cy="3463424"/>
              </a:xfrm>
            </p:grpSpPr>
            <p:grpSp>
              <p:nvGrpSpPr>
                <p:cNvPr id="17" name="Group 70"/>
                <p:cNvGrpSpPr/>
                <p:nvPr/>
              </p:nvGrpSpPr>
              <p:grpSpPr>
                <a:xfrm>
                  <a:off x="1193500" y="1491637"/>
                  <a:ext cx="3761195" cy="815608"/>
                  <a:chOff x="1317257" y="1824875"/>
                  <a:chExt cx="3761195" cy="815608"/>
                </a:xfrm>
              </p:grpSpPr>
              <p:sp>
                <p:nvSpPr>
                  <p:cNvPr id="24" name="TextBox 77"/>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300">
                        <a:latin typeface="微软雅黑"/>
                        <a:ea typeface="微软雅黑"/>
                        <a:sym typeface="微软雅黑"/>
                      </a:rPr>
                      <a:t>此部分内容作为文字排版占位显示</a:t>
                    </a:r>
                    <a:br>
                      <a:rPr lang="zh-CN" altLang="en-US" sz="1300">
                        <a:latin typeface="微软雅黑"/>
                        <a:ea typeface="微软雅黑"/>
                        <a:sym typeface="微软雅黑"/>
                      </a:rPr>
                    </a:br>
                    <a:r>
                      <a:rPr lang="zh-CN" altLang="en-US" sz="1300">
                        <a:latin typeface="微软雅黑"/>
                        <a:ea typeface="微软雅黑"/>
                        <a:sym typeface="微软雅黑"/>
                      </a:rPr>
                      <a:t>（建议使用主题字体）</a:t>
                    </a:r>
                  </a:p>
                </p:txBody>
              </p:sp>
              <p:sp>
                <p:nvSpPr>
                  <p:cNvPr id="25" name="Rectangle 78"/>
                  <p:cNvSpPr/>
                  <p:nvPr/>
                </p:nvSpPr>
                <p:spPr>
                  <a:xfrm>
                    <a:off x="1317257" y="1824875"/>
                    <a:ext cx="3761195" cy="307777"/>
                  </a:xfrm>
                  <a:prstGeom prst="rect">
                    <a:avLst/>
                  </a:prstGeom>
                </p:spPr>
                <p:txBody>
                  <a:bodyPr wrap="none" lIns="0" tIns="0" rIns="0" bIns="0">
                    <a:normAutofit lnSpcReduction="10000"/>
                  </a:bodyPr>
                  <a:lstStyle/>
                  <a:p>
                    <a:pPr algn="r"/>
                    <a:r>
                      <a:rPr lang="zh-CN" altLang="en-US" sz="2100" b="1">
                        <a:latin typeface="微软雅黑"/>
                        <a:ea typeface="微软雅黑"/>
                        <a:sym typeface="微软雅黑"/>
                      </a:rPr>
                      <a:t>标题文本预设</a:t>
                    </a:r>
                  </a:p>
                </p:txBody>
              </p:sp>
            </p:grpSp>
            <p:grpSp>
              <p:nvGrpSpPr>
                <p:cNvPr id="18" name="Group 71"/>
                <p:cNvGrpSpPr/>
                <p:nvPr/>
              </p:nvGrpSpPr>
              <p:grpSpPr>
                <a:xfrm>
                  <a:off x="1193500" y="2815545"/>
                  <a:ext cx="3761195" cy="815608"/>
                  <a:chOff x="1317257" y="1824875"/>
                  <a:chExt cx="3761195" cy="815608"/>
                </a:xfrm>
              </p:grpSpPr>
              <p:sp>
                <p:nvSpPr>
                  <p:cNvPr id="22" name="TextBox 75"/>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300">
                        <a:latin typeface="微软雅黑"/>
                        <a:ea typeface="微软雅黑"/>
                        <a:sym typeface="微软雅黑"/>
                      </a:rPr>
                      <a:t>此部分内容作为文字排版占位显示</a:t>
                    </a:r>
                    <a:br>
                      <a:rPr lang="zh-CN" altLang="en-US" sz="1300">
                        <a:latin typeface="微软雅黑"/>
                        <a:ea typeface="微软雅黑"/>
                        <a:sym typeface="微软雅黑"/>
                      </a:rPr>
                    </a:br>
                    <a:r>
                      <a:rPr lang="zh-CN" altLang="en-US" sz="1300">
                        <a:latin typeface="微软雅黑"/>
                        <a:ea typeface="微软雅黑"/>
                        <a:sym typeface="微软雅黑"/>
                      </a:rPr>
                      <a:t>（建议使用主题字体）</a:t>
                    </a:r>
                  </a:p>
                </p:txBody>
              </p:sp>
              <p:sp>
                <p:nvSpPr>
                  <p:cNvPr id="23" name="Rectangle 76"/>
                  <p:cNvSpPr/>
                  <p:nvPr/>
                </p:nvSpPr>
                <p:spPr>
                  <a:xfrm>
                    <a:off x="1317257" y="1824875"/>
                    <a:ext cx="3761195" cy="307777"/>
                  </a:xfrm>
                  <a:prstGeom prst="rect">
                    <a:avLst/>
                  </a:prstGeom>
                </p:spPr>
                <p:txBody>
                  <a:bodyPr wrap="none" lIns="0" tIns="0" rIns="0" bIns="0">
                    <a:normAutofit lnSpcReduction="10000"/>
                  </a:bodyPr>
                  <a:lstStyle/>
                  <a:p>
                    <a:pPr algn="r"/>
                    <a:r>
                      <a:rPr lang="zh-CN" altLang="en-US" sz="2100" b="1">
                        <a:latin typeface="微软雅黑"/>
                        <a:ea typeface="微软雅黑"/>
                        <a:sym typeface="微软雅黑"/>
                      </a:rPr>
                      <a:t>标题文本预设</a:t>
                    </a:r>
                  </a:p>
                </p:txBody>
              </p:sp>
            </p:grpSp>
            <p:grpSp>
              <p:nvGrpSpPr>
                <p:cNvPr id="19" name="Group 72"/>
                <p:cNvGrpSpPr/>
                <p:nvPr/>
              </p:nvGrpSpPr>
              <p:grpSpPr>
                <a:xfrm>
                  <a:off x="1193500" y="4139453"/>
                  <a:ext cx="3761195" cy="815608"/>
                  <a:chOff x="1317257" y="1824875"/>
                  <a:chExt cx="3761195" cy="815608"/>
                </a:xfrm>
              </p:grpSpPr>
              <p:sp>
                <p:nvSpPr>
                  <p:cNvPr id="20" name="TextBox 73"/>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300">
                        <a:latin typeface="微软雅黑"/>
                        <a:ea typeface="微软雅黑"/>
                        <a:sym typeface="微软雅黑"/>
                      </a:rPr>
                      <a:t>此部分内容作为文字排版占位显示</a:t>
                    </a:r>
                    <a:br>
                      <a:rPr lang="zh-CN" altLang="en-US" sz="1300">
                        <a:latin typeface="微软雅黑"/>
                        <a:ea typeface="微软雅黑"/>
                        <a:sym typeface="微软雅黑"/>
                      </a:rPr>
                    </a:br>
                    <a:r>
                      <a:rPr lang="zh-CN" altLang="en-US" sz="1300">
                        <a:latin typeface="微软雅黑"/>
                        <a:ea typeface="微软雅黑"/>
                        <a:sym typeface="微软雅黑"/>
                      </a:rPr>
                      <a:t>（建议使用主题字体）</a:t>
                    </a:r>
                  </a:p>
                </p:txBody>
              </p:sp>
              <p:sp>
                <p:nvSpPr>
                  <p:cNvPr id="21" name="Rectangle 74"/>
                  <p:cNvSpPr/>
                  <p:nvPr/>
                </p:nvSpPr>
                <p:spPr>
                  <a:xfrm>
                    <a:off x="1317257" y="1824875"/>
                    <a:ext cx="3761195" cy="307777"/>
                  </a:xfrm>
                  <a:prstGeom prst="rect">
                    <a:avLst/>
                  </a:prstGeom>
                </p:spPr>
                <p:txBody>
                  <a:bodyPr wrap="none" lIns="0" tIns="0" rIns="0" bIns="0">
                    <a:normAutofit lnSpcReduction="10000"/>
                  </a:bodyPr>
                  <a:lstStyle/>
                  <a:p>
                    <a:pPr algn="r"/>
                    <a:r>
                      <a:rPr lang="zh-CN" altLang="en-US" sz="2100" b="1">
                        <a:latin typeface="微软雅黑"/>
                        <a:ea typeface="微软雅黑"/>
                        <a:sym typeface="微软雅黑"/>
                      </a:rPr>
                      <a:t>标题文本预设</a:t>
                    </a:r>
                  </a:p>
                </p:txBody>
              </p:sp>
            </p:grpSp>
          </p:grpSp>
          <p:cxnSp>
            <p:nvCxnSpPr>
              <p:cNvPr id="15" name="Straight Connector 68"/>
              <p:cNvCxnSpPr/>
              <p:nvPr/>
            </p:nvCxnSpPr>
            <p:spPr>
              <a:xfrm>
                <a:off x="8472264" y="2924944"/>
                <a:ext cx="2448272" cy="0"/>
              </a:xfrm>
              <a:prstGeom prst="line">
                <a:avLst/>
              </a:prstGeom>
              <a:ln>
                <a:solidFill>
                  <a:srgbClr val="E47679"/>
                </a:solidFill>
              </a:ln>
            </p:spPr>
            <p:style>
              <a:lnRef idx="1">
                <a:schemeClr val="accent1"/>
              </a:lnRef>
              <a:fillRef idx="0">
                <a:schemeClr val="accent1"/>
              </a:fillRef>
              <a:effectRef idx="0">
                <a:schemeClr val="accent1"/>
              </a:effectRef>
              <a:fontRef idx="minor">
                <a:schemeClr val="tx1"/>
              </a:fontRef>
            </p:style>
          </p:cxnSp>
          <p:cxnSp>
            <p:nvCxnSpPr>
              <p:cNvPr id="16" name="Straight Connector 69"/>
              <p:cNvCxnSpPr/>
              <p:nvPr/>
            </p:nvCxnSpPr>
            <p:spPr>
              <a:xfrm>
                <a:off x="8472264" y="4263691"/>
                <a:ext cx="2448272" cy="0"/>
              </a:xfrm>
              <a:prstGeom prst="line">
                <a:avLst/>
              </a:prstGeom>
              <a:ln>
                <a:solidFill>
                  <a:srgbClr val="E47679"/>
                </a:solidFill>
              </a:ln>
            </p:spPr>
            <p:style>
              <a:lnRef idx="1">
                <a:schemeClr val="accent1"/>
              </a:lnRef>
              <a:fillRef idx="0">
                <a:schemeClr val="accent1"/>
              </a:fillRef>
              <a:effectRef idx="0">
                <a:schemeClr val="accent1"/>
              </a:effectRef>
              <a:fontRef idx="minor">
                <a:schemeClr val="tx1"/>
              </a:fontRef>
            </p:style>
          </p:cxnSp>
        </p:grpSp>
        <p:grpSp>
          <p:nvGrpSpPr>
            <p:cNvPr id="11" name="Group 64"/>
            <p:cNvGrpSpPr/>
            <p:nvPr/>
          </p:nvGrpSpPr>
          <p:grpSpPr>
            <a:xfrm>
              <a:off x="1307468" y="2924944"/>
              <a:ext cx="2448272" cy="1338747"/>
              <a:chOff x="1307468" y="2924944"/>
              <a:chExt cx="2448272" cy="1338747"/>
            </a:xfrm>
          </p:grpSpPr>
          <p:cxnSp>
            <p:nvCxnSpPr>
              <p:cNvPr id="12" name="Straight Connector 65"/>
              <p:cNvCxnSpPr/>
              <p:nvPr/>
            </p:nvCxnSpPr>
            <p:spPr>
              <a:xfrm>
                <a:off x="1307468" y="2924944"/>
                <a:ext cx="2448272" cy="0"/>
              </a:xfrm>
              <a:prstGeom prst="line">
                <a:avLst/>
              </a:prstGeom>
              <a:ln>
                <a:solidFill>
                  <a:srgbClr val="E47679"/>
                </a:solidFill>
              </a:ln>
            </p:spPr>
            <p:style>
              <a:lnRef idx="1">
                <a:schemeClr val="accent1"/>
              </a:lnRef>
              <a:fillRef idx="0">
                <a:schemeClr val="accent1"/>
              </a:fillRef>
              <a:effectRef idx="0">
                <a:schemeClr val="accent1"/>
              </a:effectRef>
              <a:fontRef idx="minor">
                <a:schemeClr val="tx1"/>
              </a:fontRef>
            </p:style>
          </p:cxnSp>
          <p:cxnSp>
            <p:nvCxnSpPr>
              <p:cNvPr id="13" name="Straight Connector 66"/>
              <p:cNvCxnSpPr/>
              <p:nvPr/>
            </p:nvCxnSpPr>
            <p:spPr>
              <a:xfrm>
                <a:off x="1307468" y="4263691"/>
                <a:ext cx="2448272" cy="0"/>
              </a:xfrm>
              <a:prstGeom prst="line">
                <a:avLst/>
              </a:prstGeom>
              <a:ln>
                <a:solidFill>
                  <a:srgbClr val="E47679"/>
                </a:solidFill>
              </a:ln>
            </p:spPr>
            <p:style>
              <a:lnRef idx="1">
                <a:schemeClr val="accent1"/>
              </a:lnRef>
              <a:fillRef idx="0">
                <a:schemeClr val="accent1"/>
              </a:fillRef>
              <a:effectRef idx="0">
                <a:schemeClr val="accent1"/>
              </a:effectRef>
              <a:fontRef idx="minor">
                <a:schemeClr val="tx1"/>
              </a:fontRef>
            </p:style>
          </p:cxnSp>
        </p:grpSp>
      </p:grpSp>
      <p:pic>
        <p:nvPicPr>
          <p:cNvPr id="35" name="图片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36" name="组合 35"/>
          <p:cNvGrpSpPr/>
          <p:nvPr/>
        </p:nvGrpSpPr>
        <p:grpSpPr>
          <a:xfrm>
            <a:off x="2396891" y="164676"/>
            <a:ext cx="2911102" cy="797431"/>
            <a:chOff x="3193113" y="1840678"/>
            <a:chExt cx="2666507" cy="730165"/>
          </a:xfrm>
        </p:grpSpPr>
        <p:sp>
          <p:nvSpPr>
            <p:cNvPr id="37"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38"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39"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spTree>
    <p:extLst>
      <p:ext uri="{BB962C8B-B14F-4D97-AF65-F5344CB8AC3E}">
        <p14:creationId xmlns:p14="http://schemas.microsoft.com/office/powerpoint/2010/main" val="201331276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childTnLst>
                                </p:cTn>
                              </p:par>
                              <p:par>
                                <p:cTn id="8" presetID="63" presetClass="path" presetSubtype="0" decel="50000" fill="hold" grpId="1" nodeType="withEffect">
                                  <p:stCondLst>
                                    <p:cond delay="0"/>
                                  </p:stCondLst>
                                  <p:childTnLst>
                                    <p:animMotion origin="layout" path="M 0.01523 -4.44444E-6 L -0.10885 -4.44444E-6 " pathEditMode="relative" rAng="0" ptsTypes="AA">
                                      <p:cBhvr>
                                        <p:cTn id="9" dur="750" spd="-100000" fill="hold"/>
                                        <p:tgtEl>
                                          <p:spTgt spid="7"/>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4.44444E-6 L 4.16667E-7 -4.44444E-6 " pathEditMode="relative" rAng="0" ptsTypes="AA">
                                      <p:cBhvr>
                                        <p:cTn id="11" dur="750" fill="hold"/>
                                        <p:tgtEl>
                                          <p:spTgt spid="7"/>
                                        </p:tgtEl>
                                        <p:attrNameLst>
                                          <p:attrName>ppt_x</p:attrName>
                                          <p:attrName>ppt_y</p:attrName>
                                        </p:attrNameLst>
                                      </p:cBhvr>
                                      <p:rCtr x="-807" y="0"/>
                                    </p:animMotion>
                                  </p:childTnLst>
                                </p:cTn>
                              </p:par>
                              <p:par>
                                <p:cTn id="12" presetID="10"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750"/>
                                        <p:tgtEl>
                                          <p:spTgt spid="5"/>
                                        </p:tgtEl>
                                      </p:cBhvr>
                                    </p:animEffect>
                                  </p:childTnLst>
                                </p:cTn>
                              </p:par>
                              <p:par>
                                <p:cTn id="15" presetID="63" presetClass="path" presetSubtype="0" decel="50000" fill="hold" grpId="1" nodeType="withEffect">
                                  <p:stCondLst>
                                    <p:cond delay="0"/>
                                  </p:stCondLst>
                                  <p:childTnLst>
                                    <p:animMotion origin="layout" path="M 0.01523 -4.44444E-6 L -0.10885 -4.44444E-6 " pathEditMode="relative" rAng="0" ptsTypes="AA">
                                      <p:cBhvr>
                                        <p:cTn id="16" dur="750" spd="-100000" fill="hold"/>
                                        <p:tgtEl>
                                          <p:spTgt spid="5"/>
                                        </p:tgtEl>
                                        <p:attrNameLst>
                                          <p:attrName>ppt_x</p:attrName>
                                          <p:attrName>ppt_y</p:attrName>
                                        </p:attrNameLst>
                                      </p:cBhvr>
                                      <p:rCtr x="-6211" y="0"/>
                                    </p:animMotion>
                                  </p:childTnLst>
                                </p:cTn>
                              </p:par>
                              <p:par>
                                <p:cTn id="17" presetID="35" presetClass="path" presetSubtype="0" accel="50000" decel="50000" fill="hold" grpId="2" nodeType="withEffect">
                                  <p:stCondLst>
                                    <p:cond delay="750"/>
                                  </p:stCondLst>
                                  <p:childTnLst>
                                    <p:animMotion origin="layout" path="M 0.01602 -4.44444E-6 L 4.16667E-7 -4.44444E-6 " pathEditMode="relative" rAng="0" ptsTypes="AA">
                                      <p:cBhvr>
                                        <p:cTn id="18" dur="750" fill="hold"/>
                                        <p:tgtEl>
                                          <p:spTgt spid="5"/>
                                        </p:tgtEl>
                                        <p:attrNameLst>
                                          <p:attrName>ppt_x</p:attrName>
                                          <p:attrName>ppt_y</p:attrName>
                                        </p:attrNameLst>
                                      </p:cBhvr>
                                      <p:rCtr x="-807" y="0"/>
                                    </p:animMotion>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750"/>
                                        <p:tgtEl>
                                          <p:spTgt spid="6"/>
                                        </p:tgtEl>
                                      </p:cBhvr>
                                    </p:animEffect>
                                  </p:childTnLst>
                                </p:cTn>
                              </p:par>
                              <p:par>
                                <p:cTn id="22" presetID="63" presetClass="path" presetSubtype="0" decel="50000" fill="hold" grpId="1" nodeType="withEffect">
                                  <p:stCondLst>
                                    <p:cond delay="0"/>
                                  </p:stCondLst>
                                  <p:childTnLst>
                                    <p:animMotion origin="layout" path="M -0.01563 3.7037E-6 L 0.1108 3.7037E-6 " pathEditMode="relative" rAng="0" ptsTypes="AA">
                                      <p:cBhvr>
                                        <p:cTn id="23" dur="750" spd="-100000" fill="hold"/>
                                        <p:tgtEl>
                                          <p:spTgt spid="6"/>
                                        </p:tgtEl>
                                        <p:attrNameLst>
                                          <p:attrName>ppt_x</p:attrName>
                                          <p:attrName>ppt_y</p:attrName>
                                        </p:attrNameLst>
                                      </p:cBhvr>
                                      <p:rCtr x="6315" y="0"/>
                                    </p:animMotion>
                                  </p:childTnLst>
                                </p:cTn>
                              </p:par>
                              <p:par>
                                <p:cTn id="24" presetID="35" presetClass="path" presetSubtype="0" accel="50000" decel="50000" fill="hold" grpId="2" nodeType="withEffect">
                                  <p:stCondLst>
                                    <p:cond delay="750"/>
                                  </p:stCondLst>
                                  <p:childTnLst>
                                    <p:animMotion origin="layout" path="M -0.01563 3.7037E-6 L 2.5E-6 3.7037E-6 " pathEditMode="relative" rAng="0" ptsTypes="AA">
                                      <p:cBhvr>
                                        <p:cTn id="25" dur="750" fill="hold"/>
                                        <p:tgtEl>
                                          <p:spTgt spid="6"/>
                                        </p:tgtEl>
                                        <p:attrNameLst>
                                          <p:attrName>ppt_x</p:attrName>
                                          <p:attrName>ppt_y</p:attrName>
                                        </p:attrNameLst>
                                      </p:cBhvr>
                                      <p:rCtr x="781" y="0"/>
                                    </p:animMotion>
                                  </p:childTnLst>
                                </p:cTn>
                              </p:par>
                              <p:par>
                                <p:cTn id="26" presetID="10" presetClass="entr" presetSubtype="0"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750"/>
                                        <p:tgtEl>
                                          <p:spTgt spid="4"/>
                                        </p:tgtEl>
                                      </p:cBhvr>
                                    </p:animEffect>
                                  </p:childTnLst>
                                </p:cTn>
                              </p:par>
                              <p:par>
                                <p:cTn id="29" presetID="63" presetClass="path" presetSubtype="0" decel="50000" fill="hold" grpId="1" nodeType="withEffect">
                                  <p:stCondLst>
                                    <p:cond delay="0"/>
                                  </p:stCondLst>
                                  <p:childTnLst>
                                    <p:animMotion origin="layout" path="M -0.01563 3.7037E-6 L 0.1108 3.7037E-6 " pathEditMode="relative" rAng="0" ptsTypes="AA">
                                      <p:cBhvr>
                                        <p:cTn id="30" dur="750" spd="-100000" fill="hold"/>
                                        <p:tgtEl>
                                          <p:spTgt spid="4"/>
                                        </p:tgtEl>
                                        <p:attrNameLst>
                                          <p:attrName>ppt_x</p:attrName>
                                          <p:attrName>ppt_y</p:attrName>
                                        </p:attrNameLst>
                                      </p:cBhvr>
                                      <p:rCtr x="6315" y="0"/>
                                    </p:animMotion>
                                  </p:childTnLst>
                                </p:cTn>
                              </p:par>
                              <p:par>
                                <p:cTn id="31" presetID="35" presetClass="path" presetSubtype="0" accel="50000" decel="50000" fill="hold" grpId="2" nodeType="withEffect">
                                  <p:stCondLst>
                                    <p:cond delay="750"/>
                                  </p:stCondLst>
                                  <p:childTnLst>
                                    <p:animMotion origin="layout" path="M -0.01563 3.7037E-6 L 2.5E-6 3.7037E-6 " pathEditMode="relative" rAng="0" ptsTypes="AA">
                                      <p:cBhvr>
                                        <p:cTn id="32" dur="750" fill="hold"/>
                                        <p:tgtEl>
                                          <p:spTgt spid="4"/>
                                        </p:tgtEl>
                                        <p:attrNameLst>
                                          <p:attrName>ppt_x</p:attrName>
                                          <p:attrName>ppt_y</p:attrName>
                                        </p:attrNameLst>
                                      </p:cBhvr>
                                      <p:rCtr x="781" y="0"/>
                                    </p:animMotion>
                                  </p:childTnLst>
                                </p:cTn>
                              </p:par>
                            </p:childTnLst>
                          </p:cTn>
                        </p:par>
                        <p:par>
                          <p:cTn id="33" fill="hold">
                            <p:stCondLst>
                              <p:cond delay="1500"/>
                            </p:stCondLst>
                            <p:childTnLst>
                              <p:par>
                                <p:cTn id="34" presetID="26" presetClass="entr" presetSubtype="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80">
                                          <p:stCondLst>
                                            <p:cond delay="0"/>
                                          </p:stCondLst>
                                        </p:cTn>
                                        <p:tgtEl>
                                          <p:spTgt spid="8"/>
                                        </p:tgtEl>
                                      </p:cBhvr>
                                    </p:animEffect>
                                    <p:anim calcmode="lin" valueType="num">
                                      <p:cBhvr>
                                        <p:cTn id="37"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42" dur="26">
                                          <p:stCondLst>
                                            <p:cond delay="650"/>
                                          </p:stCondLst>
                                        </p:cTn>
                                        <p:tgtEl>
                                          <p:spTgt spid="8"/>
                                        </p:tgtEl>
                                      </p:cBhvr>
                                      <p:to x="100000" y="60000"/>
                                    </p:animScale>
                                    <p:animScale>
                                      <p:cBhvr>
                                        <p:cTn id="43" dur="166" decel="50000">
                                          <p:stCondLst>
                                            <p:cond delay="676"/>
                                          </p:stCondLst>
                                        </p:cTn>
                                        <p:tgtEl>
                                          <p:spTgt spid="8"/>
                                        </p:tgtEl>
                                      </p:cBhvr>
                                      <p:to x="100000" y="100000"/>
                                    </p:animScale>
                                    <p:animScale>
                                      <p:cBhvr>
                                        <p:cTn id="44" dur="26">
                                          <p:stCondLst>
                                            <p:cond delay="1312"/>
                                          </p:stCondLst>
                                        </p:cTn>
                                        <p:tgtEl>
                                          <p:spTgt spid="8"/>
                                        </p:tgtEl>
                                      </p:cBhvr>
                                      <p:to x="100000" y="80000"/>
                                    </p:animScale>
                                    <p:animScale>
                                      <p:cBhvr>
                                        <p:cTn id="45" dur="166" decel="50000">
                                          <p:stCondLst>
                                            <p:cond delay="1338"/>
                                          </p:stCondLst>
                                        </p:cTn>
                                        <p:tgtEl>
                                          <p:spTgt spid="8"/>
                                        </p:tgtEl>
                                      </p:cBhvr>
                                      <p:to x="100000" y="100000"/>
                                    </p:animScale>
                                    <p:animScale>
                                      <p:cBhvr>
                                        <p:cTn id="46" dur="26">
                                          <p:stCondLst>
                                            <p:cond delay="1642"/>
                                          </p:stCondLst>
                                        </p:cTn>
                                        <p:tgtEl>
                                          <p:spTgt spid="8"/>
                                        </p:tgtEl>
                                      </p:cBhvr>
                                      <p:to x="100000" y="90000"/>
                                    </p:animScale>
                                    <p:animScale>
                                      <p:cBhvr>
                                        <p:cTn id="47" dur="166" decel="50000">
                                          <p:stCondLst>
                                            <p:cond delay="1668"/>
                                          </p:stCondLst>
                                        </p:cTn>
                                        <p:tgtEl>
                                          <p:spTgt spid="8"/>
                                        </p:tgtEl>
                                      </p:cBhvr>
                                      <p:to x="100000" y="100000"/>
                                    </p:animScale>
                                    <p:animScale>
                                      <p:cBhvr>
                                        <p:cTn id="48" dur="26">
                                          <p:stCondLst>
                                            <p:cond delay="1808"/>
                                          </p:stCondLst>
                                        </p:cTn>
                                        <p:tgtEl>
                                          <p:spTgt spid="8"/>
                                        </p:tgtEl>
                                      </p:cBhvr>
                                      <p:to x="100000" y="95000"/>
                                    </p:animScale>
                                    <p:animScale>
                                      <p:cBhvr>
                                        <p:cTn id="49"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5" grpId="0" animBg="1"/>
      <p:bldP spid="5" grpId="1" animBg="1"/>
      <p:bldP spid="5" grpId="2" animBg="1"/>
      <p:bldP spid="6" grpId="0" animBg="1"/>
      <p:bldP spid="6" grpId="1" animBg="1"/>
      <p:bldP spid="6" grpId="2" animBg="1"/>
      <p:bldP spid="7" grpId="0" animBg="1"/>
      <p:bldP spid="7" grpId="1" animBg="1"/>
      <p:bldP spid="7" grpId="2"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9"/>
          <p:cNvSpPr txBox="1"/>
          <p:nvPr/>
        </p:nvSpPr>
        <p:spPr>
          <a:xfrm>
            <a:off x="3503256" y="3736309"/>
            <a:ext cx="4991905" cy="328371"/>
          </a:xfrm>
          <a:prstGeom prst="rect">
            <a:avLst/>
          </a:prstGeom>
          <a:noFill/>
        </p:spPr>
        <p:txBody>
          <a:bodyPr wrap="square" lIns="0" tIns="0" rIns="0" bIns="0" rtlCol="0">
            <a:spAutoFit/>
          </a:bodyPr>
          <a:lstStyle/>
          <a:p>
            <a:pPr algn="ctr" eaLnBrk="0" hangingPunct="0"/>
            <a:r>
              <a:rPr lang="zh-CN" altLang="en-US" sz="2100" dirty="0">
                <a:solidFill>
                  <a:schemeClr val="tx1">
                    <a:lumMod val="85000"/>
                    <a:lumOff val="15000"/>
                  </a:schemeClr>
                </a:solidFill>
                <a:latin typeface="微软雅黑"/>
                <a:ea typeface="微软雅黑"/>
                <a:cs typeface="+mn-ea"/>
                <a:sym typeface="微软雅黑"/>
              </a:rPr>
              <a:t>请替换文字内容，点击添加相关标题文字</a:t>
            </a:r>
          </a:p>
        </p:txBody>
      </p:sp>
      <p:sp>
        <p:nvSpPr>
          <p:cNvPr id="64" name="TextBox 48"/>
          <p:cNvSpPr txBox="1"/>
          <p:nvPr/>
        </p:nvSpPr>
        <p:spPr>
          <a:xfrm>
            <a:off x="5088755" y="647769"/>
            <a:ext cx="1979190" cy="1641855"/>
          </a:xfrm>
          <a:prstGeom prst="rect">
            <a:avLst/>
          </a:prstGeom>
          <a:noFill/>
        </p:spPr>
        <p:txBody>
          <a:bodyPr wrap="square" lIns="0" tIns="0" rIns="0" bIns="0" rtlCol="0">
            <a:spAutoFit/>
          </a:bodyPr>
          <a:lstStyle/>
          <a:p>
            <a:r>
              <a:rPr lang="en-US" altLang="zh-CN" sz="10700" dirty="0">
                <a:solidFill>
                  <a:srgbClr val="E47679"/>
                </a:solidFill>
                <a:latin typeface="微软雅黑"/>
                <a:ea typeface="微软雅黑"/>
                <a:cs typeface="+mn-ea"/>
                <a:sym typeface="微软雅黑"/>
              </a:rPr>
              <a:t>04</a:t>
            </a:r>
            <a:endParaRPr lang="en-GB" altLang="zh-CN" sz="10700" dirty="0">
              <a:solidFill>
                <a:srgbClr val="E47679"/>
              </a:solidFill>
              <a:latin typeface="微软雅黑"/>
              <a:ea typeface="微软雅黑"/>
              <a:cs typeface="+mn-ea"/>
              <a:sym typeface="微软雅黑"/>
            </a:endParaRPr>
          </a:p>
        </p:txBody>
      </p:sp>
      <p:sp>
        <p:nvSpPr>
          <p:cNvPr id="6" name="Rectangle 7"/>
          <p:cNvSpPr>
            <a:spLocks noChangeArrowheads="1"/>
          </p:cNvSpPr>
          <p:nvPr/>
        </p:nvSpPr>
        <p:spPr bwMode="auto">
          <a:xfrm>
            <a:off x="4256930" y="2454806"/>
            <a:ext cx="3554880" cy="973779"/>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91438" tIns="45719" rIns="91438" bIns="45719" numCol="1" anchor="t" anchorCtr="0" compatLnSpc="1">
            <a:prstTxWarp prst="textNoShape">
              <a:avLst/>
            </a:prstTxWarp>
          </a:bodyPr>
          <a:lstStyle/>
          <a:p>
            <a:endParaRPr lang="zh-CN" altLang="en-US">
              <a:solidFill>
                <a:schemeClr val="tx2"/>
              </a:solidFill>
              <a:latin typeface="微软雅黑"/>
              <a:ea typeface="微软雅黑"/>
              <a:cs typeface="+mn-ea"/>
              <a:sym typeface="微软雅黑"/>
            </a:endParaRPr>
          </a:p>
        </p:txBody>
      </p:sp>
      <p:sp>
        <p:nvSpPr>
          <p:cNvPr id="9" name="Rectangle 201"/>
          <p:cNvSpPr>
            <a:spLocks noChangeArrowheads="1"/>
          </p:cNvSpPr>
          <p:nvPr/>
        </p:nvSpPr>
        <p:spPr bwMode="auto">
          <a:xfrm>
            <a:off x="4356398" y="2494777"/>
            <a:ext cx="3362066" cy="874529"/>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121917" tIns="60958" rIns="121917" bIns="60958" numCol="1" anchor="t" anchorCtr="0" compatLnSpc="1">
            <a:prstTxWarp prst="textNoShape">
              <a:avLst/>
            </a:prstTxWarp>
          </a:bodyPr>
          <a:lstStyle/>
          <a:p>
            <a:endParaRPr lang="zh-CN" altLang="en-US">
              <a:solidFill>
                <a:schemeClr val="tx2"/>
              </a:solidFill>
              <a:latin typeface="微软雅黑"/>
              <a:ea typeface="微软雅黑"/>
              <a:cs typeface="+mn-ea"/>
              <a:sym typeface="微软雅黑"/>
            </a:endParaRPr>
          </a:p>
        </p:txBody>
      </p:sp>
      <p:sp>
        <p:nvSpPr>
          <p:cNvPr id="10" name="标题 1"/>
          <p:cNvSpPr txBox="1">
            <a:spLocks/>
          </p:cNvSpPr>
          <p:nvPr/>
        </p:nvSpPr>
        <p:spPr>
          <a:xfrm>
            <a:off x="4587382" y="2744516"/>
            <a:ext cx="2852047" cy="335399"/>
          </a:xfrm>
          <a:prstGeom prst="rect">
            <a:avLst/>
          </a:prstGeom>
          <a:ln>
            <a:noFill/>
          </a:ln>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200" spc="800" dirty="0">
                <a:solidFill>
                  <a:srgbClr val="E47679"/>
                </a:solidFill>
                <a:latin typeface="微软雅黑"/>
                <a:ea typeface="微软雅黑"/>
                <a:cs typeface="+mn-ea"/>
                <a:sym typeface="微软雅黑"/>
              </a:rPr>
              <a:t>请输入标题</a:t>
            </a: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89081" y="4177260"/>
            <a:ext cx="5345543" cy="2477379"/>
          </a:xfrm>
          <a:prstGeom prst="rect">
            <a:avLst/>
          </a:prstGeom>
        </p:spPr>
      </p:pic>
      <p:pic>
        <p:nvPicPr>
          <p:cNvPr id="11" name="图片 10"/>
          <p:cNvPicPr>
            <a:picLocks noChangeAspect="1"/>
          </p:cNvPicPr>
          <p:nvPr/>
        </p:nvPicPr>
        <p:blipFill rotWithShape="1">
          <a:blip r:embed="rId4" cstate="print">
            <a:extLst>
              <a:ext uri="{28A0092B-C50C-407E-A947-70E740481C1C}">
                <a14:useLocalDpi xmlns:a14="http://schemas.microsoft.com/office/drawing/2010/main" val="0"/>
              </a:ext>
            </a:extLst>
          </a:blip>
          <a:srcRect b="6914"/>
          <a:stretch/>
        </p:blipFill>
        <p:spPr>
          <a:xfrm>
            <a:off x="51564" y="0"/>
            <a:ext cx="4987663" cy="6859588"/>
          </a:xfrm>
          <a:prstGeom prst="rect">
            <a:avLst/>
          </a:prstGeom>
        </p:spPr>
      </p:pic>
      <p:pic>
        <p:nvPicPr>
          <p:cNvPr id="12" name="图片 11"/>
          <p:cNvPicPr>
            <a:picLocks noChangeAspect="1"/>
          </p:cNvPicPr>
          <p:nvPr/>
        </p:nvPicPr>
        <p:blipFill rotWithShape="1">
          <a:blip r:embed="rId5" cstate="print">
            <a:extLst>
              <a:ext uri="{28A0092B-C50C-407E-A947-70E740481C1C}">
                <a14:useLocalDpi xmlns:a14="http://schemas.microsoft.com/office/drawing/2010/main" val="0"/>
              </a:ext>
            </a:extLst>
          </a:blip>
          <a:srcRect t="65333"/>
          <a:stretch/>
        </p:blipFill>
        <p:spPr>
          <a:xfrm>
            <a:off x="0" y="5744103"/>
            <a:ext cx="12190413" cy="1115485"/>
          </a:xfrm>
          <a:prstGeom prst="rect">
            <a:avLst/>
          </a:prstGeom>
        </p:spPr>
      </p:pic>
    </p:spTree>
    <p:extLst>
      <p:ext uri="{BB962C8B-B14F-4D97-AF65-F5344CB8AC3E}">
        <p14:creationId xmlns:p14="http://schemas.microsoft.com/office/powerpoint/2010/main" val="374020001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6" presetClass="entr" presetSubtype="21"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par>
                          <p:cTn id="13" fill="hold">
                            <p:stCondLst>
                              <p:cond delay="1250"/>
                            </p:stCondLst>
                            <p:childTnLst>
                              <p:par>
                                <p:cTn id="14" presetID="2" presetClass="entr" presetSubtype="2"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000" fill="hold"/>
                                        <p:tgtEl>
                                          <p:spTgt spid="7"/>
                                        </p:tgtEl>
                                        <p:attrNameLst>
                                          <p:attrName>ppt_x</p:attrName>
                                        </p:attrNameLst>
                                      </p:cBhvr>
                                      <p:tavLst>
                                        <p:tav tm="0">
                                          <p:val>
                                            <p:strVal val="1+#ppt_w/2"/>
                                          </p:val>
                                        </p:tav>
                                        <p:tav tm="100000">
                                          <p:val>
                                            <p:strVal val="#ppt_x"/>
                                          </p:val>
                                        </p:tav>
                                      </p:tavLst>
                                    </p:anim>
                                    <p:anim calcmode="lin" valueType="num">
                                      <p:cBhvr additive="base">
                                        <p:cTn id="17" dur="10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64"/>
                                        </p:tgtEl>
                                        <p:attrNameLst>
                                          <p:attrName>style.visibility</p:attrName>
                                        </p:attrNameLst>
                                      </p:cBhvr>
                                      <p:to>
                                        <p:strVal val="visible"/>
                                      </p:to>
                                    </p:set>
                                    <p:animEffect transition="in" filter="wipe(left)">
                                      <p:cBhvr>
                                        <p:cTn id="21" dur="200"/>
                                        <p:tgtEl>
                                          <p:spTgt spid="64"/>
                                        </p:tgtEl>
                                      </p:cBhvr>
                                    </p:animEffect>
                                  </p:childTnLst>
                                </p:cTn>
                              </p:par>
                            </p:childTnLst>
                          </p:cTn>
                        </p:par>
                        <p:par>
                          <p:cTn id="22" fill="hold">
                            <p:stCondLst>
                              <p:cond delay="2510"/>
                            </p:stCondLst>
                            <p:childTnLst>
                              <p:par>
                                <p:cTn id="23" presetID="2" presetClass="entr" presetSubtype="4"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childTnLst>
                          </p:cTn>
                        </p:par>
                        <p:par>
                          <p:cTn id="35" fill="hold">
                            <p:stCondLst>
                              <p:cond delay="3010"/>
                            </p:stCondLst>
                            <p:childTnLst>
                              <p:par>
                                <p:cTn id="36" presetID="2" presetClass="entr" presetSubtype="4"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4" grpId="0"/>
      <p:bldP spid="6" grpId="0" animBg="1"/>
      <p:bldP spid="9" grpId="0" animBg="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26" name="Rectangle 7"/>
          <p:cNvSpPr>
            <a:spLocks noChangeArrowheads="1"/>
          </p:cNvSpPr>
          <p:nvPr/>
        </p:nvSpPr>
        <p:spPr bwMode="auto">
          <a:xfrm>
            <a:off x="2940704" y="935868"/>
            <a:ext cx="3554880" cy="973779"/>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91438" tIns="45719" rIns="91438" bIns="45719" numCol="1" anchor="t" anchorCtr="0" compatLnSpc="1">
            <a:prstTxWarp prst="textNoShape">
              <a:avLst/>
            </a:prstTxWarp>
          </a:bodyPr>
          <a:lstStyle/>
          <a:p>
            <a:endParaRPr lang="zh-CN" altLang="en-US">
              <a:solidFill>
                <a:schemeClr val="tx2"/>
              </a:solidFill>
              <a:latin typeface="微软雅黑"/>
              <a:ea typeface="微软雅黑"/>
              <a:cs typeface="+mn-ea"/>
              <a:sym typeface="微软雅黑"/>
            </a:endParaRPr>
          </a:p>
        </p:txBody>
      </p:sp>
      <p:sp>
        <p:nvSpPr>
          <p:cNvPr id="41227" name="Rectangle 8"/>
          <p:cNvSpPr>
            <a:spLocks noChangeArrowheads="1"/>
          </p:cNvSpPr>
          <p:nvPr/>
        </p:nvSpPr>
        <p:spPr bwMode="auto">
          <a:xfrm>
            <a:off x="1469812" y="2169988"/>
            <a:ext cx="3554880" cy="973779"/>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91438" tIns="45719" rIns="91438" bIns="45719" numCol="1" anchor="t" anchorCtr="0" compatLnSpc="1">
            <a:prstTxWarp prst="textNoShape">
              <a:avLst/>
            </a:prstTxWarp>
          </a:bodyPr>
          <a:lstStyle/>
          <a:p>
            <a:endParaRPr lang="zh-CN" altLang="en-US">
              <a:solidFill>
                <a:schemeClr val="tx2"/>
              </a:solidFill>
              <a:latin typeface="微软雅黑"/>
              <a:ea typeface="微软雅黑"/>
              <a:cs typeface="+mn-ea"/>
              <a:sym typeface="微软雅黑"/>
            </a:endParaRPr>
          </a:p>
        </p:txBody>
      </p:sp>
      <p:sp>
        <p:nvSpPr>
          <p:cNvPr id="41228" name="Rectangle 9"/>
          <p:cNvSpPr>
            <a:spLocks noChangeArrowheads="1"/>
          </p:cNvSpPr>
          <p:nvPr/>
        </p:nvSpPr>
        <p:spPr bwMode="auto">
          <a:xfrm>
            <a:off x="2940704" y="3389288"/>
            <a:ext cx="3554880" cy="973779"/>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91438" tIns="45719" rIns="91438" bIns="45719" numCol="1" anchor="t" anchorCtr="0" compatLnSpc="1">
            <a:prstTxWarp prst="textNoShape">
              <a:avLst/>
            </a:prstTxWarp>
          </a:bodyPr>
          <a:lstStyle/>
          <a:p>
            <a:endParaRPr lang="zh-CN" altLang="en-US">
              <a:solidFill>
                <a:schemeClr val="tx2"/>
              </a:solidFill>
              <a:latin typeface="微软雅黑"/>
              <a:ea typeface="微软雅黑"/>
              <a:cs typeface="+mn-ea"/>
              <a:sym typeface="微软雅黑"/>
            </a:endParaRPr>
          </a:p>
        </p:txBody>
      </p:sp>
      <p:sp>
        <p:nvSpPr>
          <p:cNvPr id="41229" name="Rectangle 10"/>
          <p:cNvSpPr>
            <a:spLocks noChangeArrowheads="1"/>
          </p:cNvSpPr>
          <p:nvPr/>
        </p:nvSpPr>
        <p:spPr bwMode="auto">
          <a:xfrm>
            <a:off x="1469812" y="4623164"/>
            <a:ext cx="3554880" cy="971906"/>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91438" tIns="45719" rIns="91438" bIns="45719" numCol="1" anchor="t" anchorCtr="0" compatLnSpc="1">
            <a:prstTxWarp prst="textNoShape">
              <a:avLst/>
            </a:prstTxWarp>
          </a:bodyPr>
          <a:lstStyle/>
          <a:p>
            <a:endParaRPr lang="zh-CN" altLang="en-US">
              <a:solidFill>
                <a:schemeClr val="tx2"/>
              </a:solidFill>
              <a:latin typeface="微软雅黑"/>
              <a:ea typeface="微软雅黑"/>
              <a:cs typeface="+mn-ea"/>
              <a:sym typeface="微软雅黑"/>
            </a:endParaRPr>
          </a:p>
        </p:txBody>
      </p:sp>
      <p:sp>
        <p:nvSpPr>
          <p:cNvPr id="41420" name="Rectangle 201"/>
          <p:cNvSpPr>
            <a:spLocks noChangeArrowheads="1"/>
          </p:cNvSpPr>
          <p:nvPr/>
        </p:nvSpPr>
        <p:spPr bwMode="auto">
          <a:xfrm>
            <a:off x="3040172" y="975839"/>
            <a:ext cx="3362066" cy="874529"/>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121917" tIns="60958" rIns="121917" bIns="60958" numCol="1" anchor="t" anchorCtr="0" compatLnSpc="1">
            <a:prstTxWarp prst="textNoShape">
              <a:avLst/>
            </a:prstTxWarp>
          </a:bodyPr>
          <a:lstStyle/>
          <a:p>
            <a:endParaRPr lang="zh-CN" altLang="en-US">
              <a:solidFill>
                <a:schemeClr val="tx2"/>
              </a:solidFill>
              <a:latin typeface="微软雅黑"/>
              <a:ea typeface="微软雅黑"/>
              <a:cs typeface="+mn-ea"/>
              <a:sym typeface="微软雅黑"/>
            </a:endParaRPr>
          </a:p>
        </p:txBody>
      </p:sp>
      <p:sp>
        <p:nvSpPr>
          <p:cNvPr id="41082" name="Rectangle 264"/>
          <p:cNvSpPr>
            <a:spLocks noChangeArrowheads="1"/>
          </p:cNvSpPr>
          <p:nvPr/>
        </p:nvSpPr>
        <p:spPr bwMode="auto">
          <a:xfrm>
            <a:off x="1571399" y="2212319"/>
            <a:ext cx="3362068" cy="876403"/>
          </a:xfrm>
          <a:custGeom>
            <a:avLst/>
            <a:gdLst/>
            <a:ahLst/>
            <a:cxnLst/>
            <a:rect l="l" t="t" r="r" b="b"/>
            <a:pathLst>
              <a:path w="2851151" h="742951">
                <a:moveTo>
                  <a:pt x="2805113" y="725488"/>
                </a:moveTo>
                <a:lnTo>
                  <a:pt x="2851151" y="725488"/>
                </a:lnTo>
                <a:lnTo>
                  <a:pt x="2851151" y="742951"/>
                </a:lnTo>
                <a:lnTo>
                  <a:pt x="2805113" y="742951"/>
                </a:lnTo>
                <a:close/>
                <a:moveTo>
                  <a:pt x="2711450" y="725488"/>
                </a:moveTo>
                <a:lnTo>
                  <a:pt x="2757488" y="725488"/>
                </a:lnTo>
                <a:lnTo>
                  <a:pt x="2757488" y="742951"/>
                </a:lnTo>
                <a:lnTo>
                  <a:pt x="2711450" y="742951"/>
                </a:lnTo>
                <a:close/>
                <a:moveTo>
                  <a:pt x="2617788" y="725488"/>
                </a:moveTo>
                <a:lnTo>
                  <a:pt x="2663826" y="725488"/>
                </a:lnTo>
                <a:lnTo>
                  <a:pt x="2663826" y="742951"/>
                </a:lnTo>
                <a:lnTo>
                  <a:pt x="2617788" y="742951"/>
                </a:lnTo>
                <a:close/>
                <a:moveTo>
                  <a:pt x="2524125" y="725488"/>
                </a:moveTo>
                <a:lnTo>
                  <a:pt x="2570163" y="725488"/>
                </a:lnTo>
                <a:lnTo>
                  <a:pt x="2570163" y="742951"/>
                </a:lnTo>
                <a:lnTo>
                  <a:pt x="2524125" y="742951"/>
                </a:lnTo>
                <a:close/>
                <a:moveTo>
                  <a:pt x="2430463" y="725488"/>
                </a:moveTo>
                <a:lnTo>
                  <a:pt x="2476501" y="725488"/>
                </a:lnTo>
                <a:lnTo>
                  <a:pt x="2476501" y="742951"/>
                </a:lnTo>
                <a:lnTo>
                  <a:pt x="2430463" y="742951"/>
                </a:lnTo>
                <a:close/>
                <a:moveTo>
                  <a:pt x="2336800" y="725488"/>
                </a:moveTo>
                <a:lnTo>
                  <a:pt x="2384425" y="725488"/>
                </a:lnTo>
                <a:lnTo>
                  <a:pt x="2384425" y="742951"/>
                </a:lnTo>
                <a:lnTo>
                  <a:pt x="2336800" y="742951"/>
                </a:lnTo>
                <a:close/>
                <a:moveTo>
                  <a:pt x="2243138" y="725488"/>
                </a:moveTo>
                <a:lnTo>
                  <a:pt x="2290763" y="725488"/>
                </a:lnTo>
                <a:lnTo>
                  <a:pt x="2290763" y="742951"/>
                </a:lnTo>
                <a:lnTo>
                  <a:pt x="2243138" y="742951"/>
                </a:lnTo>
                <a:close/>
                <a:moveTo>
                  <a:pt x="2149475" y="725488"/>
                </a:moveTo>
                <a:lnTo>
                  <a:pt x="2197100" y="725488"/>
                </a:lnTo>
                <a:lnTo>
                  <a:pt x="2197100" y="742951"/>
                </a:lnTo>
                <a:lnTo>
                  <a:pt x="2149475" y="742951"/>
                </a:lnTo>
                <a:close/>
                <a:moveTo>
                  <a:pt x="2055813" y="725488"/>
                </a:moveTo>
                <a:lnTo>
                  <a:pt x="2103438" y="725488"/>
                </a:lnTo>
                <a:lnTo>
                  <a:pt x="2103438" y="742951"/>
                </a:lnTo>
                <a:lnTo>
                  <a:pt x="2055813" y="742951"/>
                </a:lnTo>
                <a:close/>
                <a:moveTo>
                  <a:pt x="1963738" y="725488"/>
                </a:moveTo>
                <a:lnTo>
                  <a:pt x="2009776" y="725488"/>
                </a:lnTo>
                <a:lnTo>
                  <a:pt x="2009776" y="742951"/>
                </a:lnTo>
                <a:lnTo>
                  <a:pt x="1963738" y="742951"/>
                </a:lnTo>
                <a:close/>
                <a:moveTo>
                  <a:pt x="1870075" y="725488"/>
                </a:moveTo>
                <a:lnTo>
                  <a:pt x="1916113" y="725488"/>
                </a:lnTo>
                <a:lnTo>
                  <a:pt x="1916113" y="742951"/>
                </a:lnTo>
                <a:lnTo>
                  <a:pt x="1870075" y="742951"/>
                </a:lnTo>
                <a:close/>
                <a:moveTo>
                  <a:pt x="1776413" y="725488"/>
                </a:moveTo>
                <a:lnTo>
                  <a:pt x="1822451" y="725488"/>
                </a:lnTo>
                <a:lnTo>
                  <a:pt x="1822451" y="742951"/>
                </a:lnTo>
                <a:lnTo>
                  <a:pt x="1776413" y="742951"/>
                </a:lnTo>
                <a:close/>
                <a:moveTo>
                  <a:pt x="1682750" y="725488"/>
                </a:moveTo>
                <a:lnTo>
                  <a:pt x="1728788" y="725488"/>
                </a:lnTo>
                <a:lnTo>
                  <a:pt x="1728788" y="742951"/>
                </a:lnTo>
                <a:lnTo>
                  <a:pt x="1682750" y="742951"/>
                </a:lnTo>
                <a:close/>
                <a:moveTo>
                  <a:pt x="1589088" y="725488"/>
                </a:moveTo>
                <a:lnTo>
                  <a:pt x="1635126" y="725488"/>
                </a:lnTo>
                <a:lnTo>
                  <a:pt x="1635126" y="742951"/>
                </a:lnTo>
                <a:lnTo>
                  <a:pt x="1589088" y="742951"/>
                </a:lnTo>
                <a:close/>
                <a:moveTo>
                  <a:pt x="1495425" y="725488"/>
                </a:moveTo>
                <a:lnTo>
                  <a:pt x="1543050" y="725488"/>
                </a:lnTo>
                <a:lnTo>
                  <a:pt x="1543050" y="742951"/>
                </a:lnTo>
                <a:lnTo>
                  <a:pt x="1495425" y="742951"/>
                </a:lnTo>
                <a:close/>
                <a:moveTo>
                  <a:pt x="1401763" y="725488"/>
                </a:moveTo>
                <a:lnTo>
                  <a:pt x="1449388" y="725488"/>
                </a:lnTo>
                <a:lnTo>
                  <a:pt x="1449388" y="742951"/>
                </a:lnTo>
                <a:lnTo>
                  <a:pt x="1401763" y="742951"/>
                </a:lnTo>
                <a:close/>
                <a:moveTo>
                  <a:pt x="1308100" y="725488"/>
                </a:moveTo>
                <a:lnTo>
                  <a:pt x="1355725" y="725488"/>
                </a:lnTo>
                <a:lnTo>
                  <a:pt x="1355725" y="742951"/>
                </a:lnTo>
                <a:lnTo>
                  <a:pt x="1308100" y="742951"/>
                </a:lnTo>
                <a:close/>
                <a:moveTo>
                  <a:pt x="1214438" y="725488"/>
                </a:moveTo>
                <a:lnTo>
                  <a:pt x="1262063" y="725488"/>
                </a:lnTo>
                <a:lnTo>
                  <a:pt x="1262063" y="742951"/>
                </a:lnTo>
                <a:lnTo>
                  <a:pt x="1214438" y="742951"/>
                </a:lnTo>
                <a:close/>
                <a:moveTo>
                  <a:pt x="1122363" y="725488"/>
                </a:moveTo>
                <a:lnTo>
                  <a:pt x="1168401" y="725488"/>
                </a:lnTo>
                <a:lnTo>
                  <a:pt x="1168401" y="742951"/>
                </a:lnTo>
                <a:lnTo>
                  <a:pt x="1122363" y="742951"/>
                </a:lnTo>
                <a:close/>
                <a:moveTo>
                  <a:pt x="1028700" y="725488"/>
                </a:moveTo>
                <a:lnTo>
                  <a:pt x="1074738" y="725488"/>
                </a:lnTo>
                <a:lnTo>
                  <a:pt x="1074738" y="742951"/>
                </a:lnTo>
                <a:lnTo>
                  <a:pt x="1028700" y="742951"/>
                </a:lnTo>
                <a:close/>
                <a:moveTo>
                  <a:pt x="935038" y="725488"/>
                </a:moveTo>
                <a:lnTo>
                  <a:pt x="981076" y="725488"/>
                </a:lnTo>
                <a:lnTo>
                  <a:pt x="981076" y="742951"/>
                </a:lnTo>
                <a:lnTo>
                  <a:pt x="935038" y="742951"/>
                </a:lnTo>
                <a:close/>
                <a:moveTo>
                  <a:pt x="841375" y="725488"/>
                </a:moveTo>
                <a:lnTo>
                  <a:pt x="887413" y="725488"/>
                </a:lnTo>
                <a:lnTo>
                  <a:pt x="887413" y="742951"/>
                </a:lnTo>
                <a:lnTo>
                  <a:pt x="841375" y="742951"/>
                </a:lnTo>
                <a:close/>
                <a:moveTo>
                  <a:pt x="747713" y="725488"/>
                </a:moveTo>
                <a:lnTo>
                  <a:pt x="793751" y="725488"/>
                </a:lnTo>
                <a:lnTo>
                  <a:pt x="793751" y="742951"/>
                </a:lnTo>
                <a:lnTo>
                  <a:pt x="747713" y="742951"/>
                </a:lnTo>
                <a:close/>
                <a:moveTo>
                  <a:pt x="654050" y="725488"/>
                </a:moveTo>
                <a:lnTo>
                  <a:pt x="701675" y="725488"/>
                </a:lnTo>
                <a:lnTo>
                  <a:pt x="701675" y="742951"/>
                </a:lnTo>
                <a:lnTo>
                  <a:pt x="654050" y="742951"/>
                </a:lnTo>
                <a:close/>
                <a:moveTo>
                  <a:pt x="560388" y="725488"/>
                </a:moveTo>
                <a:lnTo>
                  <a:pt x="608013" y="725488"/>
                </a:lnTo>
                <a:lnTo>
                  <a:pt x="608013" y="742951"/>
                </a:lnTo>
                <a:lnTo>
                  <a:pt x="560388" y="742951"/>
                </a:lnTo>
                <a:close/>
                <a:moveTo>
                  <a:pt x="466725" y="725488"/>
                </a:moveTo>
                <a:lnTo>
                  <a:pt x="514350" y="725488"/>
                </a:lnTo>
                <a:lnTo>
                  <a:pt x="514350" y="742951"/>
                </a:lnTo>
                <a:lnTo>
                  <a:pt x="466725" y="742951"/>
                </a:lnTo>
                <a:close/>
                <a:moveTo>
                  <a:pt x="373063" y="725488"/>
                </a:moveTo>
                <a:lnTo>
                  <a:pt x="420688" y="725488"/>
                </a:lnTo>
                <a:lnTo>
                  <a:pt x="420688" y="742951"/>
                </a:lnTo>
                <a:lnTo>
                  <a:pt x="373063" y="742951"/>
                </a:lnTo>
                <a:close/>
                <a:moveTo>
                  <a:pt x="280988" y="725488"/>
                </a:moveTo>
                <a:lnTo>
                  <a:pt x="327026" y="725488"/>
                </a:lnTo>
                <a:lnTo>
                  <a:pt x="327026" y="742951"/>
                </a:lnTo>
                <a:lnTo>
                  <a:pt x="280988" y="742951"/>
                </a:lnTo>
                <a:close/>
                <a:moveTo>
                  <a:pt x="187325" y="725488"/>
                </a:moveTo>
                <a:lnTo>
                  <a:pt x="233363" y="725488"/>
                </a:lnTo>
                <a:lnTo>
                  <a:pt x="233363" y="742951"/>
                </a:lnTo>
                <a:lnTo>
                  <a:pt x="187325" y="742951"/>
                </a:lnTo>
                <a:close/>
                <a:moveTo>
                  <a:pt x="93663" y="725488"/>
                </a:moveTo>
                <a:lnTo>
                  <a:pt x="139701" y="725488"/>
                </a:lnTo>
                <a:lnTo>
                  <a:pt x="139701" y="742951"/>
                </a:lnTo>
                <a:lnTo>
                  <a:pt x="93663" y="742951"/>
                </a:lnTo>
                <a:close/>
                <a:moveTo>
                  <a:pt x="0" y="725488"/>
                </a:moveTo>
                <a:lnTo>
                  <a:pt x="46038" y="725488"/>
                </a:lnTo>
                <a:lnTo>
                  <a:pt x="46038" y="742951"/>
                </a:lnTo>
                <a:lnTo>
                  <a:pt x="0" y="742951"/>
                </a:lnTo>
                <a:close/>
                <a:moveTo>
                  <a:pt x="2805113" y="0"/>
                </a:moveTo>
                <a:lnTo>
                  <a:pt x="2851151" y="0"/>
                </a:lnTo>
                <a:lnTo>
                  <a:pt x="2851151" y="17463"/>
                </a:lnTo>
                <a:lnTo>
                  <a:pt x="2805113" y="17463"/>
                </a:lnTo>
                <a:close/>
                <a:moveTo>
                  <a:pt x="2711450" y="0"/>
                </a:moveTo>
                <a:lnTo>
                  <a:pt x="2757488" y="0"/>
                </a:lnTo>
                <a:lnTo>
                  <a:pt x="2757488" y="17463"/>
                </a:lnTo>
                <a:lnTo>
                  <a:pt x="2711450" y="17463"/>
                </a:lnTo>
                <a:close/>
                <a:moveTo>
                  <a:pt x="2617788" y="0"/>
                </a:moveTo>
                <a:lnTo>
                  <a:pt x="2663826" y="0"/>
                </a:lnTo>
                <a:lnTo>
                  <a:pt x="2663826" y="17463"/>
                </a:lnTo>
                <a:lnTo>
                  <a:pt x="2617788" y="17463"/>
                </a:lnTo>
                <a:close/>
                <a:moveTo>
                  <a:pt x="2524125" y="0"/>
                </a:moveTo>
                <a:lnTo>
                  <a:pt x="2570163" y="0"/>
                </a:lnTo>
                <a:lnTo>
                  <a:pt x="2570163" y="17463"/>
                </a:lnTo>
                <a:lnTo>
                  <a:pt x="2524125" y="17463"/>
                </a:lnTo>
                <a:close/>
                <a:moveTo>
                  <a:pt x="2430463" y="0"/>
                </a:moveTo>
                <a:lnTo>
                  <a:pt x="2476501" y="0"/>
                </a:lnTo>
                <a:lnTo>
                  <a:pt x="2476501" y="17463"/>
                </a:lnTo>
                <a:lnTo>
                  <a:pt x="2430463" y="17463"/>
                </a:lnTo>
                <a:close/>
                <a:moveTo>
                  <a:pt x="2336800" y="0"/>
                </a:moveTo>
                <a:lnTo>
                  <a:pt x="2384425" y="0"/>
                </a:lnTo>
                <a:lnTo>
                  <a:pt x="2384425" y="17463"/>
                </a:lnTo>
                <a:lnTo>
                  <a:pt x="2336800" y="17463"/>
                </a:lnTo>
                <a:close/>
                <a:moveTo>
                  <a:pt x="2243138" y="0"/>
                </a:moveTo>
                <a:lnTo>
                  <a:pt x="2290763" y="0"/>
                </a:lnTo>
                <a:lnTo>
                  <a:pt x="2290763"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3738" y="0"/>
                </a:moveTo>
                <a:lnTo>
                  <a:pt x="2009776" y="0"/>
                </a:lnTo>
                <a:lnTo>
                  <a:pt x="2009776" y="17463"/>
                </a:lnTo>
                <a:lnTo>
                  <a:pt x="1963738" y="17463"/>
                </a:lnTo>
                <a:close/>
                <a:moveTo>
                  <a:pt x="1870075" y="0"/>
                </a:moveTo>
                <a:lnTo>
                  <a:pt x="1916113" y="0"/>
                </a:lnTo>
                <a:lnTo>
                  <a:pt x="1916113" y="17463"/>
                </a:lnTo>
                <a:lnTo>
                  <a:pt x="1870075"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3050" y="0"/>
                </a:lnTo>
                <a:lnTo>
                  <a:pt x="1543050" y="17463"/>
                </a:lnTo>
                <a:lnTo>
                  <a:pt x="1495425" y="17463"/>
                </a:lnTo>
                <a:close/>
                <a:moveTo>
                  <a:pt x="1401763" y="0"/>
                </a:moveTo>
                <a:lnTo>
                  <a:pt x="1449388" y="0"/>
                </a:lnTo>
                <a:lnTo>
                  <a:pt x="1449388"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2363" y="0"/>
                </a:moveTo>
                <a:lnTo>
                  <a:pt x="1168401" y="0"/>
                </a:lnTo>
                <a:lnTo>
                  <a:pt x="1168401" y="17463"/>
                </a:lnTo>
                <a:lnTo>
                  <a:pt x="1122363" y="17463"/>
                </a:lnTo>
                <a:close/>
                <a:moveTo>
                  <a:pt x="1028700" y="0"/>
                </a:moveTo>
                <a:lnTo>
                  <a:pt x="1074738" y="0"/>
                </a:lnTo>
                <a:lnTo>
                  <a:pt x="1074738" y="17463"/>
                </a:lnTo>
                <a:lnTo>
                  <a:pt x="1028700"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1675" y="0"/>
                </a:lnTo>
                <a:lnTo>
                  <a:pt x="701675" y="17463"/>
                </a:lnTo>
                <a:lnTo>
                  <a:pt x="654050" y="17463"/>
                </a:lnTo>
                <a:close/>
                <a:moveTo>
                  <a:pt x="560388" y="0"/>
                </a:moveTo>
                <a:lnTo>
                  <a:pt x="608013" y="0"/>
                </a:lnTo>
                <a:lnTo>
                  <a:pt x="608013"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80988" y="0"/>
                </a:moveTo>
                <a:lnTo>
                  <a:pt x="327026" y="0"/>
                </a:lnTo>
                <a:lnTo>
                  <a:pt x="327026" y="17463"/>
                </a:lnTo>
                <a:lnTo>
                  <a:pt x="280988" y="17463"/>
                </a:lnTo>
                <a:close/>
                <a:moveTo>
                  <a:pt x="187325" y="0"/>
                </a:moveTo>
                <a:lnTo>
                  <a:pt x="233363" y="0"/>
                </a:lnTo>
                <a:lnTo>
                  <a:pt x="233363" y="17463"/>
                </a:lnTo>
                <a:lnTo>
                  <a:pt x="187325"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1">
                  <a:lumMod val="75000"/>
                </a:schemeClr>
              </a:gs>
              <a:gs pos="100000">
                <a:schemeClr val="accent1"/>
              </a:gs>
            </a:gsLst>
            <a:lin ang="2700000" scaled="1"/>
            <a:tileRect/>
          </a:gradFill>
          <a:ln w="6350">
            <a:solidFill>
              <a:srgbClr val="E47679"/>
            </a:solidFill>
          </a:ln>
          <a:effectLst>
            <a:innerShdw blurRad="190500">
              <a:prstClr val="black">
                <a:alpha val="30000"/>
              </a:prstClr>
            </a:innerShdw>
          </a:effectLst>
          <a:extLst/>
        </p:spPr>
        <p:txBody>
          <a:bodyPr vert="horz" wrap="square" lIns="121917" tIns="60958" rIns="121917" bIns="60958" numCol="1" anchor="t" anchorCtr="0" compatLnSpc="1">
            <a:prstTxWarp prst="textNoShape">
              <a:avLst/>
            </a:prstTxWarp>
          </a:bodyPr>
          <a:lstStyle/>
          <a:p>
            <a:endParaRPr lang="zh-CN" altLang="en-US">
              <a:solidFill>
                <a:schemeClr val="tx2"/>
              </a:solidFill>
              <a:latin typeface="微软雅黑"/>
              <a:ea typeface="微软雅黑"/>
              <a:cs typeface="+mn-ea"/>
              <a:sym typeface="微软雅黑"/>
            </a:endParaRPr>
          </a:p>
        </p:txBody>
      </p:sp>
      <p:sp>
        <p:nvSpPr>
          <p:cNvPr id="41144" name="Rectangle 326"/>
          <p:cNvSpPr>
            <a:spLocks noChangeArrowheads="1"/>
          </p:cNvSpPr>
          <p:nvPr/>
        </p:nvSpPr>
        <p:spPr bwMode="auto">
          <a:xfrm>
            <a:off x="3042289" y="3431375"/>
            <a:ext cx="3362066" cy="874529"/>
          </a:xfrm>
          <a:custGeom>
            <a:avLst/>
            <a:gdLst/>
            <a:ahLst/>
            <a:cxnLst/>
            <a:rect l="l" t="t" r="r" b="b"/>
            <a:pathLst>
              <a:path w="2851150" h="741363">
                <a:moveTo>
                  <a:pt x="2803525" y="723900"/>
                </a:moveTo>
                <a:lnTo>
                  <a:pt x="2851150" y="723900"/>
                </a:lnTo>
                <a:lnTo>
                  <a:pt x="2851150" y="741363"/>
                </a:lnTo>
                <a:lnTo>
                  <a:pt x="2803525" y="741363"/>
                </a:lnTo>
                <a:close/>
                <a:moveTo>
                  <a:pt x="2709862" y="723900"/>
                </a:moveTo>
                <a:lnTo>
                  <a:pt x="2757487" y="723900"/>
                </a:lnTo>
                <a:lnTo>
                  <a:pt x="2757487" y="741363"/>
                </a:lnTo>
                <a:lnTo>
                  <a:pt x="2709862" y="741363"/>
                </a:lnTo>
                <a:close/>
                <a:moveTo>
                  <a:pt x="2616200" y="723900"/>
                </a:moveTo>
                <a:lnTo>
                  <a:pt x="2663825" y="723900"/>
                </a:lnTo>
                <a:lnTo>
                  <a:pt x="2663825" y="741363"/>
                </a:lnTo>
                <a:lnTo>
                  <a:pt x="2616200" y="741363"/>
                </a:lnTo>
                <a:close/>
                <a:moveTo>
                  <a:pt x="2524125" y="723900"/>
                </a:moveTo>
                <a:lnTo>
                  <a:pt x="2570163" y="723900"/>
                </a:lnTo>
                <a:lnTo>
                  <a:pt x="2570163" y="741363"/>
                </a:lnTo>
                <a:lnTo>
                  <a:pt x="2524125" y="741363"/>
                </a:lnTo>
                <a:close/>
                <a:moveTo>
                  <a:pt x="2430462" y="723900"/>
                </a:moveTo>
                <a:lnTo>
                  <a:pt x="2476500" y="723900"/>
                </a:lnTo>
                <a:lnTo>
                  <a:pt x="2476500" y="741363"/>
                </a:lnTo>
                <a:lnTo>
                  <a:pt x="2430462" y="741363"/>
                </a:lnTo>
                <a:close/>
                <a:moveTo>
                  <a:pt x="2336800" y="723900"/>
                </a:moveTo>
                <a:lnTo>
                  <a:pt x="2382838" y="723900"/>
                </a:lnTo>
                <a:lnTo>
                  <a:pt x="2382838" y="741363"/>
                </a:lnTo>
                <a:lnTo>
                  <a:pt x="2336800" y="741363"/>
                </a:lnTo>
                <a:close/>
                <a:moveTo>
                  <a:pt x="2243137" y="723900"/>
                </a:moveTo>
                <a:lnTo>
                  <a:pt x="2289175" y="723900"/>
                </a:lnTo>
                <a:lnTo>
                  <a:pt x="2289175" y="741363"/>
                </a:lnTo>
                <a:lnTo>
                  <a:pt x="2243137" y="741363"/>
                </a:lnTo>
                <a:close/>
                <a:moveTo>
                  <a:pt x="2149475" y="723900"/>
                </a:moveTo>
                <a:lnTo>
                  <a:pt x="2195513" y="723900"/>
                </a:lnTo>
                <a:lnTo>
                  <a:pt x="2195513" y="741363"/>
                </a:lnTo>
                <a:lnTo>
                  <a:pt x="2149475" y="741363"/>
                </a:lnTo>
                <a:close/>
                <a:moveTo>
                  <a:pt x="2055812" y="723900"/>
                </a:moveTo>
                <a:lnTo>
                  <a:pt x="2103437" y="723900"/>
                </a:lnTo>
                <a:lnTo>
                  <a:pt x="2103437" y="741363"/>
                </a:lnTo>
                <a:lnTo>
                  <a:pt x="2055812" y="741363"/>
                </a:lnTo>
                <a:close/>
                <a:moveTo>
                  <a:pt x="1962150" y="723900"/>
                </a:moveTo>
                <a:lnTo>
                  <a:pt x="2009775" y="723900"/>
                </a:lnTo>
                <a:lnTo>
                  <a:pt x="2009775" y="741363"/>
                </a:lnTo>
                <a:lnTo>
                  <a:pt x="1962150" y="741363"/>
                </a:lnTo>
                <a:close/>
                <a:moveTo>
                  <a:pt x="1868487" y="723900"/>
                </a:moveTo>
                <a:lnTo>
                  <a:pt x="1916112" y="723900"/>
                </a:lnTo>
                <a:lnTo>
                  <a:pt x="1916112" y="741363"/>
                </a:lnTo>
                <a:lnTo>
                  <a:pt x="1868487" y="741363"/>
                </a:lnTo>
                <a:close/>
                <a:moveTo>
                  <a:pt x="1774825" y="723900"/>
                </a:moveTo>
                <a:lnTo>
                  <a:pt x="1822450" y="723900"/>
                </a:lnTo>
                <a:lnTo>
                  <a:pt x="1822450" y="741363"/>
                </a:lnTo>
                <a:lnTo>
                  <a:pt x="1774825" y="741363"/>
                </a:lnTo>
                <a:close/>
                <a:moveTo>
                  <a:pt x="1682750" y="723900"/>
                </a:moveTo>
                <a:lnTo>
                  <a:pt x="1728788" y="723900"/>
                </a:lnTo>
                <a:lnTo>
                  <a:pt x="1728788" y="741363"/>
                </a:lnTo>
                <a:lnTo>
                  <a:pt x="1682750" y="741363"/>
                </a:lnTo>
                <a:close/>
                <a:moveTo>
                  <a:pt x="1589087" y="723900"/>
                </a:moveTo>
                <a:lnTo>
                  <a:pt x="1635125" y="723900"/>
                </a:lnTo>
                <a:lnTo>
                  <a:pt x="1635125" y="741363"/>
                </a:lnTo>
                <a:lnTo>
                  <a:pt x="1589087" y="741363"/>
                </a:lnTo>
                <a:close/>
                <a:moveTo>
                  <a:pt x="1495425" y="723900"/>
                </a:moveTo>
                <a:lnTo>
                  <a:pt x="1541463" y="723900"/>
                </a:lnTo>
                <a:lnTo>
                  <a:pt x="1541463" y="741363"/>
                </a:lnTo>
                <a:lnTo>
                  <a:pt x="1495425" y="741363"/>
                </a:lnTo>
                <a:close/>
                <a:moveTo>
                  <a:pt x="1401762" y="723900"/>
                </a:moveTo>
                <a:lnTo>
                  <a:pt x="1447800" y="723900"/>
                </a:lnTo>
                <a:lnTo>
                  <a:pt x="1447800" y="741363"/>
                </a:lnTo>
                <a:lnTo>
                  <a:pt x="1401762" y="741363"/>
                </a:lnTo>
                <a:close/>
                <a:moveTo>
                  <a:pt x="1308100" y="723900"/>
                </a:moveTo>
                <a:lnTo>
                  <a:pt x="1354138" y="723900"/>
                </a:lnTo>
                <a:lnTo>
                  <a:pt x="1354138" y="741363"/>
                </a:lnTo>
                <a:lnTo>
                  <a:pt x="1308100" y="741363"/>
                </a:lnTo>
                <a:close/>
                <a:moveTo>
                  <a:pt x="1214437" y="723900"/>
                </a:moveTo>
                <a:lnTo>
                  <a:pt x="1262062" y="723900"/>
                </a:lnTo>
                <a:lnTo>
                  <a:pt x="1262062" y="741363"/>
                </a:lnTo>
                <a:lnTo>
                  <a:pt x="1214437" y="741363"/>
                </a:lnTo>
                <a:close/>
                <a:moveTo>
                  <a:pt x="1120775" y="723900"/>
                </a:moveTo>
                <a:lnTo>
                  <a:pt x="1168400" y="723900"/>
                </a:lnTo>
                <a:lnTo>
                  <a:pt x="1168400" y="741363"/>
                </a:lnTo>
                <a:lnTo>
                  <a:pt x="1120775" y="741363"/>
                </a:lnTo>
                <a:close/>
                <a:moveTo>
                  <a:pt x="1027112" y="723900"/>
                </a:moveTo>
                <a:lnTo>
                  <a:pt x="1074737" y="723900"/>
                </a:lnTo>
                <a:lnTo>
                  <a:pt x="1074737" y="741363"/>
                </a:lnTo>
                <a:lnTo>
                  <a:pt x="1027112" y="741363"/>
                </a:lnTo>
                <a:close/>
                <a:moveTo>
                  <a:pt x="933450" y="723900"/>
                </a:moveTo>
                <a:lnTo>
                  <a:pt x="981075" y="723900"/>
                </a:lnTo>
                <a:lnTo>
                  <a:pt x="981075" y="741363"/>
                </a:lnTo>
                <a:lnTo>
                  <a:pt x="933450" y="741363"/>
                </a:lnTo>
                <a:close/>
                <a:moveTo>
                  <a:pt x="841375" y="723900"/>
                </a:moveTo>
                <a:lnTo>
                  <a:pt x="887413" y="723900"/>
                </a:lnTo>
                <a:lnTo>
                  <a:pt x="887413" y="741363"/>
                </a:lnTo>
                <a:lnTo>
                  <a:pt x="841375" y="741363"/>
                </a:lnTo>
                <a:close/>
                <a:moveTo>
                  <a:pt x="747712" y="723900"/>
                </a:moveTo>
                <a:lnTo>
                  <a:pt x="793750" y="723900"/>
                </a:lnTo>
                <a:lnTo>
                  <a:pt x="793750" y="741363"/>
                </a:lnTo>
                <a:lnTo>
                  <a:pt x="747712" y="741363"/>
                </a:lnTo>
                <a:close/>
                <a:moveTo>
                  <a:pt x="654050" y="723900"/>
                </a:moveTo>
                <a:lnTo>
                  <a:pt x="700088" y="723900"/>
                </a:lnTo>
                <a:lnTo>
                  <a:pt x="700088" y="741363"/>
                </a:lnTo>
                <a:lnTo>
                  <a:pt x="654050" y="741363"/>
                </a:lnTo>
                <a:close/>
                <a:moveTo>
                  <a:pt x="560387" y="723900"/>
                </a:moveTo>
                <a:lnTo>
                  <a:pt x="606425" y="723900"/>
                </a:lnTo>
                <a:lnTo>
                  <a:pt x="606425" y="741363"/>
                </a:lnTo>
                <a:lnTo>
                  <a:pt x="560387" y="741363"/>
                </a:lnTo>
                <a:close/>
                <a:moveTo>
                  <a:pt x="466725" y="723900"/>
                </a:moveTo>
                <a:lnTo>
                  <a:pt x="512763" y="723900"/>
                </a:lnTo>
                <a:lnTo>
                  <a:pt x="512763" y="741363"/>
                </a:lnTo>
                <a:lnTo>
                  <a:pt x="466725" y="741363"/>
                </a:lnTo>
                <a:close/>
                <a:moveTo>
                  <a:pt x="373062" y="723900"/>
                </a:moveTo>
                <a:lnTo>
                  <a:pt x="420687" y="723900"/>
                </a:lnTo>
                <a:lnTo>
                  <a:pt x="420687" y="741363"/>
                </a:lnTo>
                <a:lnTo>
                  <a:pt x="373062" y="741363"/>
                </a:lnTo>
                <a:close/>
                <a:moveTo>
                  <a:pt x="279400" y="723900"/>
                </a:moveTo>
                <a:lnTo>
                  <a:pt x="327025" y="723900"/>
                </a:lnTo>
                <a:lnTo>
                  <a:pt x="327025" y="741363"/>
                </a:lnTo>
                <a:lnTo>
                  <a:pt x="279400" y="741363"/>
                </a:lnTo>
                <a:close/>
                <a:moveTo>
                  <a:pt x="185737" y="723900"/>
                </a:moveTo>
                <a:lnTo>
                  <a:pt x="233362" y="723900"/>
                </a:lnTo>
                <a:lnTo>
                  <a:pt x="233362" y="741363"/>
                </a:lnTo>
                <a:lnTo>
                  <a:pt x="185737" y="741363"/>
                </a:lnTo>
                <a:close/>
                <a:moveTo>
                  <a:pt x="92075" y="723900"/>
                </a:moveTo>
                <a:lnTo>
                  <a:pt x="139700" y="723900"/>
                </a:lnTo>
                <a:lnTo>
                  <a:pt x="139700" y="741363"/>
                </a:lnTo>
                <a:lnTo>
                  <a:pt x="92075" y="741363"/>
                </a:lnTo>
                <a:close/>
                <a:moveTo>
                  <a:pt x="0" y="723900"/>
                </a:moveTo>
                <a:lnTo>
                  <a:pt x="46038" y="723900"/>
                </a:lnTo>
                <a:lnTo>
                  <a:pt x="46038" y="741363"/>
                </a:lnTo>
                <a:lnTo>
                  <a:pt x="0" y="741363"/>
                </a:lnTo>
                <a:close/>
                <a:moveTo>
                  <a:pt x="2803525" y="0"/>
                </a:moveTo>
                <a:lnTo>
                  <a:pt x="2851150" y="0"/>
                </a:lnTo>
                <a:lnTo>
                  <a:pt x="2851150" y="17463"/>
                </a:lnTo>
                <a:lnTo>
                  <a:pt x="2803525" y="17463"/>
                </a:lnTo>
                <a:close/>
                <a:moveTo>
                  <a:pt x="2709862" y="0"/>
                </a:moveTo>
                <a:lnTo>
                  <a:pt x="2757487" y="0"/>
                </a:lnTo>
                <a:lnTo>
                  <a:pt x="2757487" y="17463"/>
                </a:lnTo>
                <a:lnTo>
                  <a:pt x="2709862" y="17463"/>
                </a:lnTo>
                <a:close/>
                <a:moveTo>
                  <a:pt x="2616200" y="0"/>
                </a:moveTo>
                <a:lnTo>
                  <a:pt x="2663825" y="0"/>
                </a:lnTo>
                <a:lnTo>
                  <a:pt x="2663825" y="17463"/>
                </a:lnTo>
                <a:lnTo>
                  <a:pt x="2616200" y="17463"/>
                </a:lnTo>
                <a:close/>
                <a:moveTo>
                  <a:pt x="2524125" y="0"/>
                </a:moveTo>
                <a:lnTo>
                  <a:pt x="2570163" y="0"/>
                </a:lnTo>
                <a:lnTo>
                  <a:pt x="2570163" y="17463"/>
                </a:lnTo>
                <a:lnTo>
                  <a:pt x="2524125" y="17463"/>
                </a:lnTo>
                <a:close/>
                <a:moveTo>
                  <a:pt x="2430462" y="0"/>
                </a:moveTo>
                <a:lnTo>
                  <a:pt x="2476500" y="0"/>
                </a:lnTo>
                <a:lnTo>
                  <a:pt x="2476500" y="17463"/>
                </a:lnTo>
                <a:lnTo>
                  <a:pt x="2430462" y="17463"/>
                </a:lnTo>
                <a:close/>
                <a:moveTo>
                  <a:pt x="2336800" y="0"/>
                </a:moveTo>
                <a:lnTo>
                  <a:pt x="2382838" y="0"/>
                </a:lnTo>
                <a:lnTo>
                  <a:pt x="2382838" y="17463"/>
                </a:lnTo>
                <a:lnTo>
                  <a:pt x="2336800" y="17463"/>
                </a:lnTo>
                <a:close/>
                <a:moveTo>
                  <a:pt x="2243137" y="0"/>
                </a:moveTo>
                <a:lnTo>
                  <a:pt x="2289175" y="0"/>
                </a:lnTo>
                <a:lnTo>
                  <a:pt x="2289175" y="17463"/>
                </a:lnTo>
                <a:lnTo>
                  <a:pt x="2243137" y="17463"/>
                </a:lnTo>
                <a:close/>
                <a:moveTo>
                  <a:pt x="2149475" y="0"/>
                </a:moveTo>
                <a:lnTo>
                  <a:pt x="2195513" y="0"/>
                </a:lnTo>
                <a:lnTo>
                  <a:pt x="2195513" y="17463"/>
                </a:lnTo>
                <a:lnTo>
                  <a:pt x="2149475" y="17463"/>
                </a:lnTo>
                <a:close/>
                <a:moveTo>
                  <a:pt x="2055812" y="0"/>
                </a:moveTo>
                <a:lnTo>
                  <a:pt x="2103437" y="0"/>
                </a:lnTo>
                <a:lnTo>
                  <a:pt x="2103437" y="17463"/>
                </a:lnTo>
                <a:lnTo>
                  <a:pt x="2055812" y="17463"/>
                </a:lnTo>
                <a:close/>
                <a:moveTo>
                  <a:pt x="1962150" y="0"/>
                </a:moveTo>
                <a:lnTo>
                  <a:pt x="2009775" y="0"/>
                </a:lnTo>
                <a:lnTo>
                  <a:pt x="2009775" y="17463"/>
                </a:lnTo>
                <a:lnTo>
                  <a:pt x="1962150" y="17463"/>
                </a:lnTo>
                <a:close/>
                <a:moveTo>
                  <a:pt x="1868487" y="0"/>
                </a:moveTo>
                <a:lnTo>
                  <a:pt x="1916112" y="0"/>
                </a:lnTo>
                <a:lnTo>
                  <a:pt x="1916112" y="17463"/>
                </a:lnTo>
                <a:lnTo>
                  <a:pt x="1868487" y="17463"/>
                </a:lnTo>
                <a:close/>
                <a:moveTo>
                  <a:pt x="1774825" y="0"/>
                </a:moveTo>
                <a:lnTo>
                  <a:pt x="1822450" y="0"/>
                </a:lnTo>
                <a:lnTo>
                  <a:pt x="1822450" y="17463"/>
                </a:lnTo>
                <a:lnTo>
                  <a:pt x="1774825" y="17463"/>
                </a:lnTo>
                <a:close/>
                <a:moveTo>
                  <a:pt x="1682750" y="0"/>
                </a:moveTo>
                <a:lnTo>
                  <a:pt x="1728788" y="0"/>
                </a:lnTo>
                <a:lnTo>
                  <a:pt x="1728788" y="17463"/>
                </a:lnTo>
                <a:lnTo>
                  <a:pt x="1682750" y="17463"/>
                </a:lnTo>
                <a:close/>
                <a:moveTo>
                  <a:pt x="1589087" y="0"/>
                </a:moveTo>
                <a:lnTo>
                  <a:pt x="1635125" y="0"/>
                </a:lnTo>
                <a:lnTo>
                  <a:pt x="1635125" y="17463"/>
                </a:lnTo>
                <a:lnTo>
                  <a:pt x="1589087" y="17463"/>
                </a:lnTo>
                <a:close/>
                <a:moveTo>
                  <a:pt x="1495425" y="0"/>
                </a:moveTo>
                <a:lnTo>
                  <a:pt x="1541463" y="0"/>
                </a:lnTo>
                <a:lnTo>
                  <a:pt x="1541463" y="17463"/>
                </a:lnTo>
                <a:lnTo>
                  <a:pt x="1495425" y="17463"/>
                </a:lnTo>
                <a:close/>
                <a:moveTo>
                  <a:pt x="1401762" y="0"/>
                </a:moveTo>
                <a:lnTo>
                  <a:pt x="1447800" y="0"/>
                </a:lnTo>
                <a:lnTo>
                  <a:pt x="1447800" y="17463"/>
                </a:lnTo>
                <a:lnTo>
                  <a:pt x="1401762" y="17463"/>
                </a:lnTo>
                <a:close/>
                <a:moveTo>
                  <a:pt x="1308100" y="0"/>
                </a:moveTo>
                <a:lnTo>
                  <a:pt x="1354138" y="0"/>
                </a:lnTo>
                <a:lnTo>
                  <a:pt x="1354138" y="17463"/>
                </a:lnTo>
                <a:lnTo>
                  <a:pt x="1308100" y="17463"/>
                </a:lnTo>
                <a:close/>
                <a:moveTo>
                  <a:pt x="1214437" y="0"/>
                </a:moveTo>
                <a:lnTo>
                  <a:pt x="1262062" y="0"/>
                </a:lnTo>
                <a:lnTo>
                  <a:pt x="1262062" y="17463"/>
                </a:lnTo>
                <a:lnTo>
                  <a:pt x="1214437" y="17463"/>
                </a:lnTo>
                <a:close/>
                <a:moveTo>
                  <a:pt x="1120775" y="0"/>
                </a:moveTo>
                <a:lnTo>
                  <a:pt x="1168400" y="0"/>
                </a:lnTo>
                <a:lnTo>
                  <a:pt x="1168400" y="17463"/>
                </a:lnTo>
                <a:lnTo>
                  <a:pt x="1120775" y="17463"/>
                </a:lnTo>
                <a:close/>
                <a:moveTo>
                  <a:pt x="1027112" y="0"/>
                </a:moveTo>
                <a:lnTo>
                  <a:pt x="1074737" y="0"/>
                </a:lnTo>
                <a:lnTo>
                  <a:pt x="1074737" y="17463"/>
                </a:lnTo>
                <a:lnTo>
                  <a:pt x="1027112" y="17463"/>
                </a:lnTo>
                <a:close/>
                <a:moveTo>
                  <a:pt x="933450" y="0"/>
                </a:moveTo>
                <a:lnTo>
                  <a:pt x="981075" y="0"/>
                </a:lnTo>
                <a:lnTo>
                  <a:pt x="981075" y="17463"/>
                </a:lnTo>
                <a:lnTo>
                  <a:pt x="933450" y="17463"/>
                </a:lnTo>
                <a:close/>
                <a:moveTo>
                  <a:pt x="841375" y="0"/>
                </a:moveTo>
                <a:lnTo>
                  <a:pt x="887413" y="0"/>
                </a:lnTo>
                <a:lnTo>
                  <a:pt x="887413" y="17463"/>
                </a:lnTo>
                <a:lnTo>
                  <a:pt x="841375" y="17463"/>
                </a:lnTo>
                <a:close/>
                <a:moveTo>
                  <a:pt x="747712" y="0"/>
                </a:moveTo>
                <a:lnTo>
                  <a:pt x="793750" y="0"/>
                </a:lnTo>
                <a:lnTo>
                  <a:pt x="793750" y="17463"/>
                </a:lnTo>
                <a:lnTo>
                  <a:pt x="747712" y="17463"/>
                </a:lnTo>
                <a:close/>
                <a:moveTo>
                  <a:pt x="654050" y="0"/>
                </a:moveTo>
                <a:lnTo>
                  <a:pt x="700088" y="0"/>
                </a:lnTo>
                <a:lnTo>
                  <a:pt x="700088" y="17463"/>
                </a:lnTo>
                <a:lnTo>
                  <a:pt x="654050" y="17463"/>
                </a:lnTo>
                <a:close/>
                <a:moveTo>
                  <a:pt x="560387" y="0"/>
                </a:moveTo>
                <a:lnTo>
                  <a:pt x="606425" y="0"/>
                </a:lnTo>
                <a:lnTo>
                  <a:pt x="606425" y="17463"/>
                </a:lnTo>
                <a:lnTo>
                  <a:pt x="560387" y="17463"/>
                </a:lnTo>
                <a:close/>
                <a:moveTo>
                  <a:pt x="466725" y="0"/>
                </a:moveTo>
                <a:lnTo>
                  <a:pt x="512763" y="0"/>
                </a:lnTo>
                <a:lnTo>
                  <a:pt x="512763" y="17463"/>
                </a:lnTo>
                <a:lnTo>
                  <a:pt x="466725" y="17463"/>
                </a:lnTo>
                <a:close/>
                <a:moveTo>
                  <a:pt x="373062" y="0"/>
                </a:moveTo>
                <a:lnTo>
                  <a:pt x="420687" y="0"/>
                </a:lnTo>
                <a:lnTo>
                  <a:pt x="420687" y="17463"/>
                </a:lnTo>
                <a:lnTo>
                  <a:pt x="373062" y="17463"/>
                </a:lnTo>
                <a:close/>
                <a:moveTo>
                  <a:pt x="279400" y="0"/>
                </a:moveTo>
                <a:lnTo>
                  <a:pt x="327025" y="0"/>
                </a:lnTo>
                <a:lnTo>
                  <a:pt x="327025" y="17463"/>
                </a:lnTo>
                <a:lnTo>
                  <a:pt x="279400" y="17463"/>
                </a:lnTo>
                <a:close/>
                <a:moveTo>
                  <a:pt x="185737" y="0"/>
                </a:moveTo>
                <a:lnTo>
                  <a:pt x="233362" y="0"/>
                </a:lnTo>
                <a:lnTo>
                  <a:pt x="233362" y="17463"/>
                </a:lnTo>
                <a:lnTo>
                  <a:pt x="185737" y="17463"/>
                </a:lnTo>
                <a:close/>
                <a:moveTo>
                  <a:pt x="92075" y="0"/>
                </a:moveTo>
                <a:lnTo>
                  <a:pt x="139700" y="0"/>
                </a:lnTo>
                <a:lnTo>
                  <a:pt x="139700" y="17463"/>
                </a:lnTo>
                <a:lnTo>
                  <a:pt x="92075" y="17463"/>
                </a:lnTo>
                <a:close/>
                <a:moveTo>
                  <a:pt x="0" y="0"/>
                </a:moveTo>
                <a:lnTo>
                  <a:pt x="46038" y="0"/>
                </a:lnTo>
                <a:lnTo>
                  <a:pt x="46038" y="17463"/>
                </a:lnTo>
                <a:lnTo>
                  <a:pt x="0" y="17463"/>
                </a:lnTo>
                <a:close/>
              </a:path>
            </a:pathLst>
          </a:custGeom>
          <a:solidFill>
            <a:srgbClr val="F7F8FB"/>
          </a:solidFill>
          <a:ln w="6350">
            <a:solidFill>
              <a:srgbClr val="E47679"/>
            </a:solidFill>
          </a:ln>
          <a:effectLst>
            <a:innerShdw blurRad="190500">
              <a:prstClr val="black">
                <a:alpha val="30000"/>
              </a:prstClr>
            </a:innerShdw>
          </a:effectLst>
          <a:extLst/>
        </p:spPr>
        <p:txBody>
          <a:bodyPr vert="horz" wrap="square" lIns="121917" tIns="60958" rIns="121917" bIns="60958" numCol="1" anchor="t" anchorCtr="0" compatLnSpc="1">
            <a:prstTxWarp prst="textNoShape">
              <a:avLst/>
            </a:prstTxWarp>
          </a:bodyPr>
          <a:lstStyle/>
          <a:p>
            <a:endParaRPr lang="zh-CN" altLang="en-US">
              <a:solidFill>
                <a:schemeClr val="tx2"/>
              </a:solidFill>
              <a:latin typeface="微软雅黑"/>
              <a:ea typeface="微软雅黑"/>
              <a:cs typeface="+mn-ea"/>
              <a:sym typeface="微软雅黑"/>
            </a:endParaRPr>
          </a:p>
        </p:txBody>
      </p:sp>
      <p:sp>
        <p:nvSpPr>
          <p:cNvPr id="17" name="Rectangle 420"/>
          <p:cNvSpPr>
            <a:spLocks noChangeArrowheads="1"/>
          </p:cNvSpPr>
          <p:nvPr/>
        </p:nvSpPr>
        <p:spPr bwMode="auto">
          <a:xfrm>
            <a:off x="1537536" y="4665495"/>
            <a:ext cx="3362068" cy="874529"/>
          </a:xfrm>
          <a:custGeom>
            <a:avLst/>
            <a:gdLst/>
            <a:ahLst/>
            <a:cxnLst/>
            <a:rect l="l" t="t" r="r" b="b"/>
            <a:pathLst>
              <a:path w="2851151" h="741363">
                <a:moveTo>
                  <a:pt x="2805112" y="723900"/>
                </a:moveTo>
                <a:lnTo>
                  <a:pt x="2851150" y="723900"/>
                </a:lnTo>
                <a:lnTo>
                  <a:pt x="2851150" y="741363"/>
                </a:lnTo>
                <a:lnTo>
                  <a:pt x="2805112" y="741363"/>
                </a:lnTo>
                <a:close/>
                <a:moveTo>
                  <a:pt x="2711450" y="723900"/>
                </a:moveTo>
                <a:lnTo>
                  <a:pt x="2757488" y="723900"/>
                </a:lnTo>
                <a:lnTo>
                  <a:pt x="2757488" y="741363"/>
                </a:lnTo>
                <a:lnTo>
                  <a:pt x="2711450" y="741363"/>
                </a:lnTo>
                <a:close/>
                <a:moveTo>
                  <a:pt x="2617787" y="723900"/>
                </a:moveTo>
                <a:lnTo>
                  <a:pt x="2665412" y="723900"/>
                </a:lnTo>
                <a:lnTo>
                  <a:pt x="2665412" y="741363"/>
                </a:lnTo>
                <a:lnTo>
                  <a:pt x="2617787" y="741363"/>
                </a:lnTo>
                <a:close/>
                <a:moveTo>
                  <a:pt x="2524125" y="723900"/>
                </a:moveTo>
                <a:lnTo>
                  <a:pt x="2571750" y="723900"/>
                </a:lnTo>
                <a:lnTo>
                  <a:pt x="2571750" y="741363"/>
                </a:lnTo>
                <a:lnTo>
                  <a:pt x="2524125" y="741363"/>
                </a:lnTo>
                <a:close/>
                <a:moveTo>
                  <a:pt x="2430462" y="723900"/>
                </a:moveTo>
                <a:lnTo>
                  <a:pt x="2478087" y="723900"/>
                </a:lnTo>
                <a:lnTo>
                  <a:pt x="2478087" y="741363"/>
                </a:lnTo>
                <a:lnTo>
                  <a:pt x="2430462" y="741363"/>
                </a:lnTo>
                <a:close/>
                <a:moveTo>
                  <a:pt x="2336800" y="723900"/>
                </a:moveTo>
                <a:lnTo>
                  <a:pt x="2384425" y="723900"/>
                </a:lnTo>
                <a:lnTo>
                  <a:pt x="2384425" y="741363"/>
                </a:lnTo>
                <a:lnTo>
                  <a:pt x="2336800" y="741363"/>
                </a:lnTo>
                <a:close/>
                <a:moveTo>
                  <a:pt x="2244725" y="723900"/>
                </a:moveTo>
                <a:lnTo>
                  <a:pt x="2290763" y="723900"/>
                </a:lnTo>
                <a:lnTo>
                  <a:pt x="2290763" y="741363"/>
                </a:lnTo>
                <a:lnTo>
                  <a:pt x="2244725" y="741363"/>
                </a:lnTo>
                <a:close/>
                <a:moveTo>
                  <a:pt x="2151062" y="723900"/>
                </a:moveTo>
                <a:lnTo>
                  <a:pt x="2197100" y="723900"/>
                </a:lnTo>
                <a:lnTo>
                  <a:pt x="2197100" y="741363"/>
                </a:lnTo>
                <a:lnTo>
                  <a:pt x="2151062" y="741363"/>
                </a:lnTo>
                <a:close/>
                <a:moveTo>
                  <a:pt x="2057400" y="723900"/>
                </a:moveTo>
                <a:lnTo>
                  <a:pt x="2103438" y="723900"/>
                </a:lnTo>
                <a:lnTo>
                  <a:pt x="2103438" y="741363"/>
                </a:lnTo>
                <a:lnTo>
                  <a:pt x="2057400" y="741363"/>
                </a:lnTo>
                <a:close/>
                <a:moveTo>
                  <a:pt x="1963737" y="723900"/>
                </a:moveTo>
                <a:lnTo>
                  <a:pt x="2009775" y="723900"/>
                </a:lnTo>
                <a:lnTo>
                  <a:pt x="2009775" y="741363"/>
                </a:lnTo>
                <a:lnTo>
                  <a:pt x="1963737" y="741363"/>
                </a:lnTo>
                <a:close/>
                <a:moveTo>
                  <a:pt x="1870075" y="723900"/>
                </a:moveTo>
                <a:lnTo>
                  <a:pt x="1916113" y="723900"/>
                </a:lnTo>
                <a:lnTo>
                  <a:pt x="1916113" y="741363"/>
                </a:lnTo>
                <a:lnTo>
                  <a:pt x="1870075" y="741363"/>
                </a:lnTo>
                <a:close/>
                <a:moveTo>
                  <a:pt x="1776412" y="723900"/>
                </a:moveTo>
                <a:lnTo>
                  <a:pt x="1824037" y="723900"/>
                </a:lnTo>
                <a:lnTo>
                  <a:pt x="1824037" y="741363"/>
                </a:lnTo>
                <a:lnTo>
                  <a:pt x="1776412" y="741363"/>
                </a:lnTo>
                <a:close/>
                <a:moveTo>
                  <a:pt x="1682750" y="723900"/>
                </a:moveTo>
                <a:lnTo>
                  <a:pt x="1730375" y="723900"/>
                </a:lnTo>
                <a:lnTo>
                  <a:pt x="1730375" y="741363"/>
                </a:lnTo>
                <a:lnTo>
                  <a:pt x="1682750" y="741363"/>
                </a:lnTo>
                <a:close/>
                <a:moveTo>
                  <a:pt x="1589087" y="723900"/>
                </a:moveTo>
                <a:lnTo>
                  <a:pt x="1636712" y="723900"/>
                </a:lnTo>
                <a:lnTo>
                  <a:pt x="1636712" y="741363"/>
                </a:lnTo>
                <a:lnTo>
                  <a:pt x="1589087" y="741363"/>
                </a:lnTo>
                <a:close/>
                <a:moveTo>
                  <a:pt x="1495425" y="723900"/>
                </a:moveTo>
                <a:lnTo>
                  <a:pt x="1543050" y="723900"/>
                </a:lnTo>
                <a:lnTo>
                  <a:pt x="1543050" y="741363"/>
                </a:lnTo>
                <a:lnTo>
                  <a:pt x="1495425" y="741363"/>
                </a:lnTo>
                <a:close/>
                <a:moveTo>
                  <a:pt x="1403350" y="723900"/>
                </a:moveTo>
                <a:lnTo>
                  <a:pt x="1449388" y="723900"/>
                </a:lnTo>
                <a:lnTo>
                  <a:pt x="1449388" y="741363"/>
                </a:lnTo>
                <a:lnTo>
                  <a:pt x="1403350" y="741363"/>
                </a:lnTo>
                <a:close/>
                <a:moveTo>
                  <a:pt x="1309687" y="723900"/>
                </a:moveTo>
                <a:lnTo>
                  <a:pt x="1355725" y="723900"/>
                </a:lnTo>
                <a:lnTo>
                  <a:pt x="1355725" y="741363"/>
                </a:lnTo>
                <a:lnTo>
                  <a:pt x="1309687" y="741363"/>
                </a:lnTo>
                <a:close/>
                <a:moveTo>
                  <a:pt x="1216025" y="723900"/>
                </a:moveTo>
                <a:lnTo>
                  <a:pt x="1262063" y="723900"/>
                </a:lnTo>
                <a:lnTo>
                  <a:pt x="1262063" y="741363"/>
                </a:lnTo>
                <a:lnTo>
                  <a:pt x="1216025" y="741363"/>
                </a:lnTo>
                <a:close/>
                <a:moveTo>
                  <a:pt x="1122362" y="723900"/>
                </a:moveTo>
                <a:lnTo>
                  <a:pt x="1168400" y="723900"/>
                </a:lnTo>
                <a:lnTo>
                  <a:pt x="1168400" y="741363"/>
                </a:lnTo>
                <a:lnTo>
                  <a:pt x="1122362" y="741363"/>
                </a:lnTo>
                <a:close/>
                <a:moveTo>
                  <a:pt x="1028700" y="723900"/>
                </a:moveTo>
                <a:lnTo>
                  <a:pt x="1074738" y="723900"/>
                </a:lnTo>
                <a:lnTo>
                  <a:pt x="1074738" y="741363"/>
                </a:lnTo>
                <a:lnTo>
                  <a:pt x="1028700" y="741363"/>
                </a:lnTo>
                <a:close/>
                <a:moveTo>
                  <a:pt x="935037" y="723900"/>
                </a:moveTo>
                <a:lnTo>
                  <a:pt x="982662" y="723900"/>
                </a:lnTo>
                <a:lnTo>
                  <a:pt x="982662" y="741363"/>
                </a:lnTo>
                <a:lnTo>
                  <a:pt x="935037" y="741363"/>
                </a:lnTo>
                <a:close/>
                <a:moveTo>
                  <a:pt x="841375" y="723900"/>
                </a:moveTo>
                <a:lnTo>
                  <a:pt x="889000" y="723900"/>
                </a:lnTo>
                <a:lnTo>
                  <a:pt x="889000" y="741363"/>
                </a:lnTo>
                <a:lnTo>
                  <a:pt x="841375" y="741363"/>
                </a:lnTo>
                <a:close/>
                <a:moveTo>
                  <a:pt x="747712" y="723900"/>
                </a:moveTo>
                <a:lnTo>
                  <a:pt x="795337" y="723900"/>
                </a:lnTo>
                <a:lnTo>
                  <a:pt x="795337" y="741363"/>
                </a:lnTo>
                <a:lnTo>
                  <a:pt x="747712" y="741363"/>
                </a:lnTo>
                <a:close/>
                <a:moveTo>
                  <a:pt x="654050" y="723900"/>
                </a:moveTo>
                <a:lnTo>
                  <a:pt x="701675" y="723900"/>
                </a:lnTo>
                <a:lnTo>
                  <a:pt x="701675" y="741363"/>
                </a:lnTo>
                <a:lnTo>
                  <a:pt x="654050" y="741363"/>
                </a:lnTo>
                <a:close/>
                <a:moveTo>
                  <a:pt x="561975" y="723900"/>
                </a:moveTo>
                <a:lnTo>
                  <a:pt x="608013" y="723900"/>
                </a:lnTo>
                <a:lnTo>
                  <a:pt x="608013" y="741363"/>
                </a:lnTo>
                <a:lnTo>
                  <a:pt x="561975" y="741363"/>
                </a:lnTo>
                <a:close/>
                <a:moveTo>
                  <a:pt x="468312" y="723900"/>
                </a:moveTo>
                <a:lnTo>
                  <a:pt x="514350" y="723900"/>
                </a:lnTo>
                <a:lnTo>
                  <a:pt x="514350" y="741363"/>
                </a:lnTo>
                <a:lnTo>
                  <a:pt x="468312" y="741363"/>
                </a:lnTo>
                <a:close/>
                <a:moveTo>
                  <a:pt x="374650" y="723900"/>
                </a:moveTo>
                <a:lnTo>
                  <a:pt x="420688" y="723900"/>
                </a:lnTo>
                <a:lnTo>
                  <a:pt x="420688" y="741363"/>
                </a:lnTo>
                <a:lnTo>
                  <a:pt x="374650" y="741363"/>
                </a:lnTo>
                <a:close/>
                <a:moveTo>
                  <a:pt x="280987" y="723900"/>
                </a:moveTo>
                <a:lnTo>
                  <a:pt x="327025" y="723900"/>
                </a:lnTo>
                <a:lnTo>
                  <a:pt x="327025" y="741363"/>
                </a:lnTo>
                <a:lnTo>
                  <a:pt x="280987" y="741363"/>
                </a:lnTo>
                <a:close/>
                <a:moveTo>
                  <a:pt x="187325" y="723900"/>
                </a:moveTo>
                <a:lnTo>
                  <a:pt x="233363" y="723900"/>
                </a:lnTo>
                <a:lnTo>
                  <a:pt x="233363" y="741363"/>
                </a:lnTo>
                <a:lnTo>
                  <a:pt x="187325" y="741363"/>
                </a:lnTo>
                <a:close/>
                <a:moveTo>
                  <a:pt x="93662" y="723900"/>
                </a:moveTo>
                <a:lnTo>
                  <a:pt x="141287" y="723900"/>
                </a:lnTo>
                <a:lnTo>
                  <a:pt x="141287" y="741363"/>
                </a:lnTo>
                <a:lnTo>
                  <a:pt x="93662" y="741363"/>
                </a:lnTo>
                <a:close/>
                <a:moveTo>
                  <a:pt x="0" y="723900"/>
                </a:moveTo>
                <a:lnTo>
                  <a:pt x="47625" y="723900"/>
                </a:lnTo>
                <a:lnTo>
                  <a:pt x="47625" y="741363"/>
                </a:lnTo>
                <a:lnTo>
                  <a:pt x="0" y="741363"/>
                </a:lnTo>
                <a:close/>
                <a:moveTo>
                  <a:pt x="2805113" y="0"/>
                </a:moveTo>
                <a:lnTo>
                  <a:pt x="2851151" y="0"/>
                </a:lnTo>
                <a:lnTo>
                  <a:pt x="2851151" y="17463"/>
                </a:lnTo>
                <a:lnTo>
                  <a:pt x="2805113" y="17463"/>
                </a:lnTo>
                <a:close/>
                <a:moveTo>
                  <a:pt x="2711450" y="0"/>
                </a:moveTo>
                <a:lnTo>
                  <a:pt x="2757488" y="0"/>
                </a:lnTo>
                <a:lnTo>
                  <a:pt x="2757488" y="17463"/>
                </a:lnTo>
                <a:lnTo>
                  <a:pt x="2711450" y="17463"/>
                </a:lnTo>
                <a:close/>
                <a:moveTo>
                  <a:pt x="2617788" y="0"/>
                </a:moveTo>
                <a:lnTo>
                  <a:pt x="2665413" y="0"/>
                </a:lnTo>
                <a:lnTo>
                  <a:pt x="2665413" y="17463"/>
                </a:lnTo>
                <a:lnTo>
                  <a:pt x="2617788" y="17463"/>
                </a:lnTo>
                <a:close/>
                <a:moveTo>
                  <a:pt x="2524125" y="0"/>
                </a:moveTo>
                <a:lnTo>
                  <a:pt x="2571750" y="0"/>
                </a:lnTo>
                <a:lnTo>
                  <a:pt x="2571750" y="17463"/>
                </a:lnTo>
                <a:lnTo>
                  <a:pt x="2524125" y="17463"/>
                </a:lnTo>
                <a:close/>
                <a:moveTo>
                  <a:pt x="2430463" y="0"/>
                </a:moveTo>
                <a:lnTo>
                  <a:pt x="2478088" y="0"/>
                </a:lnTo>
                <a:lnTo>
                  <a:pt x="2478088" y="17463"/>
                </a:lnTo>
                <a:lnTo>
                  <a:pt x="2430463" y="17463"/>
                </a:lnTo>
                <a:close/>
                <a:moveTo>
                  <a:pt x="2336800" y="0"/>
                </a:moveTo>
                <a:lnTo>
                  <a:pt x="2384425" y="0"/>
                </a:lnTo>
                <a:lnTo>
                  <a:pt x="2384425" y="17463"/>
                </a:lnTo>
                <a:lnTo>
                  <a:pt x="2336800" y="17463"/>
                </a:lnTo>
                <a:close/>
                <a:moveTo>
                  <a:pt x="2244725" y="0"/>
                </a:moveTo>
                <a:lnTo>
                  <a:pt x="2290763" y="0"/>
                </a:lnTo>
                <a:lnTo>
                  <a:pt x="2290763" y="17463"/>
                </a:lnTo>
                <a:lnTo>
                  <a:pt x="2244725" y="17463"/>
                </a:lnTo>
                <a:close/>
                <a:moveTo>
                  <a:pt x="2151063" y="0"/>
                </a:moveTo>
                <a:lnTo>
                  <a:pt x="2197101" y="0"/>
                </a:lnTo>
                <a:lnTo>
                  <a:pt x="2197101" y="17463"/>
                </a:lnTo>
                <a:lnTo>
                  <a:pt x="2151063" y="17463"/>
                </a:lnTo>
                <a:close/>
                <a:moveTo>
                  <a:pt x="2057400" y="0"/>
                </a:moveTo>
                <a:lnTo>
                  <a:pt x="2103438" y="0"/>
                </a:lnTo>
                <a:lnTo>
                  <a:pt x="2103438" y="17463"/>
                </a:lnTo>
                <a:lnTo>
                  <a:pt x="2057400" y="17463"/>
                </a:lnTo>
                <a:close/>
                <a:moveTo>
                  <a:pt x="1963738" y="0"/>
                </a:moveTo>
                <a:lnTo>
                  <a:pt x="2009776" y="0"/>
                </a:lnTo>
                <a:lnTo>
                  <a:pt x="2009776" y="17463"/>
                </a:lnTo>
                <a:lnTo>
                  <a:pt x="1963738" y="17463"/>
                </a:lnTo>
                <a:close/>
                <a:moveTo>
                  <a:pt x="1870075" y="0"/>
                </a:moveTo>
                <a:lnTo>
                  <a:pt x="1916113" y="0"/>
                </a:lnTo>
                <a:lnTo>
                  <a:pt x="1916113" y="17463"/>
                </a:lnTo>
                <a:lnTo>
                  <a:pt x="1870075" y="17463"/>
                </a:lnTo>
                <a:close/>
                <a:moveTo>
                  <a:pt x="1776413" y="0"/>
                </a:moveTo>
                <a:lnTo>
                  <a:pt x="1824038" y="0"/>
                </a:lnTo>
                <a:lnTo>
                  <a:pt x="1824038" y="17463"/>
                </a:lnTo>
                <a:lnTo>
                  <a:pt x="1776413" y="17463"/>
                </a:lnTo>
                <a:close/>
                <a:moveTo>
                  <a:pt x="1682750" y="0"/>
                </a:moveTo>
                <a:lnTo>
                  <a:pt x="1730375" y="0"/>
                </a:lnTo>
                <a:lnTo>
                  <a:pt x="1730375" y="17463"/>
                </a:lnTo>
                <a:lnTo>
                  <a:pt x="1682750" y="17463"/>
                </a:lnTo>
                <a:close/>
                <a:moveTo>
                  <a:pt x="1589088" y="0"/>
                </a:moveTo>
                <a:lnTo>
                  <a:pt x="1636713" y="0"/>
                </a:lnTo>
                <a:lnTo>
                  <a:pt x="1636713" y="17463"/>
                </a:lnTo>
                <a:lnTo>
                  <a:pt x="1589088" y="17463"/>
                </a:lnTo>
                <a:close/>
                <a:moveTo>
                  <a:pt x="1495425" y="0"/>
                </a:moveTo>
                <a:lnTo>
                  <a:pt x="1543050" y="0"/>
                </a:lnTo>
                <a:lnTo>
                  <a:pt x="1543050" y="17463"/>
                </a:lnTo>
                <a:lnTo>
                  <a:pt x="1495425" y="17463"/>
                </a:lnTo>
                <a:close/>
                <a:moveTo>
                  <a:pt x="1403350" y="0"/>
                </a:moveTo>
                <a:lnTo>
                  <a:pt x="1449388" y="0"/>
                </a:lnTo>
                <a:lnTo>
                  <a:pt x="1449388" y="17463"/>
                </a:lnTo>
                <a:lnTo>
                  <a:pt x="1403350" y="17463"/>
                </a:lnTo>
                <a:close/>
                <a:moveTo>
                  <a:pt x="1309688" y="0"/>
                </a:moveTo>
                <a:lnTo>
                  <a:pt x="1355726" y="0"/>
                </a:lnTo>
                <a:lnTo>
                  <a:pt x="1355726" y="17463"/>
                </a:lnTo>
                <a:lnTo>
                  <a:pt x="1309688" y="17463"/>
                </a:lnTo>
                <a:close/>
                <a:moveTo>
                  <a:pt x="1216025" y="0"/>
                </a:moveTo>
                <a:lnTo>
                  <a:pt x="1262063" y="0"/>
                </a:lnTo>
                <a:lnTo>
                  <a:pt x="1262063" y="17463"/>
                </a:lnTo>
                <a:lnTo>
                  <a:pt x="1216025" y="17463"/>
                </a:lnTo>
                <a:close/>
                <a:moveTo>
                  <a:pt x="1122363" y="0"/>
                </a:moveTo>
                <a:lnTo>
                  <a:pt x="1168401" y="0"/>
                </a:lnTo>
                <a:lnTo>
                  <a:pt x="1168401" y="17463"/>
                </a:lnTo>
                <a:lnTo>
                  <a:pt x="1122363" y="17463"/>
                </a:lnTo>
                <a:close/>
                <a:moveTo>
                  <a:pt x="1028700" y="0"/>
                </a:moveTo>
                <a:lnTo>
                  <a:pt x="1074738" y="0"/>
                </a:lnTo>
                <a:lnTo>
                  <a:pt x="1074738" y="17463"/>
                </a:lnTo>
                <a:lnTo>
                  <a:pt x="1028700" y="17463"/>
                </a:lnTo>
                <a:close/>
                <a:moveTo>
                  <a:pt x="935037" y="0"/>
                </a:moveTo>
                <a:lnTo>
                  <a:pt x="982662" y="0"/>
                </a:lnTo>
                <a:lnTo>
                  <a:pt x="982662" y="17463"/>
                </a:lnTo>
                <a:lnTo>
                  <a:pt x="935037" y="17463"/>
                </a:lnTo>
                <a:close/>
                <a:moveTo>
                  <a:pt x="841375" y="0"/>
                </a:moveTo>
                <a:lnTo>
                  <a:pt x="889000" y="0"/>
                </a:lnTo>
                <a:lnTo>
                  <a:pt x="889000" y="17463"/>
                </a:lnTo>
                <a:lnTo>
                  <a:pt x="841375" y="17463"/>
                </a:lnTo>
                <a:close/>
                <a:moveTo>
                  <a:pt x="747712" y="0"/>
                </a:moveTo>
                <a:lnTo>
                  <a:pt x="795337" y="0"/>
                </a:lnTo>
                <a:lnTo>
                  <a:pt x="795337" y="17463"/>
                </a:lnTo>
                <a:lnTo>
                  <a:pt x="747712" y="17463"/>
                </a:lnTo>
                <a:close/>
                <a:moveTo>
                  <a:pt x="654050" y="0"/>
                </a:moveTo>
                <a:lnTo>
                  <a:pt x="701675" y="0"/>
                </a:lnTo>
                <a:lnTo>
                  <a:pt x="701675" y="17463"/>
                </a:lnTo>
                <a:lnTo>
                  <a:pt x="654050" y="17463"/>
                </a:lnTo>
                <a:close/>
                <a:moveTo>
                  <a:pt x="561975" y="0"/>
                </a:moveTo>
                <a:lnTo>
                  <a:pt x="608013" y="0"/>
                </a:lnTo>
                <a:lnTo>
                  <a:pt x="608013" y="17463"/>
                </a:lnTo>
                <a:lnTo>
                  <a:pt x="561975" y="17463"/>
                </a:lnTo>
                <a:close/>
                <a:moveTo>
                  <a:pt x="468312" y="0"/>
                </a:moveTo>
                <a:lnTo>
                  <a:pt x="514350" y="0"/>
                </a:lnTo>
                <a:lnTo>
                  <a:pt x="514350" y="17463"/>
                </a:lnTo>
                <a:lnTo>
                  <a:pt x="468312" y="17463"/>
                </a:lnTo>
                <a:close/>
                <a:moveTo>
                  <a:pt x="374650" y="0"/>
                </a:moveTo>
                <a:lnTo>
                  <a:pt x="420688" y="0"/>
                </a:lnTo>
                <a:lnTo>
                  <a:pt x="420688" y="17463"/>
                </a:lnTo>
                <a:lnTo>
                  <a:pt x="374650" y="17463"/>
                </a:lnTo>
                <a:close/>
                <a:moveTo>
                  <a:pt x="280987" y="0"/>
                </a:moveTo>
                <a:lnTo>
                  <a:pt x="327025" y="0"/>
                </a:lnTo>
                <a:lnTo>
                  <a:pt x="327025" y="17463"/>
                </a:lnTo>
                <a:lnTo>
                  <a:pt x="280987" y="17463"/>
                </a:lnTo>
                <a:close/>
                <a:moveTo>
                  <a:pt x="187325" y="0"/>
                </a:moveTo>
                <a:lnTo>
                  <a:pt x="233363" y="0"/>
                </a:lnTo>
                <a:lnTo>
                  <a:pt x="233363" y="17463"/>
                </a:lnTo>
                <a:lnTo>
                  <a:pt x="187325" y="17463"/>
                </a:lnTo>
                <a:close/>
                <a:moveTo>
                  <a:pt x="93662" y="0"/>
                </a:moveTo>
                <a:lnTo>
                  <a:pt x="141287" y="0"/>
                </a:lnTo>
                <a:lnTo>
                  <a:pt x="141287" y="17463"/>
                </a:lnTo>
                <a:lnTo>
                  <a:pt x="93662" y="17463"/>
                </a:lnTo>
                <a:close/>
                <a:moveTo>
                  <a:pt x="0" y="0"/>
                </a:moveTo>
                <a:lnTo>
                  <a:pt x="47625" y="0"/>
                </a:lnTo>
                <a:lnTo>
                  <a:pt x="47625" y="17463"/>
                </a:lnTo>
                <a:lnTo>
                  <a:pt x="0" y="17463"/>
                </a:lnTo>
                <a:close/>
              </a:path>
            </a:pathLst>
          </a:custGeom>
          <a:gradFill flip="none" rotWithShape="0">
            <a:gsLst>
              <a:gs pos="0">
                <a:schemeClr val="accent5"/>
              </a:gs>
              <a:gs pos="100000">
                <a:schemeClr val="accent5">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121917" tIns="60958" rIns="121917" bIns="60958" numCol="1" anchor="t" anchorCtr="0" compatLnSpc="1">
            <a:prstTxWarp prst="textNoShape">
              <a:avLst/>
            </a:prstTxWarp>
          </a:bodyPr>
          <a:lstStyle/>
          <a:p>
            <a:endParaRPr lang="zh-CN" altLang="en-US">
              <a:solidFill>
                <a:schemeClr val="tx2"/>
              </a:solidFill>
              <a:latin typeface="微软雅黑"/>
              <a:ea typeface="微软雅黑"/>
              <a:cs typeface="+mn-ea"/>
              <a:sym typeface="微软雅黑"/>
            </a:endParaRPr>
          </a:p>
        </p:txBody>
      </p:sp>
      <p:sp>
        <p:nvSpPr>
          <p:cNvPr id="30" name="标题 1"/>
          <p:cNvSpPr txBox="1">
            <a:spLocks/>
          </p:cNvSpPr>
          <p:nvPr/>
        </p:nvSpPr>
        <p:spPr>
          <a:xfrm>
            <a:off x="3271156" y="1225578"/>
            <a:ext cx="2852047" cy="335399"/>
          </a:xfrm>
          <a:prstGeom prst="rect">
            <a:avLst/>
          </a:prstGeom>
          <a:ln>
            <a:noFill/>
          </a:ln>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200" spc="800" dirty="0">
                <a:solidFill>
                  <a:srgbClr val="E47679"/>
                </a:solidFill>
                <a:latin typeface="微软雅黑"/>
                <a:ea typeface="微软雅黑"/>
                <a:cs typeface="+mn-ea"/>
                <a:sym typeface="微软雅黑"/>
              </a:rPr>
              <a:t>请输入标题</a:t>
            </a:r>
          </a:p>
        </p:txBody>
      </p:sp>
      <p:sp>
        <p:nvSpPr>
          <p:cNvPr id="31" name="标题 1"/>
          <p:cNvSpPr txBox="1">
            <a:spLocks/>
          </p:cNvSpPr>
          <p:nvPr/>
        </p:nvSpPr>
        <p:spPr>
          <a:xfrm>
            <a:off x="1893611" y="2464324"/>
            <a:ext cx="2852047" cy="335399"/>
          </a:xfrm>
          <a:prstGeom prst="rect">
            <a:avLst/>
          </a:prstGeom>
          <a:ln>
            <a:noFill/>
          </a:ln>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200" spc="800" dirty="0">
                <a:solidFill>
                  <a:srgbClr val="E47679"/>
                </a:solidFill>
                <a:latin typeface="微软雅黑"/>
                <a:ea typeface="微软雅黑"/>
                <a:cs typeface="+mn-ea"/>
                <a:sym typeface="微软雅黑"/>
              </a:rPr>
              <a:t>请输入标题</a:t>
            </a:r>
          </a:p>
        </p:txBody>
      </p:sp>
      <p:sp>
        <p:nvSpPr>
          <p:cNvPr id="32" name="标题 1"/>
          <p:cNvSpPr txBox="1">
            <a:spLocks/>
          </p:cNvSpPr>
          <p:nvPr/>
        </p:nvSpPr>
        <p:spPr>
          <a:xfrm>
            <a:off x="3271156" y="3667268"/>
            <a:ext cx="2852047" cy="335399"/>
          </a:xfrm>
          <a:prstGeom prst="rect">
            <a:avLst/>
          </a:prstGeom>
          <a:ln>
            <a:noFill/>
          </a:ln>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200" spc="800" dirty="0">
                <a:solidFill>
                  <a:srgbClr val="E47679"/>
                </a:solidFill>
                <a:latin typeface="微软雅黑"/>
                <a:ea typeface="微软雅黑"/>
                <a:cs typeface="+mn-ea"/>
                <a:sym typeface="微软雅黑"/>
              </a:rPr>
              <a:t>请输入标题</a:t>
            </a:r>
          </a:p>
        </p:txBody>
      </p:sp>
      <p:sp>
        <p:nvSpPr>
          <p:cNvPr id="33" name="标题 1"/>
          <p:cNvSpPr txBox="1">
            <a:spLocks/>
          </p:cNvSpPr>
          <p:nvPr/>
        </p:nvSpPr>
        <p:spPr>
          <a:xfrm>
            <a:off x="1893611" y="4922512"/>
            <a:ext cx="2852047" cy="335399"/>
          </a:xfrm>
          <a:prstGeom prst="rect">
            <a:avLst/>
          </a:prstGeom>
          <a:ln>
            <a:noFill/>
          </a:ln>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200" spc="800" dirty="0">
                <a:solidFill>
                  <a:srgbClr val="E47679"/>
                </a:solidFill>
                <a:latin typeface="微软雅黑"/>
                <a:ea typeface="微软雅黑"/>
                <a:cs typeface="+mn-ea"/>
                <a:sym typeface="微软雅黑"/>
              </a:rPr>
              <a:t>请输入标题</a:t>
            </a:r>
          </a:p>
        </p:txBody>
      </p:sp>
      <p:sp>
        <p:nvSpPr>
          <p:cNvPr id="34" name="文本框 33"/>
          <p:cNvSpPr txBox="1"/>
          <p:nvPr/>
        </p:nvSpPr>
        <p:spPr>
          <a:xfrm>
            <a:off x="7061599" y="2393627"/>
            <a:ext cx="5183901" cy="1108253"/>
          </a:xfrm>
          <a:prstGeom prst="rect">
            <a:avLst/>
          </a:prstGeom>
          <a:noFill/>
        </p:spPr>
        <p:txBody>
          <a:bodyPr wrap="square" lIns="121917" tIns="60958" rIns="121917" bIns="60958" rtlCol="0">
            <a:spAutoFit/>
          </a:bodyPr>
          <a:lstStyle/>
          <a:p>
            <a:pPr algn="ctr"/>
            <a:r>
              <a:rPr lang="zh-CN" altLang="en-US" sz="6400" b="1" dirty="0">
                <a:solidFill>
                  <a:srgbClr val="E47679"/>
                </a:solidFill>
                <a:latin typeface="微软雅黑"/>
                <a:ea typeface="微软雅黑"/>
                <a:sym typeface="微软雅黑"/>
              </a:rPr>
              <a:t>目</a:t>
            </a:r>
            <a:r>
              <a:rPr lang="en-US" altLang="zh-CN" sz="6400" b="1" dirty="0">
                <a:solidFill>
                  <a:srgbClr val="E47679"/>
                </a:solidFill>
                <a:latin typeface="微软雅黑"/>
                <a:ea typeface="微软雅黑"/>
                <a:sym typeface="微软雅黑"/>
              </a:rPr>
              <a:t>       </a:t>
            </a:r>
            <a:r>
              <a:rPr lang="zh-CN" altLang="en-US" sz="6400" b="1" dirty="0">
                <a:solidFill>
                  <a:srgbClr val="E47679"/>
                </a:solidFill>
                <a:latin typeface="微软雅黑"/>
                <a:ea typeface="微软雅黑"/>
                <a:sym typeface="微软雅黑"/>
              </a:rPr>
              <a:t>录</a:t>
            </a:r>
          </a:p>
        </p:txBody>
      </p:sp>
      <p:sp>
        <p:nvSpPr>
          <p:cNvPr id="35" name="TextBox 48"/>
          <p:cNvSpPr txBox="1"/>
          <p:nvPr/>
        </p:nvSpPr>
        <p:spPr>
          <a:xfrm>
            <a:off x="1536406" y="870105"/>
            <a:ext cx="1119114" cy="820927"/>
          </a:xfrm>
          <a:prstGeom prst="rect">
            <a:avLst/>
          </a:prstGeom>
          <a:noFill/>
        </p:spPr>
        <p:txBody>
          <a:bodyPr wrap="square" lIns="0" tIns="0" rIns="0" bIns="0" rtlCol="0">
            <a:spAutoFit/>
          </a:bodyPr>
          <a:lstStyle/>
          <a:p>
            <a:r>
              <a:rPr lang="en-US" altLang="zh-CN" sz="5300" dirty="0">
                <a:solidFill>
                  <a:srgbClr val="E47679"/>
                </a:solidFill>
                <a:latin typeface="微软雅黑"/>
                <a:ea typeface="微软雅黑"/>
                <a:cs typeface="+mn-ea"/>
                <a:sym typeface="微软雅黑"/>
              </a:rPr>
              <a:t>01</a:t>
            </a:r>
            <a:endParaRPr lang="en-GB" altLang="zh-CN" sz="5300" dirty="0">
              <a:solidFill>
                <a:srgbClr val="E47679"/>
              </a:solidFill>
              <a:latin typeface="微软雅黑"/>
              <a:ea typeface="微软雅黑"/>
              <a:cs typeface="+mn-ea"/>
              <a:sym typeface="微软雅黑"/>
            </a:endParaRPr>
          </a:p>
        </p:txBody>
      </p:sp>
      <p:sp>
        <p:nvSpPr>
          <p:cNvPr id="36" name="TextBox 48"/>
          <p:cNvSpPr txBox="1"/>
          <p:nvPr/>
        </p:nvSpPr>
        <p:spPr>
          <a:xfrm>
            <a:off x="5456084" y="2176757"/>
            <a:ext cx="1119114" cy="820927"/>
          </a:xfrm>
          <a:prstGeom prst="rect">
            <a:avLst/>
          </a:prstGeom>
          <a:noFill/>
        </p:spPr>
        <p:txBody>
          <a:bodyPr wrap="square" lIns="0" tIns="0" rIns="0" bIns="0" rtlCol="0">
            <a:spAutoFit/>
          </a:bodyPr>
          <a:lstStyle/>
          <a:p>
            <a:r>
              <a:rPr lang="en-US" altLang="zh-CN" sz="5300" dirty="0">
                <a:solidFill>
                  <a:srgbClr val="E47679"/>
                </a:solidFill>
                <a:latin typeface="微软雅黑"/>
                <a:ea typeface="微软雅黑"/>
                <a:cs typeface="+mn-ea"/>
                <a:sym typeface="微软雅黑"/>
              </a:rPr>
              <a:t>02</a:t>
            </a:r>
            <a:endParaRPr lang="en-GB" altLang="zh-CN" sz="5300" dirty="0">
              <a:solidFill>
                <a:srgbClr val="E47679"/>
              </a:solidFill>
              <a:latin typeface="微软雅黑"/>
              <a:ea typeface="微软雅黑"/>
              <a:cs typeface="+mn-ea"/>
              <a:sym typeface="微软雅黑"/>
            </a:endParaRPr>
          </a:p>
        </p:txBody>
      </p:sp>
      <p:sp>
        <p:nvSpPr>
          <p:cNvPr id="37" name="TextBox 48"/>
          <p:cNvSpPr txBox="1"/>
          <p:nvPr/>
        </p:nvSpPr>
        <p:spPr>
          <a:xfrm>
            <a:off x="1486059" y="3431821"/>
            <a:ext cx="1119114" cy="820927"/>
          </a:xfrm>
          <a:prstGeom prst="rect">
            <a:avLst/>
          </a:prstGeom>
          <a:noFill/>
        </p:spPr>
        <p:txBody>
          <a:bodyPr wrap="square" lIns="0" tIns="0" rIns="0" bIns="0" rtlCol="0">
            <a:spAutoFit/>
          </a:bodyPr>
          <a:lstStyle/>
          <a:p>
            <a:r>
              <a:rPr lang="en-US" altLang="zh-CN" sz="5300" dirty="0">
                <a:solidFill>
                  <a:srgbClr val="E47679"/>
                </a:solidFill>
                <a:latin typeface="微软雅黑"/>
                <a:ea typeface="微软雅黑"/>
                <a:cs typeface="+mn-ea"/>
                <a:sym typeface="微软雅黑"/>
              </a:rPr>
              <a:t>03</a:t>
            </a:r>
            <a:endParaRPr lang="en-GB" altLang="zh-CN" sz="5300" dirty="0">
              <a:solidFill>
                <a:srgbClr val="E47679"/>
              </a:solidFill>
              <a:latin typeface="微软雅黑"/>
              <a:ea typeface="微软雅黑"/>
              <a:cs typeface="+mn-ea"/>
              <a:sym typeface="微软雅黑"/>
            </a:endParaRPr>
          </a:p>
        </p:txBody>
      </p:sp>
      <p:sp>
        <p:nvSpPr>
          <p:cNvPr id="38" name="TextBox 48"/>
          <p:cNvSpPr txBox="1"/>
          <p:nvPr/>
        </p:nvSpPr>
        <p:spPr>
          <a:xfrm>
            <a:off x="5405737" y="4738472"/>
            <a:ext cx="1119114" cy="820927"/>
          </a:xfrm>
          <a:prstGeom prst="rect">
            <a:avLst/>
          </a:prstGeom>
          <a:noFill/>
        </p:spPr>
        <p:txBody>
          <a:bodyPr wrap="square" lIns="0" tIns="0" rIns="0" bIns="0" rtlCol="0">
            <a:spAutoFit/>
          </a:bodyPr>
          <a:lstStyle/>
          <a:p>
            <a:r>
              <a:rPr lang="en-US" altLang="zh-CN" sz="5300" dirty="0">
                <a:solidFill>
                  <a:srgbClr val="E47679"/>
                </a:solidFill>
                <a:latin typeface="微软雅黑"/>
                <a:ea typeface="微软雅黑"/>
                <a:cs typeface="+mn-ea"/>
                <a:sym typeface="微软雅黑"/>
              </a:rPr>
              <a:t>04</a:t>
            </a:r>
            <a:endParaRPr lang="en-GB" altLang="zh-CN" sz="5300" dirty="0">
              <a:solidFill>
                <a:srgbClr val="E47679"/>
              </a:solidFill>
              <a:latin typeface="微软雅黑"/>
              <a:ea typeface="微软雅黑"/>
              <a:cs typeface="+mn-ea"/>
              <a:sym typeface="微软雅黑"/>
            </a:endParaRPr>
          </a:p>
        </p:txBody>
      </p:sp>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89081" y="4177260"/>
            <a:ext cx="5345543" cy="2477379"/>
          </a:xfrm>
          <a:prstGeom prst="rect">
            <a:avLst/>
          </a:prstGeom>
        </p:spPr>
      </p:pic>
      <p:pic>
        <p:nvPicPr>
          <p:cNvPr id="21" name="图片 20"/>
          <p:cNvPicPr>
            <a:picLocks noChangeAspect="1"/>
          </p:cNvPicPr>
          <p:nvPr/>
        </p:nvPicPr>
        <p:blipFill rotWithShape="1">
          <a:blip r:embed="rId4" cstate="print">
            <a:extLst>
              <a:ext uri="{28A0092B-C50C-407E-A947-70E740481C1C}">
                <a14:useLocalDpi xmlns:a14="http://schemas.microsoft.com/office/drawing/2010/main" val="0"/>
              </a:ext>
            </a:extLst>
          </a:blip>
          <a:srcRect t="65333"/>
          <a:stretch/>
        </p:blipFill>
        <p:spPr>
          <a:xfrm>
            <a:off x="0" y="5744103"/>
            <a:ext cx="12190413" cy="1115485"/>
          </a:xfrm>
          <a:prstGeom prst="rect">
            <a:avLst/>
          </a:prstGeom>
        </p:spPr>
      </p:pic>
    </p:spTree>
    <p:extLst>
      <p:ext uri="{BB962C8B-B14F-4D97-AF65-F5344CB8AC3E}">
        <p14:creationId xmlns:p14="http://schemas.microsoft.com/office/powerpoint/2010/main" val="73687015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1+#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4"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fill="hold"/>
                                        <p:tgtEl>
                                          <p:spTgt spid="34"/>
                                        </p:tgtEl>
                                        <p:attrNameLst>
                                          <p:attrName>ppt_x</p:attrName>
                                        </p:attrNameLst>
                                      </p:cBhvr>
                                      <p:tavLst>
                                        <p:tav tm="0">
                                          <p:val>
                                            <p:strVal val="#ppt_x"/>
                                          </p:val>
                                        </p:tav>
                                        <p:tav tm="100000">
                                          <p:val>
                                            <p:strVal val="#ppt_x"/>
                                          </p:val>
                                        </p:tav>
                                      </p:tavLst>
                                    </p:anim>
                                    <p:anim calcmode="lin" valueType="num">
                                      <p:cBhvr additive="base">
                                        <p:cTn id="17" dur="500" fill="hold"/>
                                        <p:tgtEl>
                                          <p:spTgt spid="34"/>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fill="hold"/>
                                        <p:tgtEl>
                                          <p:spTgt spid="30"/>
                                        </p:tgtEl>
                                        <p:attrNameLst>
                                          <p:attrName>ppt_x</p:attrName>
                                        </p:attrNameLst>
                                      </p:cBhvr>
                                      <p:tavLst>
                                        <p:tav tm="0">
                                          <p:val>
                                            <p:strVal val="#ppt_x"/>
                                          </p:val>
                                        </p:tav>
                                        <p:tav tm="100000">
                                          <p:val>
                                            <p:strVal val="#ppt_x"/>
                                          </p:val>
                                        </p:tav>
                                      </p:tavLst>
                                    </p:anim>
                                    <p:anim calcmode="lin" valueType="num">
                                      <p:cBhvr additive="base">
                                        <p:cTn id="22" dur="500" fill="hold"/>
                                        <p:tgtEl>
                                          <p:spTgt spid="3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1420"/>
                                        </p:tgtEl>
                                        <p:attrNameLst>
                                          <p:attrName>style.visibility</p:attrName>
                                        </p:attrNameLst>
                                      </p:cBhvr>
                                      <p:to>
                                        <p:strVal val="visible"/>
                                      </p:to>
                                    </p:set>
                                    <p:anim calcmode="lin" valueType="num">
                                      <p:cBhvr additive="base">
                                        <p:cTn id="25" dur="500" fill="hold"/>
                                        <p:tgtEl>
                                          <p:spTgt spid="41420"/>
                                        </p:tgtEl>
                                        <p:attrNameLst>
                                          <p:attrName>ppt_x</p:attrName>
                                        </p:attrNameLst>
                                      </p:cBhvr>
                                      <p:tavLst>
                                        <p:tav tm="0">
                                          <p:val>
                                            <p:strVal val="#ppt_x"/>
                                          </p:val>
                                        </p:tav>
                                        <p:tav tm="100000">
                                          <p:val>
                                            <p:strVal val="#ppt_x"/>
                                          </p:val>
                                        </p:tav>
                                      </p:tavLst>
                                    </p:anim>
                                    <p:anim calcmode="lin" valueType="num">
                                      <p:cBhvr additive="base">
                                        <p:cTn id="26" dur="500" fill="hold"/>
                                        <p:tgtEl>
                                          <p:spTgt spid="4142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1226"/>
                                        </p:tgtEl>
                                        <p:attrNameLst>
                                          <p:attrName>style.visibility</p:attrName>
                                        </p:attrNameLst>
                                      </p:cBhvr>
                                      <p:to>
                                        <p:strVal val="visible"/>
                                      </p:to>
                                    </p:set>
                                    <p:anim calcmode="lin" valueType="num">
                                      <p:cBhvr additive="base">
                                        <p:cTn id="29" dur="500" fill="hold"/>
                                        <p:tgtEl>
                                          <p:spTgt spid="41226"/>
                                        </p:tgtEl>
                                        <p:attrNameLst>
                                          <p:attrName>ppt_x</p:attrName>
                                        </p:attrNameLst>
                                      </p:cBhvr>
                                      <p:tavLst>
                                        <p:tav tm="0">
                                          <p:val>
                                            <p:strVal val="#ppt_x"/>
                                          </p:val>
                                        </p:tav>
                                        <p:tav tm="100000">
                                          <p:val>
                                            <p:strVal val="#ppt_x"/>
                                          </p:val>
                                        </p:tav>
                                      </p:tavLst>
                                    </p:anim>
                                    <p:anim calcmode="lin" valueType="num">
                                      <p:cBhvr additive="base">
                                        <p:cTn id="30" dur="500" fill="hold"/>
                                        <p:tgtEl>
                                          <p:spTgt spid="41226"/>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additive="base">
                                        <p:cTn id="33" dur="500" fill="hold"/>
                                        <p:tgtEl>
                                          <p:spTgt spid="35"/>
                                        </p:tgtEl>
                                        <p:attrNameLst>
                                          <p:attrName>ppt_x</p:attrName>
                                        </p:attrNameLst>
                                      </p:cBhvr>
                                      <p:tavLst>
                                        <p:tav tm="0">
                                          <p:val>
                                            <p:strVal val="#ppt_x"/>
                                          </p:val>
                                        </p:tav>
                                        <p:tav tm="100000">
                                          <p:val>
                                            <p:strVal val="#ppt_x"/>
                                          </p:val>
                                        </p:tav>
                                      </p:tavLst>
                                    </p:anim>
                                    <p:anim calcmode="lin" valueType="num">
                                      <p:cBhvr additive="base">
                                        <p:cTn id="34" dur="500" fill="hold"/>
                                        <p:tgtEl>
                                          <p:spTgt spid="35"/>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2" presetClass="entr" presetSubtype="4"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ppt_x"/>
                                          </p:val>
                                        </p:tav>
                                        <p:tav tm="100000">
                                          <p:val>
                                            <p:strVal val="#ppt_x"/>
                                          </p:val>
                                        </p:tav>
                                      </p:tavLst>
                                    </p:anim>
                                    <p:anim calcmode="lin" valueType="num">
                                      <p:cBhvr additive="base">
                                        <p:cTn id="39" dur="500" fill="hold"/>
                                        <p:tgtEl>
                                          <p:spTgt spid="36"/>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41227"/>
                                        </p:tgtEl>
                                        <p:attrNameLst>
                                          <p:attrName>style.visibility</p:attrName>
                                        </p:attrNameLst>
                                      </p:cBhvr>
                                      <p:to>
                                        <p:strVal val="visible"/>
                                      </p:to>
                                    </p:set>
                                    <p:anim calcmode="lin" valueType="num">
                                      <p:cBhvr additive="base">
                                        <p:cTn id="42" dur="500" fill="hold"/>
                                        <p:tgtEl>
                                          <p:spTgt spid="41227"/>
                                        </p:tgtEl>
                                        <p:attrNameLst>
                                          <p:attrName>ppt_x</p:attrName>
                                        </p:attrNameLst>
                                      </p:cBhvr>
                                      <p:tavLst>
                                        <p:tav tm="0">
                                          <p:val>
                                            <p:strVal val="#ppt_x"/>
                                          </p:val>
                                        </p:tav>
                                        <p:tav tm="100000">
                                          <p:val>
                                            <p:strVal val="#ppt_x"/>
                                          </p:val>
                                        </p:tav>
                                      </p:tavLst>
                                    </p:anim>
                                    <p:anim calcmode="lin" valueType="num">
                                      <p:cBhvr additive="base">
                                        <p:cTn id="43" dur="500" fill="hold"/>
                                        <p:tgtEl>
                                          <p:spTgt spid="41227"/>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41082"/>
                                        </p:tgtEl>
                                        <p:attrNameLst>
                                          <p:attrName>style.visibility</p:attrName>
                                        </p:attrNameLst>
                                      </p:cBhvr>
                                      <p:to>
                                        <p:strVal val="visible"/>
                                      </p:to>
                                    </p:set>
                                    <p:anim calcmode="lin" valueType="num">
                                      <p:cBhvr additive="base">
                                        <p:cTn id="46" dur="500" fill="hold"/>
                                        <p:tgtEl>
                                          <p:spTgt spid="41082"/>
                                        </p:tgtEl>
                                        <p:attrNameLst>
                                          <p:attrName>ppt_x</p:attrName>
                                        </p:attrNameLst>
                                      </p:cBhvr>
                                      <p:tavLst>
                                        <p:tav tm="0">
                                          <p:val>
                                            <p:strVal val="#ppt_x"/>
                                          </p:val>
                                        </p:tav>
                                        <p:tav tm="100000">
                                          <p:val>
                                            <p:strVal val="#ppt_x"/>
                                          </p:val>
                                        </p:tav>
                                      </p:tavLst>
                                    </p:anim>
                                    <p:anim calcmode="lin" valueType="num">
                                      <p:cBhvr additive="base">
                                        <p:cTn id="47" dur="500" fill="hold"/>
                                        <p:tgtEl>
                                          <p:spTgt spid="41082"/>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fill="hold"/>
                                        <p:tgtEl>
                                          <p:spTgt spid="31"/>
                                        </p:tgtEl>
                                        <p:attrNameLst>
                                          <p:attrName>ppt_x</p:attrName>
                                        </p:attrNameLst>
                                      </p:cBhvr>
                                      <p:tavLst>
                                        <p:tav tm="0">
                                          <p:val>
                                            <p:strVal val="#ppt_x"/>
                                          </p:val>
                                        </p:tav>
                                        <p:tav tm="100000">
                                          <p:val>
                                            <p:strVal val="#ppt_x"/>
                                          </p:val>
                                        </p:tav>
                                      </p:tavLst>
                                    </p:anim>
                                    <p:anim calcmode="lin" valueType="num">
                                      <p:cBhvr additive="base">
                                        <p:cTn id="51" dur="500" fill="hold"/>
                                        <p:tgtEl>
                                          <p:spTgt spid="31"/>
                                        </p:tgtEl>
                                        <p:attrNameLst>
                                          <p:attrName>ppt_y</p:attrName>
                                        </p:attrNameLst>
                                      </p:cBhvr>
                                      <p:tavLst>
                                        <p:tav tm="0">
                                          <p:val>
                                            <p:strVal val="1+#ppt_h/2"/>
                                          </p:val>
                                        </p:tav>
                                        <p:tav tm="100000">
                                          <p:val>
                                            <p:strVal val="#ppt_y"/>
                                          </p:val>
                                        </p:tav>
                                      </p:tavLst>
                                    </p:anim>
                                  </p:childTnLst>
                                </p:cTn>
                              </p:par>
                            </p:childTnLst>
                          </p:cTn>
                        </p:par>
                        <p:par>
                          <p:cTn id="52" fill="hold">
                            <p:stCondLst>
                              <p:cond delay="3000"/>
                            </p:stCondLst>
                            <p:childTnLst>
                              <p:par>
                                <p:cTn id="53" presetID="2" presetClass="entr" presetSubtype="4"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500" fill="hold"/>
                                        <p:tgtEl>
                                          <p:spTgt spid="37"/>
                                        </p:tgtEl>
                                        <p:attrNameLst>
                                          <p:attrName>ppt_x</p:attrName>
                                        </p:attrNameLst>
                                      </p:cBhvr>
                                      <p:tavLst>
                                        <p:tav tm="0">
                                          <p:val>
                                            <p:strVal val="#ppt_x"/>
                                          </p:val>
                                        </p:tav>
                                        <p:tav tm="100000">
                                          <p:val>
                                            <p:strVal val="#ppt_x"/>
                                          </p:val>
                                        </p:tav>
                                      </p:tavLst>
                                    </p:anim>
                                    <p:anim calcmode="lin" valueType="num">
                                      <p:cBhvr additive="base">
                                        <p:cTn id="56" dur="500" fill="hold"/>
                                        <p:tgtEl>
                                          <p:spTgt spid="3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1228"/>
                                        </p:tgtEl>
                                        <p:attrNameLst>
                                          <p:attrName>style.visibility</p:attrName>
                                        </p:attrNameLst>
                                      </p:cBhvr>
                                      <p:to>
                                        <p:strVal val="visible"/>
                                      </p:to>
                                    </p:set>
                                    <p:anim calcmode="lin" valueType="num">
                                      <p:cBhvr additive="base">
                                        <p:cTn id="59" dur="500" fill="hold"/>
                                        <p:tgtEl>
                                          <p:spTgt spid="41228"/>
                                        </p:tgtEl>
                                        <p:attrNameLst>
                                          <p:attrName>ppt_x</p:attrName>
                                        </p:attrNameLst>
                                      </p:cBhvr>
                                      <p:tavLst>
                                        <p:tav tm="0">
                                          <p:val>
                                            <p:strVal val="#ppt_x"/>
                                          </p:val>
                                        </p:tav>
                                        <p:tav tm="100000">
                                          <p:val>
                                            <p:strVal val="#ppt_x"/>
                                          </p:val>
                                        </p:tav>
                                      </p:tavLst>
                                    </p:anim>
                                    <p:anim calcmode="lin" valueType="num">
                                      <p:cBhvr additive="base">
                                        <p:cTn id="60" dur="500" fill="hold"/>
                                        <p:tgtEl>
                                          <p:spTgt spid="4122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1144"/>
                                        </p:tgtEl>
                                        <p:attrNameLst>
                                          <p:attrName>style.visibility</p:attrName>
                                        </p:attrNameLst>
                                      </p:cBhvr>
                                      <p:to>
                                        <p:strVal val="visible"/>
                                      </p:to>
                                    </p:set>
                                    <p:anim calcmode="lin" valueType="num">
                                      <p:cBhvr additive="base">
                                        <p:cTn id="63" dur="500" fill="hold"/>
                                        <p:tgtEl>
                                          <p:spTgt spid="41144"/>
                                        </p:tgtEl>
                                        <p:attrNameLst>
                                          <p:attrName>ppt_x</p:attrName>
                                        </p:attrNameLst>
                                      </p:cBhvr>
                                      <p:tavLst>
                                        <p:tav tm="0">
                                          <p:val>
                                            <p:strVal val="#ppt_x"/>
                                          </p:val>
                                        </p:tav>
                                        <p:tav tm="100000">
                                          <p:val>
                                            <p:strVal val="#ppt_x"/>
                                          </p:val>
                                        </p:tav>
                                      </p:tavLst>
                                    </p:anim>
                                    <p:anim calcmode="lin" valueType="num">
                                      <p:cBhvr additive="base">
                                        <p:cTn id="64" dur="500" fill="hold"/>
                                        <p:tgtEl>
                                          <p:spTgt spid="4114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 calcmode="lin" valueType="num">
                                      <p:cBhvr additive="base">
                                        <p:cTn id="67" dur="500" fill="hold"/>
                                        <p:tgtEl>
                                          <p:spTgt spid="32"/>
                                        </p:tgtEl>
                                        <p:attrNameLst>
                                          <p:attrName>ppt_x</p:attrName>
                                        </p:attrNameLst>
                                      </p:cBhvr>
                                      <p:tavLst>
                                        <p:tav tm="0">
                                          <p:val>
                                            <p:strVal val="#ppt_x"/>
                                          </p:val>
                                        </p:tav>
                                        <p:tav tm="100000">
                                          <p:val>
                                            <p:strVal val="#ppt_x"/>
                                          </p:val>
                                        </p:tav>
                                      </p:tavLst>
                                    </p:anim>
                                    <p:anim calcmode="lin" valueType="num">
                                      <p:cBhvr additive="base">
                                        <p:cTn id="68" dur="500" fill="hold"/>
                                        <p:tgtEl>
                                          <p:spTgt spid="32"/>
                                        </p:tgtEl>
                                        <p:attrNameLst>
                                          <p:attrName>ppt_y</p:attrName>
                                        </p:attrNameLst>
                                      </p:cBhvr>
                                      <p:tavLst>
                                        <p:tav tm="0">
                                          <p:val>
                                            <p:strVal val="1+#ppt_h/2"/>
                                          </p:val>
                                        </p:tav>
                                        <p:tav tm="100000">
                                          <p:val>
                                            <p:strVal val="#ppt_y"/>
                                          </p:val>
                                        </p:tav>
                                      </p:tavLst>
                                    </p:anim>
                                  </p:childTnLst>
                                </p:cTn>
                              </p:par>
                            </p:childTnLst>
                          </p:cTn>
                        </p:par>
                        <p:par>
                          <p:cTn id="69" fill="hold">
                            <p:stCondLst>
                              <p:cond delay="3500"/>
                            </p:stCondLst>
                            <p:childTnLst>
                              <p:par>
                                <p:cTn id="70" presetID="2" presetClass="entr" presetSubtype="4"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additive="base">
                                        <p:cTn id="72" dur="500" fill="hold"/>
                                        <p:tgtEl>
                                          <p:spTgt spid="38"/>
                                        </p:tgtEl>
                                        <p:attrNameLst>
                                          <p:attrName>ppt_x</p:attrName>
                                        </p:attrNameLst>
                                      </p:cBhvr>
                                      <p:tavLst>
                                        <p:tav tm="0">
                                          <p:val>
                                            <p:strVal val="#ppt_x"/>
                                          </p:val>
                                        </p:tav>
                                        <p:tav tm="100000">
                                          <p:val>
                                            <p:strVal val="#ppt_x"/>
                                          </p:val>
                                        </p:tav>
                                      </p:tavLst>
                                    </p:anim>
                                    <p:anim calcmode="lin" valueType="num">
                                      <p:cBhvr additive="base">
                                        <p:cTn id="73" dur="500" fill="hold"/>
                                        <p:tgtEl>
                                          <p:spTgt spid="38"/>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41229"/>
                                        </p:tgtEl>
                                        <p:attrNameLst>
                                          <p:attrName>style.visibility</p:attrName>
                                        </p:attrNameLst>
                                      </p:cBhvr>
                                      <p:to>
                                        <p:strVal val="visible"/>
                                      </p:to>
                                    </p:set>
                                    <p:anim calcmode="lin" valueType="num">
                                      <p:cBhvr additive="base">
                                        <p:cTn id="76" dur="500" fill="hold"/>
                                        <p:tgtEl>
                                          <p:spTgt spid="41229"/>
                                        </p:tgtEl>
                                        <p:attrNameLst>
                                          <p:attrName>ppt_x</p:attrName>
                                        </p:attrNameLst>
                                      </p:cBhvr>
                                      <p:tavLst>
                                        <p:tav tm="0">
                                          <p:val>
                                            <p:strVal val="#ppt_x"/>
                                          </p:val>
                                        </p:tav>
                                        <p:tav tm="100000">
                                          <p:val>
                                            <p:strVal val="#ppt_x"/>
                                          </p:val>
                                        </p:tav>
                                      </p:tavLst>
                                    </p:anim>
                                    <p:anim calcmode="lin" valueType="num">
                                      <p:cBhvr additive="base">
                                        <p:cTn id="77" dur="500" fill="hold"/>
                                        <p:tgtEl>
                                          <p:spTgt spid="41229"/>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500" fill="hold"/>
                                        <p:tgtEl>
                                          <p:spTgt spid="17"/>
                                        </p:tgtEl>
                                        <p:attrNameLst>
                                          <p:attrName>ppt_x</p:attrName>
                                        </p:attrNameLst>
                                      </p:cBhvr>
                                      <p:tavLst>
                                        <p:tav tm="0">
                                          <p:val>
                                            <p:strVal val="#ppt_x"/>
                                          </p:val>
                                        </p:tav>
                                        <p:tav tm="100000">
                                          <p:val>
                                            <p:strVal val="#ppt_x"/>
                                          </p:val>
                                        </p:tav>
                                      </p:tavLst>
                                    </p:anim>
                                    <p:anim calcmode="lin" valueType="num">
                                      <p:cBhvr additive="base">
                                        <p:cTn id="81" dur="500" fill="hold"/>
                                        <p:tgtEl>
                                          <p:spTgt spid="17"/>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cBhvr additive="base">
                                        <p:cTn id="84" dur="500" fill="hold"/>
                                        <p:tgtEl>
                                          <p:spTgt spid="33"/>
                                        </p:tgtEl>
                                        <p:attrNameLst>
                                          <p:attrName>ppt_x</p:attrName>
                                        </p:attrNameLst>
                                      </p:cBhvr>
                                      <p:tavLst>
                                        <p:tav tm="0">
                                          <p:val>
                                            <p:strVal val="#ppt_x"/>
                                          </p:val>
                                        </p:tav>
                                        <p:tav tm="100000">
                                          <p:val>
                                            <p:strVal val="#ppt_x"/>
                                          </p:val>
                                        </p:tav>
                                      </p:tavLst>
                                    </p:anim>
                                    <p:anim calcmode="lin" valueType="num">
                                      <p:cBhvr additive="base">
                                        <p:cTn id="85"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26" grpId="0" animBg="1"/>
      <p:bldP spid="41227" grpId="0" animBg="1"/>
      <p:bldP spid="41228" grpId="0" animBg="1"/>
      <p:bldP spid="41229" grpId="0" animBg="1"/>
      <p:bldP spid="41420" grpId="0" animBg="1"/>
      <p:bldP spid="41082" grpId="0" animBg="1"/>
      <p:bldP spid="41144" grpId="0" animBg="1"/>
      <p:bldP spid="17" grpId="0" animBg="1"/>
      <p:bldP spid="30" grpId="0"/>
      <p:bldP spid="31" grpId="0"/>
      <p:bldP spid="32" grpId="0"/>
      <p:bldP spid="33" grpId="0"/>
      <p:bldP spid="34" grpId="0"/>
      <p:bldP spid="35" grpId="0"/>
      <p:bldP spid="36" grpId="0"/>
      <p:bldP spid="37" grpId="0"/>
      <p:bldP spid="3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adfb1ca-8634-4fd8-9a4e-7ebe2d4b2bfc"/>
          <p:cNvGrpSpPr>
            <a:grpSpLocks noChangeAspect="1"/>
          </p:cNvGrpSpPr>
          <p:nvPr/>
        </p:nvGrpSpPr>
        <p:grpSpPr>
          <a:xfrm>
            <a:off x="7021521" y="1777342"/>
            <a:ext cx="870923" cy="3435303"/>
            <a:chOff x="5741147" y="1983827"/>
            <a:chExt cx="871036" cy="3434508"/>
          </a:xfrm>
          <a:solidFill>
            <a:srgbClr val="E47679"/>
          </a:solidFill>
        </p:grpSpPr>
        <p:sp>
          <p:nvSpPr>
            <p:cNvPr id="8" name="Freeform: Shape 8"/>
            <p:cNvSpPr/>
            <p:nvPr/>
          </p:nvSpPr>
          <p:spPr>
            <a:xfrm rot="12018952" flipH="1">
              <a:off x="6207807" y="1983827"/>
              <a:ext cx="404376" cy="369442"/>
            </a:xfrm>
            <a:custGeom>
              <a:avLst/>
              <a:gdLst>
                <a:gd name="connsiteX0" fmla="*/ 0 w 1826018"/>
                <a:gd name="connsiteY0" fmla="*/ 1 h 1683350"/>
                <a:gd name="connsiteX1" fmla="*/ 838286 w 1826018"/>
                <a:gd name="connsiteY1" fmla="*/ 1 h 1683350"/>
                <a:gd name="connsiteX2" fmla="*/ 833465 w 1826018"/>
                <a:gd name="connsiteY2" fmla="*/ 36530 h 1683350"/>
                <a:gd name="connsiteX3" fmla="*/ 386449 w 1826018"/>
                <a:gd name="connsiteY3" fmla="*/ 780061 h 1683350"/>
                <a:gd name="connsiteX4" fmla="*/ 310221 w 1826018"/>
                <a:gd name="connsiteY4" fmla="*/ 834538 h 1683350"/>
                <a:gd name="connsiteX5" fmla="*/ 1494538 w 1826018"/>
                <a:gd name="connsiteY5" fmla="*/ 0 h 1683350"/>
                <a:gd name="connsiteX6" fmla="*/ 1826018 w 1826018"/>
                <a:gd name="connsiteY6" fmla="*/ 0 h 1683350"/>
                <a:gd name="connsiteX7" fmla="*/ 625749 w 1826018"/>
                <a:gd name="connsiteY7" fmla="*/ 1683350 h 1683350"/>
                <a:gd name="connsiteX8" fmla="*/ 516809 w 1826018"/>
                <a:gd name="connsiteY8" fmla="*/ 1390285 h 1683350"/>
                <a:gd name="connsiteX9" fmla="*/ 607661 w 1826018"/>
                <a:gd name="connsiteY9" fmla="*/ 1357828 h 1683350"/>
                <a:gd name="connsiteX10" fmla="*/ 1495218 w 1826018"/>
                <a:gd name="connsiteY10" fmla="*/ 87840 h 1683350"/>
                <a:gd name="connsiteX11" fmla="*/ 1026236 w 1826018"/>
                <a:gd name="connsiteY11" fmla="*/ 0 h 1683350"/>
                <a:gd name="connsiteX12" fmla="*/ 1308197 w 1826018"/>
                <a:gd name="connsiteY12" fmla="*/ 0 h 1683350"/>
                <a:gd name="connsiteX13" fmla="*/ 1308788 w 1826018"/>
                <a:gd name="connsiteY13" fmla="*/ 76317 h 1683350"/>
                <a:gd name="connsiteX14" fmla="*/ 532761 w 1826018"/>
                <a:gd name="connsiteY14" fmla="*/ 1186719 h 1683350"/>
                <a:gd name="connsiteX15" fmla="*/ 451878 w 1826018"/>
                <a:gd name="connsiteY15" fmla="*/ 1215614 h 1683350"/>
                <a:gd name="connsiteX16" fmla="*/ 377492 w 1826018"/>
                <a:gd name="connsiteY16" fmla="*/ 1015506 h 1683350"/>
                <a:gd name="connsiteX17" fmla="*/ 505232 w 1826018"/>
                <a:gd name="connsiteY17" fmla="*/ 924217 h 1683350"/>
                <a:gd name="connsiteX18" fmla="*/ 1016493 w 1826018"/>
                <a:gd name="connsiteY18" fmla="*/ 73826 h 168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6018" h="1683350">
                  <a:moveTo>
                    <a:pt x="0" y="1"/>
                  </a:moveTo>
                  <a:lnTo>
                    <a:pt x="838286" y="1"/>
                  </a:lnTo>
                  <a:lnTo>
                    <a:pt x="833465" y="36530"/>
                  </a:lnTo>
                  <a:cubicBezTo>
                    <a:pt x="773762" y="329769"/>
                    <a:pt x="614769" y="591902"/>
                    <a:pt x="386449" y="780061"/>
                  </a:cubicBezTo>
                  <a:lnTo>
                    <a:pt x="310221" y="834538"/>
                  </a:lnTo>
                  <a:close/>
                  <a:moveTo>
                    <a:pt x="1494538" y="0"/>
                  </a:moveTo>
                  <a:lnTo>
                    <a:pt x="1826018" y="0"/>
                  </a:lnTo>
                  <a:cubicBezTo>
                    <a:pt x="1826018" y="752824"/>
                    <a:pt x="1346478" y="1425368"/>
                    <a:pt x="625749" y="1683350"/>
                  </a:cubicBezTo>
                  <a:lnTo>
                    <a:pt x="516809" y="1390285"/>
                  </a:lnTo>
                  <a:lnTo>
                    <a:pt x="607661" y="1357828"/>
                  </a:lnTo>
                  <a:cubicBezTo>
                    <a:pt x="1118196" y="1134356"/>
                    <a:pt x="1460834" y="644081"/>
                    <a:pt x="1495218" y="87840"/>
                  </a:cubicBezTo>
                  <a:close/>
                  <a:moveTo>
                    <a:pt x="1026236" y="0"/>
                  </a:moveTo>
                  <a:lnTo>
                    <a:pt x="1308197" y="0"/>
                  </a:lnTo>
                  <a:lnTo>
                    <a:pt x="1308788" y="76317"/>
                  </a:lnTo>
                  <a:cubicBezTo>
                    <a:pt x="1278725" y="562661"/>
                    <a:pt x="979141" y="991327"/>
                    <a:pt x="532761" y="1186719"/>
                  </a:cubicBezTo>
                  <a:lnTo>
                    <a:pt x="451878" y="1215614"/>
                  </a:lnTo>
                  <a:lnTo>
                    <a:pt x="377492" y="1015506"/>
                  </a:lnTo>
                  <a:lnTo>
                    <a:pt x="505232" y="924217"/>
                  </a:lnTo>
                  <a:cubicBezTo>
                    <a:pt x="766367" y="709016"/>
                    <a:pt x="948209" y="409208"/>
                    <a:pt x="1016493" y="7382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solidFill>
                <a:latin typeface="微软雅黑"/>
                <a:ea typeface="微软雅黑"/>
                <a:sym typeface="微软雅黑"/>
              </a:endParaRPr>
            </a:p>
          </p:txBody>
        </p:sp>
        <p:grpSp>
          <p:nvGrpSpPr>
            <p:cNvPr id="9" name="Group 12"/>
            <p:cNvGrpSpPr/>
            <p:nvPr/>
          </p:nvGrpSpPr>
          <p:grpSpPr>
            <a:xfrm>
              <a:off x="6175374" y="3977301"/>
              <a:ext cx="392765" cy="404828"/>
              <a:chOff x="6082534" y="4035518"/>
              <a:chExt cx="2225846" cy="2048400"/>
            </a:xfrm>
            <a:grpFill/>
          </p:grpSpPr>
          <p:sp>
            <p:nvSpPr>
              <p:cNvPr id="24" name="Freeform: Shape 14"/>
              <p:cNvSpPr/>
              <p:nvPr/>
            </p:nvSpPr>
            <p:spPr>
              <a:xfrm>
                <a:off x="6082534" y="4035518"/>
                <a:ext cx="2225846" cy="1987364"/>
              </a:xfrm>
              <a:custGeom>
                <a:avLst/>
                <a:gdLst>
                  <a:gd name="connsiteX0" fmla="*/ 0 w 1828800"/>
                  <a:gd name="connsiteY0" fmla="*/ 10886 h 1632858"/>
                  <a:gd name="connsiteX1" fmla="*/ 1828800 w 1828800"/>
                  <a:gd name="connsiteY1" fmla="*/ 0 h 1632858"/>
                  <a:gd name="connsiteX2" fmla="*/ 1828800 w 1828800"/>
                  <a:gd name="connsiteY2" fmla="*/ 87086 h 1632858"/>
                  <a:gd name="connsiteX3" fmla="*/ 1023257 w 1828800"/>
                  <a:gd name="connsiteY3" fmla="*/ 772886 h 1632858"/>
                  <a:gd name="connsiteX4" fmla="*/ 1034143 w 1828800"/>
                  <a:gd name="connsiteY4" fmla="*/ 1600200 h 1632858"/>
                  <a:gd name="connsiteX5" fmla="*/ 859972 w 1828800"/>
                  <a:gd name="connsiteY5" fmla="*/ 1632858 h 1632858"/>
                  <a:gd name="connsiteX6" fmla="*/ 838200 w 1828800"/>
                  <a:gd name="connsiteY6" fmla="*/ 805543 h 1632858"/>
                  <a:gd name="connsiteX7" fmla="*/ 21772 w 1828800"/>
                  <a:gd name="connsiteY7" fmla="*/ 163286 h 1632858"/>
                  <a:gd name="connsiteX8" fmla="*/ 0 w 1828800"/>
                  <a:gd name="connsiteY8" fmla="*/ 10886 h 1632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800" h="1632858">
                    <a:moveTo>
                      <a:pt x="0" y="10886"/>
                    </a:moveTo>
                    <a:lnTo>
                      <a:pt x="1828800" y="0"/>
                    </a:lnTo>
                    <a:lnTo>
                      <a:pt x="1828800" y="87086"/>
                    </a:lnTo>
                    <a:lnTo>
                      <a:pt x="1023257" y="772886"/>
                    </a:lnTo>
                    <a:lnTo>
                      <a:pt x="1034143" y="1600200"/>
                    </a:lnTo>
                    <a:lnTo>
                      <a:pt x="859972" y="1632858"/>
                    </a:lnTo>
                    <a:lnTo>
                      <a:pt x="838200" y="805543"/>
                    </a:lnTo>
                    <a:lnTo>
                      <a:pt x="21772" y="163286"/>
                    </a:lnTo>
                    <a:lnTo>
                      <a:pt x="0" y="1088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solidFill>
                  <a:latin typeface="微软雅黑"/>
                  <a:ea typeface="微软雅黑"/>
                  <a:sym typeface="微软雅黑"/>
                </a:endParaRPr>
              </a:p>
            </p:txBody>
          </p:sp>
          <p:sp>
            <p:nvSpPr>
              <p:cNvPr id="25" name="Rectangle 15"/>
              <p:cNvSpPr/>
              <p:nvPr/>
            </p:nvSpPr>
            <p:spPr>
              <a:xfrm>
                <a:off x="6419878" y="5975062"/>
                <a:ext cx="1698170" cy="1088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solidFill>
                  <a:latin typeface="微软雅黑"/>
                  <a:ea typeface="微软雅黑"/>
                  <a:sym typeface="微软雅黑"/>
                </a:endParaRPr>
              </a:p>
            </p:txBody>
          </p:sp>
        </p:grpSp>
        <p:sp>
          <p:nvSpPr>
            <p:cNvPr id="10" name="Freeform: Shape 21"/>
            <p:cNvSpPr>
              <a:spLocks/>
            </p:cNvSpPr>
            <p:nvPr/>
          </p:nvSpPr>
          <p:spPr bwMode="auto">
            <a:xfrm>
              <a:off x="5878447" y="4971143"/>
              <a:ext cx="447189" cy="447192"/>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grpFill/>
            <a:ln w="9525">
              <a:noFill/>
              <a:round/>
              <a:headEnd/>
              <a:tailEnd/>
            </a:ln>
          </p:spPr>
          <p:txBody>
            <a:bodyPr anchor="ctr"/>
            <a:lstStyle/>
            <a:p>
              <a:pPr algn="ctr"/>
              <a:endParaRPr>
                <a:latin typeface="微软雅黑"/>
                <a:ea typeface="微软雅黑"/>
                <a:sym typeface="微软雅黑"/>
              </a:endParaRPr>
            </a:p>
          </p:txBody>
        </p:sp>
        <p:sp>
          <p:nvSpPr>
            <p:cNvPr id="11" name="Freeform: Shape 31"/>
            <p:cNvSpPr>
              <a:spLocks/>
            </p:cNvSpPr>
            <p:nvPr/>
          </p:nvSpPr>
          <p:spPr bwMode="auto">
            <a:xfrm>
              <a:off x="5741147" y="2927899"/>
              <a:ext cx="450856" cy="489605"/>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grpFill/>
            <a:ln w="9525">
              <a:noFill/>
              <a:round/>
              <a:headEnd/>
              <a:tailEnd/>
            </a:ln>
          </p:spPr>
          <p:txBody>
            <a:bodyPr anchor="ctr"/>
            <a:lstStyle/>
            <a:p>
              <a:pPr algn="ctr"/>
              <a:endParaRPr>
                <a:latin typeface="微软雅黑"/>
                <a:ea typeface="微软雅黑"/>
                <a:sym typeface="微软雅黑"/>
              </a:endParaRPr>
            </a:p>
          </p:txBody>
        </p:sp>
      </p:grpSp>
      <p:sp>
        <p:nvSpPr>
          <p:cNvPr id="27" name="TextBox 28"/>
          <p:cNvSpPr txBox="1"/>
          <p:nvPr/>
        </p:nvSpPr>
        <p:spPr>
          <a:xfrm>
            <a:off x="4943229" y="1330305"/>
            <a:ext cx="2198407" cy="388315"/>
          </a:xfrm>
          <a:prstGeom prst="rect">
            <a:avLst/>
          </a:prstGeom>
          <a:noFill/>
        </p:spPr>
        <p:txBody>
          <a:bodyPr wrap="none" lIns="0" tIns="0" rIns="0" bIns="0" anchor="b" anchorCtr="0">
            <a:normAutofit/>
          </a:bodyPr>
          <a:lstStyle/>
          <a:p>
            <a:pPr algn="r"/>
            <a:r>
              <a:rPr lang="zh-CN" altLang="en-US" sz="2100" b="1" dirty="0">
                <a:latin typeface="微软雅黑"/>
                <a:ea typeface="微软雅黑"/>
                <a:sym typeface="微软雅黑"/>
              </a:rPr>
              <a:t>标题文本预设</a:t>
            </a:r>
          </a:p>
        </p:txBody>
      </p:sp>
      <p:sp>
        <p:nvSpPr>
          <p:cNvPr id="28" name="TextBox 32"/>
          <p:cNvSpPr txBox="1">
            <a:spLocks/>
          </p:cNvSpPr>
          <p:nvPr/>
        </p:nvSpPr>
        <p:spPr>
          <a:xfrm>
            <a:off x="4943229" y="1718619"/>
            <a:ext cx="2198407" cy="618909"/>
          </a:xfrm>
          <a:prstGeom prst="rect">
            <a:avLst/>
          </a:prstGeom>
        </p:spPr>
        <p:txBody>
          <a:bodyPr vert="horz" wrap="square" lIns="0" tIns="0" rIns="0" bIns="0" anchor="ctr">
            <a:normAutofit fontScale="92500" lnSpcReduction="20000"/>
          </a:bodyPr>
          <a:lstStyle/>
          <a:p>
            <a:pPr algn="r">
              <a:lnSpc>
                <a:spcPct val="120000"/>
              </a:lnSpc>
            </a:pPr>
            <a:r>
              <a:rPr lang="zh-CN" altLang="en-US" sz="1400">
                <a:latin typeface="微软雅黑"/>
                <a:ea typeface="微软雅黑"/>
                <a:sym typeface="微软雅黑"/>
              </a:rPr>
              <a:t>此部分内容作为文字排版占位显示 </a:t>
            </a:r>
            <a:br>
              <a:rPr lang="zh-CN" altLang="en-US" sz="1400">
                <a:latin typeface="微软雅黑"/>
                <a:ea typeface="微软雅黑"/>
                <a:sym typeface="微软雅黑"/>
              </a:rPr>
            </a:br>
            <a:r>
              <a:rPr lang="zh-CN" altLang="en-US" sz="1400">
                <a:latin typeface="微软雅黑"/>
                <a:ea typeface="微软雅黑"/>
                <a:sym typeface="微软雅黑"/>
              </a:rPr>
              <a:t>（建议使用主题字体）</a:t>
            </a:r>
          </a:p>
        </p:txBody>
      </p:sp>
      <p:sp>
        <p:nvSpPr>
          <p:cNvPr id="29" name="TextBox 34"/>
          <p:cNvSpPr txBox="1"/>
          <p:nvPr/>
        </p:nvSpPr>
        <p:spPr>
          <a:xfrm>
            <a:off x="7865572" y="4794839"/>
            <a:ext cx="2198407" cy="388315"/>
          </a:xfrm>
          <a:prstGeom prst="rect">
            <a:avLst/>
          </a:prstGeom>
          <a:noFill/>
        </p:spPr>
        <p:txBody>
          <a:bodyPr wrap="none" lIns="0" tIns="0" rIns="0" bIns="0" anchor="b" anchorCtr="0">
            <a:normAutofit/>
          </a:bodyPr>
          <a:lstStyle/>
          <a:p>
            <a:r>
              <a:rPr lang="zh-CN" altLang="en-US" sz="2100" b="1" dirty="0">
                <a:latin typeface="微软雅黑"/>
                <a:ea typeface="微软雅黑"/>
                <a:sym typeface="微软雅黑"/>
              </a:rPr>
              <a:t>标题文本预设</a:t>
            </a:r>
          </a:p>
        </p:txBody>
      </p:sp>
      <p:sp>
        <p:nvSpPr>
          <p:cNvPr id="30" name="TextBox 35"/>
          <p:cNvSpPr txBox="1">
            <a:spLocks/>
          </p:cNvSpPr>
          <p:nvPr/>
        </p:nvSpPr>
        <p:spPr>
          <a:xfrm>
            <a:off x="7865572" y="5183153"/>
            <a:ext cx="2198407" cy="618909"/>
          </a:xfrm>
          <a:prstGeom prst="rect">
            <a:avLst/>
          </a:prstGeom>
        </p:spPr>
        <p:txBody>
          <a:bodyPr vert="horz" wrap="square" lIns="0" tIns="0" rIns="0" bIns="0" anchor="ctr" anchorCtr="0">
            <a:normAutofit fontScale="92500" lnSpcReduction="20000"/>
          </a:bodyPr>
          <a:lstStyle/>
          <a:p>
            <a:pPr algn="l">
              <a:lnSpc>
                <a:spcPct val="120000"/>
              </a:lnSpc>
            </a:pPr>
            <a:r>
              <a:rPr lang="zh-CN" altLang="en-US" sz="1400">
                <a:latin typeface="微软雅黑"/>
                <a:ea typeface="微软雅黑"/>
                <a:sym typeface="微软雅黑"/>
              </a:rPr>
              <a:t>此部分内容作为文字排版占位显示 </a:t>
            </a:r>
            <a:br>
              <a:rPr lang="zh-CN" altLang="en-US" sz="1400">
                <a:latin typeface="微软雅黑"/>
                <a:ea typeface="微软雅黑"/>
                <a:sym typeface="微软雅黑"/>
              </a:rPr>
            </a:br>
            <a:r>
              <a:rPr lang="zh-CN" altLang="en-US" sz="1400">
                <a:latin typeface="微软雅黑"/>
                <a:ea typeface="微软雅黑"/>
                <a:sym typeface="微软雅黑"/>
              </a:rPr>
              <a:t>（建议使用主题字体）</a:t>
            </a:r>
          </a:p>
        </p:txBody>
      </p:sp>
      <p:sp>
        <p:nvSpPr>
          <p:cNvPr id="31" name="TextBox 37"/>
          <p:cNvSpPr txBox="1"/>
          <p:nvPr/>
        </p:nvSpPr>
        <p:spPr>
          <a:xfrm>
            <a:off x="7896672" y="2549212"/>
            <a:ext cx="2198407" cy="388315"/>
          </a:xfrm>
          <a:prstGeom prst="rect">
            <a:avLst/>
          </a:prstGeom>
          <a:noFill/>
        </p:spPr>
        <p:txBody>
          <a:bodyPr wrap="none" lIns="0" tIns="0" rIns="0" bIns="0" anchor="b" anchorCtr="0">
            <a:normAutofit/>
          </a:bodyPr>
          <a:lstStyle/>
          <a:p>
            <a:r>
              <a:rPr lang="zh-CN" altLang="en-US" sz="2100" b="1" dirty="0">
                <a:latin typeface="微软雅黑"/>
                <a:ea typeface="微软雅黑"/>
                <a:sym typeface="微软雅黑"/>
              </a:rPr>
              <a:t>标题文本预设</a:t>
            </a:r>
          </a:p>
        </p:txBody>
      </p:sp>
      <p:sp>
        <p:nvSpPr>
          <p:cNvPr id="32" name="TextBox 38"/>
          <p:cNvSpPr txBox="1">
            <a:spLocks/>
          </p:cNvSpPr>
          <p:nvPr/>
        </p:nvSpPr>
        <p:spPr>
          <a:xfrm>
            <a:off x="7896672" y="2937527"/>
            <a:ext cx="2198407" cy="618909"/>
          </a:xfrm>
          <a:prstGeom prst="rect">
            <a:avLst/>
          </a:prstGeom>
        </p:spPr>
        <p:txBody>
          <a:bodyPr vert="horz" wrap="square" lIns="0" tIns="0" rIns="0" bIns="0" anchor="ctr" anchorCtr="0">
            <a:normAutofit fontScale="92500" lnSpcReduction="20000"/>
          </a:bodyPr>
          <a:lstStyle/>
          <a:p>
            <a:pPr algn="l">
              <a:lnSpc>
                <a:spcPct val="120000"/>
              </a:lnSpc>
            </a:pPr>
            <a:r>
              <a:rPr lang="zh-CN" altLang="en-US" sz="1400">
                <a:latin typeface="微软雅黑"/>
                <a:ea typeface="微软雅黑"/>
                <a:sym typeface="微软雅黑"/>
              </a:rPr>
              <a:t>此部分内容作为文字排版占位显示 </a:t>
            </a:r>
            <a:br>
              <a:rPr lang="zh-CN" altLang="en-US" sz="1400">
                <a:latin typeface="微软雅黑"/>
                <a:ea typeface="微软雅黑"/>
                <a:sym typeface="微软雅黑"/>
              </a:rPr>
            </a:br>
            <a:r>
              <a:rPr lang="zh-CN" altLang="en-US" sz="1400">
                <a:latin typeface="微软雅黑"/>
                <a:ea typeface="微软雅黑"/>
                <a:sym typeface="微软雅黑"/>
              </a:rPr>
              <a:t>（建议使用主题字体）</a:t>
            </a:r>
          </a:p>
        </p:txBody>
      </p:sp>
      <p:sp>
        <p:nvSpPr>
          <p:cNvPr id="33" name="TextBox 40"/>
          <p:cNvSpPr txBox="1"/>
          <p:nvPr/>
        </p:nvSpPr>
        <p:spPr>
          <a:xfrm>
            <a:off x="4943229" y="3580635"/>
            <a:ext cx="2198407" cy="388315"/>
          </a:xfrm>
          <a:prstGeom prst="rect">
            <a:avLst/>
          </a:prstGeom>
          <a:noFill/>
        </p:spPr>
        <p:txBody>
          <a:bodyPr wrap="none" lIns="0" tIns="0" rIns="0" bIns="0" anchor="b" anchorCtr="0">
            <a:normAutofit/>
          </a:bodyPr>
          <a:lstStyle/>
          <a:p>
            <a:pPr algn="r"/>
            <a:r>
              <a:rPr lang="zh-CN" altLang="en-US" sz="2100" b="1" dirty="0">
                <a:latin typeface="微软雅黑"/>
                <a:ea typeface="微软雅黑"/>
                <a:sym typeface="微软雅黑"/>
              </a:rPr>
              <a:t>标题文本预设</a:t>
            </a:r>
          </a:p>
        </p:txBody>
      </p:sp>
      <p:sp>
        <p:nvSpPr>
          <p:cNvPr id="34" name="TextBox 41"/>
          <p:cNvSpPr txBox="1">
            <a:spLocks/>
          </p:cNvSpPr>
          <p:nvPr/>
        </p:nvSpPr>
        <p:spPr>
          <a:xfrm>
            <a:off x="4943229" y="3968949"/>
            <a:ext cx="2198407" cy="618909"/>
          </a:xfrm>
          <a:prstGeom prst="rect">
            <a:avLst/>
          </a:prstGeom>
        </p:spPr>
        <p:txBody>
          <a:bodyPr vert="horz" wrap="square" lIns="0" tIns="0" rIns="0" bIns="0" anchor="ctr">
            <a:normAutofit fontScale="92500" lnSpcReduction="20000"/>
          </a:bodyPr>
          <a:lstStyle/>
          <a:p>
            <a:pPr algn="r">
              <a:lnSpc>
                <a:spcPct val="120000"/>
              </a:lnSpc>
            </a:pPr>
            <a:r>
              <a:rPr lang="zh-CN" altLang="en-US" sz="1400">
                <a:latin typeface="微软雅黑"/>
                <a:ea typeface="微软雅黑"/>
                <a:sym typeface="微软雅黑"/>
              </a:rPr>
              <a:t>此部分内容作为文字排版占位显示 </a:t>
            </a:r>
            <a:br>
              <a:rPr lang="zh-CN" altLang="en-US" sz="1400">
                <a:latin typeface="微软雅黑"/>
                <a:ea typeface="微软雅黑"/>
                <a:sym typeface="微软雅黑"/>
              </a:rPr>
            </a:br>
            <a:r>
              <a:rPr lang="zh-CN" altLang="en-US" sz="1400">
                <a:latin typeface="微软雅黑"/>
                <a:ea typeface="微软雅黑"/>
                <a:sym typeface="微软雅黑"/>
              </a:rPr>
              <a:t>（建议使用主题字体）</a:t>
            </a:r>
          </a:p>
        </p:txBody>
      </p:sp>
      <p:sp>
        <p:nvSpPr>
          <p:cNvPr id="43" name="AutoShape 32"/>
          <p:cNvSpPr>
            <a:spLocks noChangeAspect="1" noChangeArrowheads="1" noTextEdit="1"/>
          </p:cNvSpPr>
          <p:nvPr/>
        </p:nvSpPr>
        <p:spPr bwMode="auto">
          <a:xfrm>
            <a:off x="1679291" y="1420730"/>
            <a:ext cx="2975943" cy="3810546"/>
          </a:xfrm>
          <a:prstGeom prst="rect">
            <a:avLst/>
          </a:prstGeom>
          <a:noFill/>
          <a:ln w="6350">
            <a:solidFill>
              <a:srgbClr val="E47679"/>
            </a:solidFill>
          </a:ln>
          <a:effectLst>
            <a:outerShdw blurRad="190500" dist="101600" dir="2700000" algn="tl" rotWithShape="0">
              <a:srgbClr val="32522C">
                <a:alpha val="20000"/>
              </a:srgbClr>
            </a:outerShdw>
          </a:effectLst>
          <a:extLst/>
        </p:spPr>
        <p:txBody>
          <a:bodyPr vert="horz" wrap="square" lIns="91438" tIns="45719" rIns="91438" bIns="45719" numCol="1" anchor="t" anchorCtr="0" compatLnSpc="1">
            <a:prstTxWarp prst="textNoShape">
              <a:avLst/>
            </a:prstTxWarp>
          </a:bodyPr>
          <a:lstStyle/>
          <a:p>
            <a:pPr algn="ctr"/>
            <a:endParaRPr lang="zh-CN" altLang="en-US" sz="1900">
              <a:solidFill>
                <a:schemeClr val="tx2"/>
              </a:solidFill>
              <a:latin typeface="微软雅黑"/>
              <a:ea typeface="微软雅黑"/>
              <a:cs typeface="+mn-ea"/>
              <a:sym typeface="微软雅黑"/>
            </a:endParaRPr>
          </a:p>
        </p:txBody>
      </p:sp>
      <p:sp>
        <p:nvSpPr>
          <p:cNvPr id="44" name="标题 1"/>
          <p:cNvSpPr txBox="1">
            <a:spLocks/>
          </p:cNvSpPr>
          <p:nvPr/>
        </p:nvSpPr>
        <p:spPr>
          <a:xfrm>
            <a:off x="2291119" y="1576615"/>
            <a:ext cx="2011220" cy="379092"/>
          </a:xfrm>
          <a:prstGeom prst="rect">
            <a:avLst/>
          </a:prstGeom>
          <a:solidFill>
            <a:srgbClr val="E47679"/>
          </a:solidFill>
        </p:spPr>
        <p:txBody>
          <a:bodyPr vert="horz" lIns="121885" tIns="60942" rIns="121885" bIns="6094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100" b="1" dirty="0">
                <a:solidFill>
                  <a:schemeClr val="bg1"/>
                </a:solidFill>
                <a:latin typeface="微软雅黑"/>
                <a:ea typeface="微软雅黑"/>
                <a:cs typeface="+mn-ea"/>
                <a:sym typeface="微软雅黑"/>
              </a:rPr>
              <a:t>标题文本预设</a:t>
            </a:r>
          </a:p>
        </p:txBody>
      </p:sp>
      <p:sp>
        <p:nvSpPr>
          <p:cNvPr id="45" name="副标题 2"/>
          <p:cNvSpPr txBox="1">
            <a:spLocks/>
          </p:cNvSpPr>
          <p:nvPr/>
        </p:nvSpPr>
        <p:spPr>
          <a:xfrm>
            <a:off x="1973191" y="2327068"/>
            <a:ext cx="2429466" cy="2592888"/>
          </a:xfrm>
          <a:prstGeom prst="rect">
            <a:avLst/>
          </a:prstGeom>
        </p:spPr>
        <p:txBody>
          <a:bodyPr vert="horz" lIns="121885" tIns="60942" rIns="121885" bIns="60942"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zh-CN" altLang="en-US" sz="1400" dirty="0">
                <a:solidFill>
                  <a:schemeClr val="tx1"/>
                </a:solidFill>
                <a:latin typeface="微软雅黑"/>
                <a:ea typeface="微软雅黑"/>
                <a:cs typeface="+mn-ea"/>
                <a:sym typeface="微软雅黑"/>
              </a:rPr>
              <a:t>此部分内容作为文字排版占位显示</a:t>
            </a:r>
            <a:br>
              <a:rPr lang="zh-CN" altLang="en-US" sz="1400" dirty="0">
                <a:solidFill>
                  <a:schemeClr val="tx1"/>
                </a:solidFill>
                <a:latin typeface="微软雅黑"/>
                <a:ea typeface="微软雅黑"/>
                <a:cs typeface="+mn-ea"/>
                <a:sym typeface="微软雅黑"/>
              </a:rPr>
            </a:br>
            <a:r>
              <a:rPr lang="zh-CN" altLang="en-US" sz="1400" dirty="0">
                <a:solidFill>
                  <a:schemeClr val="tx1"/>
                </a:solidFill>
                <a:latin typeface="微软雅黑"/>
                <a:ea typeface="微软雅黑"/>
                <a:cs typeface="+mn-ea"/>
                <a:sym typeface="微软雅黑"/>
              </a:rPr>
              <a:t>（建议使用主题字体）</a:t>
            </a:r>
            <a:endParaRPr lang="en-US" altLang="zh-CN" sz="1400" dirty="0">
              <a:solidFill>
                <a:schemeClr val="tx1"/>
              </a:solidFill>
              <a:latin typeface="微软雅黑"/>
              <a:ea typeface="微软雅黑"/>
              <a:cs typeface="+mn-ea"/>
              <a:sym typeface="微软雅黑"/>
            </a:endParaRPr>
          </a:p>
          <a:p>
            <a:endParaRPr lang="en-US" altLang="zh-CN" sz="1400" dirty="0">
              <a:solidFill>
                <a:schemeClr val="tx1"/>
              </a:solidFill>
              <a:latin typeface="微软雅黑"/>
              <a:ea typeface="微软雅黑"/>
              <a:cs typeface="+mn-ea"/>
              <a:sym typeface="微软雅黑"/>
            </a:endParaRPr>
          </a:p>
          <a:p>
            <a:r>
              <a:rPr lang="zh-CN" altLang="en-US" sz="1400" dirty="0">
                <a:solidFill>
                  <a:schemeClr val="tx1"/>
                </a:solidFill>
                <a:latin typeface="微软雅黑"/>
                <a:ea typeface="微软雅黑"/>
                <a:cs typeface="+mn-ea"/>
                <a:sym typeface="微软雅黑"/>
              </a:rPr>
              <a:t>此部分内容作为文字排版占位显示</a:t>
            </a:r>
            <a:br>
              <a:rPr lang="zh-CN" altLang="en-US" sz="1400" dirty="0">
                <a:solidFill>
                  <a:schemeClr val="tx1"/>
                </a:solidFill>
                <a:latin typeface="微软雅黑"/>
                <a:ea typeface="微软雅黑"/>
                <a:cs typeface="+mn-ea"/>
                <a:sym typeface="微软雅黑"/>
              </a:rPr>
            </a:br>
            <a:r>
              <a:rPr lang="zh-CN" altLang="en-US" sz="1400" dirty="0">
                <a:solidFill>
                  <a:schemeClr val="tx1"/>
                </a:solidFill>
                <a:latin typeface="微软雅黑"/>
                <a:ea typeface="微软雅黑"/>
                <a:cs typeface="+mn-ea"/>
                <a:sym typeface="微软雅黑"/>
              </a:rPr>
              <a:t>（建议使用主题字体）</a:t>
            </a:r>
            <a:endParaRPr lang="en-US" altLang="zh-CN" sz="1400" dirty="0">
              <a:solidFill>
                <a:schemeClr val="tx1"/>
              </a:solidFill>
              <a:latin typeface="微软雅黑"/>
              <a:ea typeface="微软雅黑"/>
              <a:cs typeface="+mn-ea"/>
              <a:sym typeface="微软雅黑"/>
            </a:endParaRPr>
          </a:p>
          <a:p>
            <a:endParaRPr lang="zh-CN" altLang="en-US" sz="1400" dirty="0">
              <a:solidFill>
                <a:schemeClr val="tx1"/>
              </a:solidFill>
              <a:latin typeface="微软雅黑"/>
              <a:ea typeface="微软雅黑"/>
              <a:cs typeface="+mn-ea"/>
              <a:sym typeface="微软雅黑"/>
            </a:endParaRPr>
          </a:p>
          <a:p>
            <a:r>
              <a:rPr lang="zh-CN" altLang="en-US" sz="1400" dirty="0">
                <a:solidFill>
                  <a:schemeClr val="tx1"/>
                </a:solidFill>
                <a:latin typeface="微软雅黑"/>
                <a:ea typeface="微软雅黑"/>
                <a:cs typeface="+mn-ea"/>
                <a:sym typeface="微软雅黑"/>
              </a:rPr>
              <a:t>此部分内容作为文字排版占位显示</a:t>
            </a:r>
            <a:br>
              <a:rPr lang="zh-CN" altLang="en-US" sz="1400" dirty="0">
                <a:solidFill>
                  <a:schemeClr val="tx1"/>
                </a:solidFill>
                <a:latin typeface="微软雅黑"/>
                <a:ea typeface="微软雅黑"/>
                <a:cs typeface="+mn-ea"/>
                <a:sym typeface="微软雅黑"/>
              </a:rPr>
            </a:br>
            <a:r>
              <a:rPr lang="zh-CN" altLang="en-US" sz="1400" dirty="0">
                <a:solidFill>
                  <a:schemeClr val="tx1"/>
                </a:solidFill>
                <a:latin typeface="微软雅黑"/>
                <a:ea typeface="微软雅黑"/>
                <a:cs typeface="+mn-ea"/>
                <a:sym typeface="微软雅黑"/>
              </a:rPr>
              <a:t>（建议使用主题字体）</a:t>
            </a:r>
            <a:endParaRPr lang="en-US" altLang="zh-CN" sz="1400" dirty="0">
              <a:solidFill>
                <a:schemeClr val="tx1"/>
              </a:solidFill>
              <a:latin typeface="微软雅黑"/>
              <a:ea typeface="微软雅黑"/>
              <a:cs typeface="+mn-ea"/>
              <a:sym typeface="微软雅黑"/>
            </a:endParaRPr>
          </a:p>
          <a:p>
            <a:endParaRPr lang="en-US" altLang="zh-CN" sz="1400" dirty="0">
              <a:solidFill>
                <a:schemeClr val="tx1"/>
              </a:solidFill>
              <a:latin typeface="微软雅黑"/>
              <a:ea typeface="微软雅黑"/>
              <a:cs typeface="+mn-ea"/>
              <a:sym typeface="微软雅黑"/>
            </a:endParaRPr>
          </a:p>
          <a:p>
            <a:endParaRPr lang="zh-CN" altLang="en-US" sz="1400" dirty="0">
              <a:solidFill>
                <a:schemeClr val="tx1"/>
              </a:solidFill>
              <a:latin typeface="微软雅黑"/>
              <a:ea typeface="微软雅黑"/>
              <a:cs typeface="+mn-ea"/>
              <a:sym typeface="微软雅黑"/>
            </a:endParaRPr>
          </a:p>
        </p:txBody>
      </p:sp>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21" name="组合 20"/>
          <p:cNvGrpSpPr/>
          <p:nvPr/>
        </p:nvGrpSpPr>
        <p:grpSpPr>
          <a:xfrm>
            <a:off x="2396891" y="164676"/>
            <a:ext cx="2911102" cy="797431"/>
            <a:chOff x="3193113" y="1840678"/>
            <a:chExt cx="2666507" cy="730165"/>
          </a:xfrm>
        </p:grpSpPr>
        <p:sp>
          <p:nvSpPr>
            <p:cNvPr id="22"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23"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26"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spTree>
    <p:extLst>
      <p:ext uri="{BB962C8B-B14F-4D97-AF65-F5344CB8AC3E}">
        <p14:creationId xmlns:p14="http://schemas.microsoft.com/office/powerpoint/2010/main" val="925476579"/>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par>
                                <p:cTn id="8" presetID="63" presetClass="path" presetSubtype="0" accel="50000" decel="50000" fill="hold" nodeType="withEffect">
                                  <p:stCondLst>
                                    <p:cond delay="0"/>
                                  </p:stCondLst>
                                  <p:childTnLst>
                                    <p:animMotion origin="layout" path="M -0.002154 -0.762427 L 0 0 E" pathEditMode="relative" ptsTypes="">
                                      <p:cBhvr>
                                        <p:cTn id="9" dur="2000" fill="hold"/>
                                        <p:tgtEl>
                                          <p:spTgt spid="3"/>
                                        </p:tgtEl>
                                        <p:attrNameLst>
                                          <p:attrName>ppt_x</p:attrName>
                                          <p:attrName>ppt_y</p:attrName>
                                        </p:attrNameLst>
                                      </p:cBhvr>
                                    </p:animMotion>
                                  </p:childTnLst>
                                </p:cTn>
                              </p:par>
                              <p:par>
                                <p:cTn id="10" presetID="6" presetClass="emph" presetSubtype="0" accel="50000" decel="50000" fill="hold" nodeType="withEffect">
                                  <p:stCondLst>
                                    <p:cond delay="0"/>
                                  </p:stCondLst>
                                  <p:childTnLst>
                                    <p:animScale>
                                      <p:cBhvr>
                                        <p:cTn id="11" dur="2000" fill="hold"/>
                                        <p:tgtEl>
                                          <p:spTgt spid="3"/>
                                        </p:tgtEl>
                                      </p:cBhvr>
                                      <p:by x="150000" y="150000"/>
                                      <p:from x="5015" y="9430"/>
                                      <p:to x="100000" y="100000"/>
                                    </p:animScale>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500" fill="hold"/>
                                        <p:tgtEl>
                                          <p:spTgt spid="44"/>
                                        </p:tgtEl>
                                        <p:attrNameLst>
                                          <p:attrName>ppt_x</p:attrName>
                                        </p:attrNameLst>
                                      </p:cBhvr>
                                      <p:tavLst>
                                        <p:tav tm="0">
                                          <p:val>
                                            <p:strVal val="#ppt_x"/>
                                          </p:val>
                                        </p:tav>
                                        <p:tav tm="100000">
                                          <p:val>
                                            <p:strVal val="#ppt_x"/>
                                          </p:val>
                                        </p:tav>
                                      </p:tavLst>
                                    </p:anim>
                                    <p:anim calcmode="lin" valueType="num">
                                      <p:cBhvr additive="base">
                                        <p:cTn id="16" dur="500" fill="hold"/>
                                        <p:tgtEl>
                                          <p:spTgt spid="4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fill="hold"/>
                                        <p:tgtEl>
                                          <p:spTgt spid="45"/>
                                        </p:tgtEl>
                                        <p:attrNameLst>
                                          <p:attrName>ppt_x</p:attrName>
                                        </p:attrNameLst>
                                      </p:cBhvr>
                                      <p:tavLst>
                                        <p:tav tm="0">
                                          <p:val>
                                            <p:strVal val="#ppt_x"/>
                                          </p:val>
                                        </p:tav>
                                        <p:tav tm="100000">
                                          <p:val>
                                            <p:strVal val="#ppt_x"/>
                                          </p:val>
                                        </p:tav>
                                      </p:tavLst>
                                    </p:anim>
                                    <p:anim calcmode="lin" valueType="num">
                                      <p:cBhvr additive="base">
                                        <p:cTn id="20" dur="500" fill="hold"/>
                                        <p:tgtEl>
                                          <p:spTgt spid="4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ppt_x"/>
                                          </p:val>
                                        </p:tav>
                                        <p:tav tm="100000">
                                          <p:val>
                                            <p:strVal val="#ppt_x"/>
                                          </p:val>
                                        </p:tav>
                                      </p:tavLst>
                                    </p:anim>
                                    <p:anim calcmode="lin" valueType="num">
                                      <p:cBhvr additive="base">
                                        <p:cTn id="24"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reeform 6"/>
          <p:cNvSpPr>
            <a:spLocks/>
          </p:cNvSpPr>
          <p:nvPr/>
        </p:nvSpPr>
        <p:spPr bwMode="auto">
          <a:xfrm>
            <a:off x="6522444" y="2619852"/>
            <a:ext cx="1375461" cy="1587869"/>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E47679"/>
          </a:solidFill>
          <a:ln>
            <a:solidFill>
              <a:schemeClr val="bg1"/>
            </a:solidFill>
          </a:ln>
        </p:spPr>
        <p:txBody>
          <a:bodyPr vert="horz" wrap="square" lIns="91398" tIns="45698" rIns="91398" bIns="45698" numCol="1" anchor="t" anchorCtr="0" compatLnSpc="1">
            <a:prstTxWarp prst="textNoShape">
              <a:avLst/>
            </a:prstTxWarp>
          </a:bodyPr>
          <a:lstStyle/>
          <a:p>
            <a:pPr defTabSz="1218804">
              <a:defRPr/>
            </a:pPr>
            <a:endParaRPr lang="zh-CN" altLang="en-US" kern="0">
              <a:solidFill>
                <a:sysClr val="windowText" lastClr="000000"/>
              </a:solidFill>
            </a:endParaRPr>
          </a:p>
        </p:txBody>
      </p:sp>
      <p:sp>
        <p:nvSpPr>
          <p:cNvPr id="54" name="Freeform 8"/>
          <p:cNvSpPr>
            <a:spLocks/>
          </p:cNvSpPr>
          <p:nvPr/>
        </p:nvSpPr>
        <p:spPr bwMode="auto">
          <a:xfrm>
            <a:off x="4382312" y="1379726"/>
            <a:ext cx="1373874" cy="1589456"/>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E47679"/>
          </a:solidFill>
          <a:ln>
            <a:solidFill>
              <a:schemeClr val="bg1"/>
            </a:solidFill>
          </a:ln>
        </p:spPr>
        <p:txBody>
          <a:bodyPr vert="horz" wrap="square" lIns="91398" tIns="45698" rIns="91398" bIns="45698" numCol="1" anchor="t" anchorCtr="0" compatLnSpc="1">
            <a:prstTxWarp prst="textNoShape">
              <a:avLst/>
            </a:prstTxWarp>
          </a:bodyPr>
          <a:lstStyle/>
          <a:p>
            <a:pPr defTabSz="1218804">
              <a:defRPr/>
            </a:pPr>
            <a:endParaRPr lang="zh-CN" altLang="en-US" kern="0">
              <a:solidFill>
                <a:sysClr val="windowText" lastClr="000000"/>
              </a:solidFill>
            </a:endParaRPr>
          </a:p>
        </p:txBody>
      </p:sp>
      <p:sp>
        <p:nvSpPr>
          <p:cNvPr id="55" name="Freeform 9"/>
          <p:cNvSpPr>
            <a:spLocks/>
          </p:cNvSpPr>
          <p:nvPr/>
        </p:nvSpPr>
        <p:spPr bwMode="auto">
          <a:xfrm>
            <a:off x="5811712" y="1379726"/>
            <a:ext cx="1373874" cy="1589456"/>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E47679"/>
          </a:solidFill>
          <a:ln>
            <a:solidFill>
              <a:schemeClr val="bg1"/>
            </a:solidFill>
          </a:ln>
        </p:spPr>
        <p:txBody>
          <a:bodyPr vert="horz" wrap="square" lIns="91398" tIns="45698" rIns="91398" bIns="45698" numCol="1" anchor="t" anchorCtr="0" compatLnSpc="1">
            <a:prstTxWarp prst="textNoShape">
              <a:avLst/>
            </a:prstTxWarp>
          </a:bodyPr>
          <a:lstStyle/>
          <a:p>
            <a:pPr defTabSz="1218804">
              <a:defRPr/>
            </a:pPr>
            <a:endParaRPr lang="zh-CN" altLang="en-US" kern="0">
              <a:solidFill>
                <a:sysClr val="windowText" lastClr="000000"/>
              </a:solidFill>
            </a:endParaRPr>
          </a:p>
        </p:txBody>
      </p:sp>
      <p:sp>
        <p:nvSpPr>
          <p:cNvPr id="56" name="Freeform 10"/>
          <p:cNvSpPr>
            <a:spLocks/>
          </p:cNvSpPr>
          <p:nvPr/>
        </p:nvSpPr>
        <p:spPr bwMode="auto">
          <a:xfrm>
            <a:off x="4382312" y="3852037"/>
            <a:ext cx="1373874" cy="1589456"/>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rgbClr val="E47679"/>
          </a:solidFill>
          <a:ln>
            <a:solidFill>
              <a:schemeClr val="bg1"/>
            </a:solidFill>
          </a:ln>
        </p:spPr>
        <p:txBody>
          <a:bodyPr vert="horz" wrap="square" lIns="91398" tIns="45698" rIns="91398" bIns="45698" numCol="1" anchor="t" anchorCtr="0" compatLnSpc="1">
            <a:prstTxWarp prst="textNoShape">
              <a:avLst/>
            </a:prstTxWarp>
          </a:bodyPr>
          <a:lstStyle/>
          <a:p>
            <a:pPr defTabSz="1218804">
              <a:defRPr/>
            </a:pPr>
            <a:endParaRPr lang="zh-CN" altLang="en-US" kern="0">
              <a:solidFill>
                <a:sysClr val="windowText" lastClr="000000"/>
              </a:solidFill>
            </a:endParaRPr>
          </a:p>
        </p:txBody>
      </p:sp>
      <p:sp>
        <p:nvSpPr>
          <p:cNvPr id="57" name="Freeform 11"/>
          <p:cNvSpPr>
            <a:spLocks/>
          </p:cNvSpPr>
          <p:nvPr/>
        </p:nvSpPr>
        <p:spPr bwMode="auto">
          <a:xfrm>
            <a:off x="5811712" y="3852037"/>
            <a:ext cx="1373874" cy="1589456"/>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rgbClr val="E47679"/>
          </a:solidFill>
          <a:ln>
            <a:solidFill>
              <a:schemeClr val="bg1"/>
            </a:solidFill>
          </a:ln>
        </p:spPr>
        <p:txBody>
          <a:bodyPr vert="horz" wrap="square" lIns="91398" tIns="45698" rIns="91398" bIns="45698" numCol="1" anchor="t" anchorCtr="0" compatLnSpc="1">
            <a:prstTxWarp prst="textNoShape">
              <a:avLst/>
            </a:prstTxWarp>
          </a:bodyPr>
          <a:lstStyle/>
          <a:p>
            <a:pPr defTabSz="1218804">
              <a:defRPr/>
            </a:pPr>
            <a:endParaRPr lang="zh-CN" altLang="en-US" kern="0">
              <a:solidFill>
                <a:sysClr val="windowText" lastClr="000000"/>
              </a:solidFill>
            </a:endParaRPr>
          </a:p>
        </p:txBody>
      </p:sp>
      <p:sp>
        <p:nvSpPr>
          <p:cNvPr id="59" name="Freeform 14"/>
          <p:cNvSpPr>
            <a:spLocks noEditPoints="1"/>
          </p:cNvSpPr>
          <p:nvPr/>
        </p:nvSpPr>
        <p:spPr bwMode="auto">
          <a:xfrm>
            <a:off x="4870941" y="1810040"/>
            <a:ext cx="439449" cy="600214"/>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rgbClr val="E47679"/>
          </a:solidFill>
          <a:ln>
            <a:solidFill>
              <a:schemeClr val="bg1"/>
            </a:solidFill>
          </a:ln>
        </p:spPr>
        <p:txBody>
          <a:bodyPr vert="horz" wrap="square" lIns="91398" tIns="45698" rIns="91398" bIns="45698" numCol="1" anchor="t" anchorCtr="0" compatLnSpc="1">
            <a:prstTxWarp prst="textNoShape">
              <a:avLst/>
            </a:prstTxWarp>
          </a:bodyPr>
          <a:lstStyle/>
          <a:p>
            <a:pPr defTabSz="1218804">
              <a:defRPr/>
            </a:pPr>
            <a:endParaRPr lang="zh-CN" altLang="en-US" kern="0">
              <a:solidFill>
                <a:sysClr val="windowText" lastClr="000000"/>
              </a:solidFill>
            </a:endParaRPr>
          </a:p>
        </p:txBody>
      </p:sp>
      <p:sp>
        <p:nvSpPr>
          <p:cNvPr id="60" name="Freeform 15"/>
          <p:cNvSpPr>
            <a:spLocks noEditPoints="1"/>
          </p:cNvSpPr>
          <p:nvPr/>
        </p:nvSpPr>
        <p:spPr bwMode="auto">
          <a:xfrm>
            <a:off x="6151215" y="1876729"/>
            <a:ext cx="698041" cy="598627"/>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rgbClr val="E47679"/>
          </a:solidFill>
          <a:ln>
            <a:solidFill>
              <a:schemeClr val="bg1"/>
            </a:solidFill>
          </a:ln>
        </p:spPr>
        <p:txBody>
          <a:bodyPr vert="horz" wrap="square" lIns="91398" tIns="45698" rIns="91398" bIns="45698" numCol="1" anchor="t" anchorCtr="0" compatLnSpc="1">
            <a:prstTxWarp prst="textNoShape">
              <a:avLst/>
            </a:prstTxWarp>
          </a:bodyPr>
          <a:lstStyle/>
          <a:p>
            <a:pPr defTabSz="1218804">
              <a:defRPr/>
            </a:pPr>
            <a:endParaRPr lang="zh-CN" altLang="en-US" kern="0">
              <a:solidFill>
                <a:sysClr val="windowText" lastClr="000000"/>
              </a:solidFill>
            </a:endParaRPr>
          </a:p>
        </p:txBody>
      </p:sp>
      <p:sp>
        <p:nvSpPr>
          <p:cNvPr id="61" name="Freeform 17"/>
          <p:cNvSpPr>
            <a:spLocks noEditPoints="1"/>
          </p:cNvSpPr>
          <p:nvPr/>
        </p:nvSpPr>
        <p:spPr bwMode="auto">
          <a:xfrm>
            <a:off x="6886735" y="3110504"/>
            <a:ext cx="612374" cy="614506"/>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rgbClr val="E47679"/>
          </a:solidFill>
          <a:ln>
            <a:solidFill>
              <a:schemeClr val="bg1"/>
            </a:solidFill>
          </a:ln>
        </p:spPr>
        <p:txBody>
          <a:bodyPr vert="horz" wrap="square" lIns="91398" tIns="45698" rIns="91398" bIns="45698" numCol="1" anchor="t" anchorCtr="0" compatLnSpc="1">
            <a:prstTxWarp prst="textNoShape">
              <a:avLst/>
            </a:prstTxWarp>
          </a:bodyPr>
          <a:lstStyle/>
          <a:p>
            <a:pPr defTabSz="1218804">
              <a:defRPr/>
            </a:pPr>
            <a:endParaRPr lang="zh-CN" altLang="en-US" kern="0">
              <a:solidFill>
                <a:sysClr val="windowText" lastClr="000000"/>
              </a:solidFill>
            </a:endParaRPr>
          </a:p>
        </p:txBody>
      </p:sp>
      <p:grpSp>
        <p:nvGrpSpPr>
          <p:cNvPr id="62" name="组合 61"/>
          <p:cNvGrpSpPr/>
          <p:nvPr/>
        </p:nvGrpSpPr>
        <p:grpSpPr>
          <a:xfrm>
            <a:off x="6162751" y="4333444"/>
            <a:ext cx="674963" cy="626642"/>
            <a:chOff x="5928340" y="670992"/>
            <a:chExt cx="506444" cy="470018"/>
          </a:xfrm>
          <a:solidFill>
            <a:srgbClr val="E47679"/>
          </a:solidFill>
        </p:grpSpPr>
        <p:sp>
          <p:nvSpPr>
            <p:cNvPr id="63" name="Freeform 36"/>
            <p:cNvSpPr>
              <a:spLocks noEditPoints="1"/>
            </p:cNvSpPr>
            <p:nvPr/>
          </p:nvSpPr>
          <p:spPr bwMode="auto">
            <a:xfrm>
              <a:off x="5993909" y="670992"/>
              <a:ext cx="241151" cy="160240"/>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w="9525">
              <a:solidFill>
                <a:schemeClr val="bg1"/>
              </a:solidFill>
              <a:round/>
              <a:headEnd/>
              <a:tailEnd/>
            </a:ln>
            <a:extLst/>
          </p:spPr>
          <p:txBody>
            <a:bodyPr vert="horz" wrap="square" lIns="68568" tIns="34284" rIns="68568" bIns="34284" numCol="1" anchor="t" anchorCtr="0" compatLnSpc="1">
              <a:prstTxWarp prst="textNoShape">
                <a:avLst/>
              </a:prstTxWarp>
            </a:bodyPr>
            <a:lstStyle/>
            <a:p>
              <a:endParaRPr lang="zh-CN" altLang="en-US"/>
            </a:p>
          </p:txBody>
        </p:sp>
        <p:sp>
          <p:nvSpPr>
            <p:cNvPr id="64" name="Freeform 37"/>
            <p:cNvSpPr>
              <a:spLocks noEditPoints="1"/>
            </p:cNvSpPr>
            <p:nvPr/>
          </p:nvSpPr>
          <p:spPr bwMode="auto">
            <a:xfrm>
              <a:off x="6183208" y="766203"/>
              <a:ext cx="251576" cy="263409"/>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w="9525">
              <a:solidFill>
                <a:schemeClr val="bg1"/>
              </a:solidFill>
              <a:round/>
              <a:headEnd/>
              <a:tailEnd/>
            </a:ln>
            <a:extLst/>
          </p:spPr>
          <p:txBody>
            <a:bodyPr vert="horz" wrap="square" lIns="68568" tIns="34284" rIns="68568" bIns="34284" numCol="1" anchor="t" anchorCtr="0" compatLnSpc="1">
              <a:prstTxWarp prst="textNoShape">
                <a:avLst/>
              </a:prstTxWarp>
            </a:bodyPr>
            <a:lstStyle/>
            <a:p>
              <a:endParaRPr lang="zh-CN" altLang="en-US"/>
            </a:p>
          </p:txBody>
        </p:sp>
        <p:sp>
          <p:nvSpPr>
            <p:cNvPr id="65" name="Freeform 38"/>
            <p:cNvSpPr>
              <a:spLocks noEditPoints="1"/>
            </p:cNvSpPr>
            <p:nvPr/>
          </p:nvSpPr>
          <p:spPr bwMode="auto">
            <a:xfrm>
              <a:off x="5928340" y="836444"/>
              <a:ext cx="304799" cy="304566"/>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w="9525">
              <a:solidFill>
                <a:schemeClr val="bg1"/>
              </a:solidFill>
              <a:round/>
              <a:headEnd/>
              <a:tailEnd/>
            </a:ln>
            <a:extLst/>
          </p:spPr>
          <p:txBody>
            <a:bodyPr vert="horz" wrap="square" lIns="68568" tIns="34284" rIns="68568" bIns="34284" numCol="1" anchor="t" anchorCtr="0" compatLnSpc="1">
              <a:prstTxWarp prst="textNoShape">
                <a:avLst/>
              </a:prstTxWarp>
            </a:bodyPr>
            <a:lstStyle/>
            <a:p>
              <a:endParaRPr lang="zh-CN" altLang="en-US"/>
            </a:p>
          </p:txBody>
        </p:sp>
      </p:grpSp>
      <p:grpSp>
        <p:nvGrpSpPr>
          <p:cNvPr id="66" name="组合 65"/>
          <p:cNvGrpSpPr/>
          <p:nvPr/>
        </p:nvGrpSpPr>
        <p:grpSpPr>
          <a:xfrm>
            <a:off x="4741189" y="4323979"/>
            <a:ext cx="570903" cy="624457"/>
            <a:chOff x="697828" y="4453123"/>
            <a:chExt cx="229831" cy="251300"/>
          </a:xfrm>
          <a:solidFill>
            <a:srgbClr val="E47679"/>
          </a:solidFill>
        </p:grpSpPr>
        <p:sp>
          <p:nvSpPr>
            <p:cNvPr id="67" name="Freeform 665"/>
            <p:cNvSpPr>
              <a:spLocks/>
            </p:cNvSpPr>
            <p:nvPr/>
          </p:nvSpPr>
          <p:spPr bwMode="auto">
            <a:xfrm>
              <a:off x="697828" y="4453123"/>
              <a:ext cx="229831" cy="17745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pFill/>
            <a:ln>
              <a:solidFill>
                <a:schemeClr val="bg1"/>
              </a:solidFill>
            </a:ln>
            <a:extLst/>
          </p:spPr>
          <p:txBody>
            <a:bodyPr vert="horz" wrap="square" lIns="68568" tIns="34284" rIns="68568" bIns="34284" numCol="1" anchor="t" anchorCtr="0" compatLnSpc="1">
              <a:prstTxWarp prst="textNoShape">
                <a:avLst/>
              </a:prstTxWarp>
            </a:bodyPr>
            <a:lstStyle/>
            <a:p>
              <a:endParaRPr lang="zh-CN" altLang="en-US"/>
            </a:p>
          </p:txBody>
        </p:sp>
        <p:sp>
          <p:nvSpPr>
            <p:cNvPr id="68" name="Rectangle 666"/>
            <p:cNvSpPr>
              <a:spLocks noChangeArrowheads="1"/>
            </p:cNvSpPr>
            <p:nvPr/>
          </p:nvSpPr>
          <p:spPr bwMode="auto">
            <a:xfrm>
              <a:off x="718073" y="4643682"/>
              <a:ext cx="33343" cy="60741"/>
            </a:xfrm>
            <a:prstGeom prst="rect">
              <a:avLst/>
            </a:prstGeom>
            <a:grpFill/>
            <a:ln>
              <a:solidFill>
                <a:schemeClr val="bg1"/>
              </a:solidFill>
            </a:ln>
            <a:extLst/>
          </p:spPr>
          <p:txBody>
            <a:bodyPr vert="horz" wrap="square" lIns="68568" tIns="34284" rIns="68568" bIns="34284" numCol="1" anchor="t" anchorCtr="0" compatLnSpc="1">
              <a:prstTxWarp prst="textNoShape">
                <a:avLst/>
              </a:prstTxWarp>
            </a:bodyPr>
            <a:lstStyle/>
            <a:p>
              <a:endParaRPr lang="zh-CN" altLang="en-US"/>
            </a:p>
          </p:txBody>
        </p:sp>
        <p:sp>
          <p:nvSpPr>
            <p:cNvPr id="69" name="Rectangle 667"/>
            <p:cNvSpPr>
              <a:spLocks noChangeArrowheads="1"/>
            </p:cNvSpPr>
            <p:nvPr/>
          </p:nvSpPr>
          <p:spPr bwMode="auto">
            <a:xfrm>
              <a:off x="772851" y="4613906"/>
              <a:ext cx="33343" cy="90515"/>
            </a:xfrm>
            <a:prstGeom prst="rect">
              <a:avLst/>
            </a:prstGeom>
            <a:grpFill/>
            <a:ln>
              <a:solidFill>
                <a:schemeClr val="bg1"/>
              </a:solidFill>
            </a:ln>
            <a:extLst/>
          </p:spPr>
          <p:txBody>
            <a:bodyPr vert="horz" wrap="square" lIns="68568" tIns="34284" rIns="68568" bIns="34284" numCol="1" anchor="t" anchorCtr="0" compatLnSpc="1">
              <a:prstTxWarp prst="textNoShape">
                <a:avLst/>
              </a:prstTxWarp>
            </a:bodyPr>
            <a:lstStyle/>
            <a:p>
              <a:endParaRPr lang="zh-CN" altLang="en-US"/>
            </a:p>
          </p:txBody>
        </p:sp>
        <p:sp>
          <p:nvSpPr>
            <p:cNvPr id="70" name="Rectangle 668"/>
            <p:cNvSpPr>
              <a:spLocks noChangeArrowheads="1"/>
            </p:cNvSpPr>
            <p:nvPr/>
          </p:nvSpPr>
          <p:spPr bwMode="auto">
            <a:xfrm>
              <a:off x="828820" y="4584131"/>
              <a:ext cx="33343" cy="120291"/>
            </a:xfrm>
            <a:prstGeom prst="rect">
              <a:avLst/>
            </a:prstGeom>
            <a:grpFill/>
            <a:ln>
              <a:solidFill>
                <a:schemeClr val="bg1"/>
              </a:solidFill>
            </a:ln>
            <a:extLst/>
          </p:spPr>
          <p:txBody>
            <a:bodyPr vert="horz" wrap="square" lIns="68568" tIns="34284" rIns="68568" bIns="34284" numCol="1" anchor="t" anchorCtr="0" compatLnSpc="1">
              <a:prstTxWarp prst="textNoShape">
                <a:avLst/>
              </a:prstTxWarp>
            </a:bodyPr>
            <a:lstStyle/>
            <a:p>
              <a:endParaRPr lang="zh-CN" altLang="en-US"/>
            </a:p>
          </p:txBody>
        </p:sp>
        <p:sp>
          <p:nvSpPr>
            <p:cNvPr id="71" name="Rectangle 669"/>
            <p:cNvSpPr>
              <a:spLocks noChangeArrowheads="1"/>
            </p:cNvSpPr>
            <p:nvPr/>
          </p:nvSpPr>
          <p:spPr bwMode="auto">
            <a:xfrm>
              <a:off x="883598" y="4554357"/>
              <a:ext cx="33343" cy="150065"/>
            </a:xfrm>
            <a:prstGeom prst="rect">
              <a:avLst/>
            </a:prstGeom>
            <a:grpFill/>
            <a:ln>
              <a:solidFill>
                <a:schemeClr val="bg1"/>
              </a:solidFill>
            </a:ln>
            <a:extLst/>
          </p:spPr>
          <p:txBody>
            <a:bodyPr vert="horz" wrap="square" lIns="68568" tIns="34284" rIns="68568" bIns="34284" numCol="1" anchor="t" anchorCtr="0" compatLnSpc="1">
              <a:prstTxWarp prst="textNoShape">
                <a:avLst/>
              </a:prstTxWarp>
            </a:bodyPr>
            <a:lstStyle/>
            <a:p>
              <a:endParaRPr lang="zh-CN" altLang="en-US"/>
            </a:p>
          </p:txBody>
        </p:sp>
      </p:grpSp>
      <p:sp>
        <p:nvSpPr>
          <p:cNvPr id="72" name="TextBox 28"/>
          <p:cNvSpPr txBox="1"/>
          <p:nvPr/>
        </p:nvSpPr>
        <p:spPr>
          <a:xfrm>
            <a:off x="1967285" y="1589583"/>
            <a:ext cx="2198407" cy="388315"/>
          </a:xfrm>
          <a:prstGeom prst="rect">
            <a:avLst/>
          </a:prstGeom>
          <a:noFill/>
        </p:spPr>
        <p:txBody>
          <a:bodyPr wrap="none" lIns="0" tIns="0" rIns="0" bIns="0" anchor="b" anchorCtr="0">
            <a:normAutofit/>
          </a:bodyPr>
          <a:lstStyle/>
          <a:p>
            <a:pPr algn="r"/>
            <a:r>
              <a:rPr lang="zh-CN" altLang="en-US" sz="2100" b="1" dirty="0">
                <a:solidFill>
                  <a:schemeClr val="tx1">
                    <a:lumMod val="85000"/>
                    <a:lumOff val="15000"/>
                  </a:schemeClr>
                </a:solidFill>
                <a:latin typeface="微软雅黑"/>
                <a:ea typeface="微软雅黑"/>
                <a:sym typeface="微软雅黑"/>
              </a:rPr>
              <a:t>标题文本预设</a:t>
            </a:r>
          </a:p>
        </p:txBody>
      </p:sp>
      <p:sp>
        <p:nvSpPr>
          <p:cNvPr id="73" name="TextBox 32"/>
          <p:cNvSpPr txBox="1">
            <a:spLocks/>
          </p:cNvSpPr>
          <p:nvPr/>
        </p:nvSpPr>
        <p:spPr>
          <a:xfrm>
            <a:off x="1967285" y="1977898"/>
            <a:ext cx="2198407" cy="618909"/>
          </a:xfrm>
          <a:prstGeom prst="rect">
            <a:avLst/>
          </a:prstGeom>
        </p:spPr>
        <p:txBody>
          <a:bodyPr vert="horz" wrap="square" lIns="0" tIns="0" rIns="0" bIns="0" anchor="ctr">
            <a:normAutofit fontScale="92500" lnSpcReduction="20000"/>
          </a:bodyPr>
          <a:lstStyle/>
          <a:p>
            <a:pPr algn="r">
              <a:lnSpc>
                <a:spcPct val="120000"/>
              </a:lnSpc>
            </a:pPr>
            <a:r>
              <a:rPr lang="zh-CN" altLang="en-US" sz="1400">
                <a:solidFill>
                  <a:schemeClr val="tx1">
                    <a:lumMod val="85000"/>
                    <a:lumOff val="15000"/>
                  </a:schemeClr>
                </a:solidFill>
                <a:latin typeface="微软雅黑"/>
                <a:ea typeface="微软雅黑"/>
                <a:sym typeface="微软雅黑"/>
              </a:rPr>
              <a:t>此部分内容作为文字排版占位显示 </a:t>
            </a:r>
            <a:br>
              <a:rPr lang="zh-CN" altLang="en-US" sz="1400">
                <a:solidFill>
                  <a:schemeClr val="tx1">
                    <a:lumMod val="85000"/>
                    <a:lumOff val="15000"/>
                  </a:schemeClr>
                </a:solidFill>
                <a:latin typeface="微软雅黑"/>
                <a:ea typeface="微软雅黑"/>
                <a:sym typeface="微软雅黑"/>
              </a:rPr>
            </a:br>
            <a:r>
              <a:rPr lang="zh-CN" altLang="en-US" sz="1400">
                <a:solidFill>
                  <a:schemeClr val="tx1">
                    <a:lumMod val="85000"/>
                    <a:lumOff val="15000"/>
                  </a:schemeClr>
                </a:solidFill>
                <a:latin typeface="微软雅黑"/>
                <a:ea typeface="微软雅黑"/>
                <a:sym typeface="微软雅黑"/>
              </a:rPr>
              <a:t>（建议使用主题字体）</a:t>
            </a:r>
          </a:p>
        </p:txBody>
      </p:sp>
      <p:sp>
        <p:nvSpPr>
          <p:cNvPr id="74" name="TextBox 28"/>
          <p:cNvSpPr txBox="1"/>
          <p:nvPr/>
        </p:nvSpPr>
        <p:spPr>
          <a:xfrm>
            <a:off x="7466691" y="1266102"/>
            <a:ext cx="2198407" cy="388315"/>
          </a:xfrm>
          <a:prstGeom prst="rect">
            <a:avLst/>
          </a:prstGeom>
          <a:noFill/>
        </p:spPr>
        <p:txBody>
          <a:bodyPr wrap="none" lIns="0" tIns="0" rIns="0" bIns="0" anchor="b" anchorCtr="0">
            <a:normAutofit/>
          </a:bodyPr>
          <a:lstStyle/>
          <a:p>
            <a:r>
              <a:rPr lang="zh-CN" altLang="en-US" sz="2100" b="1" dirty="0">
                <a:solidFill>
                  <a:schemeClr val="tx1">
                    <a:lumMod val="85000"/>
                    <a:lumOff val="15000"/>
                  </a:schemeClr>
                </a:solidFill>
                <a:latin typeface="微软雅黑"/>
                <a:ea typeface="微软雅黑"/>
                <a:sym typeface="微软雅黑"/>
              </a:rPr>
              <a:t>标题文本预设</a:t>
            </a:r>
          </a:p>
        </p:txBody>
      </p:sp>
      <p:sp>
        <p:nvSpPr>
          <p:cNvPr id="75" name="TextBox 32"/>
          <p:cNvSpPr txBox="1">
            <a:spLocks/>
          </p:cNvSpPr>
          <p:nvPr/>
        </p:nvSpPr>
        <p:spPr>
          <a:xfrm>
            <a:off x="7466691" y="1654416"/>
            <a:ext cx="2198407" cy="618909"/>
          </a:xfrm>
          <a:prstGeom prst="rect">
            <a:avLst/>
          </a:prstGeom>
        </p:spPr>
        <p:txBody>
          <a:bodyPr vert="horz" wrap="square" lIns="0" tIns="0" rIns="0" bIns="0" anchor="ctr">
            <a:normAutofit fontScale="92500" lnSpcReduction="20000"/>
          </a:bodyPr>
          <a:lstStyle/>
          <a:p>
            <a:pPr>
              <a:lnSpc>
                <a:spcPct val="120000"/>
              </a:lnSpc>
            </a:pPr>
            <a:r>
              <a:rPr lang="zh-CN" altLang="en-US" sz="1400">
                <a:solidFill>
                  <a:schemeClr val="tx1">
                    <a:lumMod val="85000"/>
                    <a:lumOff val="15000"/>
                  </a:schemeClr>
                </a:solidFill>
                <a:latin typeface="微软雅黑"/>
                <a:ea typeface="微软雅黑"/>
                <a:sym typeface="微软雅黑"/>
              </a:rPr>
              <a:t>此部分内容作为文字排版占位显示 </a:t>
            </a:r>
            <a:br>
              <a:rPr lang="zh-CN" altLang="en-US" sz="1400">
                <a:solidFill>
                  <a:schemeClr val="tx1">
                    <a:lumMod val="85000"/>
                    <a:lumOff val="15000"/>
                  </a:schemeClr>
                </a:solidFill>
                <a:latin typeface="微软雅黑"/>
                <a:ea typeface="微软雅黑"/>
                <a:sym typeface="微软雅黑"/>
              </a:rPr>
            </a:br>
            <a:r>
              <a:rPr lang="zh-CN" altLang="en-US" sz="1400">
                <a:solidFill>
                  <a:schemeClr val="tx1">
                    <a:lumMod val="85000"/>
                    <a:lumOff val="15000"/>
                  </a:schemeClr>
                </a:solidFill>
                <a:latin typeface="微软雅黑"/>
                <a:ea typeface="微软雅黑"/>
                <a:sym typeface="微软雅黑"/>
              </a:rPr>
              <a:t>（建议使用主题字体）</a:t>
            </a:r>
          </a:p>
        </p:txBody>
      </p:sp>
      <p:sp>
        <p:nvSpPr>
          <p:cNvPr id="76" name="TextBox 28"/>
          <p:cNvSpPr txBox="1"/>
          <p:nvPr/>
        </p:nvSpPr>
        <p:spPr>
          <a:xfrm>
            <a:off x="8111168" y="2976777"/>
            <a:ext cx="2198407" cy="388315"/>
          </a:xfrm>
          <a:prstGeom prst="rect">
            <a:avLst/>
          </a:prstGeom>
          <a:noFill/>
        </p:spPr>
        <p:txBody>
          <a:bodyPr wrap="none" lIns="0" tIns="0" rIns="0" bIns="0" anchor="b" anchorCtr="0">
            <a:normAutofit/>
          </a:bodyPr>
          <a:lstStyle/>
          <a:p>
            <a:r>
              <a:rPr lang="zh-CN" altLang="en-US" sz="2100" b="1" dirty="0">
                <a:solidFill>
                  <a:schemeClr val="tx1">
                    <a:lumMod val="85000"/>
                    <a:lumOff val="15000"/>
                  </a:schemeClr>
                </a:solidFill>
                <a:latin typeface="微软雅黑"/>
                <a:ea typeface="微软雅黑"/>
                <a:sym typeface="微软雅黑"/>
              </a:rPr>
              <a:t>标题文本预设</a:t>
            </a:r>
          </a:p>
        </p:txBody>
      </p:sp>
      <p:sp>
        <p:nvSpPr>
          <p:cNvPr id="77" name="TextBox 32"/>
          <p:cNvSpPr txBox="1">
            <a:spLocks/>
          </p:cNvSpPr>
          <p:nvPr/>
        </p:nvSpPr>
        <p:spPr>
          <a:xfrm>
            <a:off x="8111168" y="3365091"/>
            <a:ext cx="2198407" cy="618909"/>
          </a:xfrm>
          <a:prstGeom prst="rect">
            <a:avLst/>
          </a:prstGeom>
        </p:spPr>
        <p:txBody>
          <a:bodyPr vert="horz" wrap="square" lIns="0" tIns="0" rIns="0" bIns="0" anchor="ctr">
            <a:normAutofit fontScale="92500" lnSpcReduction="20000"/>
          </a:bodyPr>
          <a:lstStyle/>
          <a:p>
            <a:pPr>
              <a:lnSpc>
                <a:spcPct val="120000"/>
              </a:lnSpc>
            </a:pPr>
            <a:r>
              <a:rPr lang="zh-CN" altLang="en-US" sz="1400">
                <a:solidFill>
                  <a:schemeClr val="tx1">
                    <a:lumMod val="85000"/>
                    <a:lumOff val="15000"/>
                  </a:schemeClr>
                </a:solidFill>
                <a:latin typeface="微软雅黑"/>
                <a:ea typeface="微软雅黑"/>
                <a:sym typeface="微软雅黑"/>
              </a:rPr>
              <a:t>此部分内容作为文字排版占位显示 </a:t>
            </a:r>
            <a:br>
              <a:rPr lang="zh-CN" altLang="en-US" sz="1400">
                <a:solidFill>
                  <a:schemeClr val="tx1">
                    <a:lumMod val="85000"/>
                    <a:lumOff val="15000"/>
                  </a:schemeClr>
                </a:solidFill>
                <a:latin typeface="微软雅黑"/>
                <a:ea typeface="微软雅黑"/>
                <a:sym typeface="微软雅黑"/>
              </a:rPr>
            </a:br>
            <a:r>
              <a:rPr lang="zh-CN" altLang="en-US" sz="1400">
                <a:solidFill>
                  <a:schemeClr val="tx1">
                    <a:lumMod val="85000"/>
                    <a:lumOff val="15000"/>
                  </a:schemeClr>
                </a:solidFill>
                <a:latin typeface="微软雅黑"/>
                <a:ea typeface="微软雅黑"/>
                <a:sym typeface="微软雅黑"/>
              </a:rPr>
              <a:t>（建议使用主题字体）</a:t>
            </a:r>
          </a:p>
        </p:txBody>
      </p:sp>
      <p:sp>
        <p:nvSpPr>
          <p:cNvPr id="78" name="TextBox 28"/>
          <p:cNvSpPr txBox="1"/>
          <p:nvPr/>
        </p:nvSpPr>
        <p:spPr>
          <a:xfrm>
            <a:off x="7449620" y="4542326"/>
            <a:ext cx="2198407" cy="388315"/>
          </a:xfrm>
          <a:prstGeom prst="rect">
            <a:avLst/>
          </a:prstGeom>
          <a:noFill/>
        </p:spPr>
        <p:txBody>
          <a:bodyPr wrap="none" lIns="0" tIns="0" rIns="0" bIns="0" anchor="b" anchorCtr="0">
            <a:normAutofit/>
          </a:bodyPr>
          <a:lstStyle/>
          <a:p>
            <a:r>
              <a:rPr lang="zh-CN" altLang="en-US" sz="2100" b="1" dirty="0">
                <a:solidFill>
                  <a:schemeClr val="tx1">
                    <a:lumMod val="85000"/>
                    <a:lumOff val="15000"/>
                  </a:schemeClr>
                </a:solidFill>
                <a:latin typeface="微软雅黑"/>
                <a:ea typeface="微软雅黑"/>
                <a:sym typeface="微软雅黑"/>
              </a:rPr>
              <a:t>标题文本预设</a:t>
            </a:r>
          </a:p>
        </p:txBody>
      </p:sp>
      <p:sp>
        <p:nvSpPr>
          <p:cNvPr id="79" name="TextBox 32"/>
          <p:cNvSpPr txBox="1">
            <a:spLocks/>
          </p:cNvSpPr>
          <p:nvPr/>
        </p:nvSpPr>
        <p:spPr>
          <a:xfrm>
            <a:off x="7449620" y="4930640"/>
            <a:ext cx="2198407" cy="618909"/>
          </a:xfrm>
          <a:prstGeom prst="rect">
            <a:avLst/>
          </a:prstGeom>
        </p:spPr>
        <p:txBody>
          <a:bodyPr vert="horz" wrap="square" lIns="0" tIns="0" rIns="0" bIns="0" anchor="ctr">
            <a:normAutofit fontScale="92500" lnSpcReduction="20000"/>
          </a:bodyPr>
          <a:lstStyle/>
          <a:p>
            <a:pPr>
              <a:lnSpc>
                <a:spcPct val="120000"/>
              </a:lnSpc>
            </a:pPr>
            <a:r>
              <a:rPr lang="zh-CN" altLang="en-US" sz="1400">
                <a:solidFill>
                  <a:schemeClr val="tx1">
                    <a:lumMod val="85000"/>
                    <a:lumOff val="15000"/>
                  </a:schemeClr>
                </a:solidFill>
                <a:latin typeface="微软雅黑"/>
                <a:ea typeface="微软雅黑"/>
                <a:sym typeface="微软雅黑"/>
              </a:rPr>
              <a:t>此部分内容作为文字排版占位显示 </a:t>
            </a:r>
            <a:br>
              <a:rPr lang="zh-CN" altLang="en-US" sz="1400">
                <a:solidFill>
                  <a:schemeClr val="tx1">
                    <a:lumMod val="85000"/>
                    <a:lumOff val="15000"/>
                  </a:schemeClr>
                </a:solidFill>
                <a:latin typeface="微软雅黑"/>
                <a:ea typeface="微软雅黑"/>
                <a:sym typeface="微软雅黑"/>
              </a:rPr>
            </a:br>
            <a:r>
              <a:rPr lang="zh-CN" altLang="en-US" sz="1400">
                <a:solidFill>
                  <a:schemeClr val="tx1">
                    <a:lumMod val="85000"/>
                    <a:lumOff val="15000"/>
                  </a:schemeClr>
                </a:solidFill>
                <a:latin typeface="微软雅黑"/>
                <a:ea typeface="微软雅黑"/>
                <a:sym typeface="微软雅黑"/>
              </a:rPr>
              <a:t>（建议使用主题字体）</a:t>
            </a:r>
          </a:p>
        </p:txBody>
      </p:sp>
      <p:sp>
        <p:nvSpPr>
          <p:cNvPr id="80" name="TextBox 28"/>
          <p:cNvSpPr txBox="1"/>
          <p:nvPr/>
        </p:nvSpPr>
        <p:spPr>
          <a:xfrm>
            <a:off x="2009904" y="4322600"/>
            <a:ext cx="2198407" cy="388315"/>
          </a:xfrm>
          <a:prstGeom prst="rect">
            <a:avLst/>
          </a:prstGeom>
          <a:noFill/>
        </p:spPr>
        <p:txBody>
          <a:bodyPr wrap="none" lIns="0" tIns="0" rIns="0" bIns="0" anchor="b" anchorCtr="0">
            <a:normAutofit/>
          </a:bodyPr>
          <a:lstStyle/>
          <a:p>
            <a:pPr algn="r"/>
            <a:r>
              <a:rPr lang="zh-CN" altLang="en-US" sz="2100" b="1" dirty="0">
                <a:solidFill>
                  <a:schemeClr val="tx1">
                    <a:lumMod val="85000"/>
                    <a:lumOff val="15000"/>
                  </a:schemeClr>
                </a:solidFill>
                <a:latin typeface="微软雅黑"/>
                <a:ea typeface="微软雅黑"/>
                <a:sym typeface="微软雅黑"/>
              </a:rPr>
              <a:t>标题文本预设</a:t>
            </a:r>
          </a:p>
        </p:txBody>
      </p:sp>
      <p:sp>
        <p:nvSpPr>
          <p:cNvPr id="81" name="TextBox 32"/>
          <p:cNvSpPr txBox="1">
            <a:spLocks/>
          </p:cNvSpPr>
          <p:nvPr/>
        </p:nvSpPr>
        <p:spPr>
          <a:xfrm>
            <a:off x="2009904" y="4710914"/>
            <a:ext cx="2198407" cy="618909"/>
          </a:xfrm>
          <a:prstGeom prst="rect">
            <a:avLst/>
          </a:prstGeom>
        </p:spPr>
        <p:txBody>
          <a:bodyPr vert="horz" wrap="square" lIns="0" tIns="0" rIns="0" bIns="0" anchor="ctr">
            <a:normAutofit fontScale="92500" lnSpcReduction="20000"/>
          </a:bodyPr>
          <a:lstStyle/>
          <a:p>
            <a:pPr algn="r">
              <a:lnSpc>
                <a:spcPct val="120000"/>
              </a:lnSpc>
            </a:pPr>
            <a:r>
              <a:rPr lang="zh-CN" altLang="en-US" sz="1400">
                <a:solidFill>
                  <a:schemeClr val="tx1">
                    <a:lumMod val="85000"/>
                    <a:lumOff val="15000"/>
                  </a:schemeClr>
                </a:solidFill>
                <a:latin typeface="微软雅黑"/>
                <a:ea typeface="微软雅黑"/>
                <a:sym typeface="微软雅黑"/>
              </a:rPr>
              <a:t>此部分内容作为文字排版占位显示 </a:t>
            </a:r>
            <a:br>
              <a:rPr lang="zh-CN" altLang="en-US" sz="1400">
                <a:solidFill>
                  <a:schemeClr val="tx1">
                    <a:lumMod val="85000"/>
                    <a:lumOff val="15000"/>
                  </a:schemeClr>
                </a:solidFill>
                <a:latin typeface="微软雅黑"/>
                <a:ea typeface="微软雅黑"/>
                <a:sym typeface="微软雅黑"/>
              </a:rPr>
            </a:br>
            <a:r>
              <a:rPr lang="zh-CN" altLang="en-US" sz="1400">
                <a:solidFill>
                  <a:schemeClr val="tx1">
                    <a:lumMod val="85000"/>
                    <a:lumOff val="15000"/>
                  </a:schemeClr>
                </a:solidFill>
                <a:latin typeface="微软雅黑"/>
                <a:ea typeface="微软雅黑"/>
                <a:sym typeface="微软雅黑"/>
              </a:rPr>
              <a:t>（建议使用主题字体）</a:t>
            </a:r>
          </a:p>
        </p:txBody>
      </p:sp>
      <p:sp>
        <p:nvSpPr>
          <p:cNvPr id="82" name="TextBox 28"/>
          <p:cNvSpPr txBox="1"/>
          <p:nvPr/>
        </p:nvSpPr>
        <p:spPr>
          <a:xfrm>
            <a:off x="2519568" y="2776411"/>
            <a:ext cx="4439623" cy="909877"/>
          </a:xfrm>
          <a:prstGeom prst="rect">
            <a:avLst/>
          </a:prstGeom>
          <a:noFill/>
        </p:spPr>
        <p:txBody>
          <a:bodyPr wrap="none" lIns="0" tIns="0" rIns="0" bIns="0" anchor="b" anchorCtr="0">
            <a:noAutofit/>
          </a:bodyPr>
          <a:lstStyle/>
          <a:p>
            <a:pPr algn="dist"/>
            <a:r>
              <a:rPr lang="zh-CN" altLang="en-US" sz="3700" b="1" dirty="0">
                <a:solidFill>
                  <a:srgbClr val="E47679"/>
                </a:solidFill>
                <a:latin typeface="微软雅黑"/>
                <a:ea typeface="微软雅黑"/>
                <a:sym typeface="微软雅黑"/>
              </a:rPr>
              <a:t>标 题 文 本 预 设</a:t>
            </a:r>
          </a:p>
        </p:txBody>
      </p:sp>
      <p:pic>
        <p:nvPicPr>
          <p:cNvPr id="31" name="图片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32" name="组合 31"/>
          <p:cNvGrpSpPr/>
          <p:nvPr/>
        </p:nvGrpSpPr>
        <p:grpSpPr>
          <a:xfrm>
            <a:off x="2396891" y="164676"/>
            <a:ext cx="2911102" cy="797431"/>
            <a:chOff x="3193113" y="1840678"/>
            <a:chExt cx="2666507" cy="730165"/>
          </a:xfrm>
        </p:grpSpPr>
        <p:sp>
          <p:nvSpPr>
            <p:cNvPr id="33"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34"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35"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spTree>
    <p:extLst>
      <p:ext uri="{BB962C8B-B14F-4D97-AF65-F5344CB8AC3E}">
        <p14:creationId xmlns:p14="http://schemas.microsoft.com/office/powerpoint/2010/main" val="1472168267"/>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randombar(horizontal)">
                                          <p:cBhvr>
                                            <p:cTn id="7" dur="500"/>
                                            <p:tgtEl>
                                              <p:spTgt spid="82"/>
                                            </p:tgtEl>
                                          </p:cBhvr>
                                        </p:animEffect>
                                      </p:childTnLst>
                                    </p:cTn>
                                  </p:par>
                                </p:childTnLst>
                              </p:cTn>
                            </p:par>
                            <p:par>
                              <p:cTn id="8" fill="hold">
                                <p:stCondLst>
                                  <p:cond delay="500"/>
                                </p:stCondLst>
                                <p:childTnLst>
                                  <p:par>
                                    <p:cTn id="9" presetID="2" presetClass="entr" presetSubtype="9" fill="hold" grpId="0" nodeType="afterEffect" p14:presetBounceEnd="40000">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14:bounceEnd="40000">
                                          <p:cBhvr additive="base">
                                            <p:cTn id="11" dur="500" fill="hold"/>
                                            <p:tgtEl>
                                              <p:spTgt spid="54"/>
                                            </p:tgtEl>
                                            <p:attrNameLst>
                                              <p:attrName>ppt_x</p:attrName>
                                            </p:attrNameLst>
                                          </p:cBhvr>
                                          <p:tavLst>
                                            <p:tav tm="0">
                                              <p:val>
                                                <p:strVal val="0-#ppt_w/2"/>
                                              </p:val>
                                            </p:tav>
                                            <p:tav tm="100000">
                                              <p:val>
                                                <p:strVal val="#ppt_x"/>
                                              </p:val>
                                            </p:tav>
                                          </p:tavLst>
                                        </p:anim>
                                        <p:anim calcmode="lin" valueType="num" p14:bounceEnd="40000">
                                          <p:cBhvr additive="base">
                                            <p:cTn id="12" dur="500" fill="hold"/>
                                            <p:tgtEl>
                                              <p:spTgt spid="54"/>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14:presetBounceEnd="40000">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14:bounceEnd="40000">
                                          <p:cBhvr additive="base">
                                            <p:cTn id="15" dur="500" fill="hold"/>
                                            <p:tgtEl>
                                              <p:spTgt spid="55"/>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55"/>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40000">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14:bounceEnd="40000">
                                          <p:cBhvr additive="base">
                                            <p:cTn id="19" dur="500" fill="hold"/>
                                            <p:tgtEl>
                                              <p:spTgt spid="53"/>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53"/>
                                            </p:tgtEl>
                                            <p:attrNameLst>
                                              <p:attrName>ppt_y</p:attrName>
                                            </p:attrNameLst>
                                          </p:cBhvr>
                                          <p:tavLst>
                                            <p:tav tm="0">
                                              <p:val>
                                                <p:strVal val="#ppt_y"/>
                                              </p:val>
                                            </p:tav>
                                            <p:tav tm="100000">
                                              <p:val>
                                                <p:strVal val="#ppt_y"/>
                                              </p:val>
                                            </p:tav>
                                          </p:tavLst>
                                        </p:anim>
                                      </p:childTnLst>
                                    </p:cTn>
                                  </p:par>
                                  <p:par>
                                    <p:cTn id="21" presetID="2" presetClass="entr" presetSubtype="6" fill="hold" grpId="0" nodeType="withEffect" p14:presetBounceEnd="40000">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14:bounceEnd="40000">
                                          <p:cBhvr additive="base">
                                            <p:cTn id="23" dur="500" fill="hold"/>
                                            <p:tgtEl>
                                              <p:spTgt spid="57"/>
                                            </p:tgtEl>
                                            <p:attrNameLst>
                                              <p:attrName>ppt_x</p:attrName>
                                            </p:attrNameLst>
                                          </p:cBhvr>
                                          <p:tavLst>
                                            <p:tav tm="0">
                                              <p:val>
                                                <p:strVal val="1+#ppt_w/2"/>
                                              </p:val>
                                            </p:tav>
                                            <p:tav tm="100000">
                                              <p:val>
                                                <p:strVal val="#ppt_x"/>
                                              </p:val>
                                            </p:tav>
                                          </p:tavLst>
                                        </p:anim>
                                        <p:anim calcmode="lin" valueType="num" p14:bounceEnd="40000">
                                          <p:cBhvr additive="base">
                                            <p:cTn id="24" dur="500" fill="hold"/>
                                            <p:tgtEl>
                                              <p:spTgt spid="57"/>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14:presetBounceEnd="40000">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14:bounceEnd="40000">
                                          <p:cBhvr additive="base">
                                            <p:cTn id="27" dur="500" fill="hold"/>
                                            <p:tgtEl>
                                              <p:spTgt spid="56"/>
                                            </p:tgtEl>
                                            <p:attrNameLst>
                                              <p:attrName>ppt_x</p:attrName>
                                            </p:attrNameLst>
                                          </p:cBhvr>
                                          <p:tavLst>
                                            <p:tav tm="0">
                                              <p:val>
                                                <p:strVal val="0-#ppt_w/2"/>
                                              </p:val>
                                            </p:tav>
                                            <p:tav tm="100000">
                                              <p:val>
                                                <p:strVal val="#ppt_x"/>
                                              </p:val>
                                            </p:tav>
                                          </p:tavLst>
                                        </p:anim>
                                        <p:anim calcmode="lin" valueType="num" p14:bounceEnd="40000">
                                          <p:cBhvr additive="base">
                                            <p:cTn id="28" dur="500" fill="hold"/>
                                            <p:tgtEl>
                                              <p:spTgt spid="56"/>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31" presetClass="entr" presetSubtype="0" fill="hold" grpId="0" nodeType="afterEffect">
                                      <p:stCondLst>
                                        <p:cond delay="0"/>
                                      </p:stCondLst>
                                      <p:childTnLst>
                                        <p:set>
                                          <p:cBhvr>
                                            <p:cTn id="31" dur="1" fill="hold">
                                              <p:stCondLst>
                                                <p:cond delay="0"/>
                                              </p:stCondLst>
                                            </p:cTn>
                                            <p:tgtEl>
                                              <p:spTgt spid="59"/>
                                            </p:tgtEl>
                                            <p:attrNameLst>
                                              <p:attrName>style.visibility</p:attrName>
                                            </p:attrNameLst>
                                          </p:cBhvr>
                                          <p:to>
                                            <p:strVal val="visible"/>
                                          </p:to>
                                        </p:set>
                                        <p:anim calcmode="lin" valueType="num">
                                          <p:cBhvr>
                                            <p:cTn id="32" dur="400" fill="hold"/>
                                            <p:tgtEl>
                                              <p:spTgt spid="59"/>
                                            </p:tgtEl>
                                            <p:attrNameLst>
                                              <p:attrName>ppt_w</p:attrName>
                                            </p:attrNameLst>
                                          </p:cBhvr>
                                          <p:tavLst>
                                            <p:tav tm="0">
                                              <p:val>
                                                <p:fltVal val="0"/>
                                              </p:val>
                                            </p:tav>
                                            <p:tav tm="100000">
                                              <p:val>
                                                <p:strVal val="#ppt_w"/>
                                              </p:val>
                                            </p:tav>
                                          </p:tavLst>
                                        </p:anim>
                                        <p:anim calcmode="lin" valueType="num">
                                          <p:cBhvr>
                                            <p:cTn id="33" dur="400" fill="hold"/>
                                            <p:tgtEl>
                                              <p:spTgt spid="59"/>
                                            </p:tgtEl>
                                            <p:attrNameLst>
                                              <p:attrName>ppt_h</p:attrName>
                                            </p:attrNameLst>
                                          </p:cBhvr>
                                          <p:tavLst>
                                            <p:tav tm="0">
                                              <p:val>
                                                <p:fltVal val="0"/>
                                              </p:val>
                                            </p:tav>
                                            <p:tav tm="100000">
                                              <p:val>
                                                <p:strVal val="#ppt_h"/>
                                              </p:val>
                                            </p:tav>
                                          </p:tavLst>
                                        </p:anim>
                                        <p:anim calcmode="lin" valueType="num">
                                          <p:cBhvr>
                                            <p:cTn id="34" dur="400" fill="hold"/>
                                            <p:tgtEl>
                                              <p:spTgt spid="59"/>
                                            </p:tgtEl>
                                            <p:attrNameLst>
                                              <p:attrName>style.rotation</p:attrName>
                                            </p:attrNameLst>
                                          </p:cBhvr>
                                          <p:tavLst>
                                            <p:tav tm="0">
                                              <p:val>
                                                <p:fltVal val="90"/>
                                              </p:val>
                                            </p:tav>
                                            <p:tav tm="100000">
                                              <p:val>
                                                <p:fltVal val="0"/>
                                              </p:val>
                                            </p:tav>
                                          </p:tavLst>
                                        </p:anim>
                                        <p:animEffect transition="in" filter="fade">
                                          <p:cBhvr>
                                            <p:cTn id="35" dur="400"/>
                                            <p:tgtEl>
                                              <p:spTgt spid="59"/>
                                            </p:tgtEl>
                                          </p:cBhvr>
                                        </p:animEffect>
                                      </p:childTnLst>
                                    </p:cTn>
                                  </p:par>
                                </p:childTnLst>
                              </p:cTn>
                            </p:par>
                            <p:par>
                              <p:cTn id="36" fill="hold">
                                <p:stCondLst>
                                  <p:cond delay="1400"/>
                                </p:stCondLst>
                                <p:childTnLst>
                                  <p:par>
                                    <p:cTn id="37" presetID="31" presetClass="entr" presetSubtype="0"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 calcmode="lin" valueType="num">
                                          <p:cBhvr>
                                            <p:cTn id="39" dur="400" fill="hold"/>
                                            <p:tgtEl>
                                              <p:spTgt spid="60"/>
                                            </p:tgtEl>
                                            <p:attrNameLst>
                                              <p:attrName>ppt_w</p:attrName>
                                            </p:attrNameLst>
                                          </p:cBhvr>
                                          <p:tavLst>
                                            <p:tav tm="0">
                                              <p:val>
                                                <p:fltVal val="0"/>
                                              </p:val>
                                            </p:tav>
                                            <p:tav tm="100000">
                                              <p:val>
                                                <p:strVal val="#ppt_w"/>
                                              </p:val>
                                            </p:tav>
                                          </p:tavLst>
                                        </p:anim>
                                        <p:anim calcmode="lin" valueType="num">
                                          <p:cBhvr>
                                            <p:cTn id="40" dur="400" fill="hold"/>
                                            <p:tgtEl>
                                              <p:spTgt spid="60"/>
                                            </p:tgtEl>
                                            <p:attrNameLst>
                                              <p:attrName>ppt_h</p:attrName>
                                            </p:attrNameLst>
                                          </p:cBhvr>
                                          <p:tavLst>
                                            <p:tav tm="0">
                                              <p:val>
                                                <p:fltVal val="0"/>
                                              </p:val>
                                            </p:tav>
                                            <p:tav tm="100000">
                                              <p:val>
                                                <p:strVal val="#ppt_h"/>
                                              </p:val>
                                            </p:tav>
                                          </p:tavLst>
                                        </p:anim>
                                        <p:anim calcmode="lin" valueType="num">
                                          <p:cBhvr>
                                            <p:cTn id="41" dur="400" fill="hold"/>
                                            <p:tgtEl>
                                              <p:spTgt spid="60"/>
                                            </p:tgtEl>
                                            <p:attrNameLst>
                                              <p:attrName>style.rotation</p:attrName>
                                            </p:attrNameLst>
                                          </p:cBhvr>
                                          <p:tavLst>
                                            <p:tav tm="0">
                                              <p:val>
                                                <p:fltVal val="90"/>
                                              </p:val>
                                            </p:tav>
                                            <p:tav tm="100000">
                                              <p:val>
                                                <p:fltVal val="0"/>
                                              </p:val>
                                            </p:tav>
                                          </p:tavLst>
                                        </p:anim>
                                        <p:animEffect transition="in" filter="fade">
                                          <p:cBhvr>
                                            <p:cTn id="42" dur="400"/>
                                            <p:tgtEl>
                                              <p:spTgt spid="60"/>
                                            </p:tgtEl>
                                          </p:cBhvr>
                                        </p:animEffect>
                                      </p:childTnLst>
                                    </p:cTn>
                                  </p:par>
                                </p:childTnLst>
                              </p:cTn>
                            </p:par>
                            <p:par>
                              <p:cTn id="43" fill="hold">
                                <p:stCondLst>
                                  <p:cond delay="1800"/>
                                </p:stCondLst>
                                <p:childTnLst>
                                  <p:par>
                                    <p:cTn id="44" presetID="31" presetClass="entr" presetSubtype="0" fill="hold" nodeType="afterEffect">
                                      <p:stCondLst>
                                        <p:cond delay="0"/>
                                      </p:stCondLst>
                                      <p:childTnLst>
                                        <p:set>
                                          <p:cBhvr>
                                            <p:cTn id="45" dur="1" fill="hold">
                                              <p:stCondLst>
                                                <p:cond delay="0"/>
                                              </p:stCondLst>
                                            </p:cTn>
                                            <p:tgtEl>
                                              <p:spTgt spid="62"/>
                                            </p:tgtEl>
                                            <p:attrNameLst>
                                              <p:attrName>style.visibility</p:attrName>
                                            </p:attrNameLst>
                                          </p:cBhvr>
                                          <p:to>
                                            <p:strVal val="visible"/>
                                          </p:to>
                                        </p:set>
                                        <p:anim calcmode="lin" valueType="num">
                                          <p:cBhvr>
                                            <p:cTn id="46" dur="500" fill="hold"/>
                                            <p:tgtEl>
                                              <p:spTgt spid="62"/>
                                            </p:tgtEl>
                                            <p:attrNameLst>
                                              <p:attrName>ppt_w</p:attrName>
                                            </p:attrNameLst>
                                          </p:cBhvr>
                                          <p:tavLst>
                                            <p:tav tm="0">
                                              <p:val>
                                                <p:fltVal val="0"/>
                                              </p:val>
                                            </p:tav>
                                            <p:tav tm="100000">
                                              <p:val>
                                                <p:strVal val="#ppt_w"/>
                                              </p:val>
                                            </p:tav>
                                          </p:tavLst>
                                        </p:anim>
                                        <p:anim calcmode="lin" valueType="num">
                                          <p:cBhvr>
                                            <p:cTn id="47" dur="500" fill="hold"/>
                                            <p:tgtEl>
                                              <p:spTgt spid="62"/>
                                            </p:tgtEl>
                                            <p:attrNameLst>
                                              <p:attrName>ppt_h</p:attrName>
                                            </p:attrNameLst>
                                          </p:cBhvr>
                                          <p:tavLst>
                                            <p:tav tm="0">
                                              <p:val>
                                                <p:fltVal val="0"/>
                                              </p:val>
                                            </p:tav>
                                            <p:tav tm="100000">
                                              <p:val>
                                                <p:strVal val="#ppt_h"/>
                                              </p:val>
                                            </p:tav>
                                          </p:tavLst>
                                        </p:anim>
                                        <p:anim calcmode="lin" valueType="num">
                                          <p:cBhvr>
                                            <p:cTn id="48" dur="500" fill="hold"/>
                                            <p:tgtEl>
                                              <p:spTgt spid="62"/>
                                            </p:tgtEl>
                                            <p:attrNameLst>
                                              <p:attrName>style.rotation</p:attrName>
                                            </p:attrNameLst>
                                          </p:cBhvr>
                                          <p:tavLst>
                                            <p:tav tm="0">
                                              <p:val>
                                                <p:fltVal val="90"/>
                                              </p:val>
                                            </p:tav>
                                            <p:tav tm="100000">
                                              <p:val>
                                                <p:fltVal val="0"/>
                                              </p:val>
                                            </p:tav>
                                          </p:tavLst>
                                        </p:anim>
                                        <p:animEffect transition="in" filter="fade">
                                          <p:cBhvr>
                                            <p:cTn id="49" dur="500"/>
                                            <p:tgtEl>
                                              <p:spTgt spid="62"/>
                                            </p:tgtEl>
                                          </p:cBhvr>
                                        </p:animEffect>
                                      </p:childTnLst>
                                    </p:cTn>
                                  </p:par>
                                </p:childTnLst>
                              </p:cTn>
                            </p:par>
                            <p:par>
                              <p:cTn id="50" fill="hold">
                                <p:stCondLst>
                                  <p:cond delay="2300"/>
                                </p:stCondLst>
                                <p:childTnLst>
                                  <p:par>
                                    <p:cTn id="51" presetID="31" presetClass="entr" presetSubtype="0" fill="hold" nodeType="afterEffect">
                                      <p:stCondLst>
                                        <p:cond delay="0"/>
                                      </p:stCondLst>
                                      <p:childTnLst>
                                        <p:set>
                                          <p:cBhvr>
                                            <p:cTn id="52" dur="1" fill="hold">
                                              <p:stCondLst>
                                                <p:cond delay="0"/>
                                              </p:stCondLst>
                                            </p:cTn>
                                            <p:tgtEl>
                                              <p:spTgt spid="66"/>
                                            </p:tgtEl>
                                            <p:attrNameLst>
                                              <p:attrName>style.visibility</p:attrName>
                                            </p:attrNameLst>
                                          </p:cBhvr>
                                          <p:to>
                                            <p:strVal val="visible"/>
                                          </p:to>
                                        </p:set>
                                        <p:anim calcmode="lin" valueType="num">
                                          <p:cBhvr>
                                            <p:cTn id="53" dur="500" fill="hold"/>
                                            <p:tgtEl>
                                              <p:spTgt spid="66"/>
                                            </p:tgtEl>
                                            <p:attrNameLst>
                                              <p:attrName>ppt_w</p:attrName>
                                            </p:attrNameLst>
                                          </p:cBhvr>
                                          <p:tavLst>
                                            <p:tav tm="0">
                                              <p:val>
                                                <p:fltVal val="0"/>
                                              </p:val>
                                            </p:tav>
                                            <p:tav tm="100000">
                                              <p:val>
                                                <p:strVal val="#ppt_w"/>
                                              </p:val>
                                            </p:tav>
                                          </p:tavLst>
                                        </p:anim>
                                        <p:anim calcmode="lin" valueType="num">
                                          <p:cBhvr>
                                            <p:cTn id="54" dur="500" fill="hold"/>
                                            <p:tgtEl>
                                              <p:spTgt spid="66"/>
                                            </p:tgtEl>
                                            <p:attrNameLst>
                                              <p:attrName>ppt_h</p:attrName>
                                            </p:attrNameLst>
                                          </p:cBhvr>
                                          <p:tavLst>
                                            <p:tav tm="0">
                                              <p:val>
                                                <p:fltVal val="0"/>
                                              </p:val>
                                            </p:tav>
                                            <p:tav tm="100000">
                                              <p:val>
                                                <p:strVal val="#ppt_h"/>
                                              </p:val>
                                            </p:tav>
                                          </p:tavLst>
                                        </p:anim>
                                        <p:anim calcmode="lin" valueType="num">
                                          <p:cBhvr>
                                            <p:cTn id="55" dur="500" fill="hold"/>
                                            <p:tgtEl>
                                              <p:spTgt spid="66"/>
                                            </p:tgtEl>
                                            <p:attrNameLst>
                                              <p:attrName>style.rotation</p:attrName>
                                            </p:attrNameLst>
                                          </p:cBhvr>
                                          <p:tavLst>
                                            <p:tav tm="0">
                                              <p:val>
                                                <p:fltVal val="90"/>
                                              </p:val>
                                            </p:tav>
                                            <p:tav tm="100000">
                                              <p:val>
                                                <p:fltVal val="0"/>
                                              </p:val>
                                            </p:tav>
                                          </p:tavLst>
                                        </p:anim>
                                        <p:animEffect transition="in" filter="fade">
                                          <p:cBhvr>
                                            <p:cTn id="56" dur="500"/>
                                            <p:tgtEl>
                                              <p:spTgt spid="66"/>
                                            </p:tgtEl>
                                          </p:cBhvr>
                                        </p:animEffect>
                                      </p:childTnLst>
                                    </p:cTn>
                                  </p:par>
                                </p:childTnLst>
                              </p:cTn>
                            </p:par>
                            <p:par>
                              <p:cTn id="57" fill="hold">
                                <p:stCondLst>
                                  <p:cond delay="2800"/>
                                </p:stCondLst>
                                <p:childTnLst>
                                  <p:par>
                                    <p:cTn id="58" presetID="31" presetClass="entr" presetSubtype="0"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 calcmode="lin" valueType="num">
                                          <p:cBhvr>
                                            <p:cTn id="60" dur="400" fill="hold"/>
                                            <p:tgtEl>
                                              <p:spTgt spid="61"/>
                                            </p:tgtEl>
                                            <p:attrNameLst>
                                              <p:attrName>ppt_w</p:attrName>
                                            </p:attrNameLst>
                                          </p:cBhvr>
                                          <p:tavLst>
                                            <p:tav tm="0">
                                              <p:val>
                                                <p:fltVal val="0"/>
                                              </p:val>
                                            </p:tav>
                                            <p:tav tm="100000">
                                              <p:val>
                                                <p:strVal val="#ppt_w"/>
                                              </p:val>
                                            </p:tav>
                                          </p:tavLst>
                                        </p:anim>
                                        <p:anim calcmode="lin" valueType="num">
                                          <p:cBhvr>
                                            <p:cTn id="61" dur="400" fill="hold"/>
                                            <p:tgtEl>
                                              <p:spTgt spid="61"/>
                                            </p:tgtEl>
                                            <p:attrNameLst>
                                              <p:attrName>ppt_h</p:attrName>
                                            </p:attrNameLst>
                                          </p:cBhvr>
                                          <p:tavLst>
                                            <p:tav tm="0">
                                              <p:val>
                                                <p:fltVal val="0"/>
                                              </p:val>
                                            </p:tav>
                                            <p:tav tm="100000">
                                              <p:val>
                                                <p:strVal val="#ppt_h"/>
                                              </p:val>
                                            </p:tav>
                                          </p:tavLst>
                                        </p:anim>
                                        <p:anim calcmode="lin" valueType="num">
                                          <p:cBhvr>
                                            <p:cTn id="62" dur="400" fill="hold"/>
                                            <p:tgtEl>
                                              <p:spTgt spid="61"/>
                                            </p:tgtEl>
                                            <p:attrNameLst>
                                              <p:attrName>style.rotation</p:attrName>
                                            </p:attrNameLst>
                                          </p:cBhvr>
                                          <p:tavLst>
                                            <p:tav tm="0">
                                              <p:val>
                                                <p:fltVal val="90"/>
                                              </p:val>
                                            </p:tav>
                                            <p:tav tm="100000">
                                              <p:val>
                                                <p:fltVal val="0"/>
                                              </p:val>
                                            </p:tav>
                                          </p:tavLst>
                                        </p:anim>
                                        <p:animEffect transition="in" filter="fade">
                                          <p:cBhvr>
                                            <p:cTn id="63" dur="4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animBg="1"/>
          <p:bldP spid="59" grpId="0" animBg="1"/>
          <p:bldP spid="60" grpId="0" animBg="1"/>
          <p:bldP spid="61" grpId="0" animBg="1"/>
          <p:bldP spid="8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randombar(horizontal)">
                                          <p:cBhvr>
                                            <p:cTn id="7" dur="500"/>
                                            <p:tgtEl>
                                              <p:spTgt spid="82"/>
                                            </p:tgtEl>
                                          </p:cBhvr>
                                        </p:animEffect>
                                      </p:childTnLst>
                                    </p:cTn>
                                  </p:par>
                                </p:childTnLst>
                              </p:cTn>
                            </p:par>
                            <p:par>
                              <p:cTn id="8" fill="hold">
                                <p:stCondLst>
                                  <p:cond delay="500"/>
                                </p:stCondLst>
                                <p:childTnLst>
                                  <p:par>
                                    <p:cTn id="9" presetID="2" presetClass="entr" presetSubtype="9"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0-#ppt_w/2"/>
                                              </p:val>
                                            </p:tav>
                                            <p:tav tm="100000">
                                              <p:val>
                                                <p:strVal val="#ppt_x"/>
                                              </p:val>
                                            </p:tav>
                                          </p:tavLst>
                                        </p:anim>
                                        <p:anim calcmode="lin" valueType="num">
                                          <p:cBhvr additive="base">
                                            <p:cTn id="12" dur="500" fill="hold"/>
                                            <p:tgtEl>
                                              <p:spTgt spid="54"/>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500" fill="hold"/>
                                            <p:tgtEl>
                                              <p:spTgt spid="55"/>
                                            </p:tgtEl>
                                            <p:attrNameLst>
                                              <p:attrName>ppt_x</p:attrName>
                                            </p:attrNameLst>
                                          </p:cBhvr>
                                          <p:tavLst>
                                            <p:tav tm="0">
                                              <p:val>
                                                <p:strVal val="1+#ppt_w/2"/>
                                              </p:val>
                                            </p:tav>
                                            <p:tav tm="100000">
                                              <p:val>
                                                <p:strVal val="#ppt_x"/>
                                              </p:val>
                                            </p:tav>
                                          </p:tavLst>
                                        </p:anim>
                                        <p:anim calcmode="lin" valueType="num">
                                          <p:cBhvr additive="base">
                                            <p:cTn id="16" dur="500" fill="hold"/>
                                            <p:tgtEl>
                                              <p:spTgt spid="55"/>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1+#ppt_w/2"/>
                                              </p:val>
                                            </p:tav>
                                            <p:tav tm="100000">
                                              <p:val>
                                                <p:strVal val="#ppt_x"/>
                                              </p:val>
                                            </p:tav>
                                          </p:tavLst>
                                        </p:anim>
                                        <p:anim calcmode="lin" valueType="num">
                                          <p:cBhvr additive="base">
                                            <p:cTn id="20" dur="500" fill="hold"/>
                                            <p:tgtEl>
                                              <p:spTgt spid="53"/>
                                            </p:tgtEl>
                                            <p:attrNameLst>
                                              <p:attrName>ppt_y</p:attrName>
                                            </p:attrNameLst>
                                          </p:cBhvr>
                                          <p:tavLst>
                                            <p:tav tm="0">
                                              <p:val>
                                                <p:strVal val="#ppt_y"/>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1+#ppt_w/2"/>
                                              </p:val>
                                            </p:tav>
                                            <p:tav tm="100000">
                                              <p:val>
                                                <p:strVal val="#ppt_x"/>
                                              </p:val>
                                            </p:tav>
                                          </p:tavLst>
                                        </p:anim>
                                        <p:anim calcmode="lin" valueType="num">
                                          <p:cBhvr additive="base">
                                            <p:cTn id="24" dur="500" fill="hold"/>
                                            <p:tgtEl>
                                              <p:spTgt spid="57"/>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500" fill="hold"/>
                                            <p:tgtEl>
                                              <p:spTgt spid="56"/>
                                            </p:tgtEl>
                                            <p:attrNameLst>
                                              <p:attrName>ppt_x</p:attrName>
                                            </p:attrNameLst>
                                          </p:cBhvr>
                                          <p:tavLst>
                                            <p:tav tm="0">
                                              <p:val>
                                                <p:strVal val="0-#ppt_w/2"/>
                                              </p:val>
                                            </p:tav>
                                            <p:tav tm="100000">
                                              <p:val>
                                                <p:strVal val="#ppt_x"/>
                                              </p:val>
                                            </p:tav>
                                          </p:tavLst>
                                        </p:anim>
                                        <p:anim calcmode="lin" valueType="num">
                                          <p:cBhvr additive="base">
                                            <p:cTn id="28" dur="500" fill="hold"/>
                                            <p:tgtEl>
                                              <p:spTgt spid="56"/>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31" presetClass="entr" presetSubtype="0" fill="hold" grpId="0" nodeType="afterEffect">
                                      <p:stCondLst>
                                        <p:cond delay="0"/>
                                      </p:stCondLst>
                                      <p:childTnLst>
                                        <p:set>
                                          <p:cBhvr>
                                            <p:cTn id="31" dur="1" fill="hold">
                                              <p:stCondLst>
                                                <p:cond delay="0"/>
                                              </p:stCondLst>
                                            </p:cTn>
                                            <p:tgtEl>
                                              <p:spTgt spid="59"/>
                                            </p:tgtEl>
                                            <p:attrNameLst>
                                              <p:attrName>style.visibility</p:attrName>
                                            </p:attrNameLst>
                                          </p:cBhvr>
                                          <p:to>
                                            <p:strVal val="visible"/>
                                          </p:to>
                                        </p:set>
                                        <p:anim calcmode="lin" valueType="num">
                                          <p:cBhvr>
                                            <p:cTn id="32" dur="400" fill="hold"/>
                                            <p:tgtEl>
                                              <p:spTgt spid="59"/>
                                            </p:tgtEl>
                                            <p:attrNameLst>
                                              <p:attrName>ppt_w</p:attrName>
                                            </p:attrNameLst>
                                          </p:cBhvr>
                                          <p:tavLst>
                                            <p:tav tm="0">
                                              <p:val>
                                                <p:fltVal val="0"/>
                                              </p:val>
                                            </p:tav>
                                            <p:tav tm="100000">
                                              <p:val>
                                                <p:strVal val="#ppt_w"/>
                                              </p:val>
                                            </p:tav>
                                          </p:tavLst>
                                        </p:anim>
                                        <p:anim calcmode="lin" valueType="num">
                                          <p:cBhvr>
                                            <p:cTn id="33" dur="400" fill="hold"/>
                                            <p:tgtEl>
                                              <p:spTgt spid="59"/>
                                            </p:tgtEl>
                                            <p:attrNameLst>
                                              <p:attrName>ppt_h</p:attrName>
                                            </p:attrNameLst>
                                          </p:cBhvr>
                                          <p:tavLst>
                                            <p:tav tm="0">
                                              <p:val>
                                                <p:fltVal val="0"/>
                                              </p:val>
                                            </p:tav>
                                            <p:tav tm="100000">
                                              <p:val>
                                                <p:strVal val="#ppt_h"/>
                                              </p:val>
                                            </p:tav>
                                          </p:tavLst>
                                        </p:anim>
                                        <p:anim calcmode="lin" valueType="num">
                                          <p:cBhvr>
                                            <p:cTn id="34" dur="400" fill="hold"/>
                                            <p:tgtEl>
                                              <p:spTgt spid="59"/>
                                            </p:tgtEl>
                                            <p:attrNameLst>
                                              <p:attrName>style.rotation</p:attrName>
                                            </p:attrNameLst>
                                          </p:cBhvr>
                                          <p:tavLst>
                                            <p:tav tm="0">
                                              <p:val>
                                                <p:fltVal val="90"/>
                                              </p:val>
                                            </p:tav>
                                            <p:tav tm="100000">
                                              <p:val>
                                                <p:fltVal val="0"/>
                                              </p:val>
                                            </p:tav>
                                          </p:tavLst>
                                        </p:anim>
                                        <p:animEffect transition="in" filter="fade">
                                          <p:cBhvr>
                                            <p:cTn id="35" dur="400"/>
                                            <p:tgtEl>
                                              <p:spTgt spid="59"/>
                                            </p:tgtEl>
                                          </p:cBhvr>
                                        </p:animEffect>
                                      </p:childTnLst>
                                    </p:cTn>
                                  </p:par>
                                </p:childTnLst>
                              </p:cTn>
                            </p:par>
                            <p:par>
                              <p:cTn id="36" fill="hold">
                                <p:stCondLst>
                                  <p:cond delay="1400"/>
                                </p:stCondLst>
                                <p:childTnLst>
                                  <p:par>
                                    <p:cTn id="37" presetID="31" presetClass="entr" presetSubtype="0"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 calcmode="lin" valueType="num">
                                          <p:cBhvr>
                                            <p:cTn id="39" dur="400" fill="hold"/>
                                            <p:tgtEl>
                                              <p:spTgt spid="60"/>
                                            </p:tgtEl>
                                            <p:attrNameLst>
                                              <p:attrName>ppt_w</p:attrName>
                                            </p:attrNameLst>
                                          </p:cBhvr>
                                          <p:tavLst>
                                            <p:tav tm="0">
                                              <p:val>
                                                <p:fltVal val="0"/>
                                              </p:val>
                                            </p:tav>
                                            <p:tav tm="100000">
                                              <p:val>
                                                <p:strVal val="#ppt_w"/>
                                              </p:val>
                                            </p:tav>
                                          </p:tavLst>
                                        </p:anim>
                                        <p:anim calcmode="lin" valueType="num">
                                          <p:cBhvr>
                                            <p:cTn id="40" dur="400" fill="hold"/>
                                            <p:tgtEl>
                                              <p:spTgt spid="60"/>
                                            </p:tgtEl>
                                            <p:attrNameLst>
                                              <p:attrName>ppt_h</p:attrName>
                                            </p:attrNameLst>
                                          </p:cBhvr>
                                          <p:tavLst>
                                            <p:tav tm="0">
                                              <p:val>
                                                <p:fltVal val="0"/>
                                              </p:val>
                                            </p:tav>
                                            <p:tav tm="100000">
                                              <p:val>
                                                <p:strVal val="#ppt_h"/>
                                              </p:val>
                                            </p:tav>
                                          </p:tavLst>
                                        </p:anim>
                                        <p:anim calcmode="lin" valueType="num">
                                          <p:cBhvr>
                                            <p:cTn id="41" dur="400" fill="hold"/>
                                            <p:tgtEl>
                                              <p:spTgt spid="60"/>
                                            </p:tgtEl>
                                            <p:attrNameLst>
                                              <p:attrName>style.rotation</p:attrName>
                                            </p:attrNameLst>
                                          </p:cBhvr>
                                          <p:tavLst>
                                            <p:tav tm="0">
                                              <p:val>
                                                <p:fltVal val="90"/>
                                              </p:val>
                                            </p:tav>
                                            <p:tav tm="100000">
                                              <p:val>
                                                <p:fltVal val="0"/>
                                              </p:val>
                                            </p:tav>
                                          </p:tavLst>
                                        </p:anim>
                                        <p:animEffect transition="in" filter="fade">
                                          <p:cBhvr>
                                            <p:cTn id="42" dur="400"/>
                                            <p:tgtEl>
                                              <p:spTgt spid="60"/>
                                            </p:tgtEl>
                                          </p:cBhvr>
                                        </p:animEffect>
                                      </p:childTnLst>
                                    </p:cTn>
                                  </p:par>
                                </p:childTnLst>
                              </p:cTn>
                            </p:par>
                            <p:par>
                              <p:cTn id="43" fill="hold">
                                <p:stCondLst>
                                  <p:cond delay="1800"/>
                                </p:stCondLst>
                                <p:childTnLst>
                                  <p:par>
                                    <p:cTn id="44" presetID="31" presetClass="entr" presetSubtype="0" fill="hold" nodeType="afterEffect">
                                      <p:stCondLst>
                                        <p:cond delay="0"/>
                                      </p:stCondLst>
                                      <p:childTnLst>
                                        <p:set>
                                          <p:cBhvr>
                                            <p:cTn id="45" dur="1" fill="hold">
                                              <p:stCondLst>
                                                <p:cond delay="0"/>
                                              </p:stCondLst>
                                            </p:cTn>
                                            <p:tgtEl>
                                              <p:spTgt spid="62"/>
                                            </p:tgtEl>
                                            <p:attrNameLst>
                                              <p:attrName>style.visibility</p:attrName>
                                            </p:attrNameLst>
                                          </p:cBhvr>
                                          <p:to>
                                            <p:strVal val="visible"/>
                                          </p:to>
                                        </p:set>
                                        <p:anim calcmode="lin" valueType="num">
                                          <p:cBhvr>
                                            <p:cTn id="46" dur="500" fill="hold"/>
                                            <p:tgtEl>
                                              <p:spTgt spid="62"/>
                                            </p:tgtEl>
                                            <p:attrNameLst>
                                              <p:attrName>ppt_w</p:attrName>
                                            </p:attrNameLst>
                                          </p:cBhvr>
                                          <p:tavLst>
                                            <p:tav tm="0">
                                              <p:val>
                                                <p:fltVal val="0"/>
                                              </p:val>
                                            </p:tav>
                                            <p:tav tm="100000">
                                              <p:val>
                                                <p:strVal val="#ppt_w"/>
                                              </p:val>
                                            </p:tav>
                                          </p:tavLst>
                                        </p:anim>
                                        <p:anim calcmode="lin" valueType="num">
                                          <p:cBhvr>
                                            <p:cTn id="47" dur="500" fill="hold"/>
                                            <p:tgtEl>
                                              <p:spTgt spid="62"/>
                                            </p:tgtEl>
                                            <p:attrNameLst>
                                              <p:attrName>ppt_h</p:attrName>
                                            </p:attrNameLst>
                                          </p:cBhvr>
                                          <p:tavLst>
                                            <p:tav tm="0">
                                              <p:val>
                                                <p:fltVal val="0"/>
                                              </p:val>
                                            </p:tav>
                                            <p:tav tm="100000">
                                              <p:val>
                                                <p:strVal val="#ppt_h"/>
                                              </p:val>
                                            </p:tav>
                                          </p:tavLst>
                                        </p:anim>
                                        <p:anim calcmode="lin" valueType="num">
                                          <p:cBhvr>
                                            <p:cTn id="48" dur="500" fill="hold"/>
                                            <p:tgtEl>
                                              <p:spTgt spid="62"/>
                                            </p:tgtEl>
                                            <p:attrNameLst>
                                              <p:attrName>style.rotation</p:attrName>
                                            </p:attrNameLst>
                                          </p:cBhvr>
                                          <p:tavLst>
                                            <p:tav tm="0">
                                              <p:val>
                                                <p:fltVal val="90"/>
                                              </p:val>
                                            </p:tav>
                                            <p:tav tm="100000">
                                              <p:val>
                                                <p:fltVal val="0"/>
                                              </p:val>
                                            </p:tav>
                                          </p:tavLst>
                                        </p:anim>
                                        <p:animEffect transition="in" filter="fade">
                                          <p:cBhvr>
                                            <p:cTn id="49" dur="500"/>
                                            <p:tgtEl>
                                              <p:spTgt spid="62"/>
                                            </p:tgtEl>
                                          </p:cBhvr>
                                        </p:animEffect>
                                      </p:childTnLst>
                                    </p:cTn>
                                  </p:par>
                                </p:childTnLst>
                              </p:cTn>
                            </p:par>
                            <p:par>
                              <p:cTn id="50" fill="hold">
                                <p:stCondLst>
                                  <p:cond delay="2300"/>
                                </p:stCondLst>
                                <p:childTnLst>
                                  <p:par>
                                    <p:cTn id="51" presetID="31" presetClass="entr" presetSubtype="0" fill="hold" nodeType="afterEffect">
                                      <p:stCondLst>
                                        <p:cond delay="0"/>
                                      </p:stCondLst>
                                      <p:childTnLst>
                                        <p:set>
                                          <p:cBhvr>
                                            <p:cTn id="52" dur="1" fill="hold">
                                              <p:stCondLst>
                                                <p:cond delay="0"/>
                                              </p:stCondLst>
                                            </p:cTn>
                                            <p:tgtEl>
                                              <p:spTgt spid="66"/>
                                            </p:tgtEl>
                                            <p:attrNameLst>
                                              <p:attrName>style.visibility</p:attrName>
                                            </p:attrNameLst>
                                          </p:cBhvr>
                                          <p:to>
                                            <p:strVal val="visible"/>
                                          </p:to>
                                        </p:set>
                                        <p:anim calcmode="lin" valueType="num">
                                          <p:cBhvr>
                                            <p:cTn id="53" dur="500" fill="hold"/>
                                            <p:tgtEl>
                                              <p:spTgt spid="66"/>
                                            </p:tgtEl>
                                            <p:attrNameLst>
                                              <p:attrName>ppt_w</p:attrName>
                                            </p:attrNameLst>
                                          </p:cBhvr>
                                          <p:tavLst>
                                            <p:tav tm="0">
                                              <p:val>
                                                <p:fltVal val="0"/>
                                              </p:val>
                                            </p:tav>
                                            <p:tav tm="100000">
                                              <p:val>
                                                <p:strVal val="#ppt_w"/>
                                              </p:val>
                                            </p:tav>
                                          </p:tavLst>
                                        </p:anim>
                                        <p:anim calcmode="lin" valueType="num">
                                          <p:cBhvr>
                                            <p:cTn id="54" dur="500" fill="hold"/>
                                            <p:tgtEl>
                                              <p:spTgt spid="66"/>
                                            </p:tgtEl>
                                            <p:attrNameLst>
                                              <p:attrName>ppt_h</p:attrName>
                                            </p:attrNameLst>
                                          </p:cBhvr>
                                          <p:tavLst>
                                            <p:tav tm="0">
                                              <p:val>
                                                <p:fltVal val="0"/>
                                              </p:val>
                                            </p:tav>
                                            <p:tav tm="100000">
                                              <p:val>
                                                <p:strVal val="#ppt_h"/>
                                              </p:val>
                                            </p:tav>
                                          </p:tavLst>
                                        </p:anim>
                                        <p:anim calcmode="lin" valueType="num">
                                          <p:cBhvr>
                                            <p:cTn id="55" dur="500" fill="hold"/>
                                            <p:tgtEl>
                                              <p:spTgt spid="66"/>
                                            </p:tgtEl>
                                            <p:attrNameLst>
                                              <p:attrName>style.rotation</p:attrName>
                                            </p:attrNameLst>
                                          </p:cBhvr>
                                          <p:tavLst>
                                            <p:tav tm="0">
                                              <p:val>
                                                <p:fltVal val="90"/>
                                              </p:val>
                                            </p:tav>
                                            <p:tav tm="100000">
                                              <p:val>
                                                <p:fltVal val="0"/>
                                              </p:val>
                                            </p:tav>
                                          </p:tavLst>
                                        </p:anim>
                                        <p:animEffect transition="in" filter="fade">
                                          <p:cBhvr>
                                            <p:cTn id="56" dur="500"/>
                                            <p:tgtEl>
                                              <p:spTgt spid="66"/>
                                            </p:tgtEl>
                                          </p:cBhvr>
                                        </p:animEffect>
                                      </p:childTnLst>
                                    </p:cTn>
                                  </p:par>
                                </p:childTnLst>
                              </p:cTn>
                            </p:par>
                            <p:par>
                              <p:cTn id="57" fill="hold">
                                <p:stCondLst>
                                  <p:cond delay="2800"/>
                                </p:stCondLst>
                                <p:childTnLst>
                                  <p:par>
                                    <p:cTn id="58" presetID="31" presetClass="entr" presetSubtype="0"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 calcmode="lin" valueType="num">
                                          <p:cBhvr>
                                            <p:cTn id="60" dur="400" fill="hold"/>
                                            <p:tgtEl>
                                              <p:spTgt spid="61"/>
                                            </p:tgtEl>
                                            <p:attrNameLst>
                                              <p:attrName>ppt_w</p:attrName>
                                            </p:attrNameLst>
                                          </p:cBhvr>
                                          <p:tavLst>
                                            <p:tav tm="0">
                                              <p:val>
                                                <p:fltVal val="0"/>
                                              </p:val>
                                            </p:tav>
                                            <p:tav tm="100000">
                                              <p:val>
                                                <p:strVal val="#ppt_w"/>
                                              </p:val>
                                            </p:tav>
                                          </p:tavLst>
                                        </p:anim>
                                        <p:anim calcmode="lin" valueType="num">
                                          <p:cBhvr>
                                            <p:cTn id="61" dur="400" fill="hold"/>
                                            <p:tgtEl>
                                              <p:spTgt spid="61"/>
                                            </p:tgtEl>
                                            <p:attrNameLst>
                                              <p:attrName>ppt_h</p:attrName>
                                            </p:attrNameLst>
                                          </p:cBhvr>
                                          <p:tavLst>
                                            <p:tav tm="0">
                                              <p:val>
                                                <p:fltVal val="0"/>
                                              </p:val>
                                            </p:tav>
                                            <p:tav tm="100000">
                                              <p:val>
                                                <p:strVal val="#ppt_h"/>
                                              </p:val>
                                            </p:tav>
                                          </p:tavLst>
                                        </p:anim>
                                        <p:anim calcmode="lin" valueType="num">
                                          <p:cBhvr>
                                            <p:cTn id="62" dur="400" fill="hold"/>
                                            <p:tgtEl>
                                              <p:spTgt spid="61"/>
                                            </p:tgtEl>
                                            <p:attrNameLst>
                                              <p:attrName>style.rotation</p:attrName>
                                            </p:attrNameLst>
                                          </p:cBhvr>
                                          <p:tavLst>
                                            <p:tav tm="0">
                                              <p:val>
                                                <p:fltVal val="90"/>
                                              </p:val>
                                            </p:tav>
                                            <p:tav tm="100000">
                                              <p:val>
                                                <p:fltVal val="0"/>
                                              </p:val>
                                            </p:tav>
                                          </p:tavLst>
                                        </p:anim>
                                        <p:animEffect transition="in" filter="fade">
                                          <p:cBhvr>
                                            <p:cTn id="63" dur="4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animBg="1"/>
          <p:bldP spid="59" grpId="0" animBg="1"/>
          <p:bldP spid="60" grpId="0" animBg="1"/>
          <p:bldP spid="61" grpId="0" animBg="1"/>
          <p:bldP spid="82"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3" name="直接连接符 92"/>
          <p:cNvCxnSpPr/>
          <p:nvPr/>
        </p:nvCxnSpPr>
        <p:spPr>
          <a:xfrm>
            <a:off x="-99676" y="4740296"/>
            <a:ext cx="12592874" cy="0"/>
          </a:xfrm>
          <a:prstGeom prst="line">
            <a:avLst/>
          </a:prstGeom>
          <a:ln w="19050">
            <a:solidFill>
              <a:srgbClr val="E47679"/>
            </a:solidFill>
          </a:ln>
        </p:spPr>
        <p:style>
          <a:lnRef idx="1">
            <a:schemeClr val="accent1"/>
          </a:lnRef>
          <a:fillRef idx="0">
            <a:schemeClr val="accent1"/>
          </a:fillRef>
          <a:effectRef idx="0">
            <a:schemeClr val="accent1"/>
          </a:effectRef>
          <a:fontRef idx="minor">
            <a:schemeClr val="tx1"/>
          </a:fontRef>
        </p:style>
      </p:cxnSp>
      <p:sp>
        <p:nvSpPr>
          <p:cNvPr id="94" name="椭圆 93"/>
          <p:cNvSpPr/>
          <p:nvPr/>
        </p:nvSpPr>
        <p:spPr>
          <a:xfrm>
            <a:off x="2428266" y="4555286"/>
            <a:ext cx="313585" cy="313698"/>
          </a:xfrm>
          <a:prstGeom prst="ellipse">
            <a:avLst/>
          </a:prstGeom>
          <a:solidFill>
            <a:schemeClr val="bg1"/>
          </a:solidFill>
          <a:ln w="38100">
            <a:solidFill>
              <a:srgbClr val="E47679"/>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95" name="组合 94"/>
          <p:cNvGrpSpPr/>
          <p:nvPr/>
        </p:nvGrpSpPr>
        <p:grpSpPr>
          <a:xfrm>
            <a:off x="1668912" y="1644251"/>
            <a:ext cx="1776983" cy="2721703"/>
            <a:chOff x="1115616" y="1077584"/>
            <a:chExt cx="1224136" cy="2562492"/>
          </a:xfrm>
        </p:grpSpPr>
        <p:sp>
          <p:nvSpPr>
            <p:cNvPr id="96" name="任意多边形 95"/>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9" name="文本框 16"/>
            <p:cNvSpPr txBox="1"/>
            <p:nvPr/>
          </p:nvSpPr>
          <p:spPr>
            <a:xfrm>
              <a:off x="1196373" y="1253359"/>
              <a:ext cx="1143379" cy="811551"/>
            </a:xfrm>
            <a:prstGeom prst="rect">
              <a:avLst/>
            </a:prstGeom>
            <a:noFill/>
          </p:spPr>
          <p:txBody>
            <a:bodyPr wrap="square" rtlCol="0">
              <a:spAutoFit/>
            </a:bodyPr>
            <a:lstStyle/>
            <a:p>
              <a:pPr algn="ct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标题文本预设</a:t>
              </a:r>
            </a:p>
          </p:txBody>
        </p:sp>
        <p:sp>
          <p:nvSpPr>
            <p:cNvPr id="100" name="文本框 17"/>
            <p:cNvSpPr txBox="1"/>
            <p:nvPr/>
          </p:nvSpPr>
          <p:spPr>
            <a:xfrm>
              <a:off x="1122767" y="2035357"/>
              <a:ext cx="1201693" cy="1333262"/>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此部分内容作为文字排版占位显示</a:t>
              </a:r>
              <a:b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b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（建议使用主题字体）</a:t>
              </a:r>
            </a:p>
          </p:txBody>
        </p:sp>
      </p:grpSp>
      <p:sp>
        <p:nvSpPr>
          <p:cNvPr id="101" name="椭圆 100"/>
          <p:cNvSpPr/>
          <p:nvPr/>
        </p:nvSpPr>
        <p:spPr>
          <a:xfrm>
            <a:off x="4771973" y="4555286"/>
            <a:ext cx="313585" cy="313698"/>
          </a:xfrm>
          <a:prstGeom prst="ellipse">
            <a:avLst/>
          </a:prstGeom>
          <a:solidFill>
            <a:schemeClr val="bg1"/>
          </a:solidFill>
          <a:ln w="38100">
            <a:solidFill>
              <a:srgbClr val="E47679"/>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8" name="椭圆 107"/>
          <p:cNvSpPr/>
          <p:nvPr/>
        </p:nvSpPr>
        <p:spPr>
          <a:xfrm>
            <a:off x="7115682" y="4555286"/>
            <a:ext cx="313585" cy="313698"/>
          </a:xfrm>
          <a:prstGeom prst="ellipse">
            <a:avLst/>
          </a:prstGeom>
          <a:solidFill>
            <a:schemeClr val="bg1"/>
          </a:solidFill>
          <a:ln w="38100">
            <a:solidFill>
              <a:srgbClr val="E47679"/>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5" name="椭圆 114"/>
          <p:cNvSpPr/>
          <p:nvPr/>
        </p:nvSpPr>
        <p:spPr>
          <a:xfrm>
            <a:off x="9459393" y="4555286"/>
            <a:ext cx="313585" cy="313698"/>
          </a:xfrm>
          <a:prstGeom prst="ellipse">
            <a:avLst/>
          </a:prstGeom>
          <a:solidFill>
            <a:schemeClr val="bg1"/>
          </a:solidFill>
          <a:ln w="38100">
            <a:solidFill>
              <a:srgbClr val="E47679"/>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22" name="组合 121"/>
          <p:cNvGrpSpPr/>
          <p:nvPr/>
        </p:nvGrpSpPr>
        <p:grpSpPr>
          <a:xfrm>
            <a:off x="4030229" y="1644251"/>
            <a:ext cx="1776983" cy="2721703"/>
            <a:chOff x="1115616" y="1077584"/>
            <a:chExt cx="1224136" cy="2562492"/>
          </a:xfrm>
        </p:grpSpPr>
        <p:sp>
          <p:nvSpPr>
            <p:cNvPr id="123" name="任意多边形 12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4" name="文本框 16"/>
            <p:cNvSpPr txBox="1"/>
            <p:nvPr/>
          </p:nvSpPr>
          <p:spPr>
            <a:xfrm>
              <a:off x="1196373" y="1253359"/>
              <a:ext cx="1143379" cy="811551"/>
            </a:xfrm>
            <a:prstGeom prst="rect">
              <a:avLst/>
            </a:prstGeom>
            <a:noFill/>
          </p:spPr>
          <p:txBody>
            <a:bodyPr wrap="square" rtlCol="0">
              <a:spAutoFit/>
            </a:bodyPr>
            <a:lstStyle/>
            <a:p>
              <a:pPr algn="ct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标题文本预设</a:t>
              </a:r>
            </a:p>
          </p:txBody>
        </p:sp>
        <p:sp>
          <p:nvSpPr>
            <p:cNvPr id="125" name="文本框 17"/>
            <p:cNvSpPr txBox="1"/>
            <p:nvPr/>
          </p:nvSpPr>
          <p:spPr>
            <a:xfrm>
              <a:off x="1122767" y="2035357"/>
              <a:ext cx="1201693" cy="1333262"/>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此部分内容作为文字排版占位显示</a:t>
              </a:r>
              <a:b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b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（建议使用主题字体）</a:t>
              </a:r>
            </a:p>
          </p:txBody>
        </p:sp>
      </p:grpSp>
      <p:grpSp>
        <p:nvGrpSpPr>
          <p:cNvPr id="126" name="组合 125"/>
          <p:cNvGrpSpPr/>
          <p:nvPr/>
        </p:nvGrpSpPr>
        <p:grpSpPr>
          <a:xfrm>
            <a:off x="6372822" y="1668420"/>
            <a:ext cx="1776983" cy="2721703"/>
            <a:chOff x="1115616" y="1077584"/>
            <a:chExt cx="1224136" cy="2562492"/>
          </a:xfrm>
        </p:grpSpPr>
        <p:sp>
          <p:nvSpPr>
            <p:cNvPr id="127" name="任意多边形 12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8" name="文本框 16"/>
            <p:cNvSpPr txBox="1"/>
            <p:nvPr/>
          </p:nvSpPr>
          <p:spPr>
            <a:xfrm>
              <a:off x="1196373" y="1253359"/>
              <a:ext cx="1143379" cy="811551"/>
            </a:xfrm>
            <a:prstGeom prst="rect">
              <a:avLst/>
            </a:prstGeom>
            <a:noFill/>
          </p:spPr>
          <p:txBody>
            <a:bodyPr wrap="square" rtlCol="0">
              <a:spAutoFit/>
            </a:bodyPr>
            <a:lstStyle/>
            <a:p>
              <a:pPr algn="ct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标题文本预设</a:t>
              </a:r>
            </a:p>
          </p:txBody>
        </p:sp>
        <p:sp>
          <p:nvSpPr>
            <p:cNvPr id="129" name="文本框 17"/>
            <p:cNvSpPr txBox="1"/>
            <p:nvPr/>
          </p:nvSpPr>
          <p:spPr>
            <a:xfrm>
              <a:off x="1122767" y="2035357"/>
              <a:ext cx="1201693" cy="1333262"/>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此部分内容作为文字排版占位显示</a:t>
              </a:r>
              <a:b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b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（建议使用主题字体）</a:t>
              </a:r>
            </a:p>
          </p:txBody>
        </p:sp>
      </p:grpSp>
      <p:grpSp>
        <p:nvGrpSpPr>
          <p:cNvPr id="130" name="组合 129"/>
          <p:cNvGrpSpPr/>
          <p:nvPr/>
        </p:nvGrpSpPr>
        <p:grpSpPr>
          <a:xfrm>
            <a:off x="8734140" y="1668420"/>
            <a:ext cx="1776983" cy="2721703"/>
            <a:chOff x="1115616" y="1077584"/>
            <a:chExt cx="1224136" cy="2562492"/>
          </a:xfrm>
        </p:grpSpPr>
        <p:sp>
          <p:nvSpPr>
            <p:cNvPr id="131" name="任意多边形 130"/>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2" name="文本框 16"/>
            <p:cNvSpPr txBox="1"/>
            <p:nvPr/>
          </p:nvSpPr>
          <p:spPr>
            <a:xfrm>
              <a:off x="1196373" y="1253359"/>
              <a:ext cx="1143379" cy="811551"/>
            </a:xfrm>
            <a:prstGeom prst="rect">
              <a:avLst/>
            </a:prstGeom>
            <a:noFill/>
          </p:spPr>
          <p:txBody>
            <a:bodyPr wrap="square" rtlCol="0">
              <a:spAutoFit/>
            </a:bodyPr>
            <a:lstStyle/>
            <a:p>
              <a:pPr algn="ct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标题文本预设</a:t>
              </a:r>
            </a:p>
          </p:txBody>
        </p:sp>
        <p:sp>
          <p:nvSpPr>
            <p:cNvPr id="133" name="文本框 17"/>
            <p:cNvSpPr txBox="1"/>
            <p:nvPr/>
          </p:nvSpPr>
          <p:spPr>
            <a:xfrm>
              <a:off x="1122767" y="2035357"/>
              <a:ext cx="1201693" cy="1333262"/>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此部分内容作为文字排版占位显示</a:t>
              </a:r>
              <a:b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b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（建议使用主题字体）</a:t>
              </a:r>
            </a:p>
          </p:txBody>
        </p:sp>
      </p:grpSp>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24" name="组合 23"/>
          <p:cNvGrpSpPr/>
          <p:nvPr/>
        </p:nvGrpSpPr>
        <p:grpSpPr>
          <a:xfrm>
            <a:off x="2396891" y="164676"/>
            <a:ext cx="2911102" cy="797431"/>
            <a:chOff x="3193113" y="1840678"/>
            <a:chExt cx="2666507" cy="730165"/>
          </a:xfrm>
        </p:grpSpPr>
        <p:sp>
          <p:nvSpPr>
            <p:cNvPr id="25"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26"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27"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spTree>
    <p:extLst>
      <p:ext uri="{BB962C8B-B14F-4D97-AF65-F5344CB8AC3E}">
        <p14:creationId xmlns:p14="http://schemas.microsoft.com/office/powerpoint/2010/main" val="105864934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wipe(left)">
                                      <p:cBhvr>
                                        <p:cTn id="7" dur="500"/>
                                        <p:tgtEl>
                                          <p:spTgt spid="9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1000"/>
                                        <p:tgtEl>
                                          <p:spTgt spid="94"/>
                                        </p:tgtEl>
                                      </p:cBhvr>
                                    </p:animEffect>
                                    <p:anim calcmode="lin" valueType="num">
                                      <p:cBhvr>
                                        <p:cTn id="12" dur="1000" fill="hold"/>
                                        <p:tgtEl>
                                          <p:spTgt spid="94"/>
                                        </p:tgtEl>
                                        <p:attrNameLst>
                                          <p:attrName>ppt_x</p:attrName>
                                        </p:attrNameLst>
                                      </p:cBhvr>
                                      <p:tavLst>
                                        <p:tav tm="0">
                                          <p:val>
                                            <p:strVal val="#ppt_x"/>
                                          </p:val>
                                        </p:tav>
                                        <p:tav tm="100000">
                                          <p:val>
                                            <p:strVal val="#ppt_x"/>
                                          </p:val>
                                        </p:tav>
                                      </p:tavLst>
                                    </p:anim>
                                    <p:anim calcmode="lin" valueType="num">
                                      <p:cBhvr>
                                        <p:cTn id="13" dur="1000" fill="hold"/>
                                        <p:tgtEl>
                                          <p:spTgt spid="9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95"/>
                                        </p:tgtEl>
                                        <p:attrNameLst>
                                          <p:attrName>style.visibility</p:attrName>
                                        </p:attrNameLst>
                                      </p:cBhvr>
                                      <p:to>
                                        <p:strVal val="visible"/>
                                      </p:to>
                                    </p:set>
                                    <p:animEffect transition="in" filter="fade">
                                      <p:cBhvr>
                                        <p:cTn id="16" dur="1000"/>
                                        <p:tgtEl>
                                          <p:spTgt spid="95"/>
                                        </p:tgtEl>
                                      </p:cBhvr>
                                    </p:animEffect>
                                    <p:anim calcmode="lin" valueType="num">
                                      <p:cBhvr>
                                        <p:cTn id="17" dur="1000" fill="hold"/>
                                        <p:tgtEl>
                                          <p:spTgt spid="95"/>
                                        </p:tgtEl>
                                        <p:attrNameLst>
                                          <p:attrName>ppt_x</p:attrName>
                                        </p:attrNameLst>
                                      </p:cBhvr>
                                      <p:tavLst>
                                        <p:tav tm="0">
                                          <p:val>
                                            <p:strVal val="#ppt_x"/>
                                          </p:val>
                                        </p:tav>
                                        <p:tav tm="100000">
                                          <p:val>
                                            <p:strVal val="#ppt_x"/>
                                          </p:val>
                                        </p:tav>
                                      </p:tavLst>
                                    </p:anim>
                                    <p:anim calcmode="lin" valueType="num">
                                      <p:cBhvr>
                                        <p:cTn id="18" dur="1000" fill="hold"/>
                                        <p:tgtEl>
                                          <p:spTgt spid="9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101"/>
                                        </p:tgtEl>
                                        <p:attrNameLst>
                                          <p:attrName>style.visibility</p:attrName>
                                        </p:attrNameLst>
                                      </p:cBhvr>
                                      <p:to>
                                        <p:strVal val="visible"/>
                                      </p:to>
                                    </p:set>
                                    <p:animEffect transition="in" filter="fade">
                                      <p:cBhvr>
                                        <p:cTn id="22" dur="1000"/>
                                        <p:tgtEl>
                                          <p:spTgt spid="101"/>
                                        </p:tgtEl>
                                      </p:cBhvr>
                                    </p:animEffect>
                                    <p:anim calcmode="lin" valueType="num">
                                      <p:cBhvr>
                                        <p:cTn id="23" dur="1000" fill="hold"/>
                                        <p:tgtEl>
                                          <p:spTgt spid="101"/>
                                        </p:tgtEl>
                                        <p:attrNameLst>
                                          <p:attrName>ppt_x</p:attrName>
                                        </p:attrNameLst>
                                      </p:cBhvr>
                                      <p:tavLst>
                                        <p:tav tm="0">
                                          <p:val>
                                            <p:strVal val="#ppt_x"/>
                                          </p:val>
                                        </p:tav>
                                        <p:tav tm="100000">
                                          <p:val>
                                            <p:strVal val="#ppt_x"/>
                                          </p:val>
                                        </p:tav>
                                      </p:tavLst>
                                    </p:anim>
                                    <p:anim calcmode="lin" valueType="num">
                                      <p:cBhvr>
                                        <p:cTn id="24" dur="1000" fill="hold"/>
                                        <p:tgtEl>
                                          <p:spTgt spid="101"/>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2" presetClass="entr" presetSubtype="0" fill="hold" grpId="0" nodeType="afterEffect">
                                  <p:stCondLst>
                                    <p:cond delay="0"/>
                                  </p:stCondLst>
                                  <p:childTnLst>
                                    <p:set>
                                      <p:cBhvr>
                                        <p:cTn id="27" dur="1" fill="hold">
                                          <p:stCondLst>
                                            <p:cond delay="0"/>
                                          </p:stCondLst>
                                        </p:cTn>
                                        <p:tgtEl>
                                          <p:spTgt spid="108"/>
                                        </p:tgtEl>
                                        <p:attrNameLst>
                                          <p:attrName>style.visibility</p:attrName>
                                        </p:attrNameLst>
                                      </p:cBhvr>
                                      <p:to>
                                        <p:strVal val="visible"/>
                                      </p:to>
                                    </p:set>
                                    <p:animEffect transition="in" filter="fade">
                                      <p:cBhvr>
                                        <p:cTn id="28" dur="1000"/>
                                        <p:tgtEl>
                                          <p:spTgt spid="108"/>
                                        </p:tgtEl>
                                      </p:cBhvr>
                                    </p:animEffect>
                                    <p:anim calcmode="lin" valueType="num">
                                      <p:cBhvr>
                                        <p:cTn id="29" dur="1000" fill="hold"/>
                                        <p:tgtEl>
                                          <p:spTgt spid="108"/>
                                        </p:tgtEl>
                                        <p:attrNameLst>
                                          <p:attrName>ppt_x</p:attrName>
                                        </p:attrNameLst>
                                      </p:cBhvr>
                                      <p:tavLst>
                                        <p:tav tm="0">
                                          <p:val>
                                            <p:strVal val="#ppt_x"/>
                                          </p:val>
                                        </p:tav>
                                        <p:tav tm="100000">
                                          <p:val>
                                            <p:strVal val="#ppt_x"/>
                                          </p:val>
                                        </p:tav>
                                      </p:tavLst>
                                    </p:anim>
                                    <p:anim calcmode="lin" valueType="num">
                                      <p:cBhvr>
                                        <p:cTn id="30" dur="1000" fill="hold"/>
                                        <p:tgtEl>
                                          <p:spTgt spid="108"/>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115"/>
                                        </p:tgtEl>
                                        <p:attrNameLst>
                                          <p:attrName>style.visibility</p:attrName>
                                        </p:attrNameLst>
                                      </p:cBhvr>
                                      <p:to>
                                        <p:strVal val="visible"/>
                                      </p:to>
                                    </p:set>
                                    <p:animEffect transition="in" filter="fade">
                                      <p:cBhvr>
                                        <p:cTn id="34" dur="1000"/>
                                        <p:tgtEl>
                                          <p:spTgt spid="115"/>
                                        </p:tgtEl>
                                      </p:cBhvr>
                                    </p:animEffect>
                                    <p:anim calcmode="lin" valueType="num">
                                      <p:cBhvr>
                                        <p:cTn id="35" dur="1000" fill="hold"/>
                                        <p:tgtEl>
                                          <p:spTgt spid="115"/>
                                        </p:tgtEl>
                                        <p:attrNameLst>
                                          <p:attrName>ppt_x</p:attrName>
                                        </p:attrNameLst>
                                      </p:cBhvr>
                                      <p:tavLst>
                                        <p:tav tm="0">
                                          <p:val>
                                            <p:strVal val="#ppt_x"/>
                                          </p:val>
                                        </p:tav>
                                        <p:tav tm="100000">
                                          <p:val>
                                            <p:strVal val="#ppt_x"/>
                                          </p:val>
                                        </p:tav>
                                      </p:tavLst>
                                    </p:anim>
                                    <p:anim calcmode="lin" valueType="num">
                                      <p:cBhvr>
                                        <p:cTn id="36" dur="1000" fill="hold"/>
                                        <p:tgtEl>
                                          <p:spTgt spid="115"/>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22"/>
                                        </p:tgtEl>
                                        <p:attrNameLst>
                                          <p:attrName>style.visibility</p:attrName>
                                        </p:attrNameLst>
                                      </p:cBhvr>
                                      <p:to>
                                        <p:strVal val="visible"/>
                                      </p:to>
                                    </p:set>
                                    <p:animEffect transition="in" filter="fade">
                                      <p:cBhvr>
                                        <p:cTn id="39" dur="1000"/>
                                        <p:tgtEl>
                                          <p:spTgt spid="122"/>
                                        </p:tgtEl>
                                      </p:cBhvr>
                                    </p:animEffect>
                                    <p:anim calcmode="lin" valueType="num">
                                      <p:cBhvr>
                                        <p:cTn id="40" dur="1000" fill="hold"/>
                                        <p:tgtEl>
                                          <p:spTgt spid="122"/>
                                        </p:tgtEl>
                                        <p:attrNameLst>
                                          <p:attrName>ppt_x</p:attrName>
                                        </p:attrNameLst>
                                      </p:cBhvr>
                                      <p:tavLst>
                                        <p:tav tm="0">
                                          <p:val>
                                            <p:strVal val="#ppt_x"/>
                                          </p:val>
                                        </p:tav>
                                        <p:tav tm="100000">
                                          <p:val>
                                            <p:strVal val="#ppt_x"/>
                                          </p:val>
                                        </p:tav>
                                      </p:tavLst>
                                    </p:anim>
                                    <p:anim calcmode="lin" valueType="num">
                                      <p:cBhvr>
                                        <p:cTn id="41" dur="1000" fill="hold"/>
                                        <p:tgtEl>
                                          <p:spTgt spid="122"/>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26"/>
                                        </p:tgtEl>
                                        <p:attrNameLst>
                                          <p:attrName>style.visibility</p:attrName>
                                        </p:attrNameLst>
                                      </p:cBhvr>
                                      <p:to>
                                        <p:strVal val="visible"/>
                                      </p:to>
                                    </p:set>
                                    <p:animEffect transition="in" filter="fade">
                                      <p:cBhvr>
                                        <p:cTn id="44" dur="1000"/>
                                        <p:tgtEl>
                                          <p:spTgt spid="126"/>
                                        </p:tgtEl>
                                      </p:cBhvr>
                                    </p:animEffect>
                                    <p:anim calcmode="lin" valueType="num">
                                      <p:cBhvr>
                                        <p:cTn id="45" dur="1000" fill="hold"/>
                                        <p:tgtEl>
                                          <p:spTgt spid="126"/>
                                        </p:tgtEl>
                                        <p:attrNameLst>
                                          <p:attrName>ppt_x</p:attrName>
                                        </p:attrNameLst>
                                      </p:cBhvr>
                                      <p:tavLst>
                                        <p:tav tm="0">
                                          <p:val>
                                            <p:strVal val="#ppt_x"/>
                                          </p:val>
                                        </p:tav>
                                        <p:tav tm="100000">
                                          <p:val>
                                            <p:strVal val="#ppt_x"/>
                                          </p:val>
                                        </p:tav>
                                      </p:tavLst>
                                    </p:anim>
                                    <p:anim calcmode="lin" valueType="num">
                                      <p:cBhvr>
                                        <p:cTn id="46" dur="1000" fill="hold"/>
                                        <p:tgtEl>
                                          <p:spTgt spid="126"/>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30"/>
                                        </p:tgtEl>
                                        <p:attrNameLst>
                                          <p:attrName>style.visibility</p:attrName>
                                        </p:attrNameLst>
                                      </p:cBhvr>
                                      <p:to>
                                        <p:strVal val="visible"/>
                                      </p:to>
                                    </p:set>
                                    <p:animEffect transition="in" filter="fade">
                                      <p:cBhvr>
                                        <p:cTn id="49" dur="1000"/>
                                        <p:tgtEl>
                                          <p:spTgt spid="130"/>
                                        </p:tgtEl>
                                      </p:cBhvr>
                                    </p:animEffect>
                                    <p:anim calcmode="lin" valueType="num">
                                      <p:cBhvr>
                                        <p:cTn id="50" dur="1000" fill="hold"/>
                                        <p:tgtEl>
                                          <p:spTgt spid="130"/>
                                        </p:tgtEl>
                                        <p:attrNameLst>
                                          <p:attrName>ppt_x</p:attrName>
                                        </p:attrNameLst>
                                      </p:cBhvr>
                                      <p:tavLst>
                                        <p:tav tm="0">
                                          <p:val>
                                            <p:strVal val="#ppt_x"/>
                                          </p:val>
                                        </p:tav>
                                        <p:tav tm="100000">
                                          <p:val>
                                            <p:strVal val="#ppt_x"/>
                                          </p:val>
                                        </p:tav>
                                      </p:tavLst>
                                    </p:anim>
                                    <p:anim calcmode="lin" valueType="num">
                                      <p:cBhvr>
                                        <p:cTn id="51" dur="1000" fill="hold"/>
                                        <p:tgtEl>
                                          <p:spTgt spid="1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101" grpId="0" animBg="1"/>
      <p:bldP spid="108" grpId="0" animBg="1"/>
      <p:bldP spid="1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29994" y="2065230"/>
            <a:ext cx="8700649" cy="1401159"/>
            <a:chOff x="1025691" y="1159628"/>
            <a:chExt cx="6526336" cy="1050626"/>
          </a:xfrm>
        </p:grpSpPr>
        <p:grpSp>
          <p:nvGrpSpPr>
            <p:cNvPr id="4" name="组合 3"/>
            <p:cNvGrpSpPr/>
            <p:nvPr/>
          </p:nvGrpSpPr>
          <p:grpSpPr>
            <a:xfrm>
              <a:off x="1025691" y="1464719"/>
              <a:ext cx="1145375" cy="671775"/>
              <a:chOff x="2105864" y="2669410"/>
              <a:chExt cx="1527166" cy="895700"/>
            </a:xfrm>
            <a:solidFill>
              <a:srgbClr val="E47679"/>
            </a:solidFill>
          </p:grpSpPr>
          <p:cxnSp>
            <p:nvCxnSpPr>
              <p:cNvPr id="50" name="直接连接符 49"/>
              <p:cNvCxnSpPr/>
              <p:nvPr/>
            </p:nvCxnSpPr>
            <p:spPr>
              <a:xfrm>
                <a:off x="2876092" y="2669410"/>
                <a:ext cx="701749" cy="0"/>
              </a:xfrm>
              <a:prstGeom prst="line">
                <a:avLst/>
              </a:prstGeom>
              <a:grpFill/>
              <a:ln w="3175">
                <a:solidFill>
                  <a:schemeClr val="tx1">
                    <a:lumMod val="50000"/>
                    <a:lumOff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1" name="文本框 31"/>
              <p:cNvSpPr txBox="1"/>
              <p:nvPr/>
            </p:nvSpPr>
            <p:spPr>
              <a:xfrm>
                <a:off x="2876092" y="2797000"/>
                <a:ext cx="756938" cy="369332"/>
              </a:xfrm>
              <a:prstGeom prst="rect">
                <a:avLst/>
              </a:prstGeom>
              <a:noFill/>
            </p:spPr>
            <p:txBody>
              <a:bodyPr wrap="none">
                <a:normAutofit fontScale="92500" lnSpcReduction="20000"/>
              </a:bodyPr>
              <a:lstStyle/>
              <a:p>
                <a:r>
                  <a:rPr lang="en-US" dirty="0">
                    <a:solidFill>
                      <a:schemeClr val="tx1">
                        <a:lumMod val="85000"/>
                        <a:lumOff val="15000"/>
                      </a:schemeClr>
                    </a:solidFill>
                    <a:latin typeface="微软雅黑"/>
                    <a:ea typeface="微软雅黑"/>
                    <a:sym typeface="微软雅黑"/>
                  </a:rPr>
                  <a:t>01</a:t>
                </a:r>
              </a:p>
            </p:txBody>
          </p:sp>
          <p:sp>
            <p:nvSpPr>
              <p:cNvPr id="63" name="任意多边形: 形状 62"/>
              <p:cNvSpPr>
                <a:spLocks/>
              </p:cNvSpPr>
              <p:nvPr/>
            </p:nvSpPr>
            <p:spPr bwMode="auto">
              <a:xfrm>
                <a:off x="2105864" y="2669410"/>
                <a:ext cx="759343" cy="895700"/>
              </a:xfrm>
              <a:custGeom>
                <a:avLst/>
                <a:gdLst>
                  <a:gd name="connsiteX0" fmla="*/ 619693 w 759342"/>
                  <a:gd name="connsiteY0" fmla="*/ 0 h 895700"/>
                  <a:gd name="connsiteX1" fmla="*/ 759342 w 759342"/>
                  <a:gd name="connsiteY1" fmla="*/ 0 h 895700"/>
                  <a:gd name="connsiteX2" fmla="*/ 759342 w 759342"/>
                  <a:gd name="connsiteY2" fmla="*/ 9434 h 895700"/>
                  <a:gd name="connsiteX3" fmla="*/ 759342 w 759342"/>
                  <a:gd name="connsiteY3" fmla="*/ 81819 h 895700"/>
                  <a:gd name="connsiteX4" fmla="*/ 689518 w 759342"/>
                  <a:gd name="connsiteY4" fmla="*/ 150357 h 895700"/>
                  <a:gd name="connsiteX5" fmla="*/ 619693 w 759342"/>
                  <a:gd name="connsiteY5" fmla="*/ 81819 h 895700"/>
                  <a:gd name="connsiteX6" fmla="*/ 619693 w 759342"/>
                  <a:gd name="connsiteY6" fmla="*/ 23255 h 895700"/>
                  <a:gd name="connsiteX7" fmla="*/ 174561 w 759342"/>
                  <a:gd name="connsiteY7" fmla="*/ 0 h 895700"/>
                  <a:gd name="connsiteX8" fmla="*/ 584781 w 759342"/>
                  <a:gd name="connsiteY8" fmla="*/ 0 h 895700"/>
                  <a:gd name="connsiteX9" fmla="*/ 584781 w 759342"/>
                  <a:gd name="connsiteY9" fmla="*/ 28425 h 895700"/>
                  <a:gd name="connsiteX10" fmla="*/ 584781 w 759342"/>
                  <a:gd name="connsiteY10" fmla="*/ 116088 h 895700"/>
                  <a:gd name="connsiteX11" fmla="*/ 584781 w 759342"/>
                  <a:gd name="connsiteY11" fmla="*/ 150357 h 895700"/>
                  <a:gd name="connsiteX12" fmla="*/ 584781 w 759342"/>
                  <a:gd name="connsiteY12" fmla="*/ 801461 h 895700"/>
                  <a:gd name="connsiteX13" fmla="*/ 488772 w 759342"/>
                  <a:gd name="connsiteY13" fmla="*/ 895700 h 895700"/>
                  <a:gd name="connsiteX14" fmla="*/ 392764 w 759342"/>
                  <a:gd name="connsiteY14" fmla="*/ 801461 h 895700"/>
                  <a:gd name="connsiteX15" fmla="*/ 392764 w 759342"/>
                  <a:gd name="connsiteY15" fmla="*/ 150357 h 895700"/>
                  <a:gd name="connsiteX16" fmla="*/ 357851 w 759342"/>
                  <a:gd name="connsiteY16" fmla="*/ 150357 h 895700"/>
                  <a:gd name="connsiteX17" fmla="*/ 357851 w 759342"/>
                  <a:gd name="connsiteY17" fmla="*/ 801461 h 895700"/>
                  <a:gd name="connsiteX18" fmla="*/ 270571 w 759342"/>
                  <a:gd name="connsiteY18" fmla="*/ 895700 h 895700"/>
                  <a:gd name="connsiteX19" fmla="*/ 174561 w 759342"/>
                  <a:gd name="connsiteY19" fmla="*/ 801461 h 895700"/>
                  <a:gd name="connsiteX20" fmla="*/ 174561 w 759342"/>
                  <a:gd name="connsiteY20" fmla="*/ 150357 h 895700"/>
                  <a:gd name="connsiteX21" fmla="*/ 174561 w 759342"/>
                  <a:gd name="connsiteY21" fmla="*/ 116088 h 895700"/>
                  <a:gd name="connsiteX22" fmla="*/ 174561 w 759342"/>
                  <a:gd name="connsiteY22" fmla="*/ 4046 h 895700"/>
                  <a:gd name="connsiteX23" fmla="*/ 0 w 759342"/>
                  <a:gd name="connsiteY23" fmla="*/ 0 h 895700"/>
                  <a:gd name="connsiteX24" fmla="*/ 139649 w 759342"/>
                  <a:gd name="connsiteY24" fmla="*/ 0 h 895700"/>
                  <a:gd name="connsiteX25" fmla="*/ 139649 w 759342"/>
                  <a:gd name="connsiteY25" fmla="*/ 2640 h 895700"/>
                  <a:gd name="connsiteX26" fmla="*/ 139649 w 759342"/>
                  <a:gd name="connsiteY26" fmla="*/ 81819 h 895700"/>
                  <a:gd name="connsiteX27" fmla="*/ 69824 w 759342"/>
                  <a:gd name="connsiteY27" fmla="*/ 150357 h 895700"/>
                  <a:gd name="connsiteX28" fmla="*/ 0 w 759342"/>
                  <a:gd name="connsiteY28" fmla="*/ 81819 h 895700"/>
                  <a:gd name="connsiteX29" fmla="*/ 0 w 759342"/>
                  <a:gd name="connsiteY29" fmla="*/ 30416 h 89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59342" h="895700">
                    <a:moveTo>
                      <a:pt x="619693" y="0"/>
                    </a:moveTo>
                    <a:lnTo>
                      <a:pt x="759342" y="0"/>
                    </a:lnTo>
                    <a:lnTo>
                      <a:pt x="759342" y="9434"/>
                    </a:lnTo>
                    <a:cubicBezTo>
                      <a:pt x="759342" y="32023"/>
                      <a:pt x="759342" y="56118"/>
                      <a:pt x="759342" y="81819"/>
                    </a:cubicBezTo>
                    <a:cubicBezTo>
                      <a:pt x="759342" y="124655"/>
                      <a:pt x="724430" y="150357"/>
                      <a:pt x="689518" y="150357"/>
                    </a:cubicBezTo>
                    <a:cubicBezTo>
                      <a:pt x="645877" y="150357"/>
                      <a:pt x="619693" y="124655"/>
                      <a:pt x="619693" y="81819"/>
                    </a:cubicBezTo>
                    <a:cubicBezTo>
                      <a:pt x="619693" y="81819"/>
                      <a:pt x="619693" y="81819"/>
                      <a:pt x="619693" y="23255"/>
                    </a:cubicBezTo>
                    <a:close/>
                    <a:moveTo>
                      <a:pt x="174561" y="0"/>
                    </a:moveTo>
                    <a:lnTo>
                      <a:pt x="584781" y="0"/>
                    </a:lnTo>
                    <a:lnTo>
                      <a:pt x="584781" y="28425"/>
                    </a:lnTo>
                    <a:cubicBezTo>
                      <a:pt x="584781" y="53842"/>
                      <a:pt x="584781" y="82890"/>
                      <a:pt x="584781" y="116088"/>
                    </a:cubicBezTo>
                    <a:cubicBezTo>
                      <a:pt x="584781" y="116088"/>
                      <a:pt x="584781" y="116088"/>
                      <a:pt x="584781" y="150357"/>
                    </a:cubicBezTo>
                    <a:cubicBezTo>
                      <a:pt x="584781" y="150357"/>
                      <a:pt x="584781" y="150357"/>
                      <a:pt x="584781" y="801461"/>
                    </a:cubicBezTo>
                    <a:cubicBezTo>
                      <a:pt x="584781" y="852864"/>
                      <a:pt x="541140" y="895700"/>
                      <a:pt x="488772" y="895700"/>
                    </a:cubicBezTo>
                    <a:cubicBezTo>
                      <a:pt x="436404" y="895700"/>
                      <a:pt x="392764" y="852864"/>
                      <a:pt x="392764" y="801461"/>
                    </a:cubicBezTo>
                    <a:cubicBezTo>
                      <a:pt x="392764" y="801461"/>
                      <a:pt x="392764" y="801461"/>
                      <a:pt x="392764" y="150357"/>
                    </a:cubicBezTo>
                    <a:cubicBezTo>
                      <a:pt x="392764" y="150357"/>
                      <a:pt x="392764" y="150357"/>
                      <a:pt x="357851" y="150357"/>
                    </a:cubicBezTo>
                    <a:cubicBezTo>
                      <a:pt x="357851" y="150357"/>
                      <a:pt x="357851" y="150357"/>
                      <a:pt x="357851" y="801461"/>
                    </a:cubicBezTo>
                    <a:cubicBezTo>
                      <a:pt x="357851" y="852864"/>
                      <a:pt x="322939" y="895700"/>
                      <a:pt x="270571" y="895700"/>
                    </a:cubicBezTo>
                    <a:cubicBezTo>
                      <a:pt x="218202" y="895700"/>
                      <a:pt x="174561" y="852864"/>
                      <a:pt x="174561" y="801461"/>
                    </a:cubicBezTo>
                    <a:cubicBezTo>
                      <a:pt x="174561" y="801461"/>
                      <a:pt x="174561" y="801461"/>
                      <a:pt x="174561" y="150357"/>
                    </a:cubicBezTo>
                    <a:cubicBezTo>
                      <a:pt x="174561" y="150357"/>
                      <a:pt x="174561" y="150357"/>
                      <a:pt x="174561" y="116088"/>
                    </a:cubicBezTo>
                    <a:cubicBezTo>
                      <a:pt x="174561" y="116088"/>
                      <a:pt x="174561" y="116088"/>
                      <a:pt x="174561" y="4046"/>
                    </a:cubicBezTo>
                    <a:close/>
                    <a:moveTo>
                      <a:pt x="0" y="0"/>
                    </a:moveTo>
                    <a:lnTo>
                      <a:pt x="139649" y="0"/>
                    </a:lnTo>
                    <a:lnTo>
                      <a:pt x="139649" y="2640"/>
                    </a:lnTo>
                    <a:cubicBezTo>
                      <a:pt x="139649" y="25597"/>
                      <a:pt x="139649" y="51834"/>
                      <a:pt x="139649" y="81819"/>
                    </a:cubicBezTo>
                    <a:cubicBezTo>
                      <a:pt x="139649" y="124655"/>
                      <a:pt x="113465" y="150357"/>
                      <a:pt x="69824" y="150357"/>
                    </a:cubicBezTo>
                    <a:cubicBezTo>
                      <a:pt x="34913" y="150357"/>
                      <a:pt x="0" y="124655"/>
                      <a:pt x="0" y="81819"/>
                    </a:cubicBezTo>
                    <a:cubicBezTo>
                      <a:pt x="0" y="81819"/>
                      <a:pt x="0" y="81819"/>
                      <a:pt x="0" y="30416"/>
                    </a:cubicBezTo>
                    <a:close/>
                  </a:path>
                </a:pathLst>
              </a:custGeom>
              <a:grpFill/>
              <a:ln>
                <a:noFill/>
              </a:ln>
            </p:spPr>
            <p:txBody>
              <a:bodyPr anchor="ctr"/>
              <a:lstStyle/>
              <a:p>
                <a:pPr algn="ctr"/>
                <a:endParaRPr>
                  <a:solidFill>
                    <a:schemeClr val="tx1">
                      <a:lumMod val="85000"/>
                      <a:lumOff val="15000"/>
                    </a:schemeClr>
                  </a:solidFill>
                  <a:latin typeface="微软雅黑"/>
                  <a:ea typeface="微软雅黑"/>
                  <a:sym typeface="微软雅黑"/>
                </a:endParaRPr>
              </a:p>
            </p:txBody>
          </p:sp>
        </p:grpSp>
        <p:grpSp>
          <p:nvGrpSpPr>
            <p:cNvPr id="5" name="组合 4"/>
            <p:cNvGrpSpPr/>
            <p:nvPr/>
          </p:nvGrpSpPr>
          <p:grpSpPr>
            <a:xfrm>
              <a:off x="2961847" y="1837451"/>
              <a:ext cx="880543" cy="372803"/>
              <a:chOff x="4687403" y="3166389"/>
              <a:chExt cx="1174057" cy="497071"/>
            </a:xfrm>
            <a:solidFill>
              <a:srgbClr val="E47679"/>
            </a:solidFill>
          </p:grpSpPr>
          <p:cxnSp>
            <p:nvCxnSpPr>
              <p:cNvPr id="36" name="直接连接符 35"/>
              <p:cNvCxnSpPr/>
              <p:nvPr/>
            </p:nvCxnSpPr>
            <p:spPr>
              <a:xfrm>
                <a:off x="5113935" y="3166389"/>
                <a:ext cx="701749" cy="0"/>
              </a:xfrm>
              <a:prstGeom prst="line">
                <a:avLst/>
              </a:prstGeom>
              <a:grpFill/>
              <a:ln w="3175">
                <a:solidFill>
                  <a:schemeClr val="tx1">
                    <a:lumMod val="50000"/>
                    <a:lumOff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7" name="文本框 38"/>
              <p:cNvSpPr txBox="1"/>
              <p:nvPr/>
            </p:nvSpPr>
            <p:spPr>
              <a:xfrm>
                <a:off x="5110934" y="3294128"/>
                <a:ext cx="750526" cy="369332"/>
              </a:xfrm>
              <a:prstGeom prst="rect">
                <a:avLst/>
              </a:prstGeom>
              <a:noFill/>
            </p:spPr>
            <p:txBody>
              <a:bodyPr wrap="none">
                <a:normAutofit fontScale="92500" lnSpcReduction="20000"/>
              </a:bodyPr>
              <a:lstStyle/>
              <a:p>
                <a:r>
                  <a:rPr lang="en-US" dirty="0">
                    <a:solidFill>
                      <a:schemeClr val="tx1">
                        <a:lumMod val="85000"/>
                        <a:lumOff val="15000"/>
                      </a:schemeClr>
                    </a:solidFill>
                    <a:latin typeface="微软雅黑"/>
                    <a:ea typeface="微软雅黑"/>
                    <a:sym typeface="微软雅黑"/>
                  </a:rPr>
                  <a:t>02</a:t>
                </a:r>
              </a:p>
            </p:txBody>
          </p:sp>
          <p:sp>
            <p:nvSpPr>
              <p:cNvPr id="48" name="任意多边形: 形状 47"/>
              <p:cNvSpPr>
                <a:spLocks/>
              </p:cNvSpPr>
              <p:nvPr/>
            </p:nvSpPr>
            <p:spPr bwMode="auto">
              <a:xfrm>
                <a:off x="4687403" y="3166389"/>
                <a:ext cx="410220" cy="398721"/>
              </a:xfrm>
              <a:custGeom>
                <a:avLst/>
                <a:gdLst>
                  <a:gd name="connsiteX0" fmla="*/ 218203 w 410220"/>
                  <a:gd name="connsiteY0" fmla="*/ 0 h 398721"/>
                  <a:gd name="connsiteX1" fmla="*/ 410220 w 410220"/>
                  <a:gd name="connsiteY1" fmla="*/ 0 h 398721"/>
                  <a:gd name="connsiteX2" fmla="*/ 410220 w 410220"/>
                  <a:gd name="connsiteY2" fmla="*/ 2615 h 398721"/>
                  <a:gd name="connsiteX3" fmla="*/ 410220 w 410220"/>
                  <a:gd name="connsiteY3" fmla="*/ 304482 h 398721"/>
                  <a:gd name="connsiteX4" fmla="*/ 314211 w 410220"/>
                  <a:gd name="connsiteY4" fmla="*/ 398721 h 398721"/>
                  <a:gd name="connsiteX5" fmla="*/ 218203 w 410220"/>
                  <a:gd name="connsiteY5" fmla="*/ 304482 h 398721"/>
                  <a:gd name="connsiteX6" fmla="*/ 218203 w 410220"/>
                  <a:gd name="connsiteY6" fmla="*/ 29798 h 398721"/>
                  <a:gd name="connsiteX7" fmla="*/ 0 w 410220"/>
                  <a:gd name="connsiteY7" fmla="*/ 0 h 398721"/>
                  <a:gd name="connsiteX8" fmla="*/ 183290 w 410220"/>
                  <a:gd name="connsiteY8" fmla="*/ 0 h 398721"/>
                  <a:gd name="connsiteX9" fmla="*/ 183290 w 410220"/>
                  <a:gd name="connsiteY9" fmla="*/ 2615 h 398721"/>
                  <a:gd name="connsiteX10" fmla="*/ 183290 w 410220"/>
                  <a:gd name="connsiteY10" fmla="*/ 304482 h 398721"/>
                  <a:gd name="connsiteX11" fmla="*/ 96010 w 410220"/>
                  <a:gd name="connsiteY11" fmla="*/ 398721 h 398721"/>
                  <a:gd name="connsiteX12" fmla="*/ 0 w 410220"/>
                  <a:gd name="connsiteY12" fmla="*/ 304482 h 398721"/>
                  <a:gd name="connsiteX13" fmla="*/ 0 w 410220"/>
                  <a:gd name="connsiteY13" fmla="*/ 29798 h 39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0220" h="398721">
                    <a:moveTo>
                      <a:pt x="218203" y="0"/>
                    </a:moveTo>
                    <a:lnTo>
                      <a:pt x="410220" y="0"/>
                    </a:lnTo>
                    <a:lnTo>
                      <a:pt x="410220" y="2615"/>
                    </a:lnTo>
                    <a:cubicBezTo>
                      <a:pt x="410220" y="83209"/>
                      <a:pt x="410220" y="182400"/>
                      <a:pt x="410220" y="304482"/>
                    </a:cubicBezTo>
                    <a:cubicBezTo>
                      <a:pt x="410220" y="355885"/>
                      <a:pt x="366579" y="398721"/>
                      <a:pt x="314211" y="398721"/>
                    </a:cubicBezTo>
                    <a:cubicBezTo>
                      <a:pt x="261843" y="398721"/>
                      <a:pt x="218203" y="355885"/>
                      <a:pt x="218203" y="304482"/>
                    </a:cubicBezTo>
                    <a:cubicBezTo>
                      <a:pt x="218203" y="304482"/>
                      <a:pt x="218203" y="304482"/>
                      <a:pt x="218203" y="29798"/>
                    </a:cubicBezTo>
                    <a:close/>
                    <a:moveTo>
                      <a:pt x="0" y="0"/>
                    </a:moveTo>
                    <a:lnTo>
                      <a:pt x="183290" y="0"/>
                    </a:lnTo>
                    <a:lnTo>
                      <a:pt x="183290" y="2615"/>
                    </a:lnTo>
                    <a:cubicBezTo>
                      <a:pt x="183290" y="83209"/>
                      <a:pt x="183290" y="182400"/>
                      <a:pt x="183290" y="304482"/>
                    </a:cubicBezTo>
                    <a:cubicBezTo>
                      <a:pt x="183290" y="355885"/>
                      <a:pt x="148378" y="398721"/>
                      <a:pt x="96010" y="398721"/>
                    </a:cubicBezTo>
                    <a:cubicBezTo>
                      <a:pt x="43641" y="398721"/>
                      <a:pt x="0" y="355885"/>
                      <a:pt x="0" y="304482"/>
                    </a:cubicBezTo>
                    <a:cubicBezTo>
                      <a:pt x="0" y="304482"/>
                      <a:pt x="0" y="304482"/>
                      <a:pt x="0" y="29798"/>
                    </a:cubicBezTo>
                    <a:close/>
                  </a:path>
                </a:pathLst>
              </a:custGeom>
              <a:grpFill/>
              <a:ln>
                <a:noFill/>
              </a:ln>
            </p:spPr>
            <p:txBody>
              <a:bodyPr anchor="ctr"/>
              <a:lstStyle/>
              <a:p>
                <a:pPr algn="ctr"/>
                <a:endParaRPr>
                  <a:solidFill>
                    <a:schemeClr val="tx1">
                      <a:lumMod val="85000"/>
                      <a:lumOff val="15000"/>
                    </a:schemeClr>
                  </a:solidFill>
                  <a:latin typeface="微软雅黑"/>
                  <a:ea typeface="微软雅黑"/>
                  <a:sym typeface="微软雅黑"/>
                </a:endParaRPr>
              </a:p>
            </p:txBody>
          </p:sp>
        </p:grpSp>
        <p:grpSp>
          <p:nvGrpSpPr>
            <p:cNvPr id="6" name="组合 5"/>
            <p:cNvGrpSpPr/>
            <p:nvPr/>
          </p:nvGrpSpPr>
          <p:grpSpPr>
            <a:xfrm>
              <a:off x="4636159" y="1464718"/>
              <a:ext cx="1133847" cy="671775"/>
              <a:chOff x="6919818" y="2669410"/>
              <a:chExt cx="1511795" cy="895700"/>
            </a:xfrm>
            <a:solidFill>
              <a:srgbClr val="E47679"/>
            </a:solidFill>
          </p:grpSpPr>
          <p:cxnSp>
            <p:nvCxnSpPr>
              <p:cNvPr id="22" name="直接连接符 21"/>
              <p:cNvCxnSpPr/>
              <p:nvPr/>
            </p:nvCxnSpPr>
            <p:spPr>
              <a:xfrm>
                <a:off x="7666552" y="2669410"/>
                <a:ext cx="701749" cy="0"/>
              </a:xfrm>
              <a:prstGeom prst="line">
                <a:avLst/>
              </a:prstGeom>
              <a:grpFill/>
              <a:ln w="3175">
                <a:solidFill>
                  <a:schemeClr val="tx1">
                    <a:lumMod val="50000"/>
                    <a:lumOff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3" name="文本框 40"/>
              <p:cNvSpPr txBox="1"/>
              <p:nvPr/>
            </p:nvSpPr>
            <p:spPr>
              <a:xfrm>
                <a:off x="7671469" y="2797120"/>
                <a:ext cx="760144" cy="369332"/>
              </a:xfrm>
              <a:prstGeom prst="rect">
                <a:avLst/>
              </a:prstGeom>
              <a:noFill/>
            </p:spPr>
            <p:txBody>
              <a:bodyPr wrap="none">
                <a:normAutofit fontScale="92500" lnSpcReduction="20000"/>
              </a:bodyPr>
              <a:lstStyle/>
              <a:p>
                <a:r>
                  <a:rPr lang="en-US" dirty="0">
                    <a:solidFill>
                      <a:schemeClr val="tx1">
                        <a:lumMod val="85000"/>
                        <a:lumOff val="15000"/>
                      </a:schemeClr>
                    </a:solidFill>
                    <a:latin typeface="微软雅黑"/>
                    <a:ea typeface="微软雅黑"/>
                    <a:sym typeface="微软雅黑"/>
                  </a:rPr>
                  <a:t>03</a:t>
                </a:r>
              </a:p>
            </p:txBody>
          </p:sp>
          <p:sp>
            <p:nvSpPr>
              <p:cNvPr id="34" name="任意多边形: 形状 33"/>
              <p:cNvSpPr>
                <a:spLocks/>
              </p:cNvSpPr>
              <p:nvPr/>
            </p:nvSpPr>
            <p:spPr bwMode="auto">
              <a:xfrm>
                <a:off x="6919818" y="2669411"/>
                <a:ext cx="759343" cy="895699"/>
              </a:xfrm>
              <a:custGeom>
                <a:avLst/>
                <a:gdLst>
                  <a:gd name="connsiteX0" fmla="*/ 619693 w 759342"/>
                  <a:gd name="connsiteY0" fmla="*/ 0 h 895699"/>
                  <a:gd name="connsiteX1" fmla="*/ 759342 w 759342"/>
                  <a:gd name="connsiteY1" fmla="*/ 0 h 895699"/>
                  <a:gd name="connsiteX2" fmla="*/ 759342 w 759342"/>
                  <a:gd name="connsiteY2" fmla="*/ 9433 h 895699"/>
                  <a:gd name="connsiteX3" fmla="*/ 759342 w 759342"/>
                  <a:gd name="connsiteY3" fmla="*/ 81818 h 895699"/>
                  <a:gd name="connsiteX4" fmla="*/ 689518 w 759342"/>
                  <a:gd name="connsiteY4" fmla="*/ 150356 h 895699"/>
                  <a:gd name="connsiteX5" fmla="*/ 619693 w 759342"/>
                  <a:gd name="connsiteY5" fmla="*/ 81818 h 895699"/>
                  <a:gd name="connsiteX6" fmla="*/ 619693 w 759342"/>
                  <a:gd name="connsiteY6" fmla="*/ 23254 h 895699"/>
                  <a:gd name="connsiteX7" fmla="*/ 174561 w 759342"/>
                  <a:gd name="connsiteY7" fmla="*/ 0 h 895699"/>
                  <a:gd name="connsiteX8" fmla="*/ 584781 w 759342"/>
                  <a:gd name="connsiteY8" fmla="*/ 0 h 895699"/>
                  <a:gd name="connsiteX9" fmla="*/ 584781 w 759342"/>
                  <a:gd name="connsiteY9" fmla="*/ 28424 h 895699"/>
                  <a:gd name="connsiteX10" fmla="*/ 584781 w 759342"/>
                  <a:gd name="connsiteY10" fmla="*/ 116087 h 895699"/>
                  <a:gd name="connsiteX11" fmla="*/ 584781 w 759342"/>
                  <a:gd name="connsiteY11" fmla="*/ 150356 h 895699"/>
                  <a:gd name="connsiteX12" fmla="*/ 584781 w 759342"/>
                  <a:gd name="connsiteY12" fmla="*/ 801460 h 895699"/>
                  <a:gd name="connsiteX13" fmla="*/ 488772 w 759342"/>
                  <a:gd name="connsiteY13" fmla="*/ 895699 h 895699"/>
                  <a:gd name="connsiteX14" fmla="*/ 392764 w 759342"/>
                  <a:gd name="connsiteY14" fmla="*/ 801460 h 895699"/>
                  <a:gd name="connsiteX15" fmla="*/ 392764 w 759342"/>
                  <a:gd name="connsiteY15" fmla="*/ 150356 h 895699"/>
                  <a:gd name="connsiteX16" fmla="*/ 357851 w 759342"/>
                  <a:gd name="connsiteY16" fmla="*/ 150356 h 895699"/>
                  <a:gd name="connsiteX17" fmla="*/ 357851 w 759342"/>
                  <a:gd name="connsiteY17" fmla="*/ 801460 h 895699"/>
                  <a:gd name="connsiteX18" fmla="*/ 270571 w 759342"/>
                  <a:gd name="connsiteY18" fmla="*/ 895699 h 895699"/>
                  <a:gd name="connsiteX19" fmla="*/ 174561 w 759342"/>
                  <a:gd name="connsiteY19" fmla="*/ 801460 h 895699"/>
                  <a:gd name="connsiteX20" fmla="*/ 174561 w 759342"/>
                  <a:gd name="connsiteY20" fmla="*/ 150356 h 895699"/>
                  <a:gd name="connsiteX21" fmla="*/ 174561 w 759342"/>
                  <a:gd name="connsiteY21" fmla="*/ 116087 h 895699"/>
                  <a:gd name="connsiteX22" fmla="*/ 174561 w 759342"/>
                  <a:gd name="connsiteY22" fmla="*/ 4045 h 895699"/>
                  <a:gd name="connsiteX23" fmla="*/ 0 w 759342"/>
                  <a:gd name="connsiteY23" fmla="*/ 0 h 895699"/>
                  <a:gd name="connsiteX24" fmla="*/ 139649 w 759342"/>
                  <a:gd name="connsiteY24" fmla="*/ 0 h 895699"/>
                  <a:gd name="connsiteX25" fmla="*/ 139649 w 759342"/>
                  <a:gd name="connsiteY25" fmla="*/ 2639 h 895699"/>
                  <a:gd name="connsiteX26" fmla="*/ 139649 w 759342"/>
                  <a:gd name="connsiteY26" fmla="*/ 81818 h 895699"/>
                  <a:gd name="connsiteX27" fmla="*/ 69825 w 759342"/>
                  <a:gd name="connsiteY27" fmla="*/ 150356 h 895699"/>
                  <a:gd name="connsiteX28" fmla="*/ 0 w 759342"/>
                  <a:gd name="connsiteY28" fmla="*/ 81818 h 895699"/>
                  <a:gd name="connsiteX29" fmla="*/ 0 w 759342"/>
                  <a:gd name="connsiteY29" fmla="*/ 30415 h 895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59342" h="895699">
                    <a:moveTo>
                      <a:pt x="619693" y="0"/>
                    </a:moveTo>
                    <a:lnTo>
                      <a:pt x="759342" y="0"/>
                    </a:lnTo>
                    <a:lnTo>
                      <a:pt x="759342" y="9433"/>
                    </a:lnTo>
                    <a:cubicBezTo>
                      <a:pt x="759342" y="32022"/>
                      <a:pt x="759342" y="56117"/>
                      <a:pt x="759342" y="81818"/>
                    </a:cubicBezTo>
                    <a:cubicBezTo>
                      <a:pt x="759342" y="124654"/>
                      <a:pt x="724430" y="150356"/>
                      <a:pt x="689518" y="150356"/>
                    </a:cubicBezTo>
                    <a:cubicBezTo>
                      <a:pt x="645877" y="150356"/>
                      <a:pt x="619693" y="124654"/>
                      <a:pt x="619693" y="81818"/>
                    </a:cubicBezTo>
                    <a:cubicBezTo>
                      <a:pt x="619693" y="81818"/>
                      <a:pt x="619693" y="81818"/>
                      <a:pt x="619693" y="23254"/>
                    </a:cubicBezTo>
                    <a:close/>
                    <a:moveTo>
                      <a:pt x="174561" y="0"/>
                    </a:moveTo>
                    <a:lnTo>
                      <a:pt x="584781" y="0"/>
                    </a:lnTo>
                    <a:lnTo>
                      <a:pt x="584781" y="28424"/>
                    </a:lnTo>
                    <a:cubicBezTo>
                      <a:pt x="584781" y="53841"/>
                      <a:pt x="584781" y="82889"/>
                      <a:pt x="584781" y="116087"/>
                    </a:cubicBezTo>
                    <a:cubicBezTo>
                      <a:pt x="584781" y="116087"/>
                      <a:pt x="584781" y="116087"/>
                      <a:pt x="584781" y="150356"/>
                    </a:cubicBezTo>
                    <a:cubicBezTo>
                      <a:pt x="584781" y="150356"/>
                      <a:pt x="584781" y="150356"/>
                      <a:pt x="584781" y="801460"/>
                    </a:cubicBezTo>
                    <a:cubicBezTo>
                      <a:pt x="584781" y="852863"/>
                      <a:pt x="541140" y="895699"/>
                      <a:pt x="488772" y="895699"/>
                    </a:cubicBezTo>
                    <a:cubicBezTo>
                      <a:pt x="436404" y="895699"/>
                      <a:pt x="392764" y="852863"/>
                      <a:pt x="392764" y="801460"/>
                    </a:cubicBezTo>
                    <a:cubicBezTo>
                      <a:pt x="392764" y="801460"/>
                      <a:pt x="392764" y="801460"/>
                      <a:pt x="392764" y="150356"/>
                    </a:cubicBezTo>
                    <a:cubicBezTo>
                      <a:pt x="392764" y="150356"/>
                      <a:pt x="392764" y="150356"/>
                      <a:pt x="357851" y="150356"/>
                    </a:cubicBezTo>
                    <a:cubicBezTo>
                      <a:pt x="357851" y="150356"/>
                      <a:pt x="357851" y="150356"/>
                      <a:pt x="357851" y="801460"/>
                    </a:cubicBezTo>
                    <a:cubicBezTo>
                      <a:pt x="357851" y="852863"/>
                      <a:pt x="322939" y="895699"/>
                      <a:pt x="270571" y="895699"/>
                    </a:cubicBezTo>
                    <a:cubicBezTo>
                      <a:pt x="218202" y="895699"/>
                      <a:pt x="174561" y="852863"/>
                      <a:pt x="174561" y="801460"/>
                    </a:cubicBezTo>
                    <a:cubicBezTo>
                      <a:pt x="174561" y="801460"/>
                      <a:pt x="174561" y="801460"/>
                      <a:pt x="174561" y="150356"/>
                    </a:cubicBezTo>
                    <a:cubicBezTo>
                      <a:pt x="174561" y="150356"/>
                      <a:pt x="174561" y="150356"/>
                      <a:pt x="174561" y="116087"/>
                    </a:cubicBezTo>
                    <a:cubicBezTo>
                      <a:pt x="174561" y="116087"/>
                      <a:pt x="174561" y="116087"/>
                      <a:pt x="174561" y="4045"/>
                    </a:cubicBezTo>
                    <a:close/>
                    <a:moveTo>
                      <a:pt x="0" y="0"/>
                    </a:moveTo>
                    <a:lnTo>
                      <a:pt x="139649" y="0"/>
                    </a:lnTo>
                    <a:lnTo>
                      <a:pt x="139649" y="2639"/>
                    </a:lnTo>
                    <a:cubicBezTo>
                      <a:pt x="139649" y="25596"/>
                      <a:pt x="139649" y="51833"/>
                      <a:pt x="139649" y="81818"/>
                    </a:cubicBezTo>
                    <a:cubicBezTo>
                      <a:pt x="139649" y="124654"/>
                      <a:pt x="113465" y="150356"/>
                      <a:pt x="69825" y="150356"/>
                    </a:cubicBezTo>
                    <a:cubicBezTo>
                      <a:pt x="34913" y="150356"/>
                      <a:pt x="0" y="124654"/>
                      <a:pt x="0" y="81818"/>
                    </a:cubicBezTo>
                    <a:cubicBezTo>
                      <a:pt x="0" y="81818"/>
                      <a:pt x="0" y="81818"/>
                      <a:pt x="0" y="30415"/>
                    </a:cubicBezTo>
                    <a:close/>
                  </a:path>
                </a:pathLst>
              </a:custGeom>
              <a:grpFill/>
              <a:ln>
                <a:noFill/>
              </a:ln>
            </p:spPr>
            <p:txBody>
              <a:bodyPr anchor="ctr"/>
              <a:lstStyle/>
              <a:p>
                <a:pPr algn="ctr"/>
                <a:endParaRPr>
                  <a:solidFill>
                    <a:schemeClr val="tx1">
                      <a:lumMod val="85000"/>
                      <a:lumOff val="15000"/>
                    </a:schemeClr>
                  </a:solidFill>
                  <a:latin typeface="微软雅黑"/>
                  <a:ea typeface="微软雅黑"/>
                  <a:sym typeface="微软雅黑"/>
                </a:endParaRPr>
              </a:p>
            </p:txBody>
          </p:sp>
        </p:grpSp>
        <p:grpSp>
          <p:nvGrpSpPr>
            <p:cNvPr id="7" name="组合 6"/>
            <p:cNvGrpSpPr/>
            <p:nvPr/>
          </p:nvGrpSpPr>
          <p:grpSpPr>
            <a:xfrm>
              <a:off x="6441392" y="1159628"/>
              <a:ext cx="1110635" cy="976865"/>
              <a:chOff x="9326795" y="2262623"/>
              <a:chExt cx="1480846" cy="1302487"/>
            </a:xfrm>
            <a:solidFill>
              <a:srgbClr val="E47679"/>
            </a:solidFill>
          </p:grpSpPr>
          <p:cxnSp>
            <p:nvCxnSpPr>
              <p:cNvPr id="8" name="直接连接符 7"/>
              <p:cNvCxnSpPr/>
              <p:nvPr/>
            </p:nvCxnSpPr>
            <p:spPr>
              <a:xfrm>
                <a:off x="10068763" y="2262623"/>
                <a:ext cx="701749" cy="0"/>
              </a:xfrm>
              <a:prstGeom prst="line">
                <a:avLst/>
              </a:prstGeom>
              <a:grpFill/>
              <a:ln w="3175">
                <a:solidFill>
                  <a:schemeClr val="tx1">
                    <a:lumMod val="50000"/>
                    <a:lumOff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9" name="文本框 42"/>
              <p:cNvSpPr txBox="1"/>
              <p:nvPr/>
            </p:nvSpPr>
            <p:spPr>
              <a:xfrm>
                <a:off x="10047497" y="2387890"/>
                <a:ext cx="760144" cy="369332"/>
              </a:xfrm>
              <a:prstGeom prst="rect">
                <a:avLst/>
              </a:prstGeom>
              <a:noFill/>
            </p:spPr>
            <p:txBody>
              <a:bodyPr wrap="none">
                <a:normAutofit fontScale="92500" lnSpcReduction="20000"/>
              </a:bodyPr>
              <a:lstStyle/>
              <a:p>
                <a:r>
                  <a:rPr lang="en-US" dirty="0">
                    <a:solidFill>
                      <a:schemeClr val="tx1">
                        <a:lumMod val="85000"/>
                        <a:lumOff val="15000"/>
                      </a:schemeClr>
                    </a:solidFill>
                    <a:latin typeface="微软雅黑"/>
                    <a:ea typeface="微软雅黑"/>
                    <a:sym typeface="微软雅黑"/>
                  </a:rPr>
                  <a:t>04</a:t>
                </a:r>
              </a:p>
            </p:txBody>
          </p:sp>
          <p:sp>
            <p:nvSpPr>
              <p:cNvPr id="20" name="任意多边形: 形状 19"/>
              <p:cNvSpPr>
                <a:spLocks/>
              </p:cNvSpPr>
              <p:nvPr/>
            </p:nvSpPr>
            <p:spPr bwMode="auto">
              <a:xfrm>
                <a:off x="9326795" y="2262623"/>
                <a:ext cx="759343" cy="1302487"/>
              </a:xfrm>
              <a:custGeom>
                <a:avLst/>
                <a:gdLst>
                  <a:gd name="connsiteX0" fmla="*/ 15920 w 759342"/>
                  <a:gd name="connsiteY0" fmla="*/ 0 h 1302487"/>
                  <a:gd name="connsiteX1" fmla="*/ 739934 w 759342"/>
                  <a:gd name="connsiteY1" fmla="*/ 0 h 1302487"/>
                  <a:gd name="connsiteX2" fmla="*/ 752114 w 759342"/>
                  <a:gd name="connsiteY2" fmla="*/ 33744 h 1302487"/>
                  <a:gd name="connsiteX3" fmla="*/ 759342 w 759342"/>
                  <a:gd name="connsiteY3" fmla="*/ 77383 h 1302487"/>
                  <a:gd name="connsiteX4" fmla="*/ 759342 w 759342"/>
                  <a:gd name="connsiteY4" fmla="*/ 488606 h 1302487"/>
                  <a:gd name="connsiteX5" fmla="*/ 689518 w 759342"/>
                  <a:gd name="connsiteY5" fmla="*/ 557144 h 1302487"/>
                  <a:gd name="connsiteX6" fmla="*/ 619693 w 759342"/>
                  <a:gd name="connsiteY6" fmla="*/ 488606 h 1302487"/>
                  <a:gd name="connsiteX7" fmla="*/ 619693 w 759342"/>
                  <a:gd name="connsiteY7" fmla="*/ 248726 h 1302487"/>
                  <a:gd name="connsiteX8" fmla="*/ 619693 w 759342"/>
                  <a:gd name="connsiteY8" fmla="*/ 103084 h 1302487"/>
                  <a:gd name="connsiteX9" fmla="*/ 584781 w 759342"/>
                  <a:gd name="connsiteY9" fmla="*/ 103084 h 1302487"/>
                  <a:gd name="connsiteX10" fmla="*/ 584781 w 759342"/>
                  <a:gd name="connsiteY10" fmla="*/ 257293 h 1302487"/>
                  <a:gd name="connsiteX11" fmla="*/ 584781 w 759342"/>
                  <a:gd name="connsiteY11" fmla="*/ 522875 h 1302487"/>
                  <a:gd name="connsiteX12" fmla="*/ 584781 w 759342"/>
                  <a:gd name="connsiteY12" fmla="*/ 557144 h 1302487"/>
                  <a:gd name="connsiteX13" fmla="*/ 584781 w 759342"/>
                  <a:gd name="connsiteY13" fmla="*/ 1208248 h 1302487"/>
                  <a:gd name="connsiteX14" fmla="*/ 488772 w 759342"/>
                  <a:gd name="connsiteY14" fmla="*/ 1302487 h 1302487"/>
                  <a:gd name="connsiteX15" fmla="*/ 392763 w 759342"/>
                  <a:gd name="connsiteY15" fmla="*/ 1208248 h 1302487"/>
                  <a:gd name="connsiteX16" fmla="*/ 392763 w 759342"/>
                  <a:gd name="connsiteY16" fmla="*/ 557144 h 1302487"/>
                  <a:gd name="connsiteX17" fmla="*/ 357851 w 759342"/>
                  <a:gd name="connsiteY17" fmla="*/ 557144 h 1302487"/>
                  <a:gd name="connsiteX18" fmla="*/ 357851 w 759342"/>
                  <a:gd name="connsiteY18" fmla="*/ 1208248 h 1302487"/>
                  <a:gd name="connsiteX19" fmla="*/ 270570 w 759342"/>
                  <a:gd name="connsiteY19" fmla="*/ 1302487 h 1302487"/>
                  <a:gd name="connsiteX20" fmla="*/ 174561 w 759342"/>
                  <a:gd name="connsiteY20" fmla="*/ 1208248 h 1302487"/>
                  <a:gd name="connsiteX21" fmla="*/ 174561 w 759342"/>
                  <a:gd name="connsiteY21" fmla="*/ 557144 h 1302487"/>
                  <a:gd name="connsiteX22" fmla="*/ 174561 w 759342"/>
                  <a:gd name="connsiteY22" fmla="*/ 522875 h 1302487"/>
                  <a:gd name="connsiteX23" fmla="*/ 174561 w 759342"/>
                  <a:gd name="connsiteY23" fmla="*/ 257293 h 1302487"/>
                  <a:gd name="connsiteX24" fmla="*/ 174561 w 759342"/>
                  <a:gd name="connsiteY24" fmla="*/ 103084 h 1302487"/>
                  <a:gd name="connsiteX25" fmla="*/ 139649 w 759342"/>
                  <a:gd name="connsiteY25" fmla="*/ 103084 h 1302487"/>
                  <a:gd name="connsiteX26" fmla="*/ 139649 w 759342"/>
                  <a:gd name="connsiteY26" fmla="*/ 248726 h 1302487"/>
                  <a:gd name="connsiteX27" fmla="*/ 139649 w 759342"/>
                  <a:gd name="connsiteY27" fmla="*/ 488606 h 1302487"/>
                  <a:gd name="connsiteX28" fmla="*/ 69824 w 759342"/>
                  <a:gd name="connsiteY28" fmla="*/ 557144 h 1302487"/>
                  <a:gd name="connsiteX29" fmla="*/ 0 w 759342"/>
                  <a:gd name="connsiteY29" fmla="*/ 488606 h 1302487"/>
                  <a:gd name="connsiteX30" fmla="*/ 0 w 759342"/>
                  <a:gd name="connsiteY30" fmla="*/ 77383 h 1302487"/>
                  <a:gd name="connsiteX31" fmla="*/ 4722 w 759342"/>
                  <a:gd name="connsiteY31" fmla="*/ 33744 h 1302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59342" h="1302487">
                    <a:moveTo>
                      <a:pt x="15920" y="0"/>
                    </a:moveTo>
                    <a:lnTo>
                      <a:pt x="739934" y="0"/>
                    </a:lnTo>
                    <a:lnTo>
                      <a:pt x="752114" y="33744"/>
                    </a:lnTo>
                    <a:cubicBezTo>
                      <a:pt x="755796" y="47799"/>
                      <a:pt x="758251" y="62390"/>
                      <a:pt x="759342" y="77383"/>
                    </a:cubicBezTo>
                    <a:cubicBezTo>
                      <a:pt x="759342" y="77383"/>
                      <a:pt x="759342" y="77383"/>
                      <a:pt x="759342" y="488606"/>
                    </a:cubicBezTo>
                    <a:cubicBezTo>
                      <a:pt x="759342" y="531442"/>
                      <a:pt x="724430" y="557144"/>
                      <a:pt x="689518" y="557144"/>
                    </a:cubicBezTo>
                    <a:cubicBezTo>
                      <a:pt x="645877" y="557144"/>
                      <a:pt x="619693" y="531442"/>
                      <a:pt x="619693" y="488606"/>
                    </a:cubicBezTo>
                    <a:cubicBezTo>
                      <a:pt x="619693" y="488606"/>
                      <a:pt x="619693" y="488606"/>
                      <a:pt x="619693" y="248726"/>
                    </a:cubicBezTo>
                    <a:cubicBezTo>
                      <a:pt x="619693" y="248726"/>
                      <a:pt x="619693" y="248726"/>
                      <a:pt x="619693" y="103084"/>
                    </a:cubicBezTo>
                    <a:cubicBezTo>
                      <a:pt x="619693" y="103084"/>
                      <a:pt x="619693" y="103084"/>
                      <a:pt x="584781" y="103084"/>
                    </a:cubicBezTo>
                    <a:cubicBezTo>
                      <a:pt x="584781" y="103084"/>
                      <a:pt x="584781" y="103084"/>
                      <a:pt x="584781" y="257293"/>
                    </a:cubicBezTo>
                    <a:cubicBezTo>
                      <a:pt x="584781" y="257293"/>
                      <a:pt x="584781" y="257293"/>
                      <a:pt x="584781" y="522875"/>
                    </a:cubicBezTo>
                    <a:cubicBezTo>
                      <a:pt x="584781" y="522875"/>
                      <a:pt x="584781" y="522875"/>
                      <a:pt x="584781" y="557144"/>
                    </a:cubicBezTo>
                    <a:cubicBezTo>
                      <a:pt x="584781" y="557144"/>
                      <a:pt x="584781" y="557144"/>
                      <a:pt x="584781" y="1208248"/>
                    </a:cubicBezTo>
                    <a:cubicBezTo>
                      <a:pt x="584781" y="1259651"/>
                      <a:pt x="541140" y="1302487"/>
                      <a:pt x="488772" y="1302487"/>
                    </a:cubicBezTo>
                    <a:cubicBezTo>
                      <a:pt x="436403" y="1302487"/>
                      <a:pt x="392763" y="1259651"/>
                      <a:pt x="392763" y="1208248"/>
                    </a:cubicBezTo>
                    <a:cubicBezTo>
                      <a:pt x="392763" y="1208248"/>
                      <a:pt x="392763" y="1208248"/>
                      <a:pt x="392763" y="557144"/>
                    </a:cubicBezTo>
                    <a:cubicBezTo>
                      <a:pt x="392763" y="557144"/>
                      <a:pt x="392763" y="557144"/>
                      <a:pt x="357851" y="557144"/>
                    </a:cubicBezTo>
                    <a:cubicBezTo>
                      <a:pt x="357851" y="557144"/>
                      <a:pt x="357851" y="557144"/>
                      <a:pt x="357851" y="1208248"/>
                    </a:cubicBezTo>
                    <a:cubicBezTo>
                      <a:pt x="357851" y="1259651"/>
                      <a:pt x="322939" y="1302487"/>
                      <a:pt x="270570" y="1302487"/>
                    </a:cubicBezTo>
                    <a:cubicBezTo>
                      <a:pt x="218202" y="1302487"/>
                      <a:pt x="174561" y="1259651"/>
                      <a:pt x="174561" y="1208248"/>
                    </a:cubicBezTo>
                    <a:cubicBezTo>
                      <a:pt x="174561" y="1208248"/>
                      <a:pt x="174561" y="1208248"/>
                      <a:pt x="174561" y="557144"/>
                    </a:cubicBezTo>
                    <a:cubicBezTo>
                      <a:pt x="174561" y="557144"/>
                      <a:pt x="174561" y="557144"/>
                      <a:pt x="174561" y="522875"/>
                    </a:cubicBezTo>
                    <a:cubicBezTo>
                      <a:pt x="174561" y="522875"/>
                      <a:pt x="174561" y="522875"/>
                      <a:pt x="174561" y="257293"/>
                    </a:cubicBezTo>
                    <a:cubicBezTo>
                      <a:pt x="174561" y="257293"/>
                      <a:pt x="174561" y="257293"/>
                      <a:pt x="174561" y="103084"/>
                    </a:cubicBezTo>
                    <a:cubicBezTo>
                      <a:pt x="174561" y="103084"/>
                      <a:pt x="174561" y="103084"/>
                      <a:pt x="139649" y="103084"/>
                    </a:cubicBezTo>
                    <a:cubicBezTo>
                      <a:pt x="139649" y="103084"/>
                      <a:pt x="139649" y="103084"/>
                      <a:pt x="139649" y="248726"/>
                    </a:cubicBezTo>
                    <a:cubicBezTo>
                      <a:pt x="139649" y="248726"/>
                      <a:pt x="139649" y="248726"/>
                      <a:pt x="139649" y="488606"/>
                    </a:cubicBezTo>
                    <a:cubicBezTo>
                      <a:pt x="139649" y="531442"/>
                      <a:pt x="113465" y="557144"/>
                      <a:pt x="69824" y="557144"/>
                    </a:cubicBezTo>
                    <a:cubicBezTo>
                      <a:pt x="34912" y="557144"/>
                      <a:pt x="0" y="531442"/>
                      <a:pt x="0" y="488606"/>
                    </a:cubicBezTo>
                    <a:cubicBezTo>
                      <a:pt x="0" y="488606"/>
                      <a:pt x="0" y="488606"/>
                      <a:pt x="0" y="77383"/>
                    </a:cubicBezTo>
                    <a:cubicBezTo>
                      <a:pt x="0" y="62390"/>
                      <a:pt x="1637" y="47799"/>
                      <a:pt x="4722" y="33744"/>
                    </a:cubicBezTo>
                    <a:close/>
                  </a:path>
                </a:pathLst>
              </a:custGeom>
              <a:grpFill/>
              <a:ln>
                <a:noFill/>
              </a:ln>
            </p:spPr>
            <p:txBody>
              <a:bodyPr anchor="ctr"/>
              <a:lstStyle/>
              <a:p>
                <a:pPr algn="ctr"/>
                <a:endParaRPr>
                  <a:solidFill>
                    <a:schemeClr val="tx1">
                      <a:lumMod val="85000"/>
                      <a:lumOff val="15000"/>
                    </a:schemeClr>
                  </a:solidFill>
                  <a:latin typeface="微软雅黑"/>
                  <a:ea typeface="微软雅黑"/>
                  <a:sym typeface="微软雅黑"/>
                </a:endParaRPr>
              </a:p>
            </p:txBody>
          </p:sp>
        </p:grpSp>
      </p:grpSp>
      <p:sp>
        <p:nvSpPr>
          <p:cNvPr id="65" name="矩形 64"/>
          <p:cNvSpPr/>
          <p:nvPr/>
        </p:nvSpPr>
        <p:spPr>
          <a:xfrm>
            <a:off x="1431340" y="4106034"/>
            <a:ext cx="1946387" cy="994858"/>
          </a:xfrm>
          <a:prstGeom prst="rect">
            <a:avLst/>
          </a:prstGeom>
          <a:noFill/>
        </p:spPr>
        <p:txBody>
          <a:bodyPr wrap="square" lIns="0" tIns="0" rIns="0" bIns="0" anchor="ctr" anchorCtr="0">
            <a:normAutofit/>
          </a:bodyPr>
          <a:lstStyle/>
          <a:p>
            <a:pPr algn="ctr">
              <a:lnSpc>
                <a:spcPct val="120000"/>
              </a:lnSpc>
            </a:pPr>
            <a:r>
              <a:rPr lang="zh-CN" altLang="en-US" sz="1500" dirty="0">
                <a:solidFill>
                  <a:schemeClr val="tx1">
                    <a:lumMod val="85000"/>
                    <a:lumOff val="15000"/>
                  </a:schemeClr>
                </a:solidFill>
                <a:latin typeface="微软雅黑"/>
                <a:ea typeface="微软雅黑"/>
                <a:sym typeface="微软雅黑"/>
              </a:rPr>
              <a:t>此部分内容作为文字排版占位显示</a:t>
            </a:r>
            <a:br>
              <a:rPr lang="zh-CN" altLang="en-US" sz="1500" dirty="0">
                <a:solidFill>
                  <a:schemeClr val="tx1">
                    <a:lumMod val="85000"/>
                    <a:lumOff val="15000"/>
                  </a:schemeClr>
                </a:solidFill>
                <a:latin typeface="微软雅黑"/>
                <a:ea typeface="微软雅黑"/>
                <a:sym typeface="微软雅黑"/>
              </a:rPr>
            </a:br>
            <a:r>
              <a:rPr lang="zh-CN" altLang="en-US" sz="1500" dirty="0">
                <a:solidFill>
                  <a:schemeClr val="tx1">
                    <a:lumMod val="85000"/>
                    <a:lumOff val="15000"/>
                  </a:schemeClr>
                </a:solidFill>
                <a:latin typeface="微软雅黑"/>
                <a:ea typeface="微软雅黑"/>
                <a:sym typeface="微软雅黑"/>
              </a:rPr>
              <a:t>（建议使用主题字体）</a:t>
            </a:r>
          </a:p>
        </p:txBody>
      </p:sp>
      <p:sp>
        <p:nvSpPr>
          <p:cNvPr id="66" name="矩形 65"/>
          <p:cNvSpPr/>
          <p:nvPr/>
        </p:nvSpPr>
        <p:spPr>
          <a:xfrm>
            <a:off x="1215187" y="3653171"/>
            <a:ext cx="2388857" cy="452862"/>
          </a:xfrm>
          <a:prstGeom prst="rect">
            <a:avLst/>
          </a:prstGeom>
          <a:noFill/>
          <a:extLst>
            <a:ext uri="{909E8E84-426E-40DD-AFC4-6F175D3DCCD1}">
              <a14:hiddenFill xmlns:a14="http://schemas.microsoft.com/office/drawing/2010/main">
                <a:solidFill>
                  <a:schemeClr val="bg1">
                    <a:lumMod val="100000"/>
                  </a:schemeClr>
                </a:solidFill>
              </a14:hiddenFill>
            </a:ext>
          </a:extLst>
        </p:spPr>
        <p:txBody>
          <a:bodyPr wrap="none" lIns="0" tIns="0" rIns="0" bIns="0" anchor="ctr" anchorCtr="0">
            <a:normAutofit/>
          </a:bodyPr>
          <a:lstStyle/>
          <a:p>
            <a:pPr algn="ctr"/>
            <a:r>
              <a:rPr lang="zh-CN" altLang="en-US" sz="1900" b="1" dirty="0">
                <a:solidFill>
                  <a:schemeClr val="tx1">
                    <a:lumMod val="85000"/>
                    <a:lumOff val="15000"/>
                  </a:schemeClr>
                </a:solidFill>
                <a:latin typeface="微软雅黑"/>
                <a:ea typeface="微软雅黑"/>
                <a:sym typeface="微软雅黑"/>
              </a:rPr>
              <a:t>标题文本预设</a:t>
            </a:r>
          </a:p>
        </p:txBody>
      </p:sp>
      <p:sp>
        <p:nvSpPr>
          <p:cNvPr id="71" name="矩形 70"/>
          <p:cNvSpPr/>
          <p:nvPr/>
        </p:nvSpPr>
        <p:spPr>
          <a:xfrm>
            <a:off x="3838007" y="4106034"/>
            <a:ext cx="1946387" cy="994858"/>
          </a:xfrm>
          <a:prstGeom prst="rect">
            <a:avLst/>
          </a:prstGeom>
          <a:noFill/>
        </p:spPr>
        <p:txBody>
          <a:bodyPr wrap="square" lIns="0" tIns="0" rIns="0" bIns="0" anchor="ctr" anchorCtr="0">
            <a:normAutofit/>
          </a:bodyPr>
          <a:lstStyle/>
          <a:p>
            <a:pPr algn="ctr">
              <a:lnSpc>
                <a:spcPct val="120000"/>
              </a:lnSpc>
            </a:pPr>
            <a:r>
              <a:rPr lang="zh-CN" altLang="en-US" sz="1500">
                <a:solidFill>
                  <a:schemeClr val="tx1">
                    <a:lumMod val="85000"/>
                    <a:lumOff val="15000"/>
                  </a:schemeClr>
                </a:solidFill>
                <a:latin typeface="微软雅黑"/>
                <a:ea typeface="微软雅黑"/>
                <a:sym typeface="微软雅黑"/>
              </a:rPr>
              <a:t>此部分内容作为文字排版占位显示</a:t>
            </a:r>
            <a:br>
              <a:rPr lang="zh-CN" altLang="en-US" sz="1500">
                <a:solidFill>
                  <a:schemeClr val="tx1">
                    <a:lumMod val="85000"/>
                    <a:lumOff val="15000"/>
                  </a:schemeClr>
                </a:solidFill>
                <a:latin typeface="微软雅黑"/>
                <a:ea typeface="微软雅黑"/>
                <a:sym typeface="微软雅黑"/>
              </a:rPr>
            </a:br>
            <a:r>
              <a:rPr lang="zh-CN" altLang="en-US" sz="1500">
                <a:solidFill>
                  <a:schemeClr val="tx1">
                    <a:lumMod val="85000"/>
                    <a:lumOff val="15000"/>
                  </a:schemeClr>
                </a:solidFill>
                <a:latin typeface="微软雅黑"/>
                <a:ea typeface="微软雅黑"/>
                <a:sym typeface="微软雅黑"/>
              </a:rPr>
              <a:t>（建议使用主题字体）</a:t>
            </a:r>
          </a:p>
        </p:txBody>
      </p:sp>
      <p:sp>
        <p:nvSpPr>
          <p:cNvPr id="72" name="矩形 71"/>
          <p:cNvSpPr/>
          <p:nvPr/>
        </p:nvSpPr>
        <p:spPr>
          <a:xfrm>
            <a:off x="3621855" y="3653167"/>
            <a:ext cx="2388858" cy="452862"/>
          </a:xfrm>
          <a:prstGeom prst="rect">
            <a:avLst/>
          </a:prstGeom>
          <a:noFill/>
          <a:extLst>
            <a:ext uri="{909E8E84-426E-40DD-AFC4-6F175D3DCCD1}">
              <a14:hiddenFill xmlns:a14="http://schemas.microsoft.com/office/drawing/2010/main">
                <a:solidFill>
                  <a:schemeClr val="bg1">
                    <a:lumMod val="100000"/>
                  </a:schemeClr>
                </a:solidFill>
              </a14:hiddenFill>
            </a:ext>
          </a:extLst>
        </p:spPr>
        <p:txBody>
          <a:bodyPr wrap="none" lIns="0" tIns="0" rIns="0" bIns="0" anchor="ctr" anchorCtr="0">
            <a:normAutofit/>
          </a:bodyPr>
          <a:lstStyle/>
          <a:p>
            <a:pPr algn="ctr"/>
            <a:r>
              <a:rPr lang="zh-CN" altLang="en-US" sz="1900" b="1" dirty="0">
                <a:solidFill>
                  <a:schemeClr val="tx1">
                    <a:lumMod val="85000"/>
                    <a:lumOff val="15000"/>
                  </a:schemeClr>
                </a:solidFill>
                <a:latin typeface="微软雅黑"/>
                <a:ea typeface="微软雅黑"/>
                <a:sym typeface="微软雅黑"/>
              </a:rPr>
              <a:t>标题文本预设</a:t>
            </a:r>
          </a:p>
        </p:txBody>
      </p:sp>
      <p:sp>
        <p:nvSpPr>
          <p:cNvPr id="73" name="矩形 72"/>
          <p:cNvSpPr/>
          <p:nvPr/>
        </p:nvSpPr>
        <p:spPr>
          <a:xfrm>
            <a:off x="6244667" y="4106033"/>
            <a:ext cx="1946387" cy="994858"/>
          </a:xfrm>
          <a:prstGeom prst="rect">
            <a:avLst/>
          </a:prstGeom>
          <a:noFill/>
        </p:spPr>
        <p:txBody>
          <a:bodyPr wrap="square" lIns="0" tIns="0" rIns="0" bIns="0" anchor="ctr" anchorCtr="0">
            <a:normAutofit/>
          </a:bodyPr>
          <a:lstStyle/>
          <a:p>
            <a:pPr algn="ctr">
              <a:lnSpc>
                <a:spcPct val="120000"/>
              </a:lnSpc>
            </a:pPr>
            <a:r>
              <a:rPr lang="zh-CN" altLang="en-US" sz="1500">
                <a:solidFill>
                  <a:schemeClr val="tx1">
                    <a:lumMod val="85000"/>
                    <a:lumOff val="15000"/>
                  </a:schemeClr>
                </a:solidFill>
                <a:latin typeface="微软雅黑"/>
                <a:ea typeface="微软雅黑"/>
                <a:sym typeface="微软雅黑"/>
              </a:rPr>
              <a:t>此部分内容作为文字排版占位显示</a:t>
            </a:r>
            <a:br>
              <a:rPr lang="zh-CN" altLang="en-US" sz="1500">
                <a:solidFill>
                  <a:schemeClr val="tx1">
                    <a:lumMod val="85000"/>
                    <a:lumOff val="15000"/>
                  </a:schemeClr>
                </a:solidFill>
                <a:latin typeface="微软雅黑"/>
                <a:ea typeface="微软雅黑"/>
                <a:sym typeface="微软雅黑"/>
              </a:rPr>
            </a:br>
            <a:r>
              <a:rPr lang="zh-CN" altLang="en-US" sz="1500">
                <a:solidFill>
                  <a:schemeClr val="tx1">
                    <a:lumMod val="85000"/>
                    <a:lumOff val="15000"/>
                  </a:schemeClr>
                </a:solidFill>
                <a:latin typeface="微软雅黑"/>
                <a:ea typeface="微软雅黑"/>
                <a:sym typeface="微软雅黑"/>
              </a:rPr>
              <a:t>（建议使用主题字体）</a:t>
            </a:r>
          </a:p>
        </p:txBody>
      </p:sp>
      <p:sp>
        <p:nvSpPr>
          <p:cNvPr id="74" name="矩形 73"/>
          <p:cNvSpPr/>
          <p:nvPr/>
        </p:nvSpPr>
        <p:spPr>
          <a:xfrm>
            <a:off x="6028514" y="3653170"/>
            <a:ext cx="2388857" cy="452862"/>
          </a:xfrm>
          <a:prstGeom prst="rect">
            <a:avLst/>
          </a:prstGeom>
          <a:noFill/>
          <a:extLst>
            <a:ext uri="{909E8E84-426E-40DD-AFC4-6F175D3DCCD1}">
              <a14:hiddenFill xmlns:a14="http://schemas.microsoft.com/office/drawing/2010/main">
                <a:solidFill>
                  <a:schemeClr val="bg1">
                    <a:lumMod val="100000"/>
                  </a:schemeClr>
                </a:solidFill>
              </a14:hiddenFill>
            </a:ext>
          </a:extLst>
        </p:spPr>
        <p:txBody>
          <a:bodyPr wrap="none" lIns="0" tIns="0" rIns="0" bIns="0" anchor="ctr" anchorCtr="0">
            <a:normAutofit/>
          </a:bodyPr>
          <a:lstStyle/>
          <a:p>
            <a:pPr algn="ctr"/>
            <a:r>
              <a:rPr lang="zh-CN" altLang="en-US" sz="1900" b="1" dirty="0">
                <a:solidFill>
                  <a:schemeClr val="tx1">
                    <a:lumMod val="85000"/>
                    <a:lumOff val="15000"/>
                  </a:schemeClr>
                </a:solidFill>
                <a:latin typeface="微软雅黑"/>
                <a:ea typeface="微软雅黑"/>
                <a:sym typeface="微软雅黑"/>
              </a:rPr>
              <a:t>标题文本预设</a:t>
            </a:r>
          </a:p>
        </p:txBody>
      </p:sp>
      <p:sp>
        <p:nvSpPr>
          <p:cNvPr id="75" name="矩形 74"/>
          <p:cNvSpPr/>
          <p:nvPr/>
        </p:nvSpPr>
        <p:spPr>
          <a:xfrm>
            <a:off x="8651331" y="4106033"/>
            <a:ext cx="1946387" cy="994858"/>
          </a:xfrm>
          <a:prstGeom prst="rect">
            <a:avLst/>
          </a:prstGeom>
          <a:noFill/>
        </p:spPr>
        <p:txBody>
          <a:bodyPr wrap="square" lIns="0" tIns="0" rIns="0" bIns="0" anchor="ctr" anchorCtr="0">
            <a:normAutofit/>
          </a:bodyPr>
          <a:lstStyle/>
          <a:p>
            <a:pPr algn="ctr">
              <a:lnSpc>
                <a:spcPct val="120000"/>
              </a:lnSpc>
            </a:pPr>
            <a:r>
              <a:rPr lang="zh-CN" altLang="en-US" sz="1500">
                <a:solidFill>
                  <a:schemeClr val="tx1">
                    <a:lumMod val="85000"/>
                    <a:lumOff val="15000"/>
                  </a:schemeClr>
                </a:solidFill>
                <a:latin typeface="微软雅黑"/>
                <a:ea typeface="微软雅黑"/>
                <a:sym typeface="微软雅黑"/>
              </a:rPr>
              <a:t>此部分内容作为文字排版占位显示</a:t>
            </a:r>
            <a:br>
              <a:rPr lang="zh-CN" altLang="en-US" sz="1500">
                <a:solidFill>
                  <a:schemeClr val="tx1">
                    <a:lumMod val="85000"/>
                    <a:lumOff val="15000"/>
                  </a:schemeClr>
                </a:solidFill>
                <a:latin typeface="微软雅黑"/>
                <a:ea typeface="微软雅黑"/>
                <a:sym typeface="微软雅黑"/>
              </a:rPr>
            </a:br>
            <a:r>
              <a:rPr lang="zh-CN" altLang="en-US" sz="1500">
                <a:solidFill>
                  <a:schemeClr val="tx1">
                    <a:lumMod val="85000"/>
                    <a:lumOff val="15000"/>
                  </a:schemeClr>
                </a:solidFill>
                <a:latin typeface="微软雅黑"/>
                <a:ea typeface="微软雅黑"/>
                <a:sym typeface="微软雅黑"/>
              </a:rPr>
              <a:t>（建议使用主题字体）</a:t>
            </a:r>
          </a:p>
        </p:txBody>
      </p:sp>
      <p:sp>
        <p:nvSpPr>
          <p:cNvPr id="76" name="矩形 75"/>
          <p:cNvSpPr/>
          <p:nvPr/>
        </p:nvSpPr>
        <p:spPr>
          <a:xfrm>
            <a:off x="8435178" y="3653170"/>
            <a:ext cx="2388857" cy="452862"/>
          </a:xfrm>
          <a:prstGeom prst="rect">
            <a:avLst/>
          </a:prstGeom>
          <a:noFill/>
          <a:extLst>
            <a:ext uri="{909E8E84-426E-40DD-AFC4-6F175D3DCCD1}">
              <a14:hiddenFill xmlns:a14="http://schemas.microsoft.com/office/drawing/2010/main">
                <a:solidFill>
                  <a:schemeClr val="bg1">
                    <a:lumMod val="100000"/>
                  </a:schemeClr>
                </a:solidFill>
              </a14:hiddenFill>
            </a:ext>
          </a:extLst>
        </p:spPr>
        <p:txBody>
          <a:bodyPr wrap="none" lIns="0" tIns="0" rIns="0" bIns="0" anchor="ctr" anchorCtr="0">
            <a:normAutofit/>
          </a:bodyPr>
          <a:lstStyle/>
          <a:p>
            <a:pPr algn="ctr"/>
            <a:r>
              <a:rPr lang="zh-CN" altLang="en-US" sz="1900" b="1" dirty="0">
                <a:solidFill>
                  <a:schemeClr val="tx1">
                    <a:lumMod val="85000"/>
                    <a:lumOff val="15000"/>
                  </a:schemeClr>
                </a:solidFill>
                <a:latin typeface="微软雅黑"/>
                <a:ea typeface="微软雅黑"/>
                <a:sym typeface="微软雅黑"/>
              </a:rPr>
              <a:t>标题文本预设</a:t>
            </a:r>
          </a:p>
        </p:txBody>
      </p:sp>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28" name="组合 27"/>
          <p:cNvGrpSpPr/>
          <p:nvPr/>
        </p:nvGrpSpPr>
        <p:grpSpPr>
          <a:xfrm>
            <a:off x="2396891" y="164676"/>
            <a:ext cx="2911102" cy="797431"/>
            <a:chOff x="3193113" y="1840678"/>
            <a:chExt cx="2666507" cy="730165"/>
          </a:xfrm>
        </p:grpSpPr>
        <p:sp>
          <p:nvSpPr>
            <p:cNvPr id="29"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30"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31"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spTree>
    <p:extLst>
      <p:ext uri="{BB962C8B-B14F-4D97-AF65-F5344CB8AC3E}">
        <p14:creationId xmlns:p14="http://schemas.microsoft.com/office/powerpoint/2010/main" val="367214888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randombar(horizontal)">
                                      <p:cBhvr>
                                        <p:cTn id="12" dur="500"/>
                                        <p:tgtEl>
                                          <p:spTgt spid="6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randombar(horizontal)">
                                      <p:cBhvr>
                                        <p:cTn id="15" dur="500"/>
                                        <p:tgtEl>
                                          <p:spTgt spid="66"/>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71"/>
                                        </p:tgtEl>
                                        <p:attrNameLst>
                                          <p:attrName>style.visibility</p:attrName>
                                        </p:attrNameLst>
                                      </p:cBhvr>
                                      <p:to>
                                        <p:strVal val="visible"/>
                                      </p:to>
                                    </p:set>
                                    <p:animEffect transition="in" filter="randombar(horizontal)">
                                      <p:cBhvr>
                                        <p:cTn id="18" dur="500"/>
                                        <p:tgtEl>
                                          <p:spTgt spid="71"/>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randombar(horizontal)">
                                      <p:cBhvr>
                                        <p:cTn id="21" dur="500"/>
                                        <p:tgtEl>
                                          <p:spTgt spid="72"/>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randombar(horizontal)">
                                      <p:cBhvr>
                                        <p:cTn id="24" dur="500"/>
                                        <p:tgtEl>
                                          <p:spTgt spid="73"/>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randombar(horizontal)">
                                      <p:cBhvr>
                                        <p:cTn id="27" dur="500"/>
                                        <p:tgtEl>
                                          <p:spTgt spid="74"/>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randombar(horizontal)">
                                      <p:cBhvr>
                                        <p:cTn id="30" dur="500"/>
                                        <p:tgtEl>
                                          <p:spTgt spid="75"/>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transition="in" filter="randombar(horizontal)">
                                      <p:cBhvr>
                                        <p:cTn id="3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p:bldP spid="72" grpId="0"/>
      <p:bldP spid="73" grpId="0"/>
      <p:bldP spid="74" grpId="0"/>
      <p:bldP spid="75" grpId="0"/>
      <p:bldP spid="7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4367015" y="1862010"/>
            <a:ext cx="1149893" cy="1397235"/>
          </a:xfrm>
          <a:custGeom>
            <a:avLst/>
            <a:gdLst>
              <a:gd name="connsiteX0" fmla="*/ 1006867 w 1006867"/>
              <a:gd name="connsiteY0" fmla="*/ 955497 h 1222625"/>
              <a:gd name="connsiteX1" fmla="*/ 318498 w 1006867"/>
              <a:gd name="connsiteY1" fmla="*/ 0 h 1222625"/>
              <a:gd name="connsiteX2" fmla="*/ 0 w 1006867"/>
              <a:gd name="connsiteY2" fmla="*/ 380144 h 1222625"/>
              <a:gd name="connsiteX3" fmla="*/ 729465 w 1006867"/>
              <a:gd name="connsiteY3" fmla="*/ 1222625 h 1222625"/>
              <a:gd name="connsiteX4" fmla="*/ 1006867 w 1006867"/>
              <a:gd name="connsiteY4" fmla="*/ 955497 h 1222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867" h="1222625">
                <a:moveTo>
                  <a:pt x="1006867" y="955497"/>
                </a:moveTo>
                <a:lnTo>
                  <a:pt x="318498" y="0"/>
                </a:lnTo>
                <a:lnTo>
                  <a:pt x="0" y="380144"/>
                </a:lnTo>
                <a:lnTo>
                  <a:pt x="729465" y="1222625"/>
                </a:lnTo>
                <a:lnTo>
                  <a:pt x="1006867" y="955497"/>
                </a:lnTo>
                <a:close/>
              </a:path>
            </a:pathLst>
          </a:custGeom>
          <a:solidFill>
            <a:srgbClr val="E4767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5" name="任意多边形 4"/>
          <p:cNvSpPr/>
          <p:nvPr/>
        </p:nvSpPr>
        <p:spPr>
          <a:xfrm>
            <a:off x="3932873" y="4269011"/>
            <a:ext cx="1525368" cy="1103700"/>
          </a:xfrm>
          <a:custGeom>
            <a:avLst/>
            <a:gdLst>
              <a:gd name="connsiteX0" fmla="*/ 1037690 w 1335640"/>
              <a:gd name="connsiteY0" fmla="*/ 0 h 965771"/>
              <a:gd name="connsiteX1" fmla="*/ 0 w 1335640"/>
              <a:gd name="connsiteY1" fmla="*/ 626724 h 965771"/>
              <a:gd name="connsiteX2" fmla="*/ 339047 w 1335640"/>
              <a:gd name="connsiteY2" fmla="*/ 965771 h 965771"/>
              <a:gd name="connsiteX3" fmla="*/ 1335640 w 1335640"/>
              <a:gd name="connsiteY3" fmla="*/ 267128 h 965771"/>
              <a:gd name="connsiteX4" fmla="*/ 1037690 w 1335640"/>
              <a:gd name="connsiteY4" fmla="*/ 0 h 965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5640" h="965771">
                <a:moveTo>
                  <a:pt x="1037690" y="0"/>
                </a:moveTo>
                <a:lnTo>
                  <a:pt x="0" y="626724"/>
                </a:lnTo>
                <a:lnTo>
                  <a:pt x="339047" y="965771"/>
                </a:lnTo>
                <a:lnTo>
                  <a:pt x="1335640" y="267128"/>
                </a:lnTo>
                <a:lnTo>
                  <a:pt x="1037690" y="0"/>
                </a:lnTo>
                <a:close/>
              </a:path>
            </a:pathLst>
          </a:custGeom>
          <a:solidFill>
            <a:srgbClr val="E4767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6" name="任意多边形 5"/>
          <p:cNvSpPr/>
          <p:nvPr/>
        </p:nvSpPr>
        <p:spPr>
          <a:xfrm flipH="1">
            <a:off x="6444890" y="1862010"/>
            <a:ext cx="1149893" cy="1397235"/>
          </a:xfrm>
          <a:custGeom>
            <a:avLst/>
            <a:gdLst>
              <a:gd name="connsiteX0" fmla="*/ 1006867 w 1006867"/>
              <a:gd name="connsiteY0" fmla="*/ 955497 h 1222625"/>
              <a:gd name="connsiteX1" fmla="*/ 318498 w 1006867"/>
              <a:gd name="connsiteY1" fmla="*/ 0 h 1222625"/>
              <a:gd name="connsiteX2" fmla="*/ 0 w 1006867"/>
              <a:gd name="connsiteY2" fmla="*/ 380144 h 1222625"/>
              <a:gd name="connsiteX3" fmla="*/ 729465 w 1006867"/>
              <a:gd name="connsiteY3" fmla="*/ 1222625 h 1222625"/>
              <a:gd name="connsiteX4" fmla="*/ 1006867 w 1006867"/>
              <a:gd name="connsiteY4" fmla="*/ 955497 h 1222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867" h="1222625">
                <a:moveTo>
                  <a:pt x="1006867" y="955497"/>
                </a:moveTo>
                <a:lnTo>
                  <a:pt x="318498" y="0"/>
                </a:lnTo>
                <a:lnTo>
                  <a:pt x="0" y="380144"/>
                </a:lnTo>
                <a:lnTo>
                  <a:pt x="729465" y="1222625"/>
                </a:lnTo>
                <a:lnTo>
                  <a:pt x="1006867" y="955497"/>
                </a:lnTo>
                <a:close/>
              </a:path>
            </a:pathLst>
          </a:custGeom>
          <a:solidFill>
            <a:srgbClr val="E4767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7" name="任意多边形 6"/>
          <p:cNvSpPr/>
          <p:nvPr/>
        </p:nvSpPr>
        <p:spPr>
          <a:xfrm flipH="1">
            <a:off x="6524637" y="4269011"/>
            <a:ext cx="1525368" cy="1103700"/>
          </a:xfrm>
          <a:custGeom>
            <a:avLst/>
            <a:gdLst>
              <a:gd name="connsiteX0" fmla="*/ 1037690 w 1335640"/>
              <a:gd name="connsiteY0" fmla="*/ 0 h 965771"/>
              <a:gd name="connsiteX1" fmla="*/ 0 w 1335640"/>
              <a:gd name="connsiteY1" fmla="*/ 626724 h 965771"/>
              <a:gd name="connsiteX2" fmla="*/ 339047 w 1335640"/>
              <a:gd name="connsiteY2" fmla="*/ 965771 h 965771"/>
              <a:gd name="connsiteX3" fmla="*/ 1335640 w 1335640"/>
              <a:gd name="connsiteY3" fmla="*/ 267128 h 965771"/>
              <a:gd name="connsiteX4" fmla="*/ 1037690 w 1335640"/>
              <a:gd name="connsiteY4" fmla="*/ 0 h 965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5640" h="965771">
                <a:moveTo>
                  <a:pt x="1037690" y="0"/>
                </a:moveTo>
                <a:lnTo>
                  <a:pt x="0" y="626724"/>
                </a:lnTo>
                <a:lnTo>
                  <a:pt x="339047" y="965771"/>
                </a:lnTo>
                <a:lnTo>
                  <a:pt x="1335640" y="267128"/>
                </a:lnTo>
                <a:lnTo>
                  <a:pt x="1037690" y="0"/>
                </a:lnTo>
                <a:close/>
              </a:path>
            </a:pathLst>
          </a:custGeom>
          <a:solidFill>
            <a:srgbClr val="E47679"/>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8" name="矩形 7"/>
          <p:cNvSpPr/>
          <p:nvPr/>
        </p:nvSpPr>
        <p:spPr>
          <a:xfrm>
            <a:off x="4270194" y="1742818"/>
            <a:ext cx="618814" cy="461915"/>
          </a:xfrm>
          <a:prstGeom prst="rect">
            <a:avLst/>
          </a:prstGeom>
        </p:spPr>
        <p:txBody>
          <a:bodyPr wrap="square" lIns="91438" tIns="45719" rIns="91438" bIns="45719">
            <a:spAutoFit/>
          </a:bodyPr>
          <a:lstStyle/>
          <a:p>
            <a:pPr algn="ctr"/>
            <a:r>
              <a:rPr lang="en-US" altLang="zh-CN" dirty="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zh-CN" altLang="en-US" dirty="0">
              <a:solidFill>
                <a:schemeClr val="bg1"/>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9" name="矩形 8"/>
          <p:cNvSpPr/>
          <p:nvPr/>
        </p:nvSpPr>
        <p:spPr>
          <a:xfrm>
            <a:off x="6472449" y="1736121"/>
            <a:ext cx="618814" cy="461915"/>
          </a:xfrm>
          <a:prstGeom prst="rect">
            <a:avLst/>
          </a:prstGeom>
        </p:spPr>
        <p:txBody>
          <a:bodyPr wrap="square" lIns="91438" tIns="45719" rIns="91438" bIns="45719">
            <a:spAutoFit/>
          </a:bodyPr>
          <a:lstStyle/>
          <a:p>
            <a:pPr algn="ctr"/>
            <a:r>
              <a:rPr lang="en-US" altLang="zh-CN" dirty="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zh-CN" altLang="en-US" dirty="0">
              <a:solidFill>
                <a:schemeClr val="bg1"/>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12" name="矩形 11"/>
          <p:cNvSpPr/>
          <p:nvPr/>
        </p:nvSpPr>
        <p:spPr>
          <a:xfrm>
            <a:off x="6826589" y="4187915"/>
            <a:ext cx="618814" cy="461915"/>
          </a:xfrm>
          <a:prstGeom prst="rect">
            <a:avLst/>
          </a:prstGeom>
        </p:spPr>
        <p:txBody>
          <a:bodyPr wrap="square" lIns="91438" tIns="45719" rIns="91438" bIns="45719">
            <a:spAutoFit/>
          </a:bodyPr>
          <a:lstStyle/>
          <a:p>
            <a:pPr algn="ctr"/>
            <a:r>
              <a:rPr lang="en-US" altLang="zh-CN" dirty="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zh-CN" altLang="en-US" dirty="0">
              <a:solidFill>
                <a:schemeClr val="bg1"/>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13" name="矩形 12"/>
          <p:cNvSpPr/>
          <p:nvPr/>
        </p:nvSpPr>
        <p:spPr>
          <a:xfrm>
            <a:off x="3993670" y="4129713"/>
            <a:ext cx="618814" cy="461915"/>
          </a:xfrm>
          <a:prstGeom prst="rect">
            <a:avLst/>
          </a:prstGeom>
        </p:spPr>
        <p:txBody>
          <a:bodyPr wrap="square" lIns="91438" tIns="45719" rIns="91438" bIns="45719">
            <a:spAutoFit/>
          </a:bodyPr>
          <a:lstStyle/>
          <a:p>
            <a:pPr algn="ctr"/>
            <a:r>
              <a:rPr lang="en-US" altLang="zh-CN" dirty="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zh-CN" altLang="en-US" dirty="0">
              <a:solidFill>
                <a:schemeClr val="bg1"/>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14" name="TextBox 28"/>
          <p:cNvSpPr txBox="1"/>
          <p:nvPr/>
        </p:nvSpPr>
        <p:spPr>
          <a:xfrm>
            <a:off x="1890757" y="1924025"/>
            <a:ext cx="2198407" cy="388315"/>
          </a:xfrm>
          <a:prstGeom prst="rect">
            <a:avLst/>
          </a:prstGeom>
          <a:noFill/>
        </p:spPr>
        <p:txBody>
          <a:bodyPr wrap="none" lIns="0" tIns="0" rIns="0" bIns="0" anchor="b" anchorCtr="0">
            <a:normAutofit/>
          </a:bodyPr>
          <a:lstStyle/>
          <a:p>
            <a:pPr algn="r"/>
            <a:r>
              <a:rPr lang="zh-CN" altLang="en-US" sz="2100" b="1" dirty="0">
                <a:solidFill>
                  <a:schemeClr val="tx1">
                    <a:lumMod val="85000"/>
                    <a:lumOff val="15000"/>
                  </a:schemeClr>
                </a:solidFill>
                <a:latin typeface="微软雅黑"/>
                <a:ea typeface="微软雅黑"/>
                <a:sym typeface="微软雅黑"/>
              </a:rPr>
              <a:t>标题文本预设</a:t>
            </a:r>
          </a:p>
        </p:txBody>
      </p:sp>
      <p:sp>
        <p:nvSpPr>
          <p:cNvPr id="15" name="TextBox 32"/>
          <p:cNvSpPr txBox="1">
            <a:spLocks/>
          </p:cNvSpPr>
          <p:nvPr/>
        </p:nvSpPr>
        <p:spPr>
          <a:xfrm>
            <a:off x="1890757" y="2312339"/>
            <a:ext cx="2198407" cy="618909"/>
          </a:xfrm>
          <a:prstGeom prst="rect">
            <a:avLst/>
          </a:prstGeom>
        </p:spPr>
        <p:txBody>
          <a:bodyPr vert="horz" wrap="square" lIns="0" tIns="0" rIns="0" bIns="0" anchor="ctr">
            <a:normAutofit fontScale="92500" lnSpcReduction="20000"/>
          </a:bodyPr>
          <a:lstStyle/>
          <a:p>
            <a:pPr algn="r">
              <a:lnSpc>
                <a:spcPct val="120000"/>
              </a:lnSpc>
            </a:pPr>
            <a:r>
              <a:rPr lang="zh-CN" altLang="en-US" sz="1400">
                <a:solidFill>
                  <a:schemeClr val="tx1">
                    <a:lumMod val="85000"/>
                    <a:lumOff val="15000"/>
                  </a:schemeClr>
                </a:solidFill>
                <a:latin typeface="微软雅黑"/>
                <a:ea typeface="微软雅黑"/>
                <a:sym typeface="微软雅黑"/>
              </a:rPr>
              <a:t>此部分内容作为文字排版占位显示 </a:t>
            </a:r>
            <a:br>
              <a:rPr lang="zh-CN" altLang="en-US" sz="1400">
                <a:solidFill>
                  <a:schemeClr val="tx1">
                    <a:lumMod val="85000"/>
                    <a:lumOff val="15000"/>
                  </a:schemeClr>
                </a:solidFill>
                <a:latin typeface="微软雅黑"/>
                <a:ea typeface="微软雅黑"/>
                <a:sym typeface="微软雅黑"/>
              </a:rPr>
            </a:br>
            <a:r>
              <a:rPr lang="zh-CN" altLang="en-US" sz="1400">
                <a:solidFill>
                  <a:schemeClr val="tx1">
                    <a:lumMod val="85000"/>
                    <a:lumOff val="15000"/>
                  </a:schemeClr>
                </a:solidFill>
                <a:latin typeface="微软雅黑"/>
                <a:ea typeface="微软雅黑"/>
                <a:sym typeface="微软雅黑"/>
              </a:rPr>
              <a:t>（建议使用主题字体）</a:t>
            </a:r>
          </a:p>
        </p:txBody>
      </p:sp>
      <p:sp>
        <p:nvSpPr>
          <p:cNvPr id="16" name="TextBox 28"/>
          <p:cNvSpPr txBox="1"/>
          <p:nvPr/>
        </p:nvSpPr>
        <p:spPr>
          <a:xfrm>
            <a:off x="7735493" y="2035697"/>
            <a:ext cx="2198407" cy="388315"/>
          </a:xfrm>
          <a:prstGeom prst="rect">
            <a:avLst/>
          </a:prstGeom>
          <a:noFill/>
        </p:spPr>
        <p:txBody>
          <a:bodyPr wrap="none" lIns="0" tIns="0" rIns="0" bIns="0" anchor="b" anchorCtr="0">
            <a:normAutofit/>
          </a:bodyPr>
          <a:lstStyle/>
          <a:p>
            <a:r>
              <a:rPr lang="zh-CN" altLang="en-US" sz="2100" b="1" dirty="0">
                <a:solidFill>
                  <a:schemeClr val="tx1">
                    <a:lumMod val="85000"/>
                    <a:lumOff val="15000"/>
                  </a:schemeClr>
                </a:solidFill>
                <a:latin typeface="微软雅黑"/>
                <a:ea typeface="微软雅黑"/>
                <a:sym typeface="微软雅黑"/>
              </a:rPr>
              <a:t>标题文本预设</a:t>
            </a:r>
          </a:p>
        </p:txBody>
      </p:sp>
      <p:sp>
        <p:nvSpPr>
          <p:cNvPr id="17" name="TextBox 32"/>
          <p:cNvSpPr txBox="1">
            <a:spLocks/>
          </p:cNvSpPr>
          <p:nvPr/>
        </p:nvSpPr>
        <p:spPr>
          <a:xfrm>
            <a:off x="7735493" y="2424012"/>
            <a:ext cx="2198407" cy="618909"/>
          </a:xfrm>
          <a:prstGeom prst="rect">
            <a:avLst/>
          </a:prstGeom>
        </p:spPr>
        <p:txBody>
          <a:bodyPr vert="horz" wrap="square" lIns="0" tIns="0" rIns="0" bIns="0" anchor="ctr">
            <a:normAutofit fontScale="92500" lnSpcReduction="20000"/>
          </a:bodyPr>
          <a:lstStyle/>
          <a:p>
            <a:pPr>
              <a:lnSpc>
                <a:spcPct val="120000"/>
              </a:lnSpc>
            </a:pPr>
            <a:r>
              <a:rPr lang="zh-CN" altLang="en-US" sz="1400">
                <a:solidFill>
                  <a:schemeClr val="tx1">
                    <a:lumMod val="85000"/>
                    <a:lumOff val="15000"/>
                  </a:schemeClr>
                </a:solidFill>
                <a:latin typeface="微软雅黑"/>
                <a:ea typeface="微软雅黑"/>
                <a:sym typeface="微软雅黑"/>
              </a:rPr>
              <a:t>此部分内容作为文字排版占位显示 </a:t>
            </a:r>
            <a:br>
              <a:rPr lang="zh-CN" altLang="en-US" sz="1400">
                <a:solidFill>
                  <a:schemeClr val="tx1">
                    <a:lumMod val="85000"/>
                    <a:lumOff val="15000"/>
                  </a:schemeClr>
                </a:solidFill>
                <a:latin typeface="微软雅黑"/>
                <a:ea typeface="微软雅黑"/>
                <a:sym typeface="微软雅黑"/>
              </a:rPr>
            </a:br>
            <a:r>
              <a:rPr lang="zh-CN" altLang="en-US" sz="1400">
                <a:solidFill>
                  <a:schemeClr val="tx1">
                    <a:lumMod val="85000"/>
                    <a:lumOff val="15000"/>
                  </a:schemeClr>
                </a:solidFill>
                <a:latin typeface="微软雅黑"/>
                <a:ea typeface="微软雅黑"/>
                <a:sym typeface="微软雅黑"/>
              </a:rPr>
              <a:t>（建议使用主题字体）</a:t>
            </a:r>
          </a:p>
        </p:txBody>
      </p:sp>
      <p:sp>
        <p:nvSpPr>
          <p:cNvPr id="18" name="TextBox 28"/>
          <p:cNvSpPr txBox="1"/>
          <p:nvPr/>
        </p:nvSpPr>
        <p:spPr>
          <a:xfrm>
            <a:off x="1506764" y="4376158"/>
            <a:ext cx="2198407" cy="388315"/>
          </a:xfrm>
          <a:prstGeom prst="rect">
            <a:avLst/>
          </a:prstGeom>
          <a:noFill/>
        </p:spPr>
        <p:txBody>
          <a:bodyPr wrap="none" lIns="0" tIns="0" rIns="0" bIns="0" anchor="b" anchorCtr="0">
            <a:normAutofit/>
          </a:bodyPr>
          <a:lstStyle/>
          <a:p>
            <a:pPr algn="r"/>
            <a:r>
              <a:rPr lang="zh-CN" altLang="en-US" sz="2100" b="1" dirty="0">
                <a:solidFill>
                  <a:schemeClr val="tx1">
                    <a:lumMod val="85000"/>
                    <a:lumOff val="15000"/>
                  </a:schemeClr>
                </a:solidFill>
                <a:latin typeface="微软雅黑"/>
                <a:ea typeface="微软雅黑"/>
                <a:sym typeface="微软雅黑"/>
              </a:rPr>
              <a:t>标题文本预设</a:t>
            </a:r>
          </a:p>
        </p:txBody>
      </p:sp>
      <p:sp>
        <p:nvSpPr>
          <p:cNvPr id="19" name="TextBox 32"/>
          <p:cNvSpPr txBox="1">
            <a:spLocks/>
          </p:cNvSpPr>
          <p:nvPr/>
        </p:nvSpPr>
        <p:spPr>
          <a:xfrm>
            <a:off x="1506764" y="4764472"/>
            <a:ext cx="2198407" cy="618909"/>
          </a:xfrm>
          <a:prstGeom prst="rect">
            <a:avLst/>
          </a:prstGeom>
        </p:spPr>
        <p:txBody>
          <a:bodyPr vert="horz" wrap="square" lIns="0" tIns="0" rIns="0" bIns="0" anchor="ctr">
            <a:normAutofit fontScale="92500" lnSpcReduction="20000"/>
          </a:bodyPr>
          <a:lstStyle/>
          <a:p>
            <a:pPr algn="r">
              <a:lnSpc>
                <a:spcPct val="120000"/>
              </a:lnSpc>
            </a:pPr>
            <a:r>
              <a:rPr lang="zh-CN" altLang="en-US" sz="1400">
                <a:solidFill>
                  <a:schemeClr val="tx1">
                    <a:lumMod val="85000"/>
                    <a:lumOff val="15000"/>
                  </a:schemeClr>
                </a:solidFill>
                <a:latin typeface="微软雅黑"/>
                <a:ea typeface="微软雅黑"/>
                <a:sym typeface="微软雅黑"/>
              </a:rPr>
              <a:t>此部分内容作为文字排版占位显示 </a:t>
            </a:r>
            <a:br>
              <a:rPr lang="zh-CN" altLang="en-US" sz="1400">
                <a:solidFill>
                  <a:schemeClr val="tx1">
                    <a:lumMod val="85000"/>
                    <a:lumOff val="15000"/>
                  </a:schemeClr>
                </a:solidFill>
                <a:latin typeface="微软雅黑"/>
                <a:ea typeface="微软雅黑"/>
                <a:sym typeface="微软雅黑"/>
              </a:rPr>
            </a:br>
            <a:r>
              <a:rPr lang="zh-CN" altLang="en-US" sz="1400">
                <a:solidFill>
                  <a:schemeClr val="tx1">
                    <a:lumMod val="85000"/>
                    <a:lumOff val="15000"/>
                  </a:schemeClr>
                </a:solidFill>
                <a:latin typeface="微软雅黑"/>
                <a:ea typeface="微软雅黑"/>
                <a:sym typeface="微软雅黑"/>
              </a:rPr>
              <a:t>（建议使用主题字体）</a:t>
            </a:r>
          </a:p>
        </p:txBody>
      </p:sp>
      <p:sp>
        <p:nvSpPr>
          <p:cNvPr id="20" name="TextBox 28"/>
          <p:cNvSpPr txBox="1"/>
          <p:nvPr/>
        </p:nvSpPr>
        <p:spPr>
          <a:xfrm>
            <a:off x="8332185" y="4487830"/>
            <a:ext cx="2198407" cy="388315"/>
          </a:xfrm>
          <a:prstGeom prst="rect">
            <a:avLst/>
          </a:prstGeom>
          <a:noFill/>
        </p:spPr>
        <p:txBody>
          <a:bodyPr wrap="none" lIns="0" tIns="0" rIns="0" bIns="0" anchor="b" anchorCtr="0">
            <a:normAutofit/>
          </a:bodyPr>
          <a:lstStyle/>
          <a:p>
            <a:r>
              <a:rPr lang="zh-CN" altLang="en-US" sz="2100" b="1" dirty="0">
                <a:solidFill>
                  <a:schemeClr val="tx1">
                    <a:lumMod val="85000"/>
                    <a:lumOff val="15000"/>
                  </a:schemeClr>
                </a:solidFill>
                <a:latin typeface="微软雅黑"/>
                <a:ea typeface="微软雅黑"/>
                <a:sym typeface="微软雅黑"/>
              </a:rPr>
              <a:t>标题文本预设</a:t>
            </a:r>
          </a:p>
        </p:txBody>
      </p:sp>
      <p:sp>
        <p:nvSpPr>
          <p:cNvPr id="21" name="TextBox 32"/>
          <p:cNvSpPr txBox="1">
            <a:spLocks/>
          </p:cNvSpPr>
          <p:nvPr/>
        </p:nvSpPr>
        <p:spPr>
          <a:xfrm>
            <a:off x="8332185" y="4876145"/>
            <a:ext cx="2198407" cy="618909"/>
          </a:xfrm>
          <a:prstGeom prst="rect">
            <a:avLst/>
          </a:prstGeom>
        </p:spPr>
        <p:txBody>
          <a:bodyPr vert="horz" wrap="square" lIns="0" tIns="0" rIns="0" bIns="0" anchor="ctr">
            <a:normAutofit fontScale="92500" lnSpcReduction="20000"/>
          </a:bodyPr>
          <a:lstStyle/>
          <a:p>
            <a:pPr>
              <a:lnSpc>
                <a:spcPct val="120000"/>
              </a:lnSpc>
            </a:pPr>
            <a:r>
              <a:rPr lang="zh-CN" altLang="en-US" sz="1400">
                <a:solidFill>
                  <a:schemeClr val="tx1">
                    <a:lumMod val="85000"/>
                    <a:lumOff val="15000"/>
                  </a:schemeClr>
                </a:solidFill>
                <a:latin typeface="微软雅黑"/>
                <a:ea typeface="微软雅黑"/>
                <a:sym typeface="微软雅黑"/>
              </a:rPr>
              <a:t>此部分内容作为文字排版占位显示 </a:t>
            </a:r>
            <a:br>
              <a:rPr lang="zh-CN" altLang="en-US" sz="1400">
                <a:solidFill>
                  <a:schemeClr val="tx1">
                    <a:lumMod val="85000"/>
                    <a:lumOff val="15000"/>
                  </a:schemeClr>
                </a:solidFill>
                <a:latin typeface="微软雅黑"/>
                <a:ea typeface="微软雅黑"/>
                <a:sym typeface="微软雅黑"/>
              </a:rPr>
            </a:br>
            <a:r>
              <a:rPr lang="zh-CN" altLang="en-US" sz="1400">
                <a:solidFill>
                  <a:schemeClr val="tx1">
                    <a:lumMod val="85000"/>
                    <a:lumOff val="15000"/>
                  </a:schemeClr>
                </a:solidFill>
                <a:latin typeface="微软雅黑"/>
                <a:ea typeface="微软雅黑"/>
                <a:sym typeface="微软雅黑"/>
              </a:rPr>
              <a:t>（建议使用主题字体）</a:t>
            </a:r>
          </a:p>
        </p:txBody>
      </p:sp>
      <p:sp>
        <p:nvSpPr>
          <p:cNvPr id="22" name="标题 1"/>
          <p:cNvSpPr txBox="1">
            <a:spLocks/>
          </p:cNvSpPr>
          <p:nvPr/>
        </p:nvSpPr>
        <p:spPr>
          <a:xfrm>
            <a:off x="4563129" y="3382330"/>
            <a:ext cx="2724191" cy="715896"/>
          </a:xfrm>
          <a:prstGeom prst="rect">
            <a:avLst/>
          </a:prstGeom>
          <a:noFill/>
        </p:spPr>
        <p:txBody>
          <a:bodyPr vert="horz" lIns="121885" tIns="60942" rIns="121885" bIns="6094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200" b="1" dirty="0">
                <a:solidFill>
                  <a:schemeClr val="tx1">
                    <a:lumMod val="85000"/>
                    <a:lumOff val="15000"/>
                  </a:schemeClr>
                </a:solidFill>
                <a:latin typeface="微软雅黑"/>
                <a:ea typeface="微软雅黑"/>
                <a:cs typeface="+mn-ea"/>
                <a:sym typeface="微软雅黑"/>
              </a:rPr>
              <a:t>标题文本预设</a:t>
            </a:r>
          </a:p>
        </p:txBody>
      </p:sp>
      <p:pic>
        <p:nvPicPr>
          <p:cNvPr id="23" name="图片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24" name="组合 23"/>
          <p:cNvGrpSpPr/>
          <p:nvPr/>
        </p:nvGrpSpPr>
        <p:grpSpPr>
          <a:xfrm>
            <a:off x="2396891" y="164676"/>
            <a:ext cx="2911102" cy="797431"/>
            <a:chOff x="3193113" y="1840678"/>
            <a:chExt cx="2666507" cy="730165"/>
          </a:xfrm>
        </p:grpSpPr>
        <p:sp>
          <p:nvSpPr>
            <p:cNvPr id="25"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26"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27"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spTree>
    <p:extLst>
      <p:ext uri="{BB962C8B-B14F-4D97-AF65-F5344CB8AC3E}">
        <p14:creationId xmlns:p14="http://schemas.microsoft.com/office/powerpoint/2010/main" val="88496325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1" fill="hold" grpId="0" nodeType="withEffect">
                                  <p:stCondLst>
                                    <p:cond delay="150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par>
                                <p:cTn id="11" presetID="22" presetClass="entr" presetSubtype="1" fill="hold" grpId="0" nodeType="withEffect">
                                  <p:stCondLst>
                                    <p:cond delay="140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4" fill="hold" grpId="0" nodeType="withEffect">
                                  <p:stCondLst>
                                    <p:cond delay="110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500"/>
                                        <p:tgtEl>
                                          <p:spTgt spid="6"/>
                                        </p:tgtEl>
                                      </p:cBhvr>
                                    </p:animEffect>
                                  </p:childTnLst>
                                </p:cTn>
                              </p:par>
                              <p:par>
                                <p:cTn id="17" presetID="53" presetClass="entr" presetSubtype="16" fill="hold" grpId="0" nodeType="withEffect">
                                  <p:stCondLst>
                                    <p:cond delay="10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grpId="0" nodeType="withEffect">
                                  <p:stCondLst>
                                    <p:cond delay="180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53" presetClass="entr" presetSubtype="16" fill="hold" grpId="0" nodeType="withEffect">
                                  <p:stCondLst>
                                    <p:cond delay="16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grpId="0" nodeType="withEffect">
                                  <p:stCondLst>
                                    <p:cond delay="130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par>
                          <p:cTn id="37" fill="hold">
                            <p:stCondLst>
                              <p:cond delay="2300"/>
                            </p:stCondLst>
                            <p:childTnLst>
                              <p:par>
                                <p:cTn id="38" presetID="2" presetClass="entr" presetSubtype="4"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additive="base">
                                        <p:cTn id="40" dur="500" fill="hold"/>
                                        <p:tgtEl>
                                          <p:spTgt spid="22"/>
                                        </p:tgtEl>
                                        <p:attrNameLst>
                                          <p:attrName>ppt_x</p:attrName>
                                        </p:attrNameLst>
                                      </p:cBhvr>
                                      <p:tavLst>
                                        <p:tav tm="0">
                                          <p:val>
                                            <p:strVal val="#ppt_x"/>
                                          </p:val>
                                        </p:tav>
                                        <p:tav tm="100000">
                                          <p:val>
                                            <p:strVal val="#ppt_x"/>
                                          </p:val>
                                        </p:tav>
                                      </p:tavLst>
                                    </p:anim>
                                    <p:anim calcmode="lin" valueType="num">
                                      <p:cBhvr additive="base">
                                        <p:cTn id="41" dur="500" fill="hold"/>
                                        <p:tgtEl>
                                          <p:spTgt spid="22"/>
                                        </p:tgtEl>
                                        <p:attrNameLst>
                                          <p:attrName>ppt_y</p:attrName>
                                        </p:attrNameLst>
                                      </p:cBhvr>
                                      <p:tavLst>
                                        <p:tav tm="0">
                                          <p:val>
                                            <p:strVal val="1+#ppt_h/2"/>
                                          </p:val>
                                        </p:tav>
                                        <p:tav tm="100000">
                                          <p:val>
                                            <p:strVal val="#ppt_y"/>
                                          </p:val>
                                        </p:tav>
                                      </p:tavLst>
                                    </p:anim>
                                  </p:childTnLst>
                                </p:cTn>
                              </p:par>
                            </p:childTnLst>
                          </p:cTn>
                        </p:par>
                        <p:par>
                          <p:cTn id="42" fill="hold">
                            <p:stCondLst>
                              <p:cond delay="2800"/>
                            </p:stCondLst>
                            <p:childTnLst>
                              <p:par>
                                <p:cTn id="43" presetID="2" presetClass="entr" presetSubtype="4"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ppt_x"/>
                                          </p:val>
                                        </p:tav>
                                        <p:tav tm="100000">
                                          <p:val>
                                            <p:strVal val="#ppt_x"/>
                                          </p:val>
                                        </p:tav>
                                      </p:tavLst>
                                    </p:anim>
                                    <p:anim calcmode="lin" valueType="num">
                                      <p:cBhvr additive="base">
                                        <p:cTn id="46" dur="500" fill="hold"/>
                                        <p:tgtEl>
                                          <p:spTgt spid="14"/>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ppt_x"/>
                                          </p:val>
                                        </p:tav>
                                        <p:tav tm="100000">
                                          <p:val>
                                            <p:strVal val="#ppt_x"/>
                                          </p:val>
                                        </p:tav>
                                      </p:tavLst>
                                    </p:anim>
                                    <p:anim calcmode="lin" valueType="num">
                                      <p:cBhvr additive="base">
                                        <p:cTn id="50" dur="500" fill="hold"/>
                                        <p:tgtEl>
                                          <p:spTgt spid="1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fill="hold"/>
                                        <p:tgtEl>
                                          <p:spTgt spid="18"/>
                                        </p:tgtEl>
                                        <p:attrNameLst>
                                          <p:attrName>ppt_x</p:attrName>
                                        </p:attrNameLst>
                                      </p:cBhvr>
                                      <p:tavLst>
                                        <p:tav tm="0">
                                          <p:val>
                                            <p:strVal val="#ppt_x"/>
                                          </p:val>
                                        </p:tav>
                                        <p:tav tm="100000">
                                          <p:val>
                                            <p:strVal val="#ppt_x"/>
                                          </p:val>
                                        </p:tav>
                                      </p:tavLst>
                                    </p:anim>
                                    <p:anim calcmode="lin" valueType="num">
                                      <p:cBhvr additive="base">
                                        <p:cTn id="54" dur="500" fill="hold"/>
                                        <p:tgtEl>
                                          <p:spTgt spid="1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500" fill="hold"/>
                                        <p:tgtEl>
                                          <p:spTgt spid="19"/>
                                        </p:tgtEl>
                                        <p:attrNameLst>
                                          <p:attrName>ppt_x</p:attrName>
                                        </p:attrNameLst>
                                      </p:cBhvr>
                                      <p:tavLst>
                                        <p:tav tm="0">
                                          <p:val>
                                            <p:strVal val="#ppt_x"/>
                                          </p:val>
                                        </p:tav>
                                        <p:tav tm="100000">
                                          <p:val>
                                            <p:strVal val="#ppt_x"/>
                                          </p:val>
                                        </p:tav>
                                      </p:tavLst>
                                    </p:anim>
                                    <p:anim calcmode="lin" valueType="num">
                                      <p:cBhvr additive="base">
                                        <p:cTn id="58" dur="500" fill="hold"/>
                                        <p:tgtEl>
                                          <p:spTgt spid="19"/>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ppt_x"/>
                                          </p:val>
                                        </p:tav>
                                        <p:tav tm="100000">
                                          <p:val>
                                            <p:strVal val="#ppt_x"/>
                                          </p:val>
                                        </p:tav>
                                      </p:tavLst>
                                    </p:anim>
                                    <p:anim calcmode="lin" valueType="num">
                                      <p:cBhvr additive="base">
                                        <p:cTn id="62" dur="500" fill="hold"/>
                                        <p:tgtEl>
                                          <p:spTgt spid="16"/>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ppt_x"/>
                                          </p:val>
                                        </p:tav>
                                        <p:tav tm="100000">
                                          <p:val>
                                            <p:strVal val="#ppt_x"/>
                                          </p:val>
                                        </p:tav>
                                      </p:tavLst>
                                    </p:anim>
                                    <p:anim calcmode="lin" valueType="num">
                                      <p:cBhvr additive="base">
                                        <p:cTn id="66" dur="500" fill="hold"/>
                                        <p:tgtEl>
                                          <p:spTgt spid="17"/>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fill="hold"/>
                                        <p:tgtEl>
                                          <p:spTgt spid="20"/>
                                        </p:tgtEl>
                                        <p:attrNameLst>
                                          <p:attrName>ppt_x</p:attrName>
                                        </p:attrNameLst>
                                      </p:cBhvr>
                                      <p:tavLst>
                                        <p:tav tm="0">
                                          <p:val>
                                            <p:strVal val="#ppt_x"/>
                                          </p:val>
                                        </p:tav>
                                        <p:tav tm="100000">
                                          <p:val>
                                            <p:strVal val="#ppt_x"/>
                                          </p:val>
                                        </p:tav>
                                      </p:tavLst>
                                    </p:anim>
                                    <p:anim calcmode="lin" valueType="num">
                                      <p:cBhvr additive="base">
                                        <p:cTn id="70" dur="500" fill="hold"/>
                                        <p:tgtEl>
                                          <p:spTgt spid="20"/>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fill="hold"/>
                                        <p:tgtEl>
                                          <p:spTgt spid="21"/>
                                        </p:tgtEl>
                                        <p:attrNameLst>
                                          <p:attrName>ppt_x</p:attrName>
                                        </p:attrNameLst>
                                      </p:cBhvr>
                                      <p:tavLst>
                                        <p:tav tm="0">
                                          <p:val>
                                            <p:strVal val="#ppt_x"/>
                                          </p:val>
                                        </p:tav>
                                        <p:tav tm="100000">
                                          <p:val>
                                            <p:strVal val="#ppt_x"/>
                                          </p:val>
                                        </p:tav>
                                      </p:tavLst>
                                    </p:anim>
                                    <p:anim calcmode="lin" valueType="num">
                                      <p:cBhvr additive="base">
                                        <p:cTn id="7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9" grpId="0"/>
      <p:bldP spid="12" grpId="0"/>
      <p:bldP spid="13" grpId="0"/>
      <p:bldP spid="14" grpId="0"/>
      <p:bldP spid="15" grpId="0"/>
      <p:bldP spid="16" grpId="0"/>
      <p:bldP spid="17" grpId="0"/>
      <p:bldP spid="18" grpId="0"/>
      <p:bldP spid="19" grpId="0"/>
      <p:bldP spid="20" grpId="0"/>
      <p:bldP spid="21"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89081" y="4177260"/>
            <a:ext cx="5345543" cy="2477379"/>
          </a:xfrm>
          <a:prstGeom prst="rect">
            <a:avLst/>
          </a:prstGeom>
        </p:spPr>
      </p:pic>
      <p:pic>
        <p:nvPicPr>
          <p:cNvPr id="4" name="图片 3"/>
          <p:cNvPicPr>
            <a:picLocks noChangeAspect="1"/>
          </p:cNvPicPr>
          <p:nvPr/>
        </p:nvPicPr>
        <p:blipFill rotWithShape="1">
          <a:blip r:embed="rId4" cstate="print">
            <a:extLst>
              <a:ext uri="{28A0092B-C50C-407E-A947-70E740481C1C}">
                <a14:useLocalDpi xmlns:a14="http://schemas.microsoft.com/office/drawing/2010/main" val="0"/>
              </a:ext>
            </a:extLst>
          </a:blip>
          <a:srcRect b="6914"/>
          <a:stretch/>
        </p:blipFill>
        <p:spPr>
          <a:xfrm>
            <a:off x="51564" y="0"/>
            <a:ext cx="4987663" cy="6859588"/>
          </a:xfrm>
          <a:prstGeom prst="rect">
            <a:avLst/>
          </a:prstGeom>
        </p:spPr>
      </p:pic>
      <p:sp>
        <p:nvSpPr>
          <p:cNvPr id="37" name="TextBox 71"/>
          <p:cNvSpPr txBox="1"/>
          <p:nvPr/>
        </p:nvSpPr>
        <p:spPr>
          <a:xfrm>
            <a:off x="3946180" y="3726913"/>
            <a:ext cx="4298052" cy="338633"/>
          </a:xfrm>
          <a:prstGeom prst="rect">
            <a:avLst/>
          </a:prstGeom>
          <a:noFill/>
        </p:spPr>
        <p:txBody>
          <a:bodyPr wrap="none" lIns="121917" tIns="60958" rIns="121917" bIns="60958" rtlCol="0">
            <a:spAutoFit/>
          </a:bodyPr>
          <a:lstStyle/>
          <a:p>
            <a:r>
              <a:rPr lang="en-US" altLang="zh-CN" sz="1400" dirty="0">
                <a:solidFill>
                  <a:srgbClr val="E47679"/>
                </a:solidFill>
                <a:latin typeface="微软雅黑"/>
                <a:ea typeface="微软雅黑"/>
                <a:sym typeface="微软雅黑"/>
              </a:rPr>
              <a:t> 【</a:t>
            </a:r>
            <a:r>
              <a:rPr lang="zh-CN" altLang="en-US" sz="1400" dirty="0">
                <a:solidFill>
                  <a:srgbClr val="E47679"/>
                </a:solidFill>
                <a:latin typeface="微软雅黑"/>
                <a:ea typeface="微软雅黑"/>
                <a:sym typeface="微软雅黑"/>
              </a:rPr>
              <a:t>教育培训</a:t>
            </a:r>
            <a:r>
              <a:rPr lang="en-US" altLang="zh-CN" sz="1400" dirty="0">
                <a:solidFill>
                  <a:srgbClr val="E47679"/>
                </a:solidFill>
                <a:latin typeface="微软雅黑"/>
                <a:ea typeface="微软雅黑"/>
                <a:sym typeface="微软雅黑"/>
              </a:rPr>
              <a:t>】      【</a:t>
            </a:r>
            <a:r>
              <a:rPr lang="zh-CN" altLang="en-US" sz="1400" dirty="0">
                <a:solidFill>
                  <a:srgbClr val="E47679"/>
                </a:solidFill>
                <a:latin typeface="微软雅黑"/>
                <a:ea typeface="微软雅黑"/>
                <a:sym typeface="微软雅黑"/>
              </a:rPr>
              <a:t>教育说课</a:t>
            </a:r>
            <a:r>
              <a:rPr lang="en-US" altLang="zh-CN" sz="1400" dirty="0">
                <a:solidFill>
                  <a:srgbClr val="E47679"/>
                </a:solidFill>
                <a:latin typeface="微软雅黑"/>
                <a:ea typeface="微软雅黑"/>
                <a:sym typeface="微软雅黑"/>
              </a:rPr>
              <a:t>】     【</a:t>
            </a:r>
            <a:r>
              <a:rPr lang="zh-CN" altLang="en-US" sz="1400" dirty="0">
                <a:solidFill>
                  <a:srgbClr val="E47679"/>
                </a:solidFill>
                <a:latin typeface="微软雅黑"/>
                <a:ea typeface="微软雅黑"/>
                <a:sym typeface="微软雅黑"/>
              </a:rPr>
              <a:t>家长会总结</a:t>
            </a:r>
            <a:r>
              <a:rPr lang="en-US" altLang="zh-CN" sz="1400" dirty="0">
                <a:solidFill>
                  <a:srgbClr val="E47679"/>
                </a:solidFill>
                <a:latin typeface="微软雅黑"/>
                <a:ea typeface="微软雅黑"/>
                <a:sym typeface="微软雅黑"/>
              </a:rPr>
              <a:t>】</a:t>
            </a:r>
            <a:endParaRPr lang="zh-CN" altLang="en-US" sz="1400" dirty="0">
              <a:solidFill>
                <a:srgbClr val="E47679"/>
              </a:solidFill>
              <a:latin typeface="微软雅黑"/>
              <a:ea typeface="微软雅黑"/>
              <a:sym typeface="微软雅黑"/>
            </a:endParaRPr>
          </a:p>
        </p:txBody>
      </p:sp>
      <p:sp>
        <p:nvSpPr>
          <p:cNvPr id="38" name="矩形 37"/>
          <p:cNvSpPr/>
          <p:nvPr/>
        </p:nvSpPr>
        <p:spPr>
          <a:xfrm>
            <a:off x="2094562" y="2395064"/>
            <a:ext cx="8001288" cy="1231102"/>
          </a:xfrm>
          <a:prstGeom prst="rect">
            <a:avLst/>
          </a:prstGeom>
        </p:spPr>
        <p:txBody>
          <a:bodyPr wrap="square" lIns="121917" tIns="60958" rIns="121917" bIns="60958">
            <a:spAutoFit/>
          </a:bodyPr>
          <a:lstStyle/>
          <a:p>
            <a:pPr algn="ctr">
              <a:defRPr/>
            </a:pPr>
            <a:r>
              <a:rPr lang="zh-CN" altLang="en-US" sz="7200" b="1" spc="400" dirty="0">
                <a:solidFill>
                  <a:srgbClr val="E47679"/>
                </a:solidFill>
                <a:latin typeface="微软雅黑"/>
                <a:ea typeface="微软雅黑"/>
                <a:sym typeface="微软雅黑"/>
              </a:rPr>
              <a:t>非常感谢您的观看</a:t>
            </a:r>
          </a:p>
        </p:txBody>
      </p:sp>
      <p:pic>
        <p:nvPicPr>
          <p:cNvPr id="3" name="图片 2"/>
          <p:cNvPicPr>
            <a:picLocks noChangeAspect="1"/>
          </p:cNvPicPr>
          <p:nvPr/>
        </p:nvPicPr>
        <p:blipFill rotWithShape="1">
          <a:blip r:embed="rId5" cstate="print">
            <a:extLst>
              <a:ext uri="{28A0092B-C50C-407E-A947-70E740481C1C}">
                <a14:useLocalDpi xmlns:a14="http://schemas.microsoft.com/office/drawing/2010/main" val="0"/>
              </a:ext>
            </a:extLst>
          </a:blip>
          <a:srcRect t="65333"/>
          <a:stretch/>
        </p:blipFill>
        <p:spPr>
          <a:xfrm>
            <a:off x="0" y="5744103"/>
            <a:ext cx="12190413" cy="1115485"/>
          </a:xfrm>
          <a:prstGeom prst="rect">
            <a:avLst/>
          </a:prstGeom>
        </p:spPr>
      </p:pic>
    </p:spTree>
    <p:extLst>
      <p:ext uri="{BB962C8B-B14F-4D97-AF65-F5344CB8AC3E}">
        <p14:creationId xmlns:p14="http://schemas.microsoft.com/office/powerpoint/2010/main" val="41251354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6" presetClass="entr" presetSubtype="2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par>
                          <p:cTn id="13" fill="hold">
                            <p:stCondLst>
                              <p:cond delay="1250"/>
                            </p:stCondLst>
                            <p:childTnLst>
                              <p:par>
                                <p:cTn id="14" presetID="2" presetClass="entr" presetSubtype="2"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1+#ppt_w/2"/>
                                          </p:val>
                                        </p:tav>
                                        <p:tav tm="100000">
                                          <p:val>
                                            <p:strVal val="#ppt_x"/>
                                          </p:val>
                                        </p:tav>
                                      </p:tavLst>
                                    </p:anim>
                                    <p:anim calcmode="lin" valueType="num">
                                      <p:cBhvr additive="base">
                                        <p:cTn id="17" dur="10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26" presetClass="entr" presetSubtype="0"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down)">
                                      <p:cBhvr>
                                        <p:cTn id="21" dur="580">
                                          <p:stCondLst>
                                            <p:cond delay="0"/>
                                          </p:stCondLst>
                                        </p:cTn>
                                        <p:tgtEl>
                                          <p:spTgt spid="38"/>
                                        </p:tgtEl>
                                      </p:cBhvr>
                                    </p:animEffect>
                                    <p:anim calcmode="lin" valueType="num">
                                      <p:cBhvr>
                                        <p:cTn id="22" dur="1822"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38"/>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38"/>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38"/>
                                        </p:tgtEl>
                                        <p:attrNameLst>
                                          <p:attrName>ppt_y</p:attrName>
                                        </p:attrNameLst>
                                      </p:cBhvr>
                                      <p:tavLst>
                                        <p:tav tm="0" fmla="#ppt_y-sin(pi*$)/81">
                                          <p:val>
                                            <p:fltVal val="0"/>
                                          </p:val>
                                        </p:tav>
                                        <p:tav tm="100000">
                                          <p:val>
                                            <p:fltVal val="1"/>
                                          </p:val>
                                        </p:tav>
                                      </p:tavLst>
                                    </p:anim>
                                    <p:animScale>
                                      <p:cBhvr>
                                        <p:cTn id="27" dur="26">
                                          <p:stCondLst>
                                            <p:cond delay="650"/>
                                          </p:stCondLst>
                                        </p:cTn>
                                        <p:tgtEl>
                                          <p:spTgt spid="38"/>
                                        </p:tgtEl>
                                      </p:cBhvr>
                                      <p:to x="100000" y="60000"/>
                                    </p:animScale>
                                    <p:animScale>
                                      <p:cBhvr>
                                        <p:cTn id="28" dur="166" decel="50000">
                                          <p:stCondLst>
                                            <p:cond delay="676"/>
                                          </p:stCondLst>
                                        </p:cTn>
                                        <p:tgtEl>
                                          <p:spTgt spid="38"/>
                                        </p:tgtEl>
                                      </p:cBhvr>
                                      <p:to x="100000" y="100000"/>
                                    </p:animScale>
                                    <p:animScale>
                                      <p:cBhvr>
                                        <p:cTn id="29" dur="26">
                                          <p:stCondLst>
                                            <p:cond delay="1312"/>
                                          </p:stCondLst>
                                        </p:cTn>
                                        <p:tgtEl>
                                          <p:spTgt spid="38"/>
                                        </p:tgtEl>
                                      </p:cBhvr>
                                      <p:to x="100000" y="80000"/>
                                    </p:animScale>
                                    <p:animScale>
                                      <p:cBhvr>
                                        <p:cTn id="30" dur="166" decel="50000">
                                          <p:stCondLst>
                                            <p:cond delay="1338"/>
                                          </p:stCondLst>
                                        </p:cTn>
                                        <p:tgtEl>
                                          <p:spTgt spid="38"/>
                                        </p:tgtEl>
                                      </p:cBhvr>
                                      <p:to x="100000" y="100000"/>
                                    </p:animScale>
                                    <p:animScale>
                                      <p:cBhvr>
                                        <p:cTn id="31" dur="26">
                                          <p:stCondLst>
                                            <p:cond delay="1642"/>
                                          </p:stCondLst>
                                        </p:cTn>
                                        <p:tgtEl>
                                          <p:spTgt spid="38"/>
                                        </p:tgtEl>
                                      </p:cBhvr>
                                      <p:to x="100000" y="90000"/>
                                    </p:animScale>
                                    <p:animScale>
                                      <p:cBhvr>
                                        <p:cTn id="32" dur="166" decel="50000">
                                          <p:stCondLst>
                                            <p:cond delay="1668"/>
                                          </p:stCondLst>
                                        </p:cTn>
                                        <p:tgtEl>
                                          <p:spTgt spid="38"/>
                                        </p:tgtEl>
                                      </p:cBhvr>
                                      <p:to x="100000" y="100000"/>
                                    </p:animScale>
                                    <p:animScale>
                                      <p:cBhvr>
                                        <p:cTn id="33" dur="26">
                                          <p:stCondLst>
                                            <p:cond delay="1808"/>
                                          </p:stCondLst>
                                        </p:cTn>
                                        <p:tgtEl>
                                          <p:spTgt spid="38"/>
                                        </p:tgtEl>
                                      </p:cBhvr>
                                      <p:to x="100000" y="95000"/>
                                    </p:animScale>
                                    <p:animScale>
                                      <p:cBhvr>
                                        <p:cTn id="34" dur="166" decel="50000">
                                          <p:stCondLst>
                                            <p:cond delay="1834"/>
                                          </p:stCondLst>
                                        </p:cTn>
                                        <p:tgtEl>
                                          <p:spTgt spid="38"/>
                                        </p:tgtEl>
                                      </p:cBhvr>
                                      <p:to x="100000" y="100000"/>
                                    </p:animScale>
                                  </p:childTnLst>
                                </p:cTn>
                              </p:par>
                            </p:childTnLst>
                          </p:cTn>
                        </p:par>
                        <p:par>
                          <p:cTn id="35" fill="hold">
                            <p:stCondLst>
                              <p:cond delay="4250"/>
                            </p:stCondLst>
                            <p:childTnLst>
                              <p:par>
                                <p:cTn id="36" presetID="26" presetClass="entr" presetSubtype="0"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down)">
                                      <p:cBhvr>
                                        <p:cTn id="38" dur="580">
                                          <p:stCondLst>
                                            <p:cond delay="0"/>
                                          </p:stCondLst>
                                        </p:cTn>
                                        <p:tgtEl>
                                          <p:spTgt spid="37"/>
                                        </p:tgtEl>
                                      </p:cBhvr>
                                    </p:animEffect>
                                    <p:anim calcmode="lin" valueType="num">
                                      <p:cBhvr>
                                        <p:cTn id="39" dur="1822" tmFilter="0,0; 0.14,0.36; 0.43,0.73; 0.71,0.91; 1.0,1.0">
                                          <p:stCondLst>
                                            <p:cond delay="0"/>
                                          </p:stCondLst>
                                        </p:cTn>
                                        <p:tgtEl>
                                          <p:spTgt spid="37"/>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37"/>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37"/>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37"/>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37"/>
                                        </p:tgtEl>
                                        <p:attrNameLst>
                                          <p:attrName>ppt_y</p:attrName>
                                        </p:attrNameLst>
                                      </p:cBhvr>
                                      <p:tavLst>
                                        <p:tav tm="0" fmla="#ppt_y-sin(pi*$)/81">
                                          <p:val>
                                            <p:fltVal val="0"/>
                                          </p:val>
                                        </p:tav>
                                        <p:tav tm="100000">
                                          <p:val>
                                            <p:fltVal val="1"/>
                                          </p:val>
                                        </p:tav>
                                      </p:tavLst>
                                    </p:anim>
                                    <p:animScale>
                                      <p:cBhvr>
                                        <p:cTn id="44" dur="26">
                                          <p:stCondLst>
                                            <p:cond delay="650"/>
                                          </p:stCondLst>
                                        </p:cTn>
                                        <p:tgtEl>
                                          <p:spTgt spid="37"/>
                                        </p:tgtEl>
                                      </p:cBhvr>
                                      <p:to x="100000" y="60000"/>
                                    </p:animScale>
                                    <p:animScale>
                                      <p:cBhvr>
                                        <p:cTn id="45" dur="166" decel="50000">
                                          <p:stCondLst>
                                            <p:cond delay="676"/>
                                          </p:stCondLst>
                                        </p:cTn>
                                        <p:tgtEl>
                                          <p:spTgt spid="37"/>
                                        </p:tgtEl>
                                      </p:cBhvr>
                                      <p:to x="100000" y="100000"/>
                                    </p:animScale>
                                    <p:animScale>
                                      <p:cBhvr>
                                        <p:cTn id="46" dur="26">
                                          <p:stCondLst>
                                            <p:cond delay="1312"/>
                                          </p:stCondLst>
                                        </p:cTn>
                                        <p:tgtEl>
                                          <p:spTgt spid="37"/>
                                        </p:tgtEl>
                                      </p:cBhvr>
                                      <p:to x="100000" y="80000"/>
                                    </p:animScale>
                                    <p:animScale>
                                      <p:cBhvr>
                                        <p:cTn id="47" dur="166" decel="50000">
                                          <p:stCondLst>
                                            <p:cond delay="1338"/>
                                          </p:stCondLst>
                                        </p:cTn>
                                        <p:tgtEl>
                                          <p:spTgt spid="37"/>
                                        </p:tgtEl>
                                      </p:cBhvr>
                                      <p:to x="100000" y="100000"/>
                                    </p:animScale>
                                    <p:animScale>
                                      <p:cBhvr>
                                        <p:cTn id="48" dur="26">
                                          <p:stCondLst>
                                            <p:cond delay="1642"/>
                                          </p:stCondLst>
                                        </p:cTn>
                                        <p:tgtEl>
                                          <p:spTgt spid="37"/>
                                        </p:tgtEl>
                                      </p:cBhvr>
                                      <p:to x="100000" y="90000"/>
                                    </p:animScale>
                                    <p:animScale>
                                      <p:cBhvr>
                                        <p:cTn id="49" dur="166" decel="50000">
                                          <p:stCondLst>
                                            <p:cond delay="1668"/>
                                          </p:stCondLst>
                                        </p:cTn>
                                        <p:tgtEl>
                                          <p:spTgt spid="37"/>
                                        </p:tgtEl>
                                      </p:cBhvr>
                                      <p:to x="100000" y="100000"/>
                                    </p:animScale>
                                    <p:animScale>
                                      <p:cBhvr>
                                        <p:cTn id="50" dur="26">
                                          <p:stCondLst>
                                            <p:cond delay="1808"/>
                                          </p:stCondLst>
                                        </p:cTn>
                                        <p:tgtEl>
                                          <p:spTgt spid="37"/>
                                        </p:tgtEl>
                                      </p:cBhvr>
                                      <p:to x="100000" y="95000"/>
                                    </p:animScale>
                                    <p:animScale>
                                      <p:cBhvr>
                                        <p:cTn id="51" dur="166" decel="50000">
                                          <p:stCondLst>
                                            <p:cond delay="1834"/>
                                          </p:stCondLst>
                                        </p:cTn>
                                        <p:tgtEl>
                                          <p:spTgt spid="3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9"/>
          <p:cNvSpPr txBox="1"/>
          <p:nvPr/>
        </p:nvSpPr>
        <p:spPr>
          <a:xfrm>
            <a:off x="3503256" y="3736309"/>
            <a:ext cx="4991905" cy="328371"/>
          </a:xfrm>
          <a:prstGeom prst="rect">
            <a:avLst/>
          </a:prstGeom>
          <a:noFill/>
        </p:spPr>
        <p:txBody>
          <a:bodyPr wrap="square" lIns="0" tIns="0" rIns="0" bIns="0" rtlCol="0">
            <a:spAutoFit/>
          </a:bodyPr>
          <a:lstStyle/>
          <a:p>
            <a:pPr algn="ctr" eaLnBrk="0" hangingPunct="0"/>
            <a:r>
              <a:rPr lang="zh-CN" altLang="en-US" sz="2100" dirty="0">
                <a:solidFill>
                  <a:schemeClr val="tx1">
                    <a:lumMod val="85000"/>
                    <a:lumOff val="15000"/>
                  </a:schemeClr>
                </a:solidFill>
                <a:latin typeface="微软雅黑"/>
                <a:ea typeface="微软雅黑"/>
                <a:cs typeface="+mn-ea"/>
                <a:sym typeface="微软雅黑"/>
              </a:rPr>
              <a:t>请替换文字内容，点击添加相关标题文字</a:t>
            </a:r>
          </a:p>
        </p:txBody>
      </p:sp>
      <p:sp>
        <p:nvSpPr>
          <p:cNvPr id="64" name="TextBox 48"/>
          <p:cNvSpPr txBox="1"/>
          <p:nvPr/>
        </p:nvSpPr>
        <p:spPr>
          <a:xfrm>
            <a:off x="5088755" y="647769"/>
            <a:ext cx="1979190" cy="1641855"/>
          </a:xfrm>
          <a:prstGeom prst="rect">
            <a:avLst/>
          </a:prstGeom>
          <a:noFill/>
        </p:spPr>
        <p:txBody>
          <a:bodyPr wrap="square" lIns="0" tIns="0" rIns="0" bIns="0" rtlCol="0">
            <a:spAutoFit/>
          </a:bodyPr>
          <a:lstStyle/>
          <a:p>
            <a:r>
              <a:rPr lang="en-US" altLang="zh-CN" sz="10700" dirty="0">
                <a:solidFill>
                  <a:srgbClr val="E47679"/>
                </a:solidFill>
                <a:latin typeface="微软雅黑"/>
                <a:ea typeface="微软雅黑"/>
                <a:cs typeface="+mn-ea"/>
                <a:sym typeface="微软雅黑"/>
              </a:rPr>
              <a:t>01</a:t>
            </a:r>
            <a:endParaRPr lang="en-GB" altLang="zh-CN" sz="10700" dirty="0">
              <a:solidFill>
                <a:srgbClr val="E47679"/>
              </a:solidFill>
              <a:latin typeface="微软雅黑"/>
              <a:ea typeface="微软雅黑"/>
              <a:cs typeface="+mn-ea"/>
              <a:sym typeface="微软雅黑"/>
            </a:endParaRPr>
          </a:p>
        </p:txBody>
      </p:sp>
      <p:sp>
        <p:nvSpPr>
          <p:cNvPr id="6" name="Rectangle 7"/>
          <p:cNvSpPr>
            <a:spLocks noChangeArrowheads="1"/>
          </p:cNvSpPr>
          <p:nvPr/>
        </p:nvSpPr>
        <p:spPr bwMode="auto">
          <a:xfrm>
            <a:off x="4256930" y="2454806"/>
            <a:ext cx="3554880" cy="973779"/>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91438" tIns="45719" rIns="91438" bIns="45719" numCol="1" anchor="t" anchorCtr="0" compatLnSpc="1">
            <a:prstTxWarp prst="textNoShape">
              <a:avLst/>
            </a:prstTxWarp>
          </a:bodyPr>
          <a:lstStyle/>
          <a:p>
            <a:endParaRPr lang="zh-CN" altLang="en-US">
              <a:solidFill>
                <a:schemeClr val="tx2"/>
              </a:solidFill>
              <a:latin typeface="微软雅黑"/>
              <a:ea typeface="微软雅黑"/>
              <a:cs typeface="+mn-ea"/>
              <a:sym typeface="微软雅黑"/>
            </a:endParaRPr>
          </a:p>
        </p:txBody>
      </p:sp>
      <p:sp>
        <p:nvSpPr>
          <p:cNvPr id="9" name="Rectangle 201"/>
          <p:cNvSpPr>
            <a:spLocks noChangeArrowheads="1"/>
          </p:cNvSpPr>
          <p:nvPr/>
        </p:nvSpPr>
        <p:spPr bwMode="auto">
          <a:xfrm>
            <a:off x="4356398" y="2494777"/>
            <a:ext cx="3362066" cy="874529"/>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121917" tIns="60958" rIns="121917" bIns="60958" numCol="1" anchor="t" anchorCtr="0" compatLnSpc="1">
            <a:prstTxWarp prst="textNoShape">
              <a:avLst/>
            </a:prstTxWarp>
          </a:bodyPr>
          <a:lstStyle/>
          <a:p>
            <a:endParaRPr lang="zh-CN" altLang="en-US">
              <a:solidFill>
                <a:schemeClr val="tx2"/>
              </a:solidFill>
              <a:latin typeface="微软雅黑"/>
              <a:ea typeface="微软雅黑"/>
              <a:cs typeface="+mn-ea"/>
              <a:sym typeface="微软雅黑"/>
            </a:endParaRPr>
          </a:p>
        </p:txBody>
      </p:sp>
      <p:sp>
        <p:nvSpPr>
          <p:cNvPr id="10" name="标题 1"/>
          <p:cNvSpPr txBox="1">
            <a:spLocks/>
          </p:cNvSpPr>
          <p:nvPr/>
        </p:nvSpPr>
        <p:spPr>
          <a:xfrm>
            <a:off x="4587382" y="2744516"/>
            <a:ext cx="2852047" cy="335399"/>
          </a:xfrm>
          <a:prstGeom prst="rect">
            <a:avLst/>
          </a:prstGeom>
          <a:ln>
            <a:noFill/>
          </a:ln>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200" spc="800" dirty="0">
                <a:solidFill>
                  <a:srgbClr val="E47679"/>
                </a:solidFill>
                <a:latin typeface="微软雅黑"/>
                <a:ea typeface="微软雅黑"/>
                <a:cs typeface="+mn-ea"/>
                <a:sym typeface="微软雅黑"/>
              </a:rPr>
              <a:t>请输入标题</a:t>
            </a:r>
          </a:p>
        </p:txBody>
      </p:sp>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89081" y="4177260"/>
            <a:ext cx="5345543" cy="2477379"/>
          </a:xfrm>
          <a:prstGeom prst="rect">
            <a:avLst/>
          </a:prstGeom>
        </p:spPr>
      </p:pic>
      <p:pic>
        <p:nvPicPr>
          <p:cNvPr id="11" name="图片 10"/>
          <p:cNvPicPr>
            <a:picLocks noChangeAspect="1"/>
          </p:cNvPicPr>
          <p:nvPr/>
        </p:nvPicPr>
        <p:blipFill rotWithShape="1">
          <a:blip r:embed="rId5" cstate="print">
            <a:extLst>
              <a:ext uri="{28A0092B-C50C-407E-A947-70E740481C1C}">
                <a14:useLocalDpi xmlns:a14="http://schemas.microsoft.com/office/drawing/2010/main" val="0"/>
              </a:ext>
            </a:extLst>
          </a:blip>
          <a:srcRect b="6914"/>
          <a:stretch/>
        </p:blipFill>
        <p:spPr>
          <a:xfrm>
            <a:off x="51564" y="0"/>
            <a:ext cx="4987663" cy="6859588"/>
          </a:xfrm>
          <a:prstGeom prst="rect">
            <a:avLst/>
          </a:prstGeom>
        </p:spPr>
      </p:pic>
      <p:pic>
        <p:nvPicPr>
          <p:cNvPr id="12" name="图片 11"/>
          <p:cNvPicPr>
            <a:picLocks noChangeAspect="1"/>
          </p:cNvPicPr>
          <p:nvPr/>
        </p:nvPicPr>
        <p:blipFill rotWithShape="1">
          <a:blip r:embed="rId6" cstate="print">
            <a:extLst>
              <a:ext uri="{28A0092B-C50C-407E-A947-70E740481C1C}">
                <a14:useLocalDpi xmlns:a14="http://schemas.microsoft.com/office/drawing/2010/main" val="0"/>
              </a:ext>
            </a:extLst>
          </a:blip>
          <a:srcRect t="65333"/>
          <a:stretch/>
        </p:blipFill>
        <p:spPr>
          <a:xfrm>
            <a:off x="0" y="5744103"/>
            <a:ext cx="12190413" cy="1115485"/>
          </a:xfrm>
          <a:prstGeom prst="rect">
            <a:avLst/>
          </a:prstGeom>
        </p:spPr>
      </p:pic>
    </p:spTree>
    <p:extLst>
      <p:ext uri="{BB962C8B-B14F-4D97-AF65-F5344CB8AC3E}">
        <p14:creationId xmlns:p14="http://schemas.microsoft.com/office/powerpoint/2010/main" val="188728834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6" presetClass="entr" presetSubtype="21"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par>
                          <p:cTn id="13" fill="hold">
                            <p:stCondLst>
                              <p:cond delay="1250"/>
                            </p:stCondLst>
                            <p:childTnLst>
                              <p:par>
                                <p:cTn id="14" presetID="2" presetClass="entr" presetSubtype="2"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000" fill="hold"/>
                                        <p:tgtEl>
                                          <p:spTgt spid="7"/>
                                        </p:tgtEl>
                                        <p:attrNameLst>
                                          <p:attrName>ppt_x</p:attrName>
                                        </p:attrNameLst>
                                      </p:cBhvr>
                                      <p:tavLst>
                                        <p:tav tm="0">
                                          <p:val>
                                            <p:strVal val="1+#ppt_w/2"/>
                                          </p:val>
                                        </p:tav>
                                        <p:tav tm="100000">
                                          <p:val>
                                            <p:strVal val="#ppt_x"/>
                                          </p:val>
                                        </p:tav>
                                      </p:tavLst>
                                    </p:anim>
                                    <p:anim calcmode="lin" valueType="num">
                                      <p:cBhvr additive="base">
                                        <p:cTn id="17" dur="10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64"/>
                                        </p:tgtEl>
                                        <p:attrNameLst>
                                          <p:attrName>style.visibility</p:attrName>
                                        </p:attrNameLst>
                                      </p:cBhvr>
                                      <p:to>
                                        <p:strVal val="visible"/>
                                      </p:to>
                                    </p:set>
                                    <p:animEffect transition="in" filter="wipe(left)">
                                      <p:cBhvr>
                                        <p:cTn id="21" dur="200"/>
                                        <p:tgtEl>
                                          <p:spTgt spid="64"/>
                                        </p:tgtEl>
                                      </p:cBhvr>
                                    </p:animEffect>
                                  </p:childTnLst>
                                </p:cTn>
                              </p:par>
                            </p:childTnLst>
                          </p:cTn>
                        </p:par>
                        <p:par>
                          <p:cTn id="22" fill="hold">
                            <p:stCondLst>
                              <p:cond delay="2510"/>
                            </p:stCondLst>
                            <p:childTnLst>
                              <p:par>
                                <p:cTn id="23" presetID="2" presetClass="entr" presetSubtype="4"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childTnLst>
                          </p:cTn>
                        </p:par>
                        <p:par>
                          <p:cTn id="35" fill="hold">
                            <p:stCondLst>
                              <p:cond delay="3010"/>
                            </p:stCondLst>
                            <p:childTnLst>
                              <p:par>
                                <p:cTn id="36" presetID="2" presetClass="entr" presetSubtype="4"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4" grpId="0"/>
      <p:bldP spid="6" grpId="0" animBg="1"/>
      <p:bldP spid="9"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Oval 39"/>
          <p:cNvSpPr>
            <a:spLocks noChangeArrowheads="1"/>
          </p:cNvSpPr>
          <p:nvPr/>
        </p:nvSpPr>
        <p:spPr bwMode="auto">
          <a:xfrm>
            <a:off x="8701462" y="2070378"/>
            <a:ext cx="738459" cy="602873"/>
          </a:xfrm>
          <a:custGeom>
            <a:avLst/>
            <a:gdLst/>
            <a:ahLst/>
            <a:cxnLst/>
            <a:rect l="l" t="t" r="r" b="b"/>
            <a:pathLst>
              <a:path w="138112" h="112713">
                <a:moveTo>
                  <a:pt x="74612" y="44450"/>
                </a:moveTo>
                <a:cubicBezTo>
                  <a:pt x="62337" y="44450"/>
                  <a:pt x="52387" y="54756"/>
                  <a:pt x="52387" y="67469"/>
                </a:cubicBezTo>
                <a:cubicBezTo>
                  <a:pt x="52387" y="80182"/>
                  <a:pt x="62337" y="90488"/>
                  <a:pt x="74612" y="90488"/>
                </a:cubicBezTo>
                <a:cubicBezTo>
                  <a:pt x="86887" y="90488"/>
                  <a:pt x="96837" y="80182"/>
                  <a:pt x="96837" y="67469"/>
                </a:cubicBezTo>
                <a:cubicBezTo>
                  <a:pt x="96837" y="54756"/>
                  <a:pt x="86887" y="44450"/>
                  <a:pt x="74612" y="44450"/>
                </a:cubicBezTo>
                <a:close/>
                <a:moveTo>
                  <a:pt x="74613" y="38100"/>
                </a:moveTo>
                <a:cubicBezTo>
                  <a:pt x="91272" y="38100"/>
                  <a:pt x="104776" y="51249"/>
                  <a:pt x="104776" y="67469"/>
                </a:cubicBezTo>
                <a:cubicBezTo>
                  <a:pt x="104776" y="83689"/>
                  <a:pt x="91272" y="96838"/>
                  <a:pt x="74613" y="96838"/>
                </a:cubicBezTo>
                <a:cubicBezTo>
                  <a:pt x="57954" y="96838"/>
                  <a:pt x="44450" y="83689"/>
                  <a:pt x="44450" y="67469"/>
                </a:cubicBezTo>
                <a:cubicBezTo>
                  <a:pt x="44450" y="51249"/>
                  <a:pt x="57954" y="38100"/>
                  <a:pt x="74613" y="38100"/>
                </a:cubicBezTo>
                <a:close/>
                <a:moveTo>
                  <a:pt x="74613" y="33338"/>
                </a:moveTo>
                <a:cubicBezTo>
                  <a:pt x="56201" y="33338"/>
                  <a:pt x="41275" y="48619"/>
                  <a:pt x="41275" y="67470"/>
                </a:cubicBezTo>
                <a:cubicBezTo>
                  <a:pt x="41275" y="86321"/>
                  <a:pt x="56201" y="101602"/>
                  <a:pt x="74613" y="101602"/>
                </a:cubicBezTo>
                <a:cubicBezTo>
                  <a:pt x="93025" y="101602"/>
                  <a:pt x="107951" y="86321"/>
                  <a:pt x="107951" y="67470"/>
                </a:cubicBezTo>
                <a:cubicBezTo>
                  <a:pt x="107951" y="48619"/>
                  <a:pt x="93025" y="33338"/>
                  <a:pt x="74613" y="33338"/>
                </a:cubicBezTo>
                <a:close/>
                <a:moveTo>
                  <a:pt x="14816" y="30163"/>
                </a:moveTo>
                <a:lnTo>
                  <a:pt x="11112" y="34132"/>
                </a:lnTo>
                <a:lnTo>
                  <a:pt x="14816" y="38101"/>
                </a:lnTo>
                <a:cubicBezTo>
                  <a:pt x="14821" y="38101"/>
                  <a:pt x="14915" y="38101"/>
                  <a:pt x="16668" y="38101"/>
                </a:cubicBezTo>
                <a:lnTo>
                  <a:pt x="29633" y="38101"/>
                </a:lnTo>
                <a:lnTo>
                  <a:pt x="33337" y="34132"/>
                </a:lnTo>
                <a:lnTo>
                  <a:pt x="29633" y="30163"/>
                </a:lnTo>
                <a:cubicBezTo>
                  <a:pt x="29627" y="30163"/>
                  <a:pt x="29534" y="30163"/>
                  <a:pt x="27781" y="30163"/>
                </a:cubicBezTo>
                <a:close/>
                <a:moveTo>
                  <a:pt x="125412" y="26988"/>
                </a:moveTo>
                <a:cubicBezTo>
                  <a:pt x="121905" y="26988"/>
                  <a:pt x="119062" y="29476"/>
                  <a:pt x="119062" y="32545"/>
                </a:cubicBezTo>
                <a:cubicBezTo>
                  <a:pt x="119062" y="35614"/>
                  <a:pt x="121905" y="38102"/>
                  <a:pt x="125412" y="38102"/>
                </a:cubicBezTo>
                <a:cubicBezTo>
                  <a:pt x="128919" y="38102"/>
                  <a:pt x="131762" y="35614"/>
                  <a:pt x="131762" y="32545"/>
                </a:cubicBezTo>
                <a:cubicBezTo>
                  <a:pt x="131762" y="29476"/>
                  <a:pt x="128919" y="26988"/>
                  <a:pt x="125412" y="26988"/>
                </a:cubicBezTo>
                <a:close/>
                <a:moveTo>
                  <a:pt x="60325" y="7938"/>
                </a:moveTo>
                <a:cubicBezTo>
                  <a:pt x="60333" y="11113"/>
                  <a:pt x="60803" y="11113"/>
                  <a:pt x="90487" y="11113"/>
                </a:cubicBezTo>
                <a:cubicBezTo>
                  <a:pt x="90487" y="7938"/>
                  <a:pt x="90487" y="7938"/>
                  <a:pt x="60325" y="7938"/>
                </a:cubicBezTo>
                <a:close/>
                <a:moveTo>
                  <a:pt x="55991" y="0"/>
                </a:moveTo>
                <a:cubicBezTo>
                  <a:pt x="56001" y="0"/>
                  <a:pt x="56594" y="0"/>
                  <a:pt x="93319" y="0"/>
                </a:cubicBezTo>
                <a:cubicBezTo>
                  <a:pt x="97052" y="0"/>
                  <a:pt x="100785" y="0"/>
                  <a:pt x="100785" y="7514"/>
                </a:cubicBezTo>
                <a:cubicBezTo>
                  <a:pt x="100785" y="7522"/>
                  <a:pt x="100785" y="7619"/>
                  <a:pt x="100785" y="8923"/>
                </a:cubicBezTo>
                <a:lnTo>
                  <a:pt x="100785" y="18785"/>
                </a:lnTo>
                <a:cubicBezTo>
                  <a:pt x="100799" y="18785"/>
                  <a:pt x="101427" y="18785"/>
                  <a:pt x="130647" y="18785"/>
                </a:cubicBezTo>
                <a:cubicBezTo>
                  <a:pt x="134379" y="18785"/>
                  <a:pt x="138112" y="22542"/>
                  <a:pt x="138112" y="26300"/>
                </a:cubicBezTo>
                <a:cubicBezTo>
                  <a:pt x="138112" y="26316"/>
                  <a:pt x="138112" y="27451"/>
                  <a:pt x="138112" y="105199"/>
                </a:cubicBezTo>
                <a:cubicBezTo>
                  <a:pt x="138112" y="108956"/>
                  <a:pt x="134379" y="112713"/>
                  <a:pt x="130647" y="112713"/>
                </a:cubicBezTo>
                <a:cubicBezTo>
                  <a:pt x="130632" y="112713"/>
                  <a:pt x="129300" y="112713"/>
                  <a:pt x="7465" y="112713"/>
                </a:cubicBezTo>
                <a:cubicBezTo>
                  <a:pt x="3733" y="112713"/>
                  <a:pt x="0" y="108956"/>
                  <a:pt x="0" y="105199"/>
                </a:cubicBezTo>
                <a:cubicBezTo>
                  <a:pt x="0" y="105182"/>
                  <a:pt x="0" y="104041"/>
                  <a:pt x="0" y="26300"/>
                </a:cubicBezTo>
                <a:cubicBezTo>
                  <a:pt x="0" y="22542"/>
                  <a:pt x="3733" y="18785"/>
                  <a:pt x="7465" y="18785"/>
                </a:cubicBezTo>
                <a:cubicBezTo>
                  <a:pt x="7471" y="18785"/>
                  <a:pt x="7535" y="18785"/>
                  <a:pt x="8399" y="18785"/>
                </a:cubicBezTo>
                <a:lnTo>
                  <a:pt x="14931" y="18785"/>
                </a:lnTo>
                <a:cubicBezTo>
                  <a:pt x="14931" y="15028"/>
                  <a:pt x="14931" y="11271"/>
                  <a:pt x="18664" y="11271"/>
                </a:cubicBezTo>
                <a:cubicBezTo>
                  <a:pt x="18671" y="11271"/>
                  <a:pt x="18793" y="11271"/>
                  <a:pt x="20997" y="11271"/>
                </a:cubicBezTo>
                <a:lnTo>
                  <a:pt x="37327" y="11271"/>
                </a:lnTo>
                <a:lnTo>
                  <a:pt x="41060" y="18785"/>
                </a:lnTo>
                <a:cubicBezTo>
                  <a:pt x="41065" y="18785"/>
                  <a:pt x="41129" y="18785"/>
                  <a:pt x="41993" y="18785"/>
                </a:cubicBezTo>
                <a:lnTo>
                  <a:pt x="48526" y="18785"/>
                </a:lnTo>
                <a:cubicBezTo>
                  <a:pt x="48526" y="18778"/>
                  <a:pt x="48526" y="18681"/>
                  <a:pt x="48526" y="17376"/>
                </a:cubicBezTo>
                <a:lnTo>
                  <a:pt x="48526" y="7514"/>
                </a:lnTo>
                <a:cubicBezTo>
                  <a:pt x="48526" y="0"/>
                  <a:pt x="52259" y="0"/>
                  <a:pt x="55991" y="0"/>
                </a:cubicBezTo>
                <a:close/>
              </a:path>
            </a:pathLst>
          </a:custGeom>
          <a:solidFill>
            <a:srgbClr val="E47679"/>
          </a:solidFill>
          <a:ln>
            <a:noFill/>
          </a:ln>
        </p:spPr>
        <p:txBody>
          <a:bodyPr vert="horz" wrap="square" lIns="121885" tIns="60942" rIns="121885" bIns="60942" numCol="1" anchor="t" anchorCtr="0" compatLnSpc="1">
            <a:prstTxWarp prst="textNoShape">
              <a:avLst/>
            </a:prstTxWarp>
          </a:bodyPr>
          <a:lstStyle/>
          <a:p>
            <a:endParaRPr lang="zh-CN" altLang="en-US">
              <a:solidFill>
                <a:schemeClr val="tx1">
                  <a:lumMod val="85000"/>
                  <a:lumOff val="15000"/>
                </a:schemeClr>
              </a:solidFill>
              <a:latin typeface="微软雅黑"/>
              <a:ea typeface="微软雅黑"/>
              <a:cs typeface="+mn-ea"/>
              <a:sym typeface="微软雅黑"/>
            </a:endParaRPr>
          </a:p>
        </p:txBody>
      </p:sp>
      <p:sp>
        <p:nvSpPr>
          <p:cNvPr id="74" name="Freeform 24"/>
          <p:cNvSpPr>
            <a:spLocks/>
          </p:cNvSpPr>
          <p:nvPr/>
        </p:nvSpPr>
        <p:spPr bwMode="auto">
          <a:xfrm>
            <a:off x="2159282" y="1989300"/>
            <a:ext cx="679042" cy="679288"/>
          </a:xfrm>
          <a:custGeom>
            <a:avLst/>
            <a:gdLst/>
            <a:ahLst/>
            <a:cxnLst/>
            <a:rect l="l" t="t" r="r" b="b"/>
            <a:pathLst>
              <a:path w="127000" h="127000">
                <a:moveTo>
                  <a:pt x="41048" y="35719"/>
                </a:moveTo>
                <a:cubicBezTo>
                  <a:pt x="37314" y="35719"/>
                  <a:pt x="37306" y="39408"/>
                  <a:pt x="37306" y="39423"/>
                </a:cubicBezTo>
                <a:cubicBezTo>
                  <a:pt x="37306" y="39423"/>
                  <a:pt x="37306" y="39423"/>
                  <a:pt x="37306" y="87578"/>
                </a:cubicBezTo>
                <a:lnTo>
                  <a:pt x="41048" y="91282"/>
                </a:lnTo>
                <a:cubicBezTo>
                  <a:pt x="44790" y="91282"/>
                  <a:pt x="44790" y="91282"/>
                  <a:pt x="85952" y="69057"/>
                </a:cubicBezTo>
                <a:lnTo>
                  <a:pt x="89694" y="65353"/>
                </a:lnTo>
                <a:cubicBezTo>
                  <a:pt x="89694" y="61649"/>
                  <a:pt x="89694" y="61649"/>
                  <a:pt x="85952" y="57944"/>
                </a:cubicBezTo>
                <a:cubicBezTo>
                  <a:pt x="85952" y="57944"/>
                  <a:pt x="85952" y="57944"/>
                  <a:pt x="44790" y="35719"/>
                </a:cubicBezTo>
                <a:close/>
                <a:moveTo>
                  <a:pt x="22339" y="11113"/>
                </a:moveTo>
                <a:cubicBezTo>
                  <a:pt x="22349" y="11113"/>
                  <a:pt x="23249" y="11113"/>
                  <a:pt x="108404" y="11113"/>
                </a:cubicBezTo>
                <a:lnTo>
                  <a:pt x="115888" y="22339"/>
                </a:lnTo>
                <a:cubicBezTo>
                  <a:pt x="115888" y="22349"/>
                  <a:pt x="115888" y="23249"/>
                  <a:pt x="115888" y="108404"/>
                </a:cubicBezTo>
                <a:cubicBezTo>
                  <a:pt x="115888" y="112146"/>
                  <a:pt x="112146" y="115888"/>
                  <a:pt x="108404" y="115888"/>
                </a:cubicBezTo>
                <a:cubicBezTo>
                  <a:pt x="108395" y="115888"/>
                  <a:pt x="107494" y="115888"/>
                  <a:pt x="22339" y="115888"/>
                </a:cubicBezTo>
                <a:lnTo>
                  <a:pt x="11113" y="108404"/>
                </a:lnTo>
                <a:cubicBezTo>
                  <a:pt x="11113" y="108395"/>
                  <a:pt x="11113" y="107494"/>
                  <a:pt x="11113" y="22339"/>
                </a:cubicBezTo>
                <a:cubicBezTo>
                  <a:pt x="11113" y="14855"/>
                  <a:pt x="14855" y="11113"/>
                  <a:pt x="22339" y="11113"/>
                </a:cubicBezTo>
                <a:close/>
                <a:moveTo>
                  <a:pt x="13033" y="5556"/>
                </a:moveTo>
                <a:cubicBezTo>
                  <a:pt x="9295" y="5556"/>
                  <a:pt x="5556" y="9294"/>
                  <a:pt x="5556" y="13033"/>
                </a:cubicBezTo>
                <a:cubicBezTo>
                  <a:pt x="5556" y="13048"/>
                  <a:pt x="5556" y="14261"/>
                  <a:pt x="5556" y="110229"/>
                </a:cubicBezTo>
                <a:lnTo>
                  <a:pt x="13033" y="121444"/>
                </a:lnTo>
                <a:cubicBezTo>
                  <a:pt x="13048" y="121444"/>
                  <a:pt x="14257" y="121444"/>
                  <a:pt x="110229" y="121444"/>
                </a:cubicBezTo>
                <a:cubicBezTo>
                  <a:pt x="117706" y="121444"/>
                  <a:pt x="121444" y="117706"/>
                  <a:pt x="121444" y="110229"/>
                </a:cubicBezTo>
                <a:lnTo>
                  <a:pt x="121444" y="13033"/>
                </a:lnTo>
                <a:cubicBezTo>
                  <a:pt x="121444" y="9294"/>
                  <a:pt x="117706" y="5556"/>
                  <a:pt x="110229" y="5556"/>
                </a:cubicBezTo>
                <a:cubicBezTo>
                  <a:pt x="110214" y="5556"/>
                  <a:pt x="109006" y="5556"/>
                  <a:pt x="13033" y="5556"/>
                </a:cubicBezTo>
                <a:close/>
                <a:moveTo>
                  <a:pt x="11206" y="0"/>
                </a:moveTo>
                <a:cubicBezTo>
                  <a:pt x="11216" y="0"/>
                  <a:pt x="12226" y="0"/>
                  <a:pt x="119530" y="0"/>
                </a:cubicBezTo>
                <a:cubicBezTo>
                  <a:pt x="123265" y="0"/>
                  <a:pt x="127000" y="7471"/>
                  <a:pt x="127000" y="11206"/>
                </a:cubicBezTo>
                <a:cubicBezTo>
                  <a:pt x="127000" y="11216"/>
                  <a:pt x="127000" y="12233"/>
                  <a:pt x="127000" y="119530"/>
                </a:cubicBezTo>
                <a:cubicBezTo>
                  <a:pt x="127000" y="123265"/>
                  <a:pt x="123265" y="127000"/>
                  <a:pt x="119530" y="127000"/>
                </a:cubicBezTo>
                <a:cubicBezTo>
                  <a:pt x="119520" y="127000"/>
                  <a:pt x="118511" y="127000"/>
                  <a:pt x="11206" y="127000"/>
                </a:cubicBezTo>
                <a:lnTo>
                  <a:pt x="0" y="119530"/>
                </a:lnTo>
                <a:cubicBezTo>
                  <a:pt x="0" y="119520"/>
                  <a:pt x="0" y="118504"/>
                  <a:pt x="0" y="11206"/>
                </a:cubicBezTo>
                <a:cubicBezTo>
                  <a:pt x="0" y="7471"/>
                  <a:pt x="3736" y="0"/>
                  <a:pt x="11206" y="0"/>
                </a:cubicBezTo>
                <a:close/>
              </a:path>
            </a:pathLst>
          </a:custGeom>
          <a:solidFill>
            <a:srgbClr val="E47679"/>
          </a:solidFill>
          <a:ln>
            <a:noFill/>
          </a:ln>
        </p:spPr>
        <p:txBody>
          <a:bodyPr vert="horz" wrap="square" lIns="121885" tIns="60942" rIns="121885" bIns="60942" numCol="1" anchor="t" anchorCtr="0" compatLnSpc="1">
            <a:prstTxWarp prst="textNoShape">
              <a:avLst/>
            </a:prstTxWarp>
          </a:bodyPr>
          <a:lstStyle/>
          <a:p>
            <a:endParaRPr lang="zh-CN" altLang="en-US">
              <a:solidFill>
                <a:schemeClr val="tx1">
                  <a:lumMod val="85000"/>
                  <a:lumOff val="15000"/>
                </a:schemeClr>
              </a:solidFill>
              <a:latin typeface="微软雅黑"/>
              <a:ea typeface="微软雅黑"/>
              <a:cs typeface="+mn-ea"/>
              <a:sym typeface="微软雅黑"/>
            </a:endParaRPr>
          </a:p>
        </p:txBody>
      </p:sp>
      <p:sp>
        <p:nvSpPr>
          <p:cNvPr id="75" name="Freeform 46"/>
          <p:cNvSpPr>
            <a:spLocks/>
          </p:cNvSpPr>
          <p:nvPr/>
        </p:nvSpPr>
        <p:spPr bwMode="auto">
          <a:xfrm>
            <a:off x="5309871" y="2035999"/>
            <a:ext cx="619622" cy="585890"/>
          </a:xfrm>
          <a:custGeom>
            <a:avLst/>
            <a:gdLst/>
            <a:ahLst/>
            <a:cxnLst/>
            <a:rect l="l" t="t" r="r" b="b"/>
            <a:pathLst>
              <a:path w="115887" h="109538">
                <a:moveTo>
                  <a:pt x="33337" y="26988"/>
                </a:moveTo>
                <a:cubicBezTo>
                  <a:pt x="33337" y="26988"/>
                  <a:pt x="33337" y="26988"/>
                  <a:pt x="33337" y="27980"/>
                </a:cubicBezTo>
                <a:lnTo>
                  <a:pt x="33337" y="34926"/>
                </a:lnTo>
                <a:lnTo>
                  <a:pt x="112712" y="34926"/>
                </a:lnTo>
                <a:cubicBezTo>
                  <a:pt x="112712" y="34926"/>
                  <a:pt x="112712" y="34926"/>
                  <a:pt x="112712" y="33934"/>
                </a:cubicBezTo>
                <a:lnTo>
                  <a:pt x="112712" y="26988"/>
                </a:lnTo>
                <a:cubicBezTo>
                  <a:pt x="108932" y="26988"/>
                  <a:pt x="108932" y="26988"/>
                  <a:pt x="33337" y="26988"/>
                </a:cubicBezTo>
                <a:close/>
                <a:moveTo>
                  <a:pt x="33645" y="0"/>
                </a:moveTo>
                <a:cubicBezTo>
                  <a:pt x="33645" y="0"/>
                  <a:pt x="33645" y="0"/>
                  <a:pt x="108411" y="0"/>
                </a:cubicBezTo>
                <a:cubicBezTo>
                  <a:pt x="112149" y="0"/>
                  <a:pt x="115887" y="3777"/>
                  <a:pt x="115887" y="7554"/>
                </a:cubicBezTo>
                <a:cubicBezTo>
                  <a:pt x="115887" y="7554"/>
                  <a:pt x="115887" y="7554"/>
                  <a:pt x="115887" y="8499"/>
                </a:cubicBezTo>
                <a:lnTo>
                  <a:pt x="115887" y="15109"/>
                </a:lnTo>
                <a:cubicBezTo>
                  <a:pt x="115887" y="18886"/>
                  <a:pt x="115887" y="18886"/>
                  <a:pt x="115887" y="98207"/>
                </a:cubicBezTo>
                <a:cubicBezTo>
                  <a:pt x="115887" y="101984"/>
                  <a:pt x="112149" y="109538"/>
                  <a:pt x="100934" y="109538"/>
                </a:cubicBezTo>
                <a:cubicBezTo>
                  <a:pt x="93457" y="109538"/>
                  <a:pt x="85981" y="101984"/>
                  <a:pt x="85981" y="98207"/>
                </a:cubicBezTo>
                <a:cubicBezTo>
                  <a:pt x="85981" y="90652"/>
                  <a:pt x="93457" y="83098"/>
                  <a:pt x="100934" y="83098"/>
                </a:cubicBezTo>
                <a:cubicBezTo>
                  <a:pt x="104672" y="83098"/>
                  <a:pt x="108411" y="86875"/>
                  <a:pt x="112149" y="86875"/>
                </a:cubicBezTo>
                <a:cubicBezTo>
                  <a:pt x="112149" y="86875"/>
                  <a:pt x="112149" y="86875"/>
                  <a:pt x="112149" y="37772"/>
                </a:cubicBezTo>
                <a:cubicBezTo>
                  <a:pt x="112149" y="37772"/>
                  <a:pt x="112149" y="37772"/>
                  <a:pt x="33645" y="37772"/>
                </a:cubicBezTo>
                <a:cubicBezTo>
                  <a:pt x="33645" y="37772"/>
                  <a:pt x="33645" y="37772"/>
                  <a:pt x="33645" y="98207"/>
                </a:cubicBezTo>
                <a:cubicBezTo>
                  <a:pt x="33645" y="101984"/>
                  <a:pt x="26168" y="109538"/>
                  <a:pt x="14953" y="109538"/>
                </a:cubicBezTo>
                <a:cubicBezTo>
                  <a:pt x="7477" y="109538"/>
                  <a:pt x="0" y="101984"/>
                  <a:pt x="0" y="98207"/>
                </a:cubicBezTo>
                <a:cubicBezTo>
                  <a:pt x="0" y="90652"/>
                  <a:pt x="7477" y="83098"/>
                  <a:pt x="14953" y="83098"/>
                </a:cubicBezTo>
                <a:cubicBezTo>
                  <a:pt x="18692" y="83098"/>
                  <a:pt x="22430" y="86875"/>
                  <a:pt x="26168" y="86875"/>
                </a:cubicBezTo>
                <a:cubicBezTo>
                  <a:pt x="26168" y="86875"/>
                  <a:pt x="26168" y="86875"/>
                  <a:pt x="26168" y="18886"/>
                </a:cubicBezTo>
                <a:cubicBezTo>
                  <a:pt x="26168" y="15109"/>
                  <a:pt x="26168" y="15109"/>
                  <a:pt x="26168" y="14165"/>
                </a:cubicBezTo>
                <a:lnTo>
                  <a:pt x="26168" y="7554"/>
                </a:lnTo>
                <a:cubicBezTo>
                  <a:pt x="26168" y="3777"/>
                  <a:pt x="29906" y="0"/>
                  <a:pt x="33645" y="0"/>
                </a:cubicBezTo>
                <a:close/>
              </a:path>
            </a:pathLst>
          </a:custGeom>
          <a:solidFill>
            <a:srgbClr val="E47679"/>
          </a:solidFill>
          <a:ln>
            <a:noFill/>
          </a:ln>
        </p:spPr>
        <p:txBody>
          <a:bodyPr vert="horz" wrap="square" lIns="121885" tIns="60942" rIns="121885" bIns="60942" numCol="1" anchor="t" anchorCtr="0" compatLnSpc="1">
            <a:prstTxWarp prst="textNoShape">
              <a:avLst/>
            </a:prstTxWarp>
          </a:bodyPr>
          <a:lstStyle/>
          <a:p>
            <a:endParaRPr lang="zh-CN" altLang="en-US">
              <a:solidFill>
                <a:schemeClr val="tx1">
                  <a:lumMod val="85000"/>
                  <a:lumOff val="15000"/>
                </a:schemeClr>
              </a:solidFill>
              <a:latin typeface="微软雅黑"/>
              <a:ea typeface="微软雅黑"/>
              <a:cs typeface="+mn-ea"/>
              <a:sym typeface="微软雅黑"/>
            </a:endParaRPr>
          </a:p>
        </p:txBody>
      </p:sp>
      <p:sp>
        <p:nvSpPr>
          <p:cNvPr id="77" name="标题 1"/>
          <p:cNvSpPr txBox="1">
            <a:spLocks/>
          </p:cNvSpPr>
          <p:nvPr/>
        </p:nvSpPr>
        <p:spPr>
          <a:xfrm>
            <a:off x="1199300" y="3062694"/>
            <a:ext cx="3057637" cy="379092"/>
          </a:xfrm>
          <a:prstGeom prst="rect">
            <a:avLst/>
          </a:prstGeom>
        </p:spPr>
        <p:txBody>
          <a:bodyPr vert="horz" lIns="121885" tIns="60942" rIns="121885" bIns="6094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700" b="1" dirty="0">
                <a:solidFill>
                  <a:schemeClr val="tx1">
                    <a:lumMod val="85000"/>
                    <a:lumOff val="15000"/>
                  </a:schemeClr>
                </a:solidFill>
                <a:latin typeface="微软雅黑"/>
                <a:ea typeface="微软雅黑"/>
                <a:cs typeface="+mn-ea"/>
                <a:sym typeface="微软雅黑"/>
              </a:rPr>
              <a:t>标题文本预设</a:t>
            </a:r>
          </a:p>
        </p:txBody>
      </p:sp>
      <p:sp>
        <p:nvSpPr>
          <p:cNvPr id="78" name="副标题 2"/>
          <p:cNvSpPr txBox="1">
            <a:spLocks/>
          </p:cNvSpPr>
          <p:nvPr/>
        </p:nvSpPr>
        <p:spPr>
          <a:xfrm>
            <a:off x="911305" y="3633851"/>
            <a:ext cx="3287892" cy="1054667"/>
          </a:xfrm>
          <a:prstGeom prst="rect">
            <a:avLst/>
          </a:prstGeom>
        </p:spPr>
        <p:txBody>
          <a:bodyPr vert="horz" lIns="121885" tIns="60942" rIns="121885" bIns="60942"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zh-CN" altLang="en-US" sz="1600" dirty="0">
                <a:solidFill>
                  <a:schemeClr val="tx1">
                    <a:lumMod val="85000"/>
                    <a:lumOff val="15000"/>
                  </a:schemeClr>
                </a:solidFill>
                <a:latin typeface="微软雅黑"/>
                <a:ea typeface="微软雅黑"/>
                <a:cs typeface="+mn-ea"/>
                <a:sym typeface="微软雅黑"/>
              </a:rPr>
              <a:t>此部分内容作为文字排版占位显示</a:t>
            </a:r>
            <a:br>
              <a:rPr lang="zh-CN" altLang="en-US" sz="1600" dirty="0">
                <a:solidFill>
                  <a:schemeClr val="tx1">
                    <a:lumMod val="85000"/>
                    <a:lumOff val="15000"/>
                  </a:schemeClr>
                </a:solidFill>
                <a:latin typeface="微软雅黑"/>
                <a:ea typeface="微软雅黑"/>
                <a:cs typeface="+mn-ea"/>
                <a:sym typeface="微软雅黑"/>
              </a:rPr>
            </a:br>
            <a:r>
              <a:rPr lang="zh-CN" altLang="en-US" sz="1600" dirty="0">
                <a:solidFill>
                  <a:schemeClr val="tx1">
                    <a:lumMod val="85000"/>
                    <a:lumOff val="15000"/>
                  </a:schemeClr>
                </a:solidFill>
                <a:latin typeface="微软雅黑"/>
                <a:ea typeface="微软雅黑"/>
                <a:cs typeface="+mn-ea"/>
                <a:sym typeface="微软雅黑"/>
              </a:rPr>
              <a:t>（建议使用主题字体）</a:t>
            </a:r>
          </a:p>
        </p:txBody>
      </p:sp>
      <p:sp>
        <p:nvSpPr>
          <p:cNvPr id="79" name="标题 1"/>
          <p:cNvSpPr txBox="1">
            <a:spLocks/>
          </p:cNvSpPr>
          <p:nvPr/>
        </p:nvSpPr>
        <p:spPr>
          <a:xfrm>
            <a:off x="4573540" y="3064389"/>
            <a:ext cx="3057637" cy="379092"/>
          </a:xfrm>
          <a:prstGeom prst="rect">
            <a:avLst/>
          </a:prstGeom>
        </p:spPr>
        <p:txBody>
          <a:bodyPr vert="horz" lIns="121885" tIns="60942" rIns="121885" bIns="6094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700" b="1" dirty="0">
                <a:solidFill>
                  <a:schemeClr val="tx1">
                    <a:lumMod val="85000"/>
                    <a:lumOff val="15000"/>
                  </a:schemeClr>
                </a:solidFill>
                <a:latin typeface="微软雅黑"/>
                <a:ea typeface="微软雅黑"/>
                <a:cs typeface="+mn-ea"/>
                <a:sym typeface="微软雅黑"/>
              </a:rPr>
              <a:t>标题文本预设</a:t>
            </a:r>
          </a:p>
        </p:txBody>
      </p:sp>
      <p:sp>
        <p:nvSpPr>
          <p:cNvPr id="80" name="副标题 2"/>
          <p:cNvSpPr txBox="1">
            <a:spLocks/>
          </p:cNvSpPr>
          <p:nvPr/>
        </p:nvSpPr>
        <p:spPr>
          <a:xfrm>
            <a:off x="4285546" y="3635546"/>
            <a:ext cx="3287892" cy="1054667"/>
          </a:xfrm>
          <a:prstGeom prst="rect">
            <a:avLst/>
          </a:prstGeom>
        </p:spPr>
        <p:txBody>
          <a:bodyPr vert="horz" lIns="121885" tIns="60942" rIns="121885" bIns="60942"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zh-CN" altLang="en-US" sz="1600" dirty="0">
                <a:solidFill>
                  <a:schemeClr val="tx1">
                    <a:lumMod val="85000"/>
                    <a:lumOff val="15000"/>
                  </a:schemeClr>
                </a:solidFill>
                <a:latin typeface="微软雅黑"/>
                <a:ea typeface="微软雅黑"/>
                <a:cs typeface="+mn-ea"/>
                <a:sym typeface="微软雅黑"/>
              </a:rPr>
              <a:t>此部分内容作为文字排版占位显示</a:t>
            </a:r>
            <a:br>
              <a:rPr lang="zh-CN" altLang="en-US" sz="1600" dirty="0">
                <a:solidFill>
                  <a:schemeClr val="tx1">
                    <a:lumMod val="85000"/>
                    <a:lumOff val="15000"/>
                  </a:schemeClr>
                </a:solidFill>
                <a:latin typeface="微软雅黑"/>
                <a:ea typeface="微软雅黑"/>
                <a:cs typeface="+mn-ea"/>
                <a:sym typeface="微软雅黑"/>
              </a:rPr>
            </a:br>
            <a:r>
              <a:rPr lang="zh-CN" altLang="en-US" sz="1600" dirty="0">
                <a:solidFill>
                  <a:schemeClr val="tx1">
                    <a:lumMod val="85000"/>
                    <a:lumOff val="15000"/>
                  </a:schemeClr>
                </a:solidFill>
                <a:latin typeface="微软雅黑"/>
                <a:ea typeface="微软雅黑"/>
                <a:cs typeface="+mn-ea"/>
                <a:sym typeface="微软雅黑"/>
              </a:rPr>
              <a:t>（建议使用主题字体）</a:t>
            </a:r>
          </a:p>
        </p:txBody>
      </p:sp>
      <p:sp>
        <p:nvSpPr>
          <p:cNvPr id="81" name="标题 1"/>
          <p:cNvSpPr txBox="1">
            <a:spLocks/>
          </p:cNvSpPr>
          <p:nvPr/>
        </p:nvSpPr>
        <p:spPr>
          <a:xfrm>
            <a:off x="7933476" y="3090437"/>
            <a:ext cx="3057637" cy="379092"/>
          </a:xfrm>
          <a:prstGeom prst="rect">
            <a:avLst/>
          </a:prstGeom>
        </p:spPr>
        <p:txBody>
          <a:bodyPr vert="horz" lIns="121885" tIns="60942" rIns="121885" bIns="6094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700" b="1" dirty="0">
                <a:solidFill>
                  <a:schemeClr val="tx1">
                    <a:lumMod val="85000"/>
                    <a:lumOff val="15000"/>
                  </a:schemeClr>
                </a:solidFill>
                <a:latin typeface="微软雅黑"/>
                <a:ea typeface="微软雅黑"/>
                <a:cs typeface="+mn-ea"/>
                <a:sym typeface="微软雅黑"/>
              </a:rPr>
              <a:t>标题文本预设</a:t>
            </a:r>
          </a:p>
        </p:txBody>
      </p:sp>
      <p:sp>
        <p:nvSpPr>
          <p:cNvPr id="82" name="副标题 2"/>
          <p:cNvSpPr txBox="1">
            <a:spLocks/>
          </p:cNvSpPr>
          <p:nvPr/>
        </p:nvSpPr>
        <p:spPr>
          <a:xfrm>
            <a:off x="7645482" y="3661595"/>
            <a:ext cx="3287892" cy="1054667"/>
          </a:xfrm>
          <a:prstGeom prst="rect">
            <a:avLst/>
          </a:prstGeom>
        </p:spPr>
        <p:txBody>
          <a:bodyPr vert="horz" lIns="121885" tIns="60942" rIns="121885" bIns="60942"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zh-CN" altLang="en-US" sz="1600" dirty="0">
                <a:solidFill>
                  <a:schemeClr val="tx1">
                    <a:lumMod val="85000"/>
                    <a:lumOff val="15000"/>
                  </a:schemeClr>
                </a:solidFill>
                <a:latin typeface="微软雅黑"/>
                <a:ea typeface="微软雅黑"/>
                <a:cs typeface="+mn-ea"/>
                <a:sym typeface="微软雅黑"/>
              </a:rPr>
              <a:t>此部分内容作为文字排版占位显示</a:t>
            </a:r>
            <a:br>
              <a:rPr lang="zh-CN" altLang="en-US" sz="1600" dirty="0">
                <a:solidFill>
                  <a:schemeClr val="tx1">
                    <a:lumMod val="85000"/>
                    <a:lumOff val="15000"/>
                  </a:schemeClr>
                </a:solidFill>
                <a:latin typeface="微软雅黑"/>
                <a:ea typeface="微软雅黑"/>
                <a:cs typeface="+mn-ea"/>
                <a:sym typeface="微软雅黑"/>
              </a:rPr>
            </a:br>
            <a:r>
              <a:rPr lang="zh-CN" altLang="en-US" sz="1600" dirty="0">
                <a:solidFill>
                  <a:schemeClr val="tx1">
                    <a:lumMod val="85000"/>
                    <a:lumOff val="15000"/>
                  </a:schemeClr>
                </a:solidFill>
                <a:latin typeface="微软雅黑"/>
                <a:ea typeface="微软雅黑"/>
                <a:cs typeface="+mn-ea"/>
                <a:sym typeface="微软雅黑"/>
              </a:rPr>
              <a:t>（建议使用主题字体）</a:t>
            </a:r>
          </a:p>
        </p:txBody>
      </p:sp>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2" name="组合 1"/>
          <p:cNvGrpSpPr/>
          <p:nvPr/>
        </p:nvGrpSpPr>
        <p:grpSpPr>
          <a:xfrm>
            <a:off x="2396891" y="164676"/>
            <a:ext cx="2911102" cy="797431"/>
            <a:chOff x="3193113" y="1840678"/>
            <a:chExt cx="2666507" cy="730165"/>
          </a:xfrm>
        </p:grpSpPr>
        <p:sp>
          <p:nvSpPr>
            <p:cNvPr id="14"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15"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16"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spTree>
    <p:extLst>
      <p:ext uri="{BB962C8B-B14F-4D97-AF65-F5344CB8AC3E}">
        <p14:creationId xmlns:p14="http://schemas.microsoft.com/office/powerpoint/2010/main" val="1683071569"/>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randombar(horizontal)">
                                      <p:cBhvr>
                                        <p:cTn id="7" dur="500"/>
                                        <p:tgtEl>
                                          <p:spTgt spid="7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7"/>
                                        </p:tgtEl>
                                        <p:attrNameLst>
                                          <p:attrName>style.visibility</p:attrName>
                                        </p:attrNameLst>
                                      </p:cBhvr>
                                      <p:to>
                                        <p:strVal val="visible"/>
                                      </p:to>
                                    </p:set>
                                    <p:animEffect transition="in" filter="randombar(horizontal)">
                                      <p:cBhvr>
                                        <p:cTn id="10" dur="500"/>
                                        <p:tgtEl>
                                          <p:spTgt spid="7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78"/>
                                        </p:tgtEl>
                                        <p:attrNameLst>
                                          <p:attrName>style.visibility</p:attrName>
                                        </p:attrNameLst>
                                      </p:cBhvr>
                                      <p:to>
                                        <p:strVal val="visible"/>
                                      </p:to>
                                    </p:set>
                                    <p:animEffect transition="in" filter="randombar(horizontal)">
                                      <p:cBhvr>
                                        <p:cTn id="13" dur="500"/>
                                        <p:tgtEl>
                                          <p:spTgt spid="78"/>
                                        </p:tgtEl>
                                      </p:cBhvr>
                                    </p:animEffect>
                                  </p:childTnLst>
                                </p:cTn>
                              </p:par>
                            </p:childTnLst>
                          </p:cTn>
                        </p:par>
                        <p:par>
                          <p:cTn id="14" fill="hold">
                            <p:stCondLst>
                              <p:cond delay="500"/>
                            </p:stCondLst>
                            <p:childTnLst>
                              <p:par>
                                <p:cTn id="15" presetID="14" presetClass="entr" presetSubtype="10" fill="hold" grpId="0" nodeType="afterEffect">
                                  <p:stCondLst>
                                    <p:cond delay="0"/>
                                  </p:stCondLst>
                                  <p:childTnLst>
                                    <p:set>
                                      <p:cBhvr>
                                        <p:cTn id="16" dur="1" fill="hold">
                                          <p:stCondLst>
                                            <p:cond delay="0"/>
                                          </p:stCondLst>
                                        </p:cTn>
                                        <p:tgtEl>
                                          <p:spTgt spid="75"/>
                                        </p:tgtEl>
                                        <p:attrNameLst>
                                          <p:attrName>style.visibility</p:attrName>
                                        </p:attrNameLst>
                                      </p:cBhvr>
                                      <p:to>
                                        <p:strVal val="visible"/>
                                      </p:to>
                                    </p:set>
                                    <p:animEffect transition="in" filter="randombar(horizontal)">
                                      <p:cBhvr>
                                        <p:cTn id="17" dur="500"/>
                                        <p:tgtEl>
                                          <p:spTgt spid="75"/>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79"/>
                                        </p:tgtEl>
                                        <p:attrNameLst>
                                          <p:attrName>style.visibility</p:attrName>
                                        </p:attrNameLst>
                                      </p:cBhvr>
                                      <p:to>
                                        <p:strVal val="visible"/>
                                      </p:to>
                                    </p:set>
                                    <p:animEffect transition="in" filter="randombar(horizontal)">
                                      <p:cBhvr>
                                        <p:cTn id="20" dur="500"/>
                                        <p:tgtEl>
                                          <p:spTgt spid="79"/>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80"/>
                                        </p:tgtEl>
                                        <p:attrNameLst>
                                          <p:attrName>style.visibility</p:attrName>
                                        </p:attrNameLst>
                                      </p:cBhvr>
                                      <p:to>
                                        <p:strVal val="visible"/>
                                      </p:to>
                                    </p:set>
                                    <p:animEffect transition="in" filter="randombar(horizontal)">
                                      <p:cBhvr>
                                        <p:cTn id="23" dur="500"/>
                                        <p:tgtEl>
                                          <p:spTgt spid="80"/>
                                        </p:tgtEl>
                                      </p:cBhvr>
                                    </p:animEffect>
                                  </p:childTnLst>
                                </p:cTn>
                              </p:par>
                            </p:childTnLst>
                          </p:cTn>
                        </p:par>
                        <p:par>
                          <p:cTn id="24" fill="hold">
                            <p:stCondLst>
                              <p:cond delay="1000"/>
                            </p:stCondLst>
                            <p:childTnLst>
                              <p:par>
                                <p:cTn id="25" presetID="14" presetClass="entr" presetSubtype="10" fill="hold" grpId="0"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randombar(horizontal)">
                                      <p:cBhvr>
                                        <p:cTn id="27" dur="500"/>
                                        <p:tgtEl>
                                          <p:spTgt spid="73"/>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81"/>
                                        </p:tgtEl>
                                        <p:attrNameLst>
                                          <p:attrName>style.visibility</p:attrName>
                                        </p:attrNameLst>
                                      </p:cBhvr>
                                      <p:to>
                                        <p:strVal val="visible"/>
                                      </p:to>
                                    </p:set>
                                    <p:animEffect transition="in" filter="randombar(horizontal)">
                                      <p:cBhvr>
                                        <p:cTn id="30" dur="500"/>
                                        <p:tgtEl>
                                          <p:spTgt spid="81"/>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randombar(horizontal)">
                                      <p:cBhvr>
                                        <p:cTn id="3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P spid="75" grpId="0" animBg="1"/>
      <p:bldP spid="77" grpId="0"/>
      <p:bldP spid="78" grpId="0"/>
      <p:bldP spid="79" grpId="0"/>
      <p:bldP spid="80" grpId="0"/>
      <p:bldP spid="81" grpId="0"/>
      <p:bldP spid="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标题 1"/>
          <p:cNvSpPr txBox="1">
            <a:spLocks/>
          </p:cNvSpPr>
          <p:nvPr/>
        </p:nvSpPr>
        <p:spPr>
          <a:xfrm>
            <a:off x="8377399" y="4350442"/>
            <a:ext cx="2577728" cy="379092"/>
          </a:xfrm>
          <a:prstGeom prst="rect">
            <a:avLst/>
          </a:prstGeom>
        </p:spPr>
        <p:txBody>
          <a:bodyPr vert="horz" lIns="121885" tIns="60942" rIns="121885" bIns="6094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100" b="1" dirty="0">
                <a:solidFill>
                  <a:schemeClr val="tx1">
                    <a:lumMod val="85000"/>
                    <a:lumOff val="15000"/>
                  </a:schemeClr>
                </a:solidFill>
                <a:latin typeface="微软雅黑"/>
                <a:ea typeface="微软雅黑"/>
                <a:cs typeface="+mn-ea"/>
                <a:sym typeface="微软雅黑"/>
              </a:rPr>
              <a:t>标题文本预设</a:t>
            </a:r>
          </a:p>
        </p:txBody>
      </p:sp>
      <p:sp>
        <p:nvSpPr>
          <p:cNvPr id="29" name="标题 1"/>
          <p:cNvSpPr txBox="1">
            <a:spLocks/>
          </p:cNvSpPr>
          <p:nvPr/>
        </p:nvSpPr>
        <p:spPr>
          <a:xfrm>
            <a:off x="1581687" y="1458613"/>
            <a:ext cx="3057637" cy="379092"/>
          </a:xfrm>
          <a:prstGeom prst="rect">
            <a:avLst/>
          </a:prstGeom>
        </p:spPr>
        <p:txBody>
          <a:bodyPr vert="horz" lIns="121885" tIns="60942" rIns="121885" bIns="6094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100" b="1" dirty="0">
                <a:solidFill>
                  <a:schemeClr val="tx1">
                    <a:lumMod val="85000"/>
                    <a:lumOff val="15000"/>
                  </a:schemeClr>
                </a:solidFill>
                <a:latin typeface="微软雅黑"/>
                <a:ea typeface="微软雅黑"/>
                <a:cs typeface="+mn-ea"/>
                <a:sym typeface="微软雅黑"/>
              </a:rPr>
              <a:t>标题文本预设</a:t>
            </a:r>
          </a:p>
        </p:txBody>
      </p:sp>
      <p:sp>
        <p:nvSpPr>
          <p:cNvPr id="30" name="标题 1"/>
          <p:cNvSpPr txBox="1">
            <a:spLocks/>
          </p:cNvSpPr>
          <p:nvPr/>
        </p:nvSpPr>
        <p:spPr>
          <a:xfrm>
            <a:off x="1561796" y="4311568"/>
            <a:ext cx="2613448" cy="379092"/>
          </a:xfrm>
          <a:prstGeom prst="rect">
            <a:avLst/>
          </a:prstGeom>
        </p:spPr>
        <p:txBody>
          <a:bodyPr vert="horz" lIns="121885" tIns="60942" rIns="121885" bIns="6094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100" b="1" dirty="0">
                <a:solidFill>
                  <a:schemeClr val="tx1">
                    <a:lumMod val="85000"/>
                    <a:lumOff val="15000"/>
                  </a:schemeClr>
                </a:solidFill>
                <a:latin typeface="微软雅黑"/>
                <a:ea typeface="微软雅黑"/>
                <a:cs typeface="+mn-ea"/>
                <a:sym typeface="微软雅黑"/>
              </a:rPr>
              <a:t>标题文本预设</a:t>
            </a:r>
          </a:p>
        </p:txBody>
      </p:sp>
      <p:sp>
        <p:nvSpPr>
          <p:cNvPr id="31" name="标题 1"/>
          <p:cNvSpPr txBox="1">
            <a:spLocks/>
          </p:cNvSpPr>
          <p:nvPr/>
        </p:nvSpPr>
        <p:spPr>
          <a:xfrm>
            <a:off x="8335582" y="1550816"/>
            <a:ext cx="2876804" cy="379092"/>
          </a:xfrm>
          <a:prstGeom prst="rect">
            <a:avLst/>
          </a:prstGeom>
        </p:spPr>
        <p:txBody>
          <a:bodyPr vert="horz" lIns="121885" tIns="60942" rIns="121885" bIns="6094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100" b="1" dirty="0">
                <a:solidFill>
                  <a:schemeClr val="tx1">
                    <a:lumMod val="85000"/>
                    <a:lumOff val="15000"/>
                  </a:schemeClr>
                </a:solidFill>
                <a:latin typeface="微软雅黑"/>
                <a:ea typeface="微软雅黑"/>
                <a:cs typeface="+mn-ea"/>
                <a:sym typeface="微软雅黑"/>
              </a:rPr>
              <a:t>标题文本预设</a:t>
            </a:r>
          </a:p>
        </p:txBody>
      </p:sp>
      <p:sp>
        <p:nvSpPr>
          <p:cNvPr id="32" name="副标题 2"/>
          <p:cNvSpPr txBox="1">
            <a:spLocks/>
          </p:cNvSpPr>
          <p:nvPr/>
        </p:nvSpPr>
        <p:spPr>
          <a:xfrm>
            <a:off x="1561796" y="1850405"/>
            <a:ext cx="2862691" cy="1054667"/>
          </a:xfrm>
          <a:prstGeom prst="rect">
            <a:avLst/>
          </a:prstGeom>
        </p:spPr>
        <p:txBody>
          <a:bodyPr vert="horz" lIns="121885" tIns="60942" rIns="121885" bIns="60942"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1400" dirty="0">
                <a:solidFill>
                  <a:schemeClr val="tx1">
                    <a:lumMod val="85000"/>
                    <a:lumOff val="15000"/>
                  </a:schemeClr>
                </a:solidFill>
                <a:latin typeface="微软雅黑"/>
                <a:ea typeface="微软雅黑"/>
                <a:cs typeface="+mn-ea"/>
                <a:sym typeface="微软雅黑"/>
              </a:rPr>
              <a:t>此部分内容作为文字排版占位显示</a:t>
            </a:r>
            <a:br>
              <a:rPr lang="zh-CN" altLang="en-US" sz="1400" dirty="0">
                <a:solidFill>
                  <a:schemeClr val="tx1">
                    <a:lumMod val="85000"/>
                    <a:lumOff val="15000"/>
                  </a:schemeClr>
                </a:solidFill>
                <a:latin typeface="微软雅黑"/>
                <a:ea typeface="微软雅黑"/>
                <a:cs typeface="+mn-ea"/>
                <a:sym typeface="微软雅黑"/>
              </a:rPr>
            </a:br>
            <a:r>
              <a:rPr lang="zh-CN" altLang="en-US" sz="1400" dirty="0">
                <a:solidFill>
                  <a:schemeClr val="tx1">
                    <a:lumMod val="85000"/>
                    <a:lumOff val="15000"/>
                  </a:schemeClr>
                </a:solidFill>
                <a:latin typeface="微软雅黑"/>
                <a:ea typeface="微软雅黑"/>
                <a:cs typeface="+mn-ea"/>
                <a:sym typeface="微软雅黑"/>
              </a:rPr>
              <a:t>（建议使用主题字体）</a:t>
            </a:r>
          </a:p>
        </p:txBody>
      </p:sp>
      <p:sp>
        <p:nvSpPr>
          <p:cNvPr id="33" name="副标题 2"/>
          <p:cNvSpPr txBox="1">
            <a:spLocks/>
          </p:cNvSpPr>
          <p:nvPr/>
        </p:nvSpPr>
        <p:spPr>
          <a:xfrm>
            <a:off x="8380430" y="4718095"/>
            <a:ext cx="2862691" cy="1054667"/>
          </a:xfrm>
          <a:prstGeom prst="rect">
            <a:avLst/>
          </a:prstGeom>
        </p:spPr>
        <p:txBody>
          <a:bodyPr vert="horz" lIns="121885" tIns="60942" rIns="121885" bIns="60942"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spcBef>
                <a:spcPts val="0"/>
              </a:spcBef>
            </a:pPr>
            <a:r>
              <a:rPr lang="zh-CN" altLang="en-US" sz="1400" dirty="0">
                <a:solidFill>
                  <a:schemeClr val="tx1">
                    <a:lumMod val="85000"/>
                    <a:lumOff val="15000"/>
                  </a:schemeClr>
                </a:solidFill>
                <a:latin typeface="微软雅黑"/>
                <a:ea typeface="微软雅黑"/>
                <a:cs typeface="+mn-ea"/>
                <a:sym typeface="微软雅黑"/>
              </a:rPr>
              <a:t>此部分内容作为文字排版占位显示</a:t>
            </a:r>
            <a:br>
              <a:rPr lang="zh-CN" altLang="en-US" sz="1400" dirty="0">
                <a:solidFill>
                  <a:schemeClr val="tx1">
                    <a:lumMod val="85000"/>
                    <a:lumOff val="15000"/>
                  </a:schemeClr>
                </a:solidFill>
                <a:latin typeface="微软雅黑"/>
                <a:ea typeface="微软雅黑"/>
                <a:cs typeface="+mn-ea"/>
                <a:sym typeface="微软雅黑"/>
              </a:rPr>
            </a:br>
            <a:r>
              <a:rPr lang="zh-CN" altLang="en-US" sz="1400" dirty="0">
                <a:solidFill>
                  <a:schemeClr val="tx1">
                    <a:lumMod val="85000"/>
                    <a:lumOff val="15000"/>
                  </a:schemeClr>
                </a:solidFill>
                <a:latin typeface="微软雅黑"/>
                <a:ea typeface="微软雅黑"/>
                <a:cs typeface="+mn-ea"/>
                <a:sym typeface="微软雅黑"/>
              </a:rPr>
              <a:t>（建议使用主题字体）</a:t>
            </a:r>
          </a:p>
        </p:txBody>
      </p:sp>
      <p:sp>
        <p:nvSpPr>
          <p:cNvPr id="34" name="副标题 2"/>
          <p:cNvSpPr txBox="1">
            <a:spLocks/>
          </p:cNvSpPr>
          <p:nvPr/>
        </p:nvSpPr>
        <p:spPr>
          <a:xfrm>
            <a:off x="1561796" y="4678950"/>
            <a:ext cx="2862691" cy="1054667"/>
          </a:xfrm>
          <a:prstGeom prst="rect">
            <a:avLst/>
          </a:prstGeom>
        </p:spPr>
        <p:txBody>
          <a:bodyPr vert="horz" lIns="121885" tIns="60942" rIns="121885" bIns="60942"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spcBef>
                <a:spcPts val="0"/>
              </a:spcBef>
            </a:pPr>
            <a:r>
              <a:rPr lang="zh-CN" altLang="en-US" sz="1400" dirty="0">
                <a:solidFill>
                  <a:schemeClr val="tx1">
                    <a:lumMod val="85000"/>
                    <a:lumOff val="15000"/>
                  </a:schemeClr>
                </a:solidFill>
                <a:latin typeface="微软雅黑"/>
                <a:ea typeface="微软雅黑"/>
                <a:cs typeface="+mn-ea"/>
                <a:sym typeface="微软雅黑"/>
              </a:rPr>
              <a:t>此部分内容作为文字排版占位显示</a:t>
            </a:r>
            <a:br>
              <a:rPr lang="zh-CN" altLang="en-US" sz="1400" dirty="0">
                <a:solidFill>
                  <a:schemeClr val="tx1">
                    <a:lumMod val="85000"/>
                    <a:lumOff val="15000"/>
                  </a:schemeClr>
                </a:solidFill>
                <a:latin typeface="微软雅黑"/>
                <a:ea typeface="微软雅黑"/>
                <a:cs typeface="+mn-ea"/>
                <a:sym typeface="微软雅黑"/>
              </a:rPr>
            </a:br>
            <a:r>
              <a:rPr lang="zh-CN" altLang="en-US" sz="1400" dirty="0">
                <a:solidFill>
                  <a:schemeClr val="tx1">
                    <a:lumMod val="85000"/>
                    <a:lumOff val="15000"/>
                  </a:schemeClr>
                </a:solidFill>
                <a:latin typeface="微软雅黑"/>
                <a:ea typeface="微软雅黑"/>
                <a:cs typeface="+mn-ea"/>
                <a:sym typeface="微软雅黑"/>
              </a:rPr>
              <a:t>（建议使用主题字体）</a:t>
            </a:r>
          </a:p>
        </p:txBody>
      </p:sp>
      <p:sp>
        <p:nvSpPr>
          <p:cNvPr id="35" name="副标题 2"/>
          <p:cNvSpPr txBox="1">
            <a:spLocks/>
          </p:cNvSpPr>
          <p:nvPr/>
        </p:nvSpPr>
        <p:spPr>
          <a:xfrm>
            <a:off x="8321596" y="1938777"/>
            <a:ext cx="2861514" cy="1054667"/>
          </a:xfrm>
          <a:prstGeom prst="rect">
            <a:avLst/>
          </a:prstGeom>
        </p:spPr>
        <p:txBody>
          <a:bodyPr vert="horz" lIns="121885" tIns="60942" rIns="121885" bIns="60942" rtlCol="0">
            <a:noAutofit/>
          </a:bodyPr>
          <a:lstStyle>
            <a:defPPr>
              <a:defRPr lang="zh-CN"/>
            </a:defPPr>
            <a:lvl1pPr indent="0">
              <a:lnSpc>
                <a:spcPct val="120000"/>
              </a:lnSpc>
              <a:spcBef>
                <a:spcPct val="20000"/>
              </a:spcBef>
              <a:buFont typeface="Arial" panose="020B0604020202020204" pitchFamily="34" charset="0"/>
              <a:buNone/>
              <a:defRPr sz="1600">
                <a:solidFill>
                  <a:schemeClr val="accent6"/>
                </a:solidFill>
                <a:latin typeface="张海山锐线体2.0" panose="02000000000000000000" pitchFamily="2" charset="-122"/>
                <a:ea typeface="张海山锐线体2.0" panose="02000000000000000000" pitchFamily="2" charset="-122"/>
              </a:defRPr>
            </a:lvl1pPr>
            <a:lvl2pPr indent="0" algn="ctr">
              <a:spcBef>
                <a:spcPct val="20000"/>
              </a:spcBef>
              <a:buFont typeface="Arial" panose="020B0604020202020204" pitchFamily="34" charset="0"/>
              <a:buNone/>
              <a:defRPr sz="2800">
                <a:solidFill>
                  <a:schemeClr val="tx1">
                    <a:tint val="75000"/>
                  </a:schemeClr>
                </a:solidFill>
              </a:defRPr>
            </a:lvl2pPr>
            <a:lvl3pPr indent="0" algn="ctr">
              <a:spcBef>
                <a:spcPct val="20000"/>
              </a:spcBef>
              <a:buFont typeface="Arial" panose="020B0604020202020204" pitchFamily="34" charset="0"/>
              <a:buNone/>
              <a:defRPr sz="2400">
                <a:solidFill>
                  <a:schemeClr val="tx1">
                    <a:tint val="75000"/>
                  </a:schemeClr>
                </a:solidFill>
              </a:defRPr>
            </a:lvl3pPr>
            <a:lvl4pPr indent="0" algn="ctr">
              <a:spcBef>
                <a:spcPct val="20000"/>
              </a:spcBef>
              <a:buFont typeface="Arial" panose="020B0604020202020204" pitchFamily="34" charset="0"/>
              <a:buNone/>
              <a:defRPr sz="2000">
                <a:solidFill>
                  <a:schemeClr val="tx1">
                    <a:tint val="75000"/>
                  </a:schemeClr>
                </a:solidFill>
              </a:defRPr>
            </a:lvl4pPr>
            <a:lvl5pPr indent="0" algn="ctr">
              <a:spcBef>
                <a:spcPct val="20000"/>
              </a:spcBef>
              <a:buFont typeface="Arial" panose="020B0604020202020204" pitchFamily="34" charset="0"/>
              <a:buNone/>
              <a:defRPr sz="2000">
                <a:solidFill>
                  <a:schemeClr val="tx1">
                    <a:tint val="75000"/>
                  </a:schemeClr>
                </a:solidFill>
              </a:defRPr>
            </a:lvl5pPr>
            <a:lvl6pPr indent="0" algn="ctr">
              <a:spcBef>
                <a:spcPct val="20000"/>
              </a:spcBef>
              <a:buFont typeface="Arial" panose="020B0604020202020204" pitchFamily="34" charset="0"/>
              <a:buNone/>
              <a:defRPr sz="2000">
                <a:solidFill>
                  <a:schemeClr val="tx1">
                    <a:tint val="75000"/>
                  </a:schemeClr>
                </a:solidFill>
              </a:defRPr>
            </a:lvl6pPr>
            <a:lvl7pPr indent="0" algn="ctr">
              <a:spcBef>
                <a:spcPct val="20000"/>
              </a:spcBef>
              <a:buFont typeface="Arial" panose="020B0604020202020204" pitchFamily="34" charset="0"/>
              <a:buNone/>
              <a:defRPr sz="2000">
                <a:solidFill>
                  <a:schemeClr val="tx1">
                    <a:tint val="75000"/>
                  </a:schemeClr>
                </a:solidFill>
              </a:defRPr>
            </a:lvl7pPr>
            <a:lvl8pPr indent="0" algn="ctr">
              <a:spcBef>
                <a:spcPct val="20000"/>
              </a:spcBef>
              <a:buFont typeface="Arial" panose="020B0604020202020204" pitchFamily="34" charset="0"/>
              <a:buNone/>
              <a:defRPr sz="2000">
                <a:solidFill>
                  <a:schemeClr val="tx1">
                    <a:tint val="75000"/>
                  </a:schemeClr>
                </a:solidFill>
              </a:defRPr>
            </a:lvl8pPr>
            <a:lvl9pPr indent="0" algn="ctr">
              <a:spcBef>
                <a:spcPct val="20000"/>
              </a:spcBef>
              <a:buFont typeface="Arial" panose="020B0604020202020204" pitchFamily="34" charset="0"/>
              <a:buNone/>
              <a:defRPr sz="2000">
                <a:solidFill>
                  <a:schemeClr val="tx1">
                    <a:tint val="75000"/>
                  </a:schemeClr>
                </a:solidFill>
              </a:defRPr>
            </a:lvl9pPr>
          </a:lstStyle>
          <a:p>
            <a:pPr>
              <a:lnSpc>
                <a:spcPct val="100000"/>
              </a:lnSpc>
              <a:spcBef>
                <a:spcPts val="0"/>
              </a:spcBef>
            </a:pPr>
            <a:r>
              <a:rPr lang="zh-CN" altLang="en-US" sz="1400" dirty="0">
                <a:solidFill>
                  <a:schemeClr val="tx1">
                    <a:lumMod val="85000"/>
                    <a:lumOff val="15000"/>
                  </a:schemeClr>
                </a:solidFill>
                <a:latin typeface="微软雅黑"/>
                <a:ea typeface="微软雅黑"/>
                <a:cs typeface="+mn-ea"/>
                <a:sym typeface="微软雅黑"/>
              </a:rPr>
              <a:t>此部分内容作为文字排版占位显示</a:t>
            </a:r>
            <a:br>
              <a:rPr lang="zh-CN" altLang="en-US" sz="1400" dirty="0">
                <a:solidFill>
                  <a:schemeClr val="tx1">
                    <a:lumMod val="85000"/>
                    <a:lumOff val="15000"/>
                  </a:schemeClr>
                </a:solidFill>
                <a:latin typeface="微软雅黑"/>
                <a:ea typeface="微软雅黑"/>
                <a:cs typeface="+mn-ea"/>
                <a:sym typeface="微软雅黑"/>
              </a:rPr>
            </a:br>
            <a:r>
              <a:rPr lang="zh-CN" altLang="en-US" sz="1400" dirty="0">
                <a:solidFill>
                  <a:schemeClr val="tx1">
                    <a:lumMod val="85000"/>
                    <a:lumOff val="15000"/>
                  </a:schemeClr>
                </a:solidFill>
                <a:latin typeface="微软雅黑"/>
                <a:ea typeface="微软雅黑"/>
                <a:cs typeface="+mn-ea"/>
                <a:sym typeface="微软雅黑"/>
              </a:rPr>
              <a:t>（建议使用主题字体）</a:t>
            </a:r>
          </a:p>
        </p:txBody>
      </p:sp>
      <p:grpSp>
        <p:nvGrpSpPr>
          <p:cNvPr id="36" name="组合 35"/>
          <p:cNvGrpSpPr/>
          <p:nvPr/>
        </p:nvGrpSpPr>
        <p:grpSpPr>
          <a:xfrm>
            <a:off x="1195614" y="1458613"/>
            <a:ext cx="354938" cy="356113"/>
            <a:chOff x="3491287" y="4451350"/>
            <a:chExt cx="263525" cy="264302"/>
          </a:xfrm>
          <a:solidFill>
            <a:srgbClr val="E47679"/>
          </a:solidFill>
        </p:grpSpPr>
        <p:grpSp>
          <p:nvGrpSpPr>
            <p:cNvPr id="37" name="组合 36"/>
            <p:cNvGrpSpPr/>
            <p:nvPr/>
          </p:nvGrpSpPr>
          <p:grpSpPr>
            <a:xfrm>
              <a:off x="3491287" y="4451350"/>
              <a:ext cx="263525" cy="263525"/>
              <a:chOff x="2366083" y="3784622"/>
              <a:chExt cx="330552" cy="330552"/>
            </a:xfrm>
            <a:grpFill/>
            <a:effectLst>
              <a:outerShdw blurRad="152400" dist="152400" dir="2700000" sx="90000" sy="90000" algn="tl" rotWithShape="0">
                <a:prstClr val="black">
                  <a:alpha val="30000"/>
                </a:prstClr>
              </a:outerShdw>
            </a:effectLst>
          </p:grpSpPr>
          <p:sp>
            <p:nvSpPr>
              <p:cNvPr id="43" name="Oval 1556"/>
              <p:cNvSpPr>
                <a:spLocks noChangeArrowheads="1"/>
              </p:cNvSpPr>
              <p:nvPr/>
            </p:nvSpPr>
            <p:spPr bwMode="auto">
              <a:xfrm>
                <a:off x="2366083" y="3784622"/>
                <a:ext cx="330552" cy="330552"/>
              </a:xfrm>
              <a:prstGeom prst="ellipse">
                <a:avLst/>
              </a:pr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sp>
            <p:nvSpPr>
              <p:cNvPr id="44" name="Oval 1556_1"/>
              <p:cNvSpPr>
                <a:spLocks noChangeArrowheads="1"/>
              </p:cNvSpPr>
              <p:nvPr/>
            </p:nvSpPr>
            <p:spPr bwMode="auto">
              <a:xfrm>
                <a:off x="2378359" y="3796898"/>
                <a:ext cx="306000" cy="306000"/>
              </a:xfrm>
              <a:prstGeom prst="ellipse">
                <a:avLst/>
              </a:pr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grpSp>
        <p:grpSp>
          <p:nvGrpSpPr>
            <p:cNvPr id="38" name="组合 37"/>
            <p:cNvGrpSpPr/>
            <p:nvPr/>
          </p:nvGrpSpPr>
          <p:grpSpPr>
            <a:xfrm>
              <a:off x="3518712" y="4478775"/>
              <a:ext cx="208670" cy="208670"/>
              <a:chOff x="1691680" y="3890524"/>
              <a:chExt cx="330552" cy="330552"/>
            </a:xfrm>
            <a:grpFill/>
          </p:grpSpPr>
          <p:sp>
            <p:nvSpPr>
              <p:cNvPr id="41" name="Oval 1556"/>
              <p:cNvSpPr>
                <a:spLocks noChangeArrowheads="1"/>
              </p:cNvSpPr>
              <p:nvPr/>
            </p:nvSpPr>
            <p:spPr bwMode="auto">
              <a:xfrm>
                <a:off x="1691680" y="3890524"/>
                <a:ext cx="330552" cy="330552"/>
              </a:xfrm>
              <a:prstGeom prst="ellipse">
                <a:avLst/>
              </a:pr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sp>
            <p:nvSpPr>
              <p:cNvPr id="42" name="Oval 1556_1"/>
              <p:cNvSpPr>
                <a:spLocks noChangeArrowheads="1"/>
              </p:cNvSpPr>
              <p:nvPr/>
            </p:nvSpPr>
            <p:spPr bwMode="auto">
              <a:xfrm>
                <a:off x="1703956" y="3902800"/>
                <a:ext cx="306000" cy="306000"/>
              </a:xfrm>
              <a:prstGeom prst="ellipse">
                <a:avLst/>
              </a:pr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grpSp>
        <p:sp>
          <p:nvSpPr>
            <p:cNvPr id="39" name="Freeform 1613"/>
            <p:cNvSpPr>
              <a:spLocks/>
            </p:cNvSpPr>
            <p:nvPr/>
          </p:nvSpPr>
          <p:spPr bwMode="auto">
            <a:xfrm>
              <a:off x="3609545" y="4528319"/>
              <a:ext cx="134612" cy="187333"/>
            </a:xfrm>
            <a:custGeom>
              <a:avLst/>
              <a:gdLst>
                <a:gd name="T0" fmla="*/ 78 w 719"/>
                <a:gd name="T1" fmla="*/ 0 h 978"/>
                <a:gd name="T2" fmla="*/ 78 w 719"/>
                <a:gd name="T3" fmla="*/ 0 h 978"/>
                <a:gd name="T4" fmla="*/ 5 w 719"/>
                <a:gd name="T5" fmla="*/ 593 h 978"/>
                <a:gd name="T6" fmla="*/ 0 w 719"/>
                <a:gd name="T7" fmla="*/ 596 h 978"/>
                <a:gd name="T8" fmla="*/ 381 w 719"/>
                <a:gd name="T9" fmla="*/ 978 h 978"/>
                <a:gd name="T10" fmla="*/ 719 w 719"/>
                <a:gd name="T11" fmla="*/ 641 h 978"/>
                <a:gd name="T12" fmla="*/ 78 w 719"/>
                <a:gd name="T13" fmla="*/ 0 h 978"/>
                <a:gd name="connsiteX0" fmla="*/ 1015 w 9930"/>
                <a:gd name="connsiteY0" fmla="*/ 0 h 10000"/>
                <a:gd name="connsiteX1" fmla="*/ 1015 w 9930"/>
                <a:gd name="connsiteY1" fmla="*/ 0 h 10000"/>
                <a:gd name="connsiteX2" fmla="*/ 0 w 9930"/>
                <a:gd name="connsiteY2" fmla="*/ 6063 h 10000"/>
                <a:gd name="connsiteX3" fmla="*/ 5229 w 9930"/>
                <a:gd name="connsiteY3" fmla="*/ 10000 h 10000"/>
                <a:gd name="connsiteX4" fmla="*/ 9930 w 9930"/>
                <a:gd name="connsiteY4" fmla="*/ 6554 h 10000"/>
                <a:gd name="connsiteX5" fmla="*/ 1015 w 9930"/>
                <a:gd name="connsiteY5" fmla="*/ 0 h 10000"/>
                <a:gd name="connsiteX0" fmla="*/ 865 w 9843"/>
                <a:gd name="connsiteY0" fmla="*/ 0 h 10000"/>
                <a:gd name="connsiteX1" fmla="*/ 865 w 9843"/>
                <a:gd name="connsiteY1" fmla="*/ 0 h 10000"/>
                <a:gd name="connsiteX2" fmla="*/ 0 w 9843"/>
                <a:gd name="connsiteY2" fmla="*/ 6120 h 10000"/>
                <a:gd name="connsiteX3" fmla="*/ 5109 w 9843"/>
                <a:gd name="connsiteY3" fmla="*/ 10000 h 10000"/>
                <a:gd name="connsiteX4" fmla="*/ 9843 w 9843"/>
                <a:gd name="connsiteY4" fmla="*/ 6554 h 10000"/>
                <a:gd name="connsiteX5" fmla="*/ 865 w 9843"/>
                <a:gd name="connsiteY5"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43" h="10000">
                  <a:moveTo>
                    <a:pt x="865" y="0"/>
                  </a:moveTo>
                  <a:lnTo>
                    <a:pt x="865" y="0"/>
                  </a:lnTo>
                  <a:lnTo>
                    <a:pt x="0" y="6120"/>
                  </a:lnTo>
                  <a:lnTo>
                    <a:pt x="5109" y="10000"/>
                  </a:lnTo>
                  <a:lnTo>
                    <a:pt x="9843" y="6554"/>
                  </a:lnTo>
                  <a:lnTo>
                    <a:pt x="865" y="0"/>
                  </a:lnTo>
                  <a:close/>
                </a:path>
              </a:pathLst>
            </a:cu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grpSp>
      <p:grpSp>
        <p:nvGrpSpPr>
          <p:cNvPr id="45" name="组合 44"/>
          <p:cNvGrpSpPr/>
          <p:nvPr/>
        </p:nvGrpSpPr>
        <p:grpSpPr>
          <a:xfrm>
            <a:off x="8015170" y="1542737"/>
            <a:ext cx="354938" cy="355066"/>
            <a:chOff x="2123135" y="4446029"/>
            <a:chExt cx="263525" cy="263525"/>
          </a:xfrm>
          <a:solidFill>
            <a:srgbClr val="E47679"/>
          </a:solidFill>
        </p:grpSpPr>
        <p:grpSp>
          <p:nvGrpSpPr>
            <p:cNvPr id="46" name="组合 45"/>
            <p:cNvGrpSpPr/>
            <p:nvPr/>
          </p:nvGrpSpPr>
          <p:grpSpPr>
            <a:xfrm>
              <a:off x="2123135" y="4446029"/>
              <a:ext cx="263525" cy="263525"/>
              <a:chOff x="2366083" y="3784622"/>
              <a:chExt cx="330552" cy="330552"/>
            </a:xfrm>
            <a:grpFill/>
            <a:effectLst>
              <a:outerShdw blurRad="152400" dist="152400" dir="2700000" sx="90000" sy="90000" algn="tl" rotWithShape="0">
                <a:prstClr val="black">
                  <a:alpha val="30000"/>
                </a:prstClr>
              </a:outerShdw>
            </a:effectLst>
          </p:grpSpPr>
          <p:sp>
            <p:nvSpPr>
              <p:cNvPr id="52" name="Oval 1556"/>
              <p:cNvSpPr>
                <a:spLocks noChangeArrowheads="1"/>
              </p:cNvSpPr>
              <p:nvPr/>
            </p:nvSpPr>
            <p:spPr bwMode="auto">
              <a:xfrm>
                <a:off x="2366083" y="3784622"/>
                <a:ext cx="330552" cy="330552"/>
              </a:xfrm>
              <a:prstGeom prst="ellipse">
                <a:avLst/>
              </a:pr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sp>
            <p:nvSpPr>
              <p:cNvPr id="53" name="Oval 1556_1"/>
              <p:cNvSpPr>
                <a:spLocks noChangeArrowheads="1"/>
              </p:cNvSpPr>
              <p:nvPr/>
            </p:nvSpPr>
            <p:spPr bwMode="auto">
              <a:xfrm>
                <a:off x="2378359" y="3796898"/>
                <a:ext cx="306000" cy="306000"/>
              </a:xfrm>
              <a:prstGeom prst="ellipse">
                <a:avLst/>
              </a:pr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grpSp>
        <p:sp>
          <p:nvSpPr>
            <p:cNvPr id="50" name="Oval 1556"/>
            <p:cNvSpPr>
              <a:spLocks noChangeArrowheads="1"/>
            </p:cNvSpPr>
            <p:nvPr/>
          </p:nvSpPr>
          <p:spPr bwMode="auto">
            <a:xfrm>
              <a:off x="2150560" y="4473454"/>
              <a:ext cx="208670" cy="208670"/>
            </a:xfrm>
            <a:prstGeom prst="ellipse">
              <a:avLst/>
            </a:pr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sp>
          <p:nvSpPr>
            <p:cNvPr id="48" name="Freeform 1615"/>
            <p:cNvSpPr>
              <a:spLocks/>
            </p:cNvSpPr>
            <p:nvPr/>
          </p:nvSpPr>
          <p:spPr bwMode="auto">
            <a:xfrm>
              <a:off x="2213110" y="4521692"/>
              <a:ext cx="163390" cy="175266"/>
            </a:xfrm>
            <a:custGeom>
              <a:avLst/>
              <a:gdLst>
                <a:gd name="T0" fmla="*/ 385 w 853"/>
                <a:gd name="T1" fmla="*/ 0 h 915"/>
                <a:gd name="T2" fmla="*/ 367 w 853"/>
                <a:gd name="T3" fmla="*/ 17 h 915"/>
                <a:gd name="T4" fmla="*/ 367 w 853"/>
                <a:gd name="T5" fmla="*/ 189 h 915"/>
                <a:gd name="T6" fmla="*/ 329 w 853"/>
                <a:gd name="T7" fmla="*/ 244 h 915"/>
                <a:gd name="T8" fmla="*/ 383 w 853"/>
                <a:gd name="T9" fmla="*/ 369 h 915"/>
                <a:gd name="T10" fmla="*/ 362 w 853"/>
                <a:gd name="T11" fmla="*/ 482 h 915"/>
                <a:gd name="T12" fmla="*/ 206 w 853"/>
                <a:gd name="T13" fmla="*/ 513 h 915"/>
                <a:gd name="T14" fmla="*/ 15 w 853"/>
                <a:gd name="T15" fmla="*/ 492 h 915"/>
                <a:gd name="T16" fmla="*/ 0 w 853"/>
                <a:gd name="T17" fmla="*/ 508 h 915"/>
                <a:gd name="T18" fmla="*/ 407 w 853"/>
                <a:gd name="T19" fmla="*/ 915 h 915"/>
                <a:gd name="T20" fmla="*/ 853 w 853"/>
                <a:gd name="T21" fmla="*/ 468 h 915"/>
                <a:gd name="T22" fmla="*/ 385 w 853"/>
                <a:gd name="T23" fmla="*/ 0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3" h="915">
                  <a:moveTo>
                    <a:pt x="385" y="0"/>
                  </a:moveTo>
                  <a:lnTo>
                    <a:pt x="367" y="17"/>
                  </a:lnTo>
                  <a:lnTo>
                    <a:pt x="367" y="189"/>
                  </a:lnTo>
                  <a:lnTo>
                    <a:pt x="329" y="244"/>
                  </a:lnTo>
                  <a:lnTo>
                    <a:pt x="383" y="369"/>
                  </a:lnTo>
                  <a:lnTo>
                    <a:pt x="362" y="482"/>
                  </a:lnTo>
                  <a:lnTo>
                    <a:pt x="206" y="513"/>
                  </a:lnTo>
                  <a:lnTo>
                    <a:pt x="15" y="492"/>
                  </a:lnTo>
                  <a:lnTo>
                    <a:pt x="0" y="508"/>
                  </a:lnTo>
                  <a:lnTo>
                    <a:pt x="407" y="915"/>
                  </a:lnTo>
                  <a:lnTo>
                    <a:pt x="853" y="468"/>
                  </a:lnTo>
                  <a:lnTo>
                    <a:pt x="385" y="0"/>
                  </a:lnTo>
                  <a:close/>
                </a:path>
              </a:pathLst>
            </a:cu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grpSp>
      <p:grpSp>
        <p:nvGrpSpPr>
          <p:cNvPr id="54" name="组合 53"/>
          <p:cNvGrpSpPr/>
          <p:nvPr/>
        </p:nvGrpSpPr>
        <p:grpSpPr>
          <a:xfrm>
            <a:off x="8028352" y="4348483"/>
            <a:ext cx="354938" cy="355066"/>
            <a:chOff x="6227591" y="4384053"/>
            <a:chExt cx="263525" cy="263525"/>
          </a:xfrm>
          <a:solidFill>
            <a:srgbClr val="E47679"/>
          </a:solidFill>
        </p:grpSpPr>
        <p:grpSp>
          <p:nvGrpSpPr>
            <p:cNvPr id="55" name="组合 54"/>
            <p:cNvGrpSpPr/>
            <p:nvPr/>
          </p:nvGrpSpPr>
          <p:grpSpPr>
            <a:xfrm>
              <a:off x="6227591" y="4384053"/>
              <a:ext cx="263525" cy="263525"/>
              <a:chOff x="2366083" y="3784622"/>
              <a:chExt cx="330552" cy="330552"/>
            </a:xfrm>
            <a:grpFill/>
            <a:effectLst>
              <a:outerShdw blurRad="152400" dist="152400" dir="2700000" sx="90000" sy="90000" algn="tl" rotWithShape="0">
                <a:prstClr val="black">
                  <a:alpha val="30000"/>
                </a:prstClr>
              </a:outerShdw>
            </a:effectLst>
          </p:grpSpPr>
          <p:sp>
            <p:nvSpPr>
              <p:cNvPr id="61" name="Oval 1556"/>
              <p:cNvSpPr>
                <a:spLocks noChangeArrowheads="1"/>
              </p:cNvSpPr>
              <p:nvPr/>
            </p:nvSpPr>
            <p:spPr bwMode="auto">
              <a:xfrm>
                <a:off x="2366083" y="3784622"/>
                <a:ext cx="330552" cy="330552"/>
              </a:xfrm>
              <a:prstGeom prst="ellipse">
                <a:avLst/>
              </a:pr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sp>
            <p:nvSpPr>
              <p:cNvPr id="62" name="Oval 1556_1"/>
              <p:cNvSpPr>
                <a:spLocks noChangeArrowheads="1"/>
              </p:cNvSpPr>
              <p:nvPr/>
            </p:nvSpPr>
            <p:spPr bwMode="auto">
              <a:xfrm>
                <a:off x="2378359" y="3796898"/>
                <a:ext cx="306000" cy="306000"/>
              </a:xfrm>
              <a:prstGeom prst="ellipse">
                <a:avLst/>
              </a:pr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grpSp>
        <p:grpSp>
          <p:nvGrpSpPr>
            <p:cNvPr id="56" name="组合 55"/>
            <p:cNvGrpSpPr/>
            <p:nvPr/>
          </p:nvGrpSpPr>
          <p:grpSpPr>
            <a:xfrm>
              <a:off x="6255016" y="4411478"/>
              <a:ext cx="208670" cy="208670"/>
              <a:chOff x="1691680" y="3890524"/>
              <a:chExt cx="330552" cy="330552"/>
            </a:xfrm>
            <a:grpFill/>
          </p:grpSpPr>
          <p:sp>
            <p:nvSpPr>
              <p:cNvPr id="59" name="Oval 1556"/>
              <p:cNvSpPr>
                <a:spLocks noChangeArrowheads="1"/>
              </p:cNvSpPr>
              <p:nvPr/>
            </p:nvSpPr>
            <p:spPr bwMode="auto">
              <a:xfrm>
                <a:off x="1691680" y="3890524"/>
                <a:ext cx="330552" cy="330552"/>
              </a:xfrm>
              <a:prstGeom prst="ellipse">
                <a:avLst/>
              </a:pr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sp>
            <p:nvSpPr>
              <p:cNvPr id="60" name="Oval 1556_1"/>
              <p:cNvSpPr>
                <a:spLocks noChangeArrowheads="1"/>
              </p:cNvSpPr>
              <p:nvPr/>
            </p:nvSpPr>
            <p:spPr bwMode="auto">
              <a:xfrm>
                <a:off x="1703956" y="3902800"/>
                <a:ext cx="306000" cy="306000"/>
              </a:xfrm>
              <a:prstGeom prst="ellipse">
                <a:avLst/>
              </a:pr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grpSp>
      </p:grpSp>
      <p:grpSp>
        <p:nvGrpSpPr>
          <p:cNvPr id="63" name="组合 62"/>
          <p:cNvGrpSpPr/>
          <p:nvPr/>
        </p:nvGrpSpPr>
        <p:grpSpPr>
          <a:xfrm>
            <a:off x="1193802" y="4305853"/>
            <a:ext cx="354938" cy="355068"/>
            <a:chOff x="4859439" y="4393690"/>
            <a:chExt cx="263525" cy="263525"/>
          </a:xfrm>
          <a:solidFill>
            <a:srgbClr val="E47679"/>
          </a:solidFill>
        </p:grpSpPr>
        <p:grpSp>
          <p:nvGrpSpPr>
            <p:cNvPr id="64" name="组合 63"/>
            <p:cNvGrpSpPr/>
            <p:nvPr/>
          </p:nvGrpSpPr>
          <p:grpSpPr>
            <a:xfrm>
              <a:off x="4859439" y="4393690"/>
              <a:ext cx="263525" cy="263525"/>
              <a:chOff x="2366083" y="3784622"/>
              <a:chExt cx="330552" cy="330552"/>
            </a:xfrm>
            <a:grpFill/>
            <a:effectLst>
              <a:outerShdw blurRad="152400" dist="152400" dir="2700000" sx="90000" sy="90000" algn="tl" rotWithShape="0">
                <a:prstClr val="black">
                  <a:alpha val="30000"/>
                </a:prstClr>
              </a:outerShdw>
            </a:effectLst>
          </p:grpSpPr>
          <p:sp>
            <p:nvSpPr>
              <p:cNvPr id="70" name="Oval 1556"/>
              <p:cNvSpPr>
                <a:spLocks noChangeArrowheads="1"/>
              </p:cNvSpPr>
              <p:nvPr/>
            </p:nvSpPr>
            <p:spPr bwMode="auto">
              <a:xfrm>
                <a:off x="2366083" y="3784622"/>
                <a:ext cx="330552" cy="330552"/>
              </a:xfrm>
              <a:prstGeom prst="ellipse">
                <a:avLst/>
              </a:pr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sp>
            <p:nvSpPr>
              <p:cNvPr id="71" name="Oval 1556_1"/>
              <p:cNvSpPr>
                <a:spLocks noChangeArrowheads="1"/>
              </p:cNvSpPr>
              <p:nvPr/>
            </p:nvSpPr>
            <p:spPr bwMode="auto">
              <a:xfrm>
                <a:off x="2378359" y="3796898"/>
                <a:ext cx="306000" cy="306000"/>
              </a:xfrm>
              <a:prstGeom prst="ellipse">
                <a:avLst/>
              </a:pr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grpSp>
        <p:grpSp>
          <p:nvGrpSpPr>
            <p:cNvPr id="65" name="组合 64"/>
            <p:cNvGrpSpPr/>
            <p:nvPr/>
          </p:nvGrpSpPr>
          <p:grpSpPr>
            <a:xfrm>
              <a:off x="4886864" y="4421115"/>
              <a:ext cx="208670" cy="208670"/>
              <a:chOff x="1691680" y="3890524"/>
              <a:chExt cx="330552" cy="330552"/>
            </a:xfrm>
            <a:grpFill/>
          </p:grpSpPr>
          <p:sp>
            <p:nvSpPr>
              <p:cNvPr id="68" name="Oval 1556"/>
              <p:cNvSpPr>
                <a:spLocks noChangeArrowheads="1"/>
              </p:cNvSpPr>
              <p:nvPr/>
            </p:nvSpPr>
            <p:spPr bwMode="auto">
              <a:xfrm>
                <a:off x="1691680" y="3890524"/>
                <a:ext cx="330552" cy="330552"/>
              </a:xfrm>
              <a:prstGeom prst="ellipse">
                <a:avLst/>
              </a:pr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sp>
            <p:nvSpPr>
              <p:cNvPr id="69" name="Oval 1556_1"/>
              <p:cNvSpPr>
                <a:spLocks noChangeArrowheads="1"/>
              </p:cNvSpPr>
              <p:nvPr/>
            </p:nvSpPr>
            <p:spPr bwMode="auto">
              <a:xfrm>
                <a:off x="1703956" y="3902800"/>
                <a:ext cx="306000" cy="306000"/>
              </a:xfrm>
              <a:prstGeom prst="ellipse">
                <a:avLst/>
              </a:prstGeom>
              <a:grpFill/>
              <a:ln>
                <a:noFill/>
              </a:ln>
            </p:spPr>
            <p:txBody>
              <a:bodyPr vert="horz" wrap="square" lIns="91416" tIns="45708" rIns="91416" bIns="45708"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grpSp>
      </p:grpSp>
      <p:grpSp>
        <p:nvGrpSpPr>
          <p:cNvPr id="3" name="组合 2"/>
          <p:cNvGrpSpPr/>
          <p:nvPr/>
        </p:nvGrpSpPr>
        <p:grpSpPr>
          <a:xfrm>
            <a:off x="4271241" y="1660228"/>
            <a:ext cx="3743929" cy="3604747"/>
            <a:chOff x="3203848" y="1066743"/>
            <a:chExt cx="2808312" cy="2702934"/>
          </a:xfrm>
        </p:grpSpPr>
        <p:sp>
          <p:nvSpPr>
            <p:cNvPr id="2" name="椭圆 1"/>
            <p:cNvSpPr/>
            <p:nvPr/>
          </p:nvSpPr>
          <p:spPr>
            <a:xfrm>
              <a:off x="4555291" y="2424784"/>
              <a:ext cx="1350826" cy="1344893"/>
            </a:xfrm>
            <a:custGeom>
              <a:avLst/>
              <a:gdLst/>
              <a:ahLst/>
              <a:cxnLst/>
              <a:rect l="l" t="t" r="r" b="b"/>
              <a:pathLst>
                <a:path w="750036" h="746742">
                  <a:moveTo>
                    <a:pt x="750036" y="0"/>
                  </a:moveTo>
                  <a:cubicBezTo>
                    <a:pt x="748243" y="412695"/>
                    <a:pt x="413133" y="746652"/>
                    <a:pt x="0" y="746742"/>
                  </a:cubicBezTo>
                  <a:cubicBezTo>
                    <a:pt x="1792" y="334047"/>
                    <a:pt x="336903" y="91"/>
                    <a:pt x="750036" y="0"/>
                  </a:cubicBezTo>
                  <a:close/>
                </a:path>
              </a:pathLst>
            </a:custGeom>
            <a:noFill/>
            <a:ln w="6350">
              <a:solidFill>
                <a:srgbClr val="E47679"/>
              </a:solidFill>
            </a:ln>
            <a:effectLst>
              <a:outerShdw blurRad="190500" dist="101600" dir="2700000" algn="tl" rotWithShape="0">
                <a:srgbClr val="32522C">
                  <a:alpha val="20000"/>
                </a:srgbClr>
              </a:outerShdw>
            </a:effectLst>
          </p:spPr>
          <p:txBody>
            <a:bodyPr vert="horz" wrap="square" lIns="68562" tIns="34281" rIns="68562" bIns="34281"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sp>
          <p:nvSpPr>
            <p:cNvPr id="4" name="椭圆 3"/>
            <p:cNvSpPr/>
            <p:nvPr/>
          </p:nvSpPr>
          <p:spPr>
            <a:xfrm>
              <a:off x="3204140" y="1067701"/>
              <a:ext cx="1331254" cy="1337189"/>
            </a:xfrm>
            <a:custGeom>
              <a:avLst/>
              <a:gdLst/>
              <a:ahLst/>
              <a:cxnLst/>
              <a:rect l="l" t="t" r="r" b="b"/>
              <a:pathLst>
                <a:path w="739169" h="742464">
                  <a:moveTo>
                    <a:pt x="739169" y="0"/>
                  </a:moveTo>
                  <a:cubicBezTo>
                    <a:pt x="735573" y="407413"/>
                    <a:pt x="406973" y="737157"/>
                    <a:pt x="0" y="742464"/>
                  </a:cubicBezTo>
                  <a:cubicBezTo>
                    <a:pt x="3596" y="335051"/>
                    <a:pt x="332196" y="5307"/>
                    <a:pt x="739169" y="0"/>
                  </a:cubicBezTo>
                  <a:close/>
                </a:path>
              </a:pathLst>
            </a:custGeom>
            <a:noFill/>
            <a:ln w="6350">
              <a:solidFill>
                <a:srgbClr val="E47679"/>
              </a:solidFill>
            </a:ln>
            <a:effectLst>
              <a:outerShdw blurRad="190500" dist="101600" dir="2700000" algn="tl" rotWithShape="0">
                <a:srgbClr val="32522C">
                  <a:alpha val="20000"/>
                </a:srgbClr>
              </a:outerShdw>
            </a:effectLst>
          </p:spPr>
          <p:txBody>
            <a:bodyPr vert="horz" wrap="square" lIns="68562" tIns="34281" rIns="68562" bIns="34281"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sp>
          <p:nvSpPr>
            <p:cNvPr id="5" name="椭圆 4"/>
            <p:cNvSpPr/>
            <p:nvPr/>
          </p:nvSpPr>
          <p:spPr>
            <a:xfrm>
              <a:off x="4555583" y="1066743"/>
              <a:ext cx="1350242" cy="1339101"/>
            </a:xfrm>
            <a:custGeom>
              <a:avLst/>
              <a:gdLst/>
              <a:ahLst/>
              <a:cxnLst/>
              <a:rect l="l" t="t" r="r" b="b"/>
              <a:pathLst>
                <a:path w="749712" h="743526">
                  <a:moveTo>
                    <a:pt x="0" y="0"/>
                  </a:moveTo>
                  <a:cubicBezTo>
                    <a:pt x="411987" y="168"/>
                    <a:pt x="746343" y="332362"/>
                    <a:pt x="749712" y="743526"/>
                  </a:cubicBezTo>
                  <a:cubicBezTo>
                    <a:pt x="337724" y="743357"/>
                    <a:pt x="3368" y="411163"/>
                    <a:pt x="0" y="0"/>
                  </a:cubicBezTo>
                  <a:close/>
                </a:path>
              </a:pathLst>
            </a:custGeom>
            <a:noFill/>
            <a:ln w="6350">
              <a:solidFill>
                <a:srgbClr val="E47679"/>
              </a:solidFill>
            </a:ln>
            <a:effectLst>
              <a:outerShdw blurRad="190500" dist="101600" dir="2700000" algn="tl" rotWithShape="0">
                <a:srgbClr val="32522C">
                  <a:alpha val="20000"/>
                </a:srgbClr>
              </a:outerShdw>
            </a:effectLst>
          </p:spPr>
          <p:txBody>
            <a:bodyPr vert="horz" wrap="square" lIns="68562" tIns="34281" rIns="68562" bIns="34281"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sp>
          <p:nvSpPr>
            <p:cNvPr id="9" name="Oval 5_1"/>
            <p:cNvSpPr/>
            <p:nvPr/>
          </p:nvSpPr>
          <p:spPr>
            <a:xfrm>
              <a:off x="3203848" y="2425738"/>
              <a:ext cx="1331838" cy="1342981"/>
            </a:xfrm>
            <a:custGeom>
              <a:avLst/>
              <a:gdLst/>
              <a:ahLst/>
              <a:cxnLst/>
              <a:rect l="l" t="t" r="r" b="b"/>
              <a:pathLst>
                <a:path w="739493" h="745680">
                  <a:moveTo>
                    <a:pt x="0" y="0"/>
                  </a:moveTo>
                  <a:cubicBezTo>
                    <a:pt x="408116" y="5243"/>
                    <a:pt x="737459" y="336739"/>
                    <a:pt x="739493" y="745680"/>
                  </a:cubicBezTo>
                  <a:cubicBezTo>
                    <a:pt x="331377" y="740437"/>
                    <a:pt x="2034" y="408942"/>
                    <a:pt x="0" y="0"/>
                  </a:cubicBezTo>
                  <a:close/>
                </a:path>
              </a:pathLst>
            </a:custGeom>
            <a:noFill/>
            <a:ln w="6350">
              <a:solidFill>
                <a:srgbClr val="E47679"/>
              </a:solidFill>
            </a:ln>
            <a:effectLst>
              <a:outerShdw blurRad="190500" dist="101600" dir="2700000" algn="tl" rotWithShape="0">
                <a:srgbClr val="32522C">
                  <a:alpha val="20000"/>
                </a:srgbClr>
              </a:outerShdw>
            </a:effectLst>
          </p:spPr>
          <p:txBody>
            <a:bodyPr vert="horz" wrap="square" lIns="68562" tIns="34281" rIns="68562" bIns="34281" numCol="1" anchor="t" anchorCtr="0" compatLnSpc="1">
              <a:prstTxWarp prst="textNoShape">
                <a:avLst/>
              </a:prstTxWarp>
            </a:bodyPr>
            <a:lstStyle/>
            <a:p>
              <a:endParaRPr lang="zh-CN" altLang="en-US" sz="1900">
                <a:solidFill>
                  <a:schemeClr val="tx1">
                    <a:lumMod val="85000"/>
                    <a:lumOff val="15000"/>
                  </a:schemeClr>
                </a:solidFill>
                <a:latin typeface="微软雅黑"/>
                <a:ea typeface="微软雅黑"/>
                <a:cs typeface="+mn-ea"/>
                <a:sym typeface="微软雅黑"/>
              </a:endParaRPr>
            </a:p>
          </p:txBody>
        </p:sp>
        <p:sp>
          <p:nvSpPr>
            <p:cNvPr id="73" name="标题 1"/>
            <p:cNvSpPr txBox="1">
              <a:spLocks/>
            </p:cNvSpPr>
            <p:nvPr/>
          </p:nvSpPr>
          <p:spPr>
            <a:xfrm>
              <a:off x="3718634" y="2262763"/>
              <a:ext cx="2293526" cy="284253"/>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100" b="1" dirty="0">
                  <a:solidFill>
                    <a:schemeClr val="tx1">
                      <a:lumMod val="85000"/>
                      <a:lumOff val="15000"/>
                    </a:schemeClr>
                  </a:solidFill>
                  <a:latin typeface="微软雅黑"/>
                  <a:ea typeface="微软雅黑"/>
                  <a:cs typeface="+mn-ea"/>
                  <a:sym typeface="微软雅黑"/>
                </a:rPr>
                <a:t>标题文本预设</a:t>
              </a:r>
            </a:p>
          </p:txBody>
        </p:sp>
      </p:grpSp>
      <p:pic>
        <p:nvPicPr>
          <p:cNvPr id="47" name="图片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49" name="组合 48"/>
          <p:cNvGrpSpPr/>
          <p:nvPr/>
        </p:nvGrpSpPr>
        <p:grpSpPr>
          <a:xfrm>
            <a:off x="2396891" y="164676"/>
            <a:ext cx="2911102" cy="797431"/>
            <a:chOff x="3193113" y="1840678"/>
            <a:chExt cx="2666507" cy="730165"/>
          </a:xfrm>
        </p:grpSpPr>
        <p:sp>
          <p:nvSpPr>
            <p:cNvPr id="51"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57"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58"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spTree>
    <p:extLst>
      <p:ext uri="{BB962C8B-B14F-4D97-AF65-F5344CB8AC3E}">
        <p14:creationId xmlns:p14="http://schemas.microsoft.com/office/powerpoint/2010/main" val="135276931"/>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additive="base">
                                        <p:cTn id="20" dur="500" fill="hold"/>
                                        <p:tgtEl>
                                          <p:spTgt spid="30"/>
                                        </p:tgtEl>
                                        <p:attrNameLst>
                                          <p:attrName>ppt_x</p:attrName>
                                        </p:attrNameLst>
                                      </p:cBhvr>
                                      <p:tavLst>
                                        <p:tav tm="0">
                                          <p:val>
                                            <p:strVal val="#ppt_x"/>
                                          </p:val>
                                        </p:tav>
                                        <p:tav tm="100000">
                                          <p:val>
                                            <p:strVal val="#ppt_x"/>
                                          </p:val>
                                        </p:tav>
                                      </p:tavLst>
                                    </p:anim>
                                    <p:anim calcmode="lin" valueType="num">
                                      <p:cBhvr additive="base">
                                        <p:cTn id="21" dur="500" fill="hold"/>
                                        <p:tgtEl>
                                          <p:spTgt spid="30"/>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fill="hold"/>
                                        <p:tgtEl>
                                          <p:spTgt spid="34"/>
                                        </p:tgtEl>
                                        <p:attrNameLst>
                                          <p:attrName>ppt_x</p:attrName>
                                        </p:attrNameLst>
                                      </p:cBhvr>
                                      <p:tavLst>
                                        <p:tav tm="0">
                                          <p:val>
                                            <p:strVal val="#ppt_x"/>
                                          </p:val>
                                        </p:tav>
                                        <p:tav tm="100000">
                                          <p:val>
                                            <p:strVal val="#ppt_x"/>
                                          </p:val>
                                        </p:tav>
                                      </p:tavLst>
                                    </p:anim>
                                    <p:anim calcmode="lin" valueType="num">
                                      <p:cBhvr additive="base">
                                        <p:cTn id="25" dur="500" fill="hold"/>
                                        <p:tgtEl>
                                          <p:spTgt spid="34"/>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63"/>
                                        </p:tgtEl>
                                        <p:attrNameLst>
                                          <p:attrName>style.visibility</p:attrName>
                                        </p:attrNameLst>
                                      </p:cBhvr>
                                      <p:to>
                                        <p:strVal val="visible"/>
                                      </p:to>
                                    </p:set>
                                    <p:anim calcmode="lin" valueType="num">
                                      <p:cBhvr additive="base">
                                        <p:cTn id="28" dur="500" fill="hold"/>
                                        <p:tgtEl>
                                          <p:spTgt spid="63"/>
                                        </p:tgtEl>
                                        <p:attrNameLst>
                                          <p:attrName>ppt_x</p:attrName>
                                        </p:attrNameLst>
                                      </p:cBhvr>
                                      <p:tavLst>
                                        <p:tav tm="0">
                                          <p:val>
                                            <p:strVal val="#ppt_x"/>
                                          </p:val>
                                        </p:tav>
                                        <p:tav tm="100000">
                                          <p:val>
                                            <p:strVal val="#ppt_x"/>
                                          </p:val>
                                        </p:tav>
                                      </p:tavLst>
                                    </p:anim>
                                    <p:anim calcmode="lin" valueType="num">
                                      <p:cBhvr additive="base">
                                        <p:cTn id="29" dur="500" fill="hold"/>
                                        <p:tgtEl>
                                          <p:spTgt spid="63"/>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45" presetClass="entr" presetSubtype="0"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2000"/>
                                        <p:tgtEl>
                                          <p:spTgt spid="3"/>
                                        </p:tgtEl>
                                      </p:cBhvr>
                                    </p:animEffect>
                                    <p:anim calcmode="lin" valueType="num">
                                      <p:cBhvr>
                                        <p:cTn id="34" dur="2000" fill="hold"/>
                                        <p:tgtEl>
                                          <p:spTgt spid="3"/>
                                        </p:tgtEl>
                                        <p:attrNameLst>
                                          <p:attrName>ppt_w</p:attrName>
                                        </p:attrNameLst>
                                      </p:cBhvr>
                                      <p:tavLst>
                                        <p:tav tm="0" fmla="#ppt_w*sin(2.5*pi*$)">
                                          <p:val>
                                            <p:fltVal val="0"/>
                                          </p:val>
                                        </p:tav>
                                        <p:tav tm="100000">
                                          <p:val>
                                            <p:fltVal val="1"/>
                                          </p:val>
                                        </p:tav>
                                      </p:tavLst>
                                    </p:anim>
                                    <p:anim calcmode="lin" valueType="num">
                                      <p:cBhvr>
                                        <p:cTn id="35" dur="2000" fill="hold"/>
                                        <p:tgtEl>
                                          <p:spTgt spid="3"/>
                                        </p:tgtEl>
                                        <p:attrNameLst>
                                          <p:attrName>ppt_h</p:attrName>
                                        </p:attrNameLst>
                                      </p:cBhvr>
                                      <p:tavLst>
                                        <p:tav tm="0">
                                          <p:val>
                                            <p:strVal val="#ppt_h"/>
                                          </p:val>
                                        </p:tav>
                                        <p:tav tm="100000">
                                          <p:val>
                                            <p:strVal val="#ppt_h"/>
                                          </p:val>
                                        </p:tav>
                                      </p:tavLst>
                                    </p:anim>
                                  </p:childTnLst>
                                </p:cTn>
                              </p:par>
                            </p:childTnLst>
                          </p:cTn>
                        </p:par>
                        <p:par>
                          <p:cTn id="36" fill="hold">
                            <p:stCondLst>
                              <p:cond delay="3000"/>
                            </p:stCondLst>
                            <p:childTnLst>
                              <p:par>
                                <p:cTn id="37" presetID="2" presetClass="entr" presetSubtype="4"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fill="hold"/>
                                        <p:tgtEl>
                                          <p:spTgt spid="35"/>
                                        </p:tgtEl>
                                        <p:attrNameLst>
                                          <p:attrName>ppt_x</p:attrName>
                                        </p:attrNameLst>
                                      </p:cBhvr>
                                      <p:tavLst>
                                        <p:tav tm="0">
                                          <p:val>
                                            <p:strVal val="#ppt_x"/>
                                          </p:val>
                                        </p:tav>
                                        <p:tav tm="100000">
                                          <p:val>
                                            <p:strVal val="#ppt_x"/>
                                          </p:val>
                                        </p:tav>
                                      </p:tavLst>
                                    </p:anim>
                                    <p:anim calcmode="lin" valueType="num">
                                      <p:cBhvr additive="base">
                                        <p:cTn id="44" dur="500" fill="hold"/>
                                        <p:tgtEl>
                                          <p:spTgt spid="35"/>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500" fill="hold"/>
                                        <p:tgtEl>
                                          <p:spTgt spid="45"/>
                                        </p:tgtEl>
                                        <p:attrNameLst>
                                          <p:attrName>ppt_x</p:attrName>
                                        </p:attrNameLst>
                                      </p:cBhvr>
                                      <p:tavLst>
                                        <p:tav tm="0">
                                          <p:val>
                                            <p:strVal val="#ppt_x"/>
                                          </p:val>
                                        </p:tav>
                                        <p:tav tm="100000">
                                          <p:val>
                                            <p:strVal val="#ppt_x"/>
                                          </p:val>
                                        </p:tav>
                                      </p:tavLst>
                                    </p:anim>
                                    <p:anim calcmode="lin" valueType="num">
                                      <p:cBhvr additive="base">
                                        <p:cTn id="48" dur="500" fill="hold"/>
                                        <p:tgtEl>
                                          <p:spTgt spid="45"/>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2" presetClass="entr" presetSubtype="4"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500" fill="hold"/>
                                        <p:tgtEl>
                                          <p:spTgt spid="28"/>
                                        </p:tgtEl>
                                        <p:attrNameLst>
                                          <p:attrName>ppt_x</p:attrName>
                                        </p:attrNameLst>
                                      </p:cBhvr>
                                      <p:tavLst>
                                        <p:tav tm="0">
                                          <p:val>
                                            <p:strVal val="#ppt_x"/>
                                          </p:val>
                                        </p:tav>
                                        <p:tav tm="100000">
                                          <p:val>
                                            <p:strVal val="#ppt_x"/>
                                          </p:val>
                                        </p:tav>
                                      </p:tavLst>
                                    </p:anim>
                                    <p:anim calcmode="lin" valueType="num">
                                      <p:cBhvr additive="base">
                                        <p:cTn id="53" dur="500" fill="hold"/>
                                        <p:tgtEl>
                                          <p:spTgt spid="28"/>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fill="hold"/>
                                        <p:tgtEl>
                                          <p:spTgt spid="33"/>
                                        </p:tgtEl>
                                        <p:attrNameLst>
                                          <p:attrName>ppt_x</p:attrName>
                                        </p:attrNameLst>
                                      </p:cBhvr>
                                      <p:tavLst>
                                        <p:tav tm="0">
                                          <p:val>
                                            <p:strVal val="#ppt_x"/>
                                          </p:val>
                                        </p:tav>
                                        <p:tav tm="100000">
                                          <p:val>
                                            <p:strVal val="#ppt_x"/>
                                          </p:val>
                                        </p:tav>
                                      </p:tavLst>
                                    </p:anim>
                                    <p:anim calcmode="lin" valueType="num">
                                      <p:cBhvr additive="base">
                                        <p:cTn id="57" dur="500" fill="hold"/>
                                        <p:tgtEl>
                                          <p:spTgt spid="33"/>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54"/>
                                        </p:tgtEl>
                                        <p:attrNameLst>
                                          <p:attrName>style.visibility</p:attrName>
                                        </p:attrNameLst>
                                      </p:cBhvr>
                                      <p:to>
                                        <p:strVal val="visible"/>
                                      </p:to>
                                    </p:set>
                                    <p:anim calcmode="lin" valueType="num">
                                      <p:cBhvr additive="base">
                                        <p:cTn id="60" dur="500" fill="hold"/>
                                        <p:tgtEl>
                                          <p:spTgt spid="54"/>
                                        </p:tgtEl>
                                        <p:attrNameLst>
                                          <p:attrName>ppt_x</p:attrName>
                                        </p:attrNameLst>
                                      </p:cBhvr>
                                      <p:tavLst>
                                        <p:tav tm="0">
                                          <p:val>
                                            <p:strVal val="#ppt_x"/>
                                          </p:val>
                                        </p:tav>
                                        <p:tav tm="100000">
                                          <p:val>
                                            <p:strVal val="#ppt_x"/>
                                          </p:val>
                                        </p:tav>
                                      </p:tavLst>
                                    </p:anim>
                                    <p:anim calcmode="lin" valueType="num">
                                      <p:cBhvr additive="base">
                                        <p:cTn id="61"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19" name="组合 18"/>
          <p:cNvGrpSpPr/>
          <p:nvPr/>
        </p:nvGrpSpPr>
        <p:grpSpPr>
          <a:xfrm>
            <a:off x="2396891" y="164676"/>
            <a:ext cx="2911102" cy="797431"/>
            <a:chOff x="3193113" y="1840678"/>
            <a:chExt cx="2666507" cy="730165"/>
          </a:xfrm>
        </p:grpSpPr>
        <p:sp>
          <p:nvSpPr>
            <p:cNvPr id="20"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21"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22"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sp>
        <p:nvSpPr>
          <p:cNvPr id="50" name="圆角矩形 1"/>
          <p:cNvSpPr/>
          <p:nvPr/>
        </p:nvSpPr>
        <p:spPr>
          <a:xfrm>
            <a:off x="2438747" y="3989213"/>
            <a:ext cx="2265512" cy="1266621"/>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rgbClr val="EB9B9D"/>
          </a:solidFill>
          <a:ln w="25400" cap="flat" cmpd="sng" algn="ctr">
            <a:noFill/>
            <a:prstDash val="solid"/>
          </a:ln>
          <a:effectLst/>
        </p:spPr>
        <p:txBody>
          <a:bodyPr rtlCol="0" anchor="ctr"/>
          <a:lstStyle/>
          <a:p>
            <a:pPr algn="ctr" fontAlgn="auto">
              <a:lnSpc>
                <a:spcPct val="130000"/>
              </a:lnSpc>
              <a:spcBef>
                <a:spcPts val="0"/>
              </a:spcBef>
              <a:spcAft>
                <a:spcPts val="0"/>
              </a:spcAft>
              <a:defRPr/>
            </a:pPr>
            <a:endParaRPr lang="zh-CN" altLang="en-US" kern="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椭圆 50"/>
          <p:cNvSpPr/>
          <p:nvPr/>
        </p:nvSpPr>
        <p:spPr>
          <a:xfrm>
            <a:off x="2990510" y="4620162"/>
            <a:ext cx="1161986" cy="1161985"/>
          </a:xfrm>
          <a:prstGeom prst="ellipse">
            <a:avLst/>
          </a:prstGeom>
          <a:gradFill>
            <a:gsLst>
              <a:gs pos="0">
                <a:schemeClr val="bg1">
                  <a:lumMod val="75000"/>
                </a:schemeClr>
              </a:gs>
              <a:gs pos="45000">
                <a:schemeClr val="bg1">
                  <a:lumMod val="95000"/>
                </a:schemeClr>
              </a:gs>
            </a:gsLst>
            <a:lin ang="5400000" scaled="1"/>
          </a:gradFill>
          <a:ln w="63500" cap="flat" cmpd="sng" algn="ctr">
            <a:solidFill>
              <a:schemeClr val="bg1"/>
            </a:solidFill>
            <a:prstDash val="solid"/>
          </a:ln>
          <a:effectLst>
            <a:outerShdw blurRad="254000" dist="63500" dir="2700000" algn="tl" rotWithShape="0">
              <a:prstClr val="black">
                <a:alpha val="40000"/>
              </a:prstClr>
            </a:outerShdw>
          </a:effectLst>
        </p:spPr>
        <p:txBody>
          <a:bodyPr rtlCol="0" anchor="ctr"/>
          <a:lstStyle/>
          <a:p>
            <a:pPr algn="ctr">
              <a:lnSpc>
                <a:spcPct val="130000"/>
              </a:lnSpc>
            </a:pPr>
            <a:endParaRPr lang="zh-CN" altLang="en-US" kern="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圆角矩形 1"/>
          <p:cNvSpPr/>
          <p:nvPr/>
        </p:nvSpPr>
        <p:spPr>
          <a:xfrm flipV="1">
            <a:off x="4355402" y="2701426"/>
            <a:ext cx="2265512" cy="1266621"/>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rgbClr val="E47679"/>
          </a:solidFill>
          <a:ln w="25400" cap="flat" cmpd="sng" algn="ctr">
            <a:noFill/>
            <a:prstDash val="solid"/>
          </a:ln>
          <a:effectLst/>
        </p:spPr>
        <p:txBody>
          <a:bodyPr rtlCol="0" anchor="ctr"/>
          <a:lstStyle/>
          <a:p>
            <a:pPr algn="ctr" fontAlgn="auto">
              <a:lnSpc>
                <a:spcPct val="130000"/>
              </a:lnSpc>
              <a:spcBef>
                <a:spcPts val="0"/>
              </a:spcBef>
              <a:spcAft>
                <a:spcPts val="0"/>
              </a:spcAft>
              <a:defRPr/>
            </a:pPr>
            <a:endParaRPr lang="zh-CN" altLang="en-US" kern="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椭圆 52"/>
          <p:cNvSpPr/>
          <p:nvPr/>
        </p:nvSpPr>
        <p:spPr>
          <a:xfrm>
            <a:off x="4907165" y="2153394"/>
            <a:ext cx="1161986" cy="1161985"/>
          </a:xfrm>
          <a:prstGeom prst="ellipse">
            <a:avLst/>
          </a:prstGeom>
          <a:gradFill>
            <a:gsLst>
              <a:gs pos="0">
                <a:schemeClr val="bg1">
                  <a:lumMod val="75000"/>
                </a:schemeClr>
              </a:gs>
              <a:gs pos="45000">
                <a:schemeClr val="bg1">
                  <a:lumMod val="95000"/>
                </a:schemeClr>
              </a:gs>
            </a:gsLst>
            <a:lin ang="5400000" scaled="1"/>
          </a:gradFill>
          <a:ln w="63500" cap="flat" cmpd="sng" algn="ctr">
            <a:solidFill>
              <a:schemeClr val="bg1"/>
            </a:solidFill>
            <a:prstDash val="solid"/>
          </a:ln>
          <a:effectLst>
            <a:outerShdw blurRad="254000" dist="63500" dir="2700000" algn="tl" rotWithShape="0">
              <a:prstClr val="black">
                <a:alpha val="40000"/>
              </a:prstClr>
            </a:outerShdw>
          </a:effectLst>
        </p:spPr>
        <p:txBody>
          <a:bodyPr rtlCol="0" anchor="ctr"/>
          <a:lstStyle/>
          <a:p>
            <a:pPr algn="ctr" fontAlgn="auto">
              <a:lnSpc>
                <a:spcPct val="130000"/>
              </a:lnSpc>
              <a:spcBef>
                <a:spcPts val="0"/>
              </a:spcBef>
              <a:spcAft>
                <a:spcPts val="0"/>
              </a:spcAft>
              <a:defRPr/>
            </a:pPr>
            <a:endParaRPr lang="zh-CN" altLang="en-US" kern="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圆角矩形 1"/>
          <p:cNvSpPr/>
          <p:nvPr/>
        </p:nvSpPr>
        <p:spPr>
          <a:xfrm>
            <a:off x="6277492" y="3989213"/>
            <a:ext cx="2265512" cy="1266621"/>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rgbClr val="EB9B9D"/>
          </a:solidFill>
          <a:ln w="25400" cap="flat" cmpd="sng" algn="ctr">
            <a:noFill/>
            <a:prstDash val="solid"/>
          </a:ln>
          <a:effectLst/>
        </p:spPr>
        <p:txBody>
          <a:bodyPr rtlCol="0" anchor="ctr"/>
          <a:lstStyle/>
          <a:p>
            <a:pPr algn="ctr" fontAlgn="auto">
              <a:lnSpc>
                <a:spcPct val="130000"/>
              </a:lnSpc>
              <a:spcBef>
                <a:spcPts val="0"/>
              </a:spcBef>
              <a:spcAft>
                <a:spcPts val="0"/>
              </a:spcAft>
              <a:defRPr/>
            </a:pPr>
            <a:endParaRPr lang="zh-CN" altLang="en-US" kern="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椭圆 54"/>
          <p:cNvSpPr/>
          <p:nvPr/>
        </p:nvSpPr>
        <p:spPr>
          <a:xfrm>
            <a:off x="6829255" y="4620162"/>
            <a:ext cx="1161986" cy="1161985"/>
          </a:xfrm>
          <a:prstGeom prst="ellipse">
            <a:avLst/>
          </a:prstGeom>
          <a:gradFill>
            <a:gsLst>
              <a:gs pos="0">
                <a:schemeClr val="bg1">
                  <a:lumMod val="75000"/>
                </a:schemeClr>
              </a:gs>
              <a:gs pos="45000">
                <a:schemeClr val="bg1">
                  <a:lumMod val="95000"/>
                </a:schemeClr>
              </a:gs>
            </a:gsLst>
            <a:lin ang="5400000" scaled="1"/>
          </a:gradFill>
          <a:ln w="63500" cap="flat" cmpd="sng" algn="ctr">
            <a:solidFill>
              <a:schemeClr val="bg1"/>
            </a:solidFill>
            <a:prstDash val="solid"/>
          </a:ln>
          <a:effectLst>
            <a:outerShdw blurRad="254000" dist="63500" dir="2700000" algn="tl" rotWithShape="0">
              <a:prstClr val="black">
                <a:alpha val="40000"/>
              </a:prstClr>
            </a:outerShdw>
          </a:effectLst>
        </p:spPr>
        <p:txBody>
          <a:bodyPr rtlCol="0" anchor="ctr"/>
          <a:lstStyle/>
          <a:p>
            <a:pPr algn="ctr">
              <a:lnSpc>
                <a:spcPct val="130000"/>
              </a:lnSpc>
            </a:pPr>
            <a:endParaRPr lang="zh-CN" altLang="en-US" kern="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圆角矩形 1"/>
          <p:cNvSpPr/>
          <p:nvPr/>
        </p:nvSpPr>
        <p:spPr>
          <a:xfrm flipV="1">
            <a:off x="8190150" y="2701426"/>
            <a:ext cx="2265512" cy="1266621"/>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rgbClr val="E47679"/>
          </a:solidFill>
          <a:ln w="25400" cap="flat" cmpd="sng" algn="ctr">
            <a:noFill/>
            <a:prstDash val="solid"/>
          </a:ln>
          <a:effectLst/>
        </p:spPr>
        <p:txBody>
          <a:bodyPr rtlCol="0" anchor="ctr"/>
          <a:lstStyle/>
          <a:p>
            <a:pPr algn="ctr" fontAlgn="auto">
              <a:lnSpc>
                <a:spcPct val="130000"/>
              </a:lnSpc>
              <a:spcBef>
                <a:spcPts val="0"/>
              </a:spcBef>
              <a:spcAft>
                <a:spcPts val="0"/>
              </a:spcAft>
              <a:defRPr/>
            </a:pPr>
            <a:endParaRPr lang="zh-CN" altLang="en-US" kern="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椭圆 56"/>
          <p:cNvSpPr/>
          <p:nvPr/>
        </p:nvSpPr>
        <p:spPr>
          <a:xfrm>
            <a:off x="8741913" y="2153394"/>
            <a:ext cx="1161986" cy="1161985"/>
          </a:xfrm>
          <a:prstGeom prst="ellipse">
            <a:avLst/>
          </a:prstGeom>
          <a:gradFill>
            <a:gsLst>
              <a:gs pos="0">
                <a:schemeClr val="bg1">
                  <a:lumMod val="75000"/>
                </a:schemeClr>
              </a:gs>
              <a:gs pos="45000">
                <a:schemeClr val="bg1">
                  <a:lumMod val="95000"/>
                </a:schemeClr>
              </a:gs>
            </a:gsLst>
            <a:lin ang="5400000" scaled="1"/>
          </a:gradFill>
          <a:ln w="63500" cap="flat" cmpd="sng" algn="ctr">
            <a:solidFill>
              <a:schemeClr val="bg1"/>
            </a:solidFill>
            <a:prstDash val="solid"/>
          </a:ln>
          <a:effectLst>
            <a:outerShdw blurRad="254000" dist="63500" dir="2700000" algn="tl" rotWithShape="0">
              <a:prstClr val="black">
                <a:alpha val="40000"/>
              </a:prstClr>
            </a:outerShdw>
          </a:effectLst>
        </p:spPr>
        <p:txBody>
          <a:bodyPr rtlCol="0" anchor="ctr"/>
          <a:lstStyle/>
          <a:p>
            <a:pPr algn="ctr">
              <a:lnSpc>
                <a:spcPct val="130000"/>
              </a:lnSpc>
            </a:pPr>
            <a:endParaRPr lang="zh-CN" altLang="en-US" kern="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矩形 57"/>
          <p:cNvSpPr/>
          <p:nvPr/>
        </p:nvSpPr>
        <p:spPr>
          <a:xfrm>
            <a:off x="353" y="3968048"/>
            <a:ext cx="12872656" cy="87470"/>
          </a:xfrm>
          <a:prstGeom prst="rect">
            <a:avLst/>
          </a:prstGeom>
          <a:solidFill>
            <a:schemeClr val="bg1">
              <a:lumMod val="95000"/>
            </a:schemeClr>
          </a:solidFill>
          <a:ln w="25400" cap="flat" cmpd="sng" algn="ctr">
            <a:noFill/>
            <a:prstDash val="solid"/>
          </a:ln>
          <a:effectLst/>
        </p:spPr>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fontAlgn="auto">
              <a:lnSpc>
                <a:spcPct val="130000"/>
              </a:lnSpc>
              <a:spcBef>
                <a:spcPts val="0"/>
              </a:spcBef>
              <a:spcAft>
                <a:spcPts val="0"/>
              </a:spcAft>
              <a:defRPr/>
            </a:pPr>
            <a:endParaRPr lang="en-US" kern="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Box 58"/>
          <p:cNvSpPr txBox="1"/>
          <p:nvPr/>
        </p:nvSpPr>
        <p:spPr>
          <a:xfrm flipH="1">
            <a:off x="3156798" y="4867758"/>
            <a:ext cx="829407" cy="70788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lnSpc>
                <a:spcPct val="100000"/>
              </a:lnSpc>
              <a:spcBef>
                <a:spcPts val="0"/>
              </a:spcBef>
              <a:spcAft>
                <a:spcPts val="0"/>
              </a:spcAft>
              <a:defRPr/>
            </a:pPr>
            <a:r>
              <a:rPr lang="zh-CN" altLang="en-US" sz="2000" b="0" dirty="0">
                <a:solidFill>
                  <a:schemeClr val="tx1">
                    <a:lumMod val="85000"/>
                    <a:lumOff val="15000"/>
                  </a:schemeClr>
                </a:solidFill>
                <a:latin typeface="Arial" panose="020B0604020202020204" pitchFamily="34" charset="0"/>
                <a:cs typeface="Times New Roman" pitchFamily="18" charset="0"/>
                <a:sym typeface="Arial" panose="020B0604020202020204" pitchFamily="34" charset="0"/>
              </a:rPr>
              <a:t>文字标题</a:t>
            </a:r>
          </a:p>
        </p:txBody>
      </p:sp>
      <p:sp>
        <p:nvSpPr>
          <p:cNvPr id="60" name="TextBox 59"/>
          <p:cNvSpPr txBox="1"/>
          <p:nvPr/>
        </p:nvSpPr>
        <p:spPr>
          <a:xfrm flipH="1">
            <a:off x="5073454" y="2400989"/>
            <a:ext cx="829407" cy="70788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lnSpc>
                <a:spcPct val="100000"/>
              </a:lnSpc>
              <a:spcBef>
                <a:spcPts val="0"/>
              </a:spcBef>
              <a:spcAft>
                <a:spcPts val="0"/>
              </a:spcAft>
              <a:defRPr/>
            </a:pPr>
            <a:r>
              <a:rPr lang="zh-CN" altLang="en-US" sz="2000" b="0" dirty="0">
                <a:solidFill>
                  <a:schemeClr val="tx1">
                    <a:lumMod val="85000"/>
                    <a:lumOff val="15000"/>
                  </a:schemeClr>
                </a:solidFill>
                <a:latin typeface="Arial" panose="020B0604020202020204" pitchFamily="34" charset="0"/>
                <a:cs typeface="Times New Roman" pitchFamily="18" charset="0"/>
                <a:sym typeface="Arial" panose="020B0604020202020204" pitchFamily="34" charset="0"/>
              </a:rPr>
              <a:t>文字标题</a:t>
            </a:r>
          </a:p>
        </p:txBody>
      </p:sp>
      <p:sp>
        <p:nvSpPr>
          <p:cNvPr id="61" name="TextBox 60"/>
          <p:cNvSpPr txBox="1"/>
          <p:nvPr/>
        </p:nvSpPr>
        <p:spPr>
          <a:xfrm flipH="1">
            <a:off x="8908202" y="2400989"/>
            <a:ext cx="829407" cy="70788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lnSpc>
                <a:spcPct val="100000"/>
              </a:lnSpc>
              <a:spcBef>
                <a:spcPts val="0"/>
              </a:spcBef>
              <a:spcAft>
                <a:spcPts val="0"/>
              </a:spcAft>
              <a:defRPr/>
            </a:pPr>
            <a:r>
              <a:rPr lang="zh-CN" altLang="en-US" sz="2000" b="0" dirty="0">
                <a:solidFill>
                  <a:schemeClr val="tx1">
                    <a:lumMod val="85000"/>
                    <a:lumOff val="15000"/>
                  </a:schemeClr>
                </a:solidFill>
                <a:latin typeface="Arial" panose="020B0604020202020204" pitchFamily="34" charset="0"/>
                <a:cs typeface="Times New Roman" pitchFamily="18" charset="0"/>
                <a:sym typeface="Arial" panose="020B0604020202020204" pitchFamily="34" charset="0"/>
              </a:rPr>
              <a:t>文字标题</a:t>
            </a:r>
          </a:p>
        </p:txBody>
      </p:sp>
      <p:sp>
        <p:nvSpPr>
          <p:cNvPr id="62" name="TextBox 61"/>
          <p:cNvSpPr txBox="1"/>
          <p:nvPr/>
        </p:nvSpPr>
        <p:spPr>
          <a:xfrm flipH="1">
            <a:off x="6995543" y="4867758"/>
            <a:ext cx="829407" cy="70788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lnSpc>
                <a:spcPct val="100000"/>
              </a:lnSpc>
              <a:spcBef>
                <a:spcPts val="0"/>
              </a:spcBef>
              <a:spcAft>
                <a:spcPts val="0"/>
              </a:spcAft>
              <a:defRPr/>
            </a:pPr>
            <a:r>
              <a:rPr lang="zh-CN" altLang="en-US" sz="2000" b="0" dirty="0">
                <a:solidFill>
                  <a:schemeClr val="tx1">
                    <a:lumMod val="85000"/>
                    <a:lumOff val="15000"/>
                  </a:schemeClr>
                </a:solidFill>
                <a:latin typeface="Arial" panose="020B0604020202020204" pitchFamily="34" charset="0"/>
                <a:cs typeface="Times New Roman" pitchFamily="18" charset="0"/>
                <a:sym typeface="Arial" panose="020B0604020202020204" pitchFamily="34" charset="0"/>
              </a:rPr>
              <a:t>文字标题</a:t>
            </a:r>
          </a:p>
        </p:txBody>
      </p:sp>
      <p:sp>
        <p:nvSpPr>
          <p:cNvPr id="63" name="TextBox 23"/>
          <p:cNvSpPr txBox="1"/>
          <p:nvPr/>
        </p:nvSpPr>
        <p:spPr>
          <a:xfrm>
            <a:off x="1607501" y="3043365"/>
            <a:ext cx="2581611" cy="715581"/>
          </a:xfrm>
          <a:prstGeom prst="rect">
            <a:avLst/>
          </a:prstGeom>
          <a:noFill/>
        </p:spPr>
        <p:txBody>
          <a:bodyPr wrap="square" rtlCol="0">
            <a:spAutoFit/>
          </a:bodyPr>
          <a:lstStyle/>
          <a:p>
            <a:pPr>
              <a:lnSpc>
                <a:spcPct val="150000"/>
              </a:lnSpc>
            </a:pPr>
            <a:r>
              <a:rPr lang="zh-CN" altLang="en-US" sz="9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9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sp>
        <p:nvSpPr>
          <p:cNvPr id="64" name="TextBox 24"/>
          <p:cNvSpPr txBox="1"/>
          <p:nvPr/>
        </p:nvSpPr>
        <p:spPr>
          <a:xfrm>
            <a:off x="1607501" y="2639488"/>
            <a:ext cx="1620957" cy="338554"/>
          </a:xfrm>
          <a:prstGeom prst="rect">
            <a:avLst/>
          </a:prstGeom>
          <a:noFill/>
        </p:spPr>
        <p:txBody>
          <a:bodyPr wrap="none" rtlCol="0">
            <a:spAutoFit/>
          </a:bodyPr>
          <a:lstStyle/>
          <a:p>
            <a:r>
              <a:rPr lang="zh-CN" altLang="en-US" sz="1600" dirty="0">
                <a:solidFill>
                  <a:schemeClr val="tx1">
                    <a:lumMod val="85000"/>
                    <a:lumOff val="15000"/>
                  </a:schemeClr>
                </a:solidFill>
                <a:ea typeface="微软雅黑" panose="020B0503020204020204" pitchFamily="34" charset="-122"/>
              </a:rPr>
              <a:t>请替换文字内容</a:t>
            </a:r>
          </a:p>
        </p:txBody>
      </p:sp>
      <p:sp>
        <p:nvSpPr>
          <p:cNvPr id="65" name="TextBox 23"/>
          <p:cNvSpPr txBox="1"/>
          <p:nvPr/>
        </p:nvSpPr>
        <p:spPr>
          <a:xfrm>
            <a:off x="4443064" y="5786565"/>
            <a:ext cx="2581611" cy="715581"/>
          </a:xfrm>
          <a:prstGeom prst="rect">
            <a:avLst/>
          </a:prstGeom>
          <a:noFill/>
        </p:spPr>
        <p:txBody>
          <a:bodyPr wrap="square" rtlCol="0">
            <a:spAutoFit/>
          </a:bodyPr>
          <a:lstStyle/>
          <a:p>
            <a:pPr>
              <a:lnSpc>
                <a:spcPct val="150000"/>
              </a:lnSpc>
            </a:pPr>
            <a:r>
              <a:rPr lang="zh-CN" altLang="en-US" sz="9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9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sp>
        <p:nvSpPr>
          <p:cNvPr id="66" name="TextBox 24"/>
          <p:cNvSpPr txBox="1"/>
          <p:nvPr/>
        </p:nvSpPr>
        <p:spPr>
          <a:xfrm>
            <a:off x="4443064" y="5382688"/>
            <a:ext cx="1620957" cy="338554"/>
          </a:xfrm>
          <a:prstGeom prst="rect">
            <a:avLst/>
          </a:prstGeom>
          <a:noFill/>
        </p:spPr>
        <p:txBody>
          <a:bodyPr wrap="none" rtlCol="0">
            <a:spAutoFit/>
          </a:bodyPr>
          <a:lstStyle/>
          <a:p>
            <a:r>
              <a:rPr lang="zh-CN" altLang="en-US" sz="1600" dirty="0">
                <a:solidFill>
                  <a:schemeClr val="tx1">
                    <a:lumMod val="85000"/>
                    <a:lumOff val="15000"/>
                  </a:schemeClr>
                </a:solidFill>
                <a:ea typeface="微软雅黑" panose="020B0503020204020204" pitchFamily="34" charset="-122"/>
              </a:rPr>
              <a:t>请替换文字内容</a:t>
            </a:r>
          </a:p>
        </p:txBody>
      </p:sp>
      <p:sp>
        <p:nvSpPr>
          <p:cNvPr id="67" name="TextBox 23"/>
          <p:cNvSpPr txBox="1"/>
          <p:nvPr/>
        </p:nvSpPr>
        <p:spPr>
          <a:xfrm>
            <a:off x="6364227" y="1971947"/>
            <a:ext cx="2581611" cy="715581"/>
          </a:xfrm>
          <a:prstGeom prst="rect">
            <a:avLst/>
          </a:prstGeom>
          <a:noFill/>
        </p:spPr>
        <p:txBody>
          <a:bodyPr wrap="square" rtlCol="0">
            <a:spAutoFit/>
          </a:bodyPr>
          <a:lstStyle/>
          <a:p>
            <a:pPr>
              <a:lnSpc>
                <a:spcPct val="150000"/>
              </a:lnSpc>
            </a:pPr>
            <a:r>
              <a:rPr lang="zh-CN" altLang="en-US" sz="9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9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sp>
        <p:nvSpPr>
          <p:cNvPr id="68" name="TextBox 24"/>
          <p:cNvSpPr txBox="1"/>
          <p:nvPr/>
        </p:nvSpPr>
        <p:spPr>
          <a:xfrm>
            <a:off x="6364227" y="1568070"/>
            <a:ext cx="1620957" cy="338554"/>
          </a:xfrm>
          <a:prstGeom prst="rect">
            <a:avLst/>
          </a:prstGeom>
          <a:noFill/>
        </p:spPr>
        <p:txBody>
          <a:bodyPr wrap="none" rtlCol="0">
            <a:spAutoFit/>
          </a:bodyPr>
          <a:lstStyle/>
          <a:p>
            <a:r>
              <a:rPr lang="zh-CN" altLang="en-US" sz="1600" dirty="0">
                <a:solidFill>
                  <a:schemeClr val="tx1">
                    <a:lumMod val="85000"/>
                    <a:lumOff val="15000"/>
                  </a:schemeClr>
                </a:solidFill>
                <a:ea typeface="微软雅黑" panose="020B0503020204020204" pitchFamily="34" charset="-122"/>
              </a:rPr>
              <a:t>请替换文字内容</a:t>
            </a:r>
          </a:p>
        </p:txBody>
      </p:sp>
      <p:sp>
        <p:nvSpPr>
          <p:cNvPr id="69" name="TextBox 23"/>
          <p:cNvSpPr txBox="1"/>
          <p:nvPr/>
        </p:nvSpPr>
        <p:spPr>
          <a:xfrm>
            <a:off x="8627136" y="5786565"/>
            <a:ext cx="2581611" cy="715581"/>
          </a:xfrm>
          <a:prstGeom prst="rect">
            <a:avLst/>
          </a:prstGeom>
          <a:noFill/>
        </p:spPr>
        <p:txBody>
          <a:bodyPr wrap="square" rtlCol="0">
            <a:spAutoFit/>
          </a:bodyPr>
          <a:lstStyle/>
          <a:p>
            <a:pPr>
              <a:lnSpc>
                <a:spcPct val="150000"/>
              </a:lnSpc>
            </a:pPr>
            <a:r>
              <a:rPr lang="zh-CN" altLang="en-US" sz="9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9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sp>
        <p:nvSpPr>
          <p:cNvPr id="70" name="TextBox 24"/>
          <p:cNvSpPr txBox="1"/>
          <p:nvPr/>
        </p:nvSpPr>
        <p:spPr>
          <a:xfrm>
            <a:off x="8627136" y="5382688"/>
            <a:ext cx="1620957" cy="338554"/>
          </a:xfrm>
          <a:prstGeom prst="rect">
            <a:avLst/>
          </a:prstGeom>
          <a:noFill/>
        </p:spPr>
        <p:txBody>
          <a:bodyPr wrap="none" rtlCol="0">
            <a:spAutoFit/>
          </a:bodyPr>
          <a:lstStyle/>
          <a:p>
            <a:r>
              <a:rPr lang="zh-CN" altLang="en-US" sz="1600" dirty="0">
                <a:solidFill>
                  <a:schemeClr val="tx1">
                    <a:lumMod val="85000"/>
                    <a:lumOff val="15000"/>
                  </a:schemeClr>
                </a:solidFill>
                <a:ea typeface="微软雅黑" panose="020B0503020204020204" pitchFamily="34" charset="-122"/>
              </a:rPr>
              <a:t>请替换文字内容</a:t>
            </a:r>
          </a:p>
        </p:txBody>
      </p:sp>
    </p:spTree>
    <p:extLst>
      <p:ext uri="{BB962C8B-B14F-4D97-AF65-F5344CB8AC3E}">
        <p14:creationId xmlns:p14="http://schemas.microsoft.com/office/powerpoint/2010/main" val="2485000131"/>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250" fill="hold"/>
                                        <p:tgtEl>
                                          <p:spTgt spid="58"/>
                                        </p:tgtEl>
                                        <p:attrNameLst>
                                          <p:attrName>ppt_x</p:attrName>
                                        </p:attrNameLst>
                                      </p:cBhvr>
                                      <p:tavLst>
                                        <p:tav tm="0">
                                          <p:val>
                                            <p:strVal val="0-#ppt_w/2"/>
                                          </p:val>
                                        </p:tav>
                                        <p:tav tm="100000">
                                          <p:val>
                                            <p:strVal val="#ppt_x"/>
                                          </p:val>
                                        </p:tav>
                                      </p:tavLst>
                                    </p:anim>
                                    <p:anim calcmode="lin" valueType="num">
                                      <p:cBhvr additive="base">
                                        <p:cTn id="8" dur="250" fill="hold"/>
                                        <p:tgtEl>
                                          <p:spTgt spid="5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additive="base">
                                        <p:cTn id="12" dur="250" fill="hold"/>
                                        <p:tgtEl>
                                          <p:spTgt spid="50"/>
                                        </p:tgtEl>
                                        <p:attrNameLst>
                                          <p:attrName>ppt_x</p:attrName>
                                        </p:attrNameLst>
                                      </p:cBhvr>
                                      <p:tavLst>
                                        <p:tav tm="0">
                                          <p:val>
                                            <p:strVal val="#ppt_x"/>
                                          </p:val>
                                        </p:tav>
                                        <p:tav tm="100000">
                                          <p:val>
                                            <p:strVal val="#ppt_x"/>
                                          </p:val>
                                        </p:tav>
                                      </p:tavLst>
                                    </p:anim>
                                    <p:anim calcmode="lin" valueType="num">
                                      <p:cBhvr additive="base">
                                        <p:cTn id="13" dur="250" fill="hold"/>
                                        <p:tgtEl>
                                          <p:spTgt spid="50"/>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250" fill="hold"/>
                                        <p:tgtEl>
                                          <p:spTgt spid="51"/>
                                        </p:tgtEl>
                                        <p:attrNameLst>
                                          <p:attrName>ppt_x</p:attrName>
                                        </p:attrNameLst>
                                      </p:cBhvr>
                                      <p:tavLst>
                                        <p:tav tm="0">
                                          <p:val>
                                            <p:strVal val="#ppt_x"/>
                                          </p:val>
                                        </p:tav>
                                        <p:tav tm="100000">
                                          <p:val>
                                            <p:strVal val="#ppt_x"/>
                                          </p:val>
                                        </p:tav>
                                      </p:tavLst>
                                    </p:anim>
                                    <p:anim calcmode="lin" valueType="num">
                                      <p:cBhvr additive="base">
                                        <p:cTn id="17" dur="250" fill="hold"/>
                                        <p:tgtEl>
                                          <p:spTgt spid="51"/>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additive="base">
                                        <p:cTn id="20" dur="250" fill="hold"/>
                                        <p:tgtEl>
                                          <p:spTgt spid="59"/>
                                        </p:tgtEl>
                                        <p:attrNameLst>
                                          <p:attrName>ppt_x</p:attrName>
                                        </p:attrNameLst>
                                      </p:cBhvr>
                                      <p:tavLst>
                                        <p:tav tm="0">
                                          <p:val>
                                            <p:strVal val="#ppt_x"/>
                                          </p:val>
                                        </p:tav>
                                        <p:tav tm="100000">
                                          <p:val>
                                            <p:strVal val="#ppt_x"/>
                                          </p:val>
                                        </p:tav>
                                      </p:tavLst>
                                    </p:anim>
                                    <p:anim calcmode="lin" valueType="num">
                                      <p:cBhvr additive="base">
                                        <p:cTn id="21" dur="250" fill="hold"/>
                                        <p:tgtEl>
                                          <p:spTgt spid="59"/>
                                        </p:tgtEl>
                                        <p:attrNameLst>
                                          <p:attrName>ppt_y</p:attrName>
                                        </p:attrNameLst>
                                      </p:cBhvr>
                                      <p:tavLst>
                                        <p:tav tm="0">
                                          <p:val>
                                            <p:strVal val="1+#ppt_h/2"/>
                                          </p:val>
                                        </p:tav>
                                        <p:tav tm="100000">
                                          <p:val>
                                            <p:strVal val="#ppt_y"/>
                                          </p:val>
                                        </p:tav>
                                      </p:tavLst>
                                    </p:anim>
                                  </p:childTnLst>
                                </p:cTn>
                              </p:par>
                            </p:childTnLst>
                          </p:cTn>
                        </p:par>
                        <p:par>
                          <p:cTn id="22" fill="hold">
                            <p:stCondLst>
                              <p:cond delay="500"/>
                            </p:stCondLst>
                            <p:childTnLst>
                              <p:par>
                                <p:cTn id="23" presetID="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additive="base">
                                        <p:cTn id="25" dur="250" fill="hold"/>
                                        <p:tgtEl>
                                          <p:spTgt spid="52"/>
                                        </p:tgtEl>
                                        <p:attrNameLst>
                                          <p:attrName>ppt_x</p:attrName>
                                        </p:attrNameLst>
                                      </p:cBhvr>
                                      <p:tavLst>
                                        <p:tav tm="0">
                                          <p:val>
                                            <p:strVal val="#ppt_x"/>
                                          </p:val>
                                        </p:tav>
                                        <p:tav tm="100000">
                                          <p:val>
                                            <p:strVal val="#ppt_x"/>
                                          </p:val>
                                        </p:tav>
                                      </p:tavLst>
                                    </p:anim>
                                    <p:anim calcmode="lin" valueType="num">
                                      <p:cBhvr additive="base">
                                        <p:cTn id="26" dur="250" fill="hold"/>
                                        <p:tgtEl>
                                          <p:spTgt spid="52"/>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additive="base">
                                        <p:cTn id="29" dur="250" fill="hold"/>
                                        <p:tgtEl>
                                          <p:spTgt spid="53"/>
                                        </p:tgtEl>
                                        <p:attrNameLst>
                                          <p:attrName>ppt_x</p:attrName>
                                        </p:attrNameLst>
                                      </p:cBhvr>
                                      <p:tavLst>
                                        <p:tav tm="0">
                                          <p:val>
                                            <p:strVal val="#ppt_x"/>
                                          </p:val>
                                        </p:tav>
                                        <p:tav tm="100000">
                                          <p:val>
                                            <p:strVal val="#ppt_x"/>
                                          </p:val>
                                        </p:tav>
                                      </p:tavLst>
                                    </p:anim>
                                    <p:anim calcmode="lin" valueType="num">
                                      <p:cBhvr additive="base">
                                        <p:cTn id="30" dur="250" fill="hold"/>
                                        <p:tgtEl>
                                          <p:spTgt spid="53"/>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 calcmode="lin" valueType="num">
                                      <p:cBhvr additive="base">
                                        <p:cTn id="33" dur="250" fill="hold"/>
                                        <p:tgtEl>
                                          <p:spTgt spid="60"/>
                                        </p:tgtEl>
                                        <p:attrNameLst>
                                          <p:attrName>ppt_x</p:attrName>
                                        </p:attrNameLst>
                                      </p:cBhvr>
                                      <p:tavLst>
                                        <p:tav tm="0">
                                          <p:val>
                                            <p:strVal val="#ppt_x"/>
                                          </p:val>
                                        </p:tav>
                                        <p:tav tm="100000">
                                          <p:val>
                                            <p:strVal val="#ppt_x"/>
                                          </p:val>
                                        </p:tav>
                                      </p:tavLst>
                                    </p:anim>
                                    <p:anim calcmode="lin" valueType="num">
                                      <p:cBhvr additive="base">
                                        <p:cTn id="34" dur="250" fill="hold"/>
                                        <p:tgtEl>
                                          <p:spTgt spid="60"/>
                                        </p:tgtEl>
                                        <p:attrNameLst>
                                          <p:attrName>ppt_y</p:attrName>
                                        </p:attrNameLst>
                                      </p:cBhvr>
                                      <p:tavLst>
                                        <p:tav tm="0">
                                          <p:val>
                                            <p:strVal val="0-#ppt_h/2"/>
                                          </p:val>
                                        </p:tav>
                                        <p:tav tm="100000">
                                          <p:val>
                                            <p:strVal val="#ppt_y"/>
                                          </p:val>
                                        </p:tav>
                                      </p:tavLst>
                                    </p:anim>
                                  </p:childTnLst>
                                </p:cTn>
                              </p:par>
                            </p:childTnLst>
                          </p:cTn>
                        </p:par>
                        <p:par>
                          <p:cTn id="35" fill="hold">
                            <p:stCondLst>
                              <p:cond delay="750"/>
                            </p:stCondLst>
                            <p:childTnLst>
                              <p:par>
                                <p:cTn id="36" presetID="2" presetClass="entr" presetSubtype="4" fill="hold" grpId="0" nodeType="afterEffect">
                                  <p:stCondLst>
                                    <p:cond delay="0"/>
                                  </p:stCondLst>
                                  <p:childTnLst>
                                    <p:set>
                                      <p:cBhvr>
                                        <p:cTn id="37" dur="1" fill="hold">
                                          <p:stCondLst>
                                            <p:cond delay="0"/>
                                          </p:stCondLst>
                                        </p:cTn>
                                        <p:tgtEl>
                                          <p:spTgt spid="54"/>
                                        </p:tgtEl>
                                        <p:attrNameLst>
                                          <p:attrName>style.visibility</p:attrName>
                                        </p:attrNameLst>
                                      </p:cBhvr>
                                      <p:to>
                                        <p:strVal val="visible"/>
                                      </p:to>
                                    </p:set>
                                    <p:anim calcmode="lin" valueType="num">
                                      <p:cBhvr additive="base">
                                        <p:cTn id="38" dur="250" fill="hold"/>
                                        <p:tgtEl>
                                          <p:spTgt spid="54"/>
                                        </p:tgtEl>
                                        <p:attrNameLst>
                                          <p:attrName>ppt_x</p:attrName>
                                        </p:attrNameLst>
                                      </p:cBhvr>
                                      <p:tavLst>
                                        <p:tav tm="0">
                                          <p:val>
                                            <p:strVal val="#ppt_x"/>
                                          </p:val>
                                        </p:tav>
                                        <p:tav tm="100000">
                                          <p:val>
                                            <p:strVal val="#ppt_x"/>
                                          </p:val>
                                        </p:tav>
                                      </p:tavLst>
                                    </p:anim>
                                    <p:anim calcmode="lin" valueType="num">
                                      <p:cBhvr additive="base">
                                        <p:cTn id="39" dur="250" fill="hold"/>
                                        <p:tgtEl>
                                          <p:spTgt spid="5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55"/>
                                        </p:tgtEl>
                                        <p:attrNameLst>
                                          <p:attrName>style.visibility</p:attrName>
                                        </p:attrNameLst>
                                      </p:cBhvr>
                                      <p:to>
                                        <p:strVal val="visible"/>
                                      </p:to>
                                    </p:set>
                                    <p:anim calcmode="lin" valueType="num">
                                      <p:cBhvr additive="base">
                                        <p:cTn id="42" dur="250" fill="hold"/>
                                        <p:tgtEl>
                                          <p:spTgt spid="55"/>
                                        </p:tgtEl>
                                        <p:attrNameLst>
                                          <p:attrName>ppt_x</p:attrName>
                                        </p:attrNameLst>
                                      </p:cBhvr>
                                      <p:tavLst>
                                        <p:tav tm="0">
                                          <p:val>
                                            <p:strVal val="#ppt_x"/>
                                          </p:val>
                                        </p:tav>
                                        <p:tav tm="100000">
                                          <p:val>
                                            <p:strVal val="#ppt_x"/>
                                          </p:val>
                                        </p:tav>
                                      </p:tavLst>
                                    </p:anim>
                                    <p:anim calcmode="lin" valueType="num">
                                      <p:cBhvr additive="base">
                                        <p:cTn id="43" dur="250" fill="hold"/>
                                        <p:tgtEl>
                                          <p:spTgt spid="5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62"/>
                                        </p:tgtEl>
                                        <p:attrNameLst>
                                          <p:attrName>style.visibility</p:attrName>
                                        </p:attrNameLst>
                                      </p:cBhvr>
                                      <p:to>
                                        <p:strVal val="visible"/>
                                      </p:to>
                                    </p:set>
                                    <p:anim calcmode="lin" valueType="num">
                                      <p:cBhvr additive="base">
                                        <p:cTn id="46" dur="250" fill="hold"/>
                                        <p:tgtEl>
                                          <p:spTgt spid="62"/>
                                        </p:tgtEl>
                                        <p:attrNameLst>
                                          <p:attrName>ppt_x</p:attrName>
                                        </p:attrNameLst>
                                      </p:cBhvr>
                                      <p:tavLst>
                                        <p:tav tm="0">
                                          <p:val>
                                            <p:strVal val="#ppt_x"/>
                                          </p:val>
                                        </p:tav>
                                        <p:tav tm="100000">
                                          <p:val>
                                            <p:strVal val="#ppt_x"/>
                                          </p:val>
                                        </p:tav>
                                      </p:tavLst>
                                    </p:anim>
                                    <p:anim calcmode="lin" valueType="num">
                                      <p:cBhvr additive="base">
                                        <p:cTn id="47" dur="250" fill="hold"/>
                                        <p:tgtEl>
                                          <p:spTgt spid="62"/>
                                        </p:tgtEl>
                                        <p:attrNameLst>
                                          <p:attrName>ppt_y</p:attrName>
                                        </p:attrNameLst>
                                      </p:cBhvr>
                                      <p:tavLst>
                                        <p:tav tm="0">
                                          <p:val>
                                            <p:strVal val="1+#ppt_h/2"/>
                                          </p:val>
                                        </p:tav>
                                        <p:tav tm="100000">
                                          <p:val>
                                            <p:strVal val="#ppt_y"/>
                                          </p:val>
                                        </p:tav>
                                      </p:tavLst>
                                    </p:anim>
                                  </p:childTnLst>
                                </p:cTn>
                              </p:par>
                            </p:childTnLst>
                          </p:cTn>
                        </p:par>
                        <p:par>
                          <p:cTn id="48" fill="hold">
                            <p:stCondLst>
                              <p:cond delay="1000"/>
                            </p:stCondLst>
                            <p:childTnLst>
                              <p:par>
                                <p:cTn id="49" presetID="2" presetClass="entr" presetSubtype="1"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cBhvr additive="base">
                                        <p:cTn id="51" dur="250" fill="hold"/>
                                        <p:tgtEl>
                                          <p:spTgt spid="56"/>
                                        </p:tgtEl>
                                        <p:attrNameLst>
                                          <p:attrName>ppt_x</p:attrName>
                                        </p:attrNameLst>
                                      </p:cBhvr>
                                      <p:tavLst>
                                        <p:tav tm="0">
                                          <p:val>
                                            <p:strVal val="#ppt_x"/>
                                          </p:val>
                                        </p:tav>
                                        <p:tav tm="100000">
                                          <p:val>
                                            <p:strVal val="#ppt_x"/>
                                          </p:val>
                                        </p:tav>
                                      </p:tavLst>
                                    </p:anim>
                                    <p:anim calcmode="lin" valueType="num">
                                      <p:cBhvr additive="base">
                                        <p:cTn id="52" dur="250" fill="hold"/>
                                        <p:tgtEl>
                                          <p:spTgt spid="56"/>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additive="base">
                                        <p:cTn id="55" dur="250" fill="hold"/>
                                        <p:tgtEl>
                                          <p:spTgt spid="57"/>
                                        </p:tgtEl>
                                        <p:attrNameLst>
                                          <p:attrName>ppt_x</p:attrName>
                                        </p:attrNameLst>
                                      </p:cBhvr>
                                      <p:tavLst>
                                        <p:tav tm="0">
                                          <p:val>
                                            <p:strVal val="#ppt_x"/>
                                          </p:val>
                                        </p:tav>
                                        <p:tav tm="100000">
                                          <p:val>
                                            <p:strVal val="#ppt_x"/>
                                          </p:val>
                                        </p:tav>
                                      </p:tavLst>
                                    </p:anim>
                                    <p:anim calcmode="lin" valueType="num">
                                      <p:cBhvr additive="base">
                                        <p:cTn id="56" dur="250" fill="hold"/>
                                        <p:tgtEl>
                                          <p:spTgt spid="57"/>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 calcmode="lin" valueType="num">
                                      <p:cBhvr additive="base">
                                        <p:cTn id="59" dur="250" fill="hold"/>
                                        <p:tgtEl>
                                          <p:spTgt spid="61"/>
                                        </p:tgtEl>
                                        <p:attrNameLst>
                                          <p:attrName>ppt_x</p:attrName>
                                        </p:attrNameLst>
                                      </p:cBhvr>
                                      <p:tavLst>
                                        <p:tav tm="0">
                                          <p:val>
                                            <p:strVal val="#ppt_x"/>
                                          </p:val>
                                        </p:tav>
                                        <p:tav tm="100000">
                                          <p:val>
                                            <p:strVal val="#ppt_x"/>
                                          </p:val>
                                        </p:tav>
                                      </p:tavLst>
                                    </p:anim>
                                    <p:anim calcmode="lin" valueType="num">
                                      <p:cBhvr additive="base">
                                        <p:cTn id="60" dur="250" fill="hold"/>
                                        <p:tgtEl>
                                          <p:spTgt spid="61"/>
                                        </p:tgtEl>
                                        <p:attrNameLst>
                                          <p:attrName>ppt_y</p:attrName>
                                        </p:attrNameLst>
                                      </p:cBhvr>
                                      <p:tavLst>
                                        <p:tav tm="0">
                                          <p:val>
                                            <p:strVal val="0-#ppt_h/2"/>
                                          </p:val>
                                        </p:tav>
                                        <p:tav tm="100000">
                                          <p:val>
                                            <p:strVal val="#ppt_y"/>
                                          </p:val>
                                        </p:tav>
                                      </p:tavLst>
                                    </p:anim>
                                  </p:childTnLst>
                                </p:cTn>
                              </p:par>
                            </p:childTnLst>
                          </p:cTn>
                        </p:par>
                        <p:par>
                          <p:cTn id="61" fill="hold">
                            <p:stCondLst>
                              <p:cond delay="1250"/>
                            </p:stCondLst>
                            <p:childTnLst>
                              <p:par>
                                <p:cTn id="62" presetID="12" presetClass="entr" presetSubtype="4" fill="hold" grpId="0" nodeType="afterEffect">
                                  <p:stCondLst>
                                    <p:cond delay="0"/>
                                  </p:stCondLst>
                                  <p:childTnLst>
                                    <p:set>
                                      <p:cBhvr>
                                        <p:cTn id="63" dur="1" fill="hold">
                                          <p:stCondLst>
                                            <p:cond delay="0"/>
                                          </p:stCondLst>
                                        </p:cTn>
                                        <p:tgtEl>
                                          <p:spTgt spid="63"/>
                                        </p:tgtEl>
                                        <p:attrNameLst>
                                          <p:attrName>style.visibility</p:attrName>
                                        </p:attrNameLst>
                                      </p:cBhvr>
                                      <p:to>
                                        <p:strVal val="visible"/>
                                      </p:to>
                                    </p:set>
                                    <p:anim calcmode="lin" valueType="num">
                                      <p:cBhvr additive="base">
                                        <p:cTn id="64" dur="500"/>
                                        <p:tgtEl>
                                          <p:spTgt spid="63"/>
                                        </p:tgtEl>
                                        <p:attrNameLst>
                                          <p:attrName>ppt_y</p:attrName>
                                        </p:attrNameLst>
                                      </p:cBhvr>
                                      <p:tavLst>
                                        <p:tav tm="0">
                                          <p:val>
                                            <p:strVal val="#ppt_y+#ppt_h*1.125000"/>
                                          </p:val>
                                        </p:tav>
                                        <p:tav tm="100000">
                                          <p:val>
                                            <p:strVal val="#ppt_y"/>
                                          </p:val>
                                        </p:tav>
                                      </p:tavLst>
                                    </p:anim>
                                    <p:animEffect transition="in" filter="wipe(up)">
                                      <p:cBhvr>
                                        <p:cTn id="65" dur="500"/>
                                        <p:tgtEl>
                                          <p:spTgt spid="63"/>
                                        </p:tgtEl>
                                      </p:cBhvr>
                                    </p:animEffect>
                                  </p:childTnLst>
                                </p:cTn>
                              </p:par>
                              <p:par>
                                <p:cTn id="66" presetID="12" presetClass="entr" presetSubtype="1" fill="hold" grpId="0" nodeType="withEffect">
                                  <p:stCondLst>
                                    <p:cond delay="0"/>
                                  </p:stCondLst>
                                  <p:childTnLst>
                                    <p:set>
                                      <p:cBhvr>
                                        <p:cTn id="67" dur="1" fill="hold">
                                          <p:stCondLst>
                                            <p:cond delay="0"/>
                                          </p:stCondLst>
                                        </p:cTn>
                                        <p:tgtEl>
                                          <p:spTgt spid="64"/>
                                        </p:tgtEl>
                                        <p:attrNameLst>
                                          <p:attrName>style.visibility</p:attrName>
                                        </p:attrNameLst>
                                      </p:cBhvr>
                                      <p:to>
                                        <p:strVal val="visible"/>
                                      </p:to>
                                    </p:set>
                                    <p:anim calcmode="lin" valueType="num">
                                      <p:cBhvr additive="base">
                                        <p:cTn id="68" dur="500"/>
                                        <p:tgtEl>
                                          <p:spTgt spid="64"/>
                                        </p:tgtEl>
                                        <p:attrNameLst>
                                          <p:attrName>ppt_y</p:attrName>
                                        </p:attrNameLst>
                                      </p:cBhvr>
                                      <p:tavLst>
                                        <p:tav tm="0">
                                          <p:val>
                                            <p:strVal val="#ppt_y-#ppt_h*1.125000"/>
                                          </p:val>
                                        </p:tav>
                                        <p:tav tm="100000">
                                          <p:val>
                                            <p:strVal val="#ppt_y"/>
                                          </p:val>
                                        </p:tav>
                                      </p:tavLst>
                                    </p:anim>
                                    <p:animEffect transition="in" filter="wipe(down)">
                                      <p:cBhvr>
                                        <p:cTn id="69" dur="500"/>
                                        <p:tgtEl>
                                          <p:spTgt spid="64"/>
                                        </p:tgtEl>
                                      </p:cBhvr>
                                    </p:animEffect>
                                  </p:childTnLst>
                                </p:cTn>
                              </p:par>
                            </p:childTnLst>
                          </p:cTn>
                        </p:par>
                        <p:par>
                          <p:cTn id="70" fill="hold">
                            <p:stCondLst>
                              <p:cond delay="1750"/>
                            </p:stCondLst>
                            <p:childTnLst>
                              <p:par>
                                <p:cTn id="71" presetID="12" presetClass="entr" presetSubtype="4"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 calcmode="lin" valueType="num">
                                      <p:cBhvr additive="base">
                                        <p:cTn id="73" dur="500"/>
                                        <p:tgtEl>
                                          <p:spTgt spid="65"/>
                                        </p:tgtEl>
                                        <p:attrNameLst>
                                          <p:attrName>ppt_y</p:attrName>
                                        </p:attrNameLst>
                                      </p:cBhvr>
                                      <p:tavLst>
                                        <p:tav tm="0">
                                          <p:val>
                                            <p:strVal val="#ppt_y+#ppt_h*1.125000"/>
                                          </p:val>
                                        </p:tav>
                                        <p:tav tm="100000">
                                          <p:val>
                                            <p:strVal val="#ppt_y"/>
                                          </p:val>
                                        </p:tav>
                                      </p:tavLst>
                                    </p:anim>
                                    <p:animEffect transition="in" filter="wipe(up)">
                                      <p:cBhvr>
                                        <p:cTn id="74" dur="500"/>
                                        <p:tgtEl>
                                          <p:spTgt spid="65"/>
                                        </p:tgtEl>
                                      </p:cBhvr>
                                    </p:animEffect>
                                  </p:childTnLst>
                                </p:cTn>
                              </p:par>
                              <p:par>
                                <p:cTn id="75" presetID="12" presetClass="entr" presetSubtype="1" fill="hold" grpId="0" nodeType="with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additive="base">
                                        <p:cTn id="77" dur="500"/>
                                        <p:tgtEl>
                                          <p:spTgt spid="66"/>
                                        </p:tgtEl>
                                        <p:attrNameLst>
                                          <p:attrName>ppt_y</p:attrName>
                                        </p:attrNameLst>
                                      </p:cBhvr>
                                      <p:tavLst>
                                        <p:tav tm="0">
                                          <p:val>
                                            <p:strVal val="#ppt_y-#ppt_h*1.125000"/>
                                          </p:val>
                                        </p:tav>
                                        <p:tav tm="100000">
                                          <p:val>
                                            <p:strVal val="#ppt_y"/>
                                          </p:val>
                                        </p:tav>
                                      </p:tavLst>
                                    </p:anim>
                                    <p:animEffect transition="in" filter="wipe(down)">
                                      <p:cBhvr>
                                        <p:cTn id="78" dur="500"/>
                                        <p:tgtEl>
                                          <p:spTgt spid="66"/>
                                        </p:tgtEl>
                                      </p:cBhvr>
                                    </p:animEffect>
                                  </p:childTnLst>
                                </p:cTn>
                              </p:par>
                            </p:childTnLst>
                          </p:cTn>
                        </p:par>
                        <p:par>
                          <p:cTn id="79" fill="hold">
                            <p:stCondLst>
                              <p:cond delay="2250"/>
                            </p:stCondLst>
                            <p:childTnLst>
                              <p:par>
                                <p:cTn id="80" presetID="12" presetClass="entr" presetSubtype="4" fill="hold" grpId="0" nodeType="afterEffect">
                                  <p:stCondLst>
                                    <p:cond delay="0"/>
                                  </p:stCondLst>
                                  <p:childTnLst>
                                    <p:set>
                                      <p:cBhvr>
                                        <p:cTn id="81" dur="1" fill="hold">
                                          <p:stCondLst>
                                            <p:cond delay="0"/>
                                          </p:stCondLst>
                                        </p:cTn>
                                        <p:tgtEl>
                                          <p:spTgt spid="67"/>
                                        </p:tgtEl>
                                        <p:attrNameLst>
                                          <p:attrName>style.visibility</p:attrName>
                                        </p:attrNameLst>
                                      </p:cBhvr>
                                      <p:to>
                                        <p:strVal val="visible"/>
                                      </p:to>
                                    </p:set>
                                    <p:anim calcmode="lin" valueType="num">
                                      <p:cBhvr additive="base">
                                        <p:cTn id="82" dur="500"/>
                                        <p:tgtEl>
                                          <p:spTgt spid="67"/>
                                        </p:tgtEl>
                                        <p:attrNameLst>
                                          <p:attrName>ppt_y</p:attrName>
                                        </p:attrNameLst>
                                      </p:cBhvr>
                                      <p:tavLst>
                                        <p:tav tm="0">
                                          <p:val>
                                            <p:strVal val="#ppt_y+#ppt_h*1.125000"/>
                                          </p:val>
                                        </p:tav>
                                        <p:tav tm="100000">
                                          <p:val>
                                            <p:strVal val="#ppt_y"/>
                                          </p:val>
                                        </p:tav>
                                      </p:tavLst>
                                    </p:anim>
                                    <p:animEffect transition="in" filter="wipe(up)">
                                      <p:cBhvr>
                                        <p:cTn id="83" dur="500"/>
                                        <p:tgtEl>
                                          <p:spTgt spid="67"/>
                                        </p:tgtEl>
                                      </p:cBhvr>
                                    </p:animEffect>
                                  </p:childTnLst>
                                </p:cTn>
                              </p:par>
                              <p:par>
                                <p:cTn id="84" presetID="12" presetClass="entr" presetSubtype="1" fill="hold" grpId="0" nodeType="with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additive="base">
                                        <p:cTn id="86" dur="500"/>
                                        <p:tgtEl>
                                          <p:spTgt spid="68"/>
                                        </p:tgtEl>
                                        <p:attrNameLst>
                                          <p:attrName>ppt_y</p:attrName>
                                        </p:attrNameLst>
                                      </p:cBhvr>
                                      <p:tavLst>
                                        <p:tav tm="0">
                                          <p:val>
                                            <p:strVal val="#ppt_y-#ppt_h*1.125000"/>
                                          </p:val>
                                        </p:tav>
                                        <p:tav tm="100000">
                                          <p:val>
                                            <p:strVal val="#ppt_y"/>
                                          </p:val>
                                        </p:tav>
                                      </p:tavLst>
                                    </p:anim>
                                    <p:animEffect transition="in" filter="wipe(down)">
                                      <p:cBhvr>
                                        <p:cTn id="87" dur="500"/>
                                        <p:tgtEl>
                                          <p:spTgt spid="68"/>
                                        </p:tgtEl>
                                      </p:cBhvr>
                                    </p:animEffect>
                                  </p:childTnLst>
                                </p:cTn>
                              </p:par>
                            </p:childTnLst>
                          </p:cTn>
                        </p:par>
                        <p:par>
                          <p:cTn id="88" fill="hold">
                            <p:stCondLst>
                              <p:cond delay="2750"/>
                            </p:stCondLst>
                            <p:childTnLst>
                              <p:par>
                                <p:cTn id="89" presetID="12" presetClass="entr" presetSubtype="4" fill="hold" grpId="0" nodeType="afterEffect">
                                  <p:stCondLst>
                                    <p:cond delay="0"/>
                                  </p:stCondLst>
                                  <p:childTnLst>
                                    <p:set>
                                      <p:cBhvr>
                                        <p:cTn id="90" dur="1" fill="hold">
                                          <p:stCondLst>
                                            <p:cond delay="0"/>
                                          </p:stCondLst>
                                        </p:cTn>
                                        <p:tgtEl>
                                          <p:spTgt spid="69"/>
                                        </p:tgtEl>
                                        <p:attrNameLst>
                                          <p:attrName>style.visibility</p:attrName>
                                        </p:attrNameLst>
                                      </p:cBhvr>
                                      <p:to>
                                        <p:strVal val="visible"/>
                                      </p:to>
                                    </p:set>
                                    <p:anim calcmode="lin" valueType="num">
                                      <p:cBhvr additive="base">
                                        <p:cTn id="91" dur="500"/>
                                        <p:tgtEl>
                                          <p:spTgt spid="69"/>
                                        </p:tgtEl>
                                        <p:attrNameLst>
                                          <p:attrName>ppt_y</p:attrName>
                                        </p:attrNameLst>
                                      </p:cBhvr>
                                      <p:tavLst>
                                        <p:tav tm="0">
                                          <p:val>
                                            <p:strVal val="#ppt_y+#ppt_h*1.125000"/>
                                          </p:val>
                                        </p:tav>
                                        <p:tav tm="100000">
                                          <p:val>
                                            <p:strVal val="#ppt_y"/>
                                          </p:val>
                                        </p:tav>
                                      </p:tavLst>
                                    </p:anim>
                                    <p:animEffect transition="in" filter="wipe(up)">
                                      <p:cBhvr>
                                        <p:cTn id="92" dur="500"/>
                                        <p:tgtEl>
                                          <p:spTgt spid="69"/>
                                        </p:tgtEl>
                                      </p:cBhvr>
                                    </p:animEffect>
                                  </p:childTnLst>
                                </p:cTn>
                              </p:par>
                              <p:par>
                                <p:cTn id="93" presetID="12" presetClass="entr" presetSubtype="1" fill="hold" grpId="0" nodeType="withEffect">
                                  <p:stCondLst>
                                    <p:cond delay="0"/>
                                  </p:stCondLst>
                                  <p:childTnLst>
                                    <p:set>
                                      <p:cBhvr>
                                        <p:cTn id="94" dur="1" fill="hold">
                                          <p:stCondLst>
                                            <p:cond delay="0"/>
                                          </p:stCondLst>
                                        </p:cTn>
                                        <p:tgtEl>
                                          <p:spTgt spid="70"/>
                                        </p:tgtEl>
                                        <p:attrNameLst>
                                          <p:attrName>style.visibility</p:attrName>
                                        </p:attrNameLst>
                                      </p:cBhvr>
                                      <p:to>
                                        <p:strVal val="visible"/>
                                      </p:to>
                                    </p:set>
                                    <p:anim calcmode="lin" valueType="num">
                                      <p:cBhvr additive="base">
                                        <p:cTn id="95" dur="500"/>
                                        <p:tgtEl>
                                          <p:spTgt spid="70"/>
                                        </p:tgtEl>
                                        <p:attrNameLst>
                                          <p:attrName>ppt_y</p:attrName>
                                        </p:attrNameLst>
                                      </p:cBhvr>
                                      <p:tavLst>
                                        <p:tav tm="0">
                                          <p:val>
                                            <p:strVal val="#ppt_y-#ppt_h*1.125000"/>
                                          </p:val>
                                        </p:tav>
                                        <p:tav tm="100000">
                                          <p:val>
                                            <p:strVal val="#ppt_y"/>
                                          </p:val>
                                        </p:tav>
                                      </p:tavLst>
                                    </p:anim>
                                    <p:animEffect transition="in" filter="wipe(down)">
                                      <p:cBhvr>
                                        <p:cTn id="96"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57" grpId="0" animBg="1"/>
      <p:bldP spid="58" grpId="0" animBg="1"/>
      <p:bldP spid="59" grpId="0"/>
      <p:bldP spid="60" grpId="0"/>
      <p:bldP spid="61" grpId="0"/>
      <p:bldP spid="62" grpId="0"/>
      <p:bldP spid="63" grpId="0"/>
      <p:bldP spid="64" grpId="0"/>
      <p:bldP spid="65" grpId="0"/>
      <p:bldP spid="66" grpId="0"/>
      <p:bldP spid="67" grpId="0"/>
      <p:bldP spid="68" grpId="0"/>
      <p:bldP spid="69" grpId="0"/>
      <p:bldP spid="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18" name="组合 17"/>
          <p:cNvGrpSpPr/>
          <p:nvPr/>
        </p:nvGrpSpPr>
        <p:grpSpPr>
          <a:xfrm>
            <a:off x="2396891" y="164676"/>
            <a:ext cx="2911102" cy="797431"/>
            <a:chOff x="3193113" y="1840678"/>
            <a:chExt cx="2666507" cy="730165"/>
          </a:xfrm>
        </p:grpSpPr>
        <p:sp>
          <p:nvSpPr>
            <p:cNvPr id="23"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24"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25"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grpSp>
        <p:nvGrpSpPr>
          <p:cNvPr id="26" name="组合 25"/>
          <p:cNvGrpSpPr/>
          <p:nvPr/>
        </p:nvGrpSpPr>
        <p:grpSpPr>
          <a:xfrm>
            <a:off x="5584743" y="1834950"/>
            <a:ext cx="5456813" cy="3562750"/>
            <a:chOff x="4381990" y="1304925"/>
            <a:chExt cx="3880613" cy="2533650"/>
          </a:xfrm>
        </p:grpSpPr>
        <p:sp>
          <p:nvSpPr>
            <p:cNvPr id="27" name="Freeform: Shape 12"/>
            <p:cNvSpPr/>
            <p:nvPr/>
          </p:nvSpPr>
          <p:spPr>
            <a:xfrm>
              <a:off x="4381990" y="1304925"/>
              <a:ext cx="2339642" cy="2533650"/>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rgbClr val="E4767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25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Freeform: Shape 13"/>
            <p:cNvSpPr>
              <a:spLocks/>
            </p:cNvSpPr>
            <p:nvPr/>
          </p:nvSpPr>
          <p:spPr bwMode="auto">
            <a:xfrm>
              <a:off x="5320697" y="2093576"/>
              <a:ext cx="726992" cy="916268"/>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rgbClr val="E47679"/>
            </a:solidFill>
            <a:ln>
              <a:noFill/>
            </a:ln>
            <a:extLst/>
          </p:spPr>
          <p:txBody>
            <a:bodyPr anchor="ctr"/>
            <a:lstStyle/>
            <a:p>
              <a:pPr algn="ctr"/>
              <a:endParaRPr sz="225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TextBox 6"/>
            <p:cNvSpPr txBox="1"/>
            <p:nvPr/>
          </p:nvSpPr>
          <p:spPr>
            <a:xfrm>
              <a:off x="6419606" y="2567677"/>
              <a:ext cx="1842997" cy="442167"/>
            </a:xfrm>
            <a:prstGeom prst="rect">
              <a:avLst/>
            </a:prstGeom>
            <a:noFill/>
          </p:spPr>
          <p:txBody>
            <a:bodyPr wrap="square" lIns="101244" tIns="0" rIns="101244" bIns="0" anchor="ctr" anchorCtr="0">
              <a:noAutofit/>
            </a:bodyPr>
            <a:lstStyle/>
            <a:p>
              <a:pPr>
                <a:lnSpc>
                  <a:spcPct val="15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1" name="Rectangle 8"/>
            <p:cNvSpPr/>
            <p:nvPr/>
          </p:nvSpPr>
          <p:spPr>
            <a:xfrm>
              <a:off x="6419606" y="2235254"/>
              <a:ext cx="1842997" cy="184666"/>
            </a:xfrm>
            <a:prstGeom prst="rect">
              <a:avLst/>
            </a:prstGeom>
          </p:spPr>
          <p:txBody>
            <a:bodyPr wrap="none" lIns="101244" tIns="0" rIns="101244" bIns="0">
              <a:noAutofit/>
            </a:bodyPr>
            <a:lstStyle/>
            <a:p>
              <a:pPr defTabSz="1285798">
                <a:defRPr/>
              </a:pPr>
              <a:r>
                <a:rPr lang="zh-CN" altLang="en-US" sz="1969" b="1" dirty="0">
                  <a:solidFill>
                    <a:schemeClr val="tx1">
                      <a:lumMod val="85000"/>
                      <a:lumOff val="15000"/>
                    </a:schemeClr>
                  </a:solidFill>
                  <a:latin typeface="微软雅黑" panose="020B0503020204020204" pitchFamily="34" charset="-122"/>
                  <a:ea typeface="微软雅黑" panose="020B0503020204020204" pitchFamily="34" charset="-122"/>
                </a:rPr>
                <a:t>标题文本预设</a:t>
              </a:r>
            </a:p>
          </p:txBody>
        </p:sp>
      </p:grpSp>
      <p:grpSp>
        <p:nvGrpSpPr>
          <p:cNvPr id="32" name="组合 31"/>
          <p:cNvGrpSpPr/>
          <p:nvPr/>
        </p:nvGrpSpPr>
        <p:grpSpPr>
          <a:xfrm>
            <a:off x="752407" y="1834950"/>
            <a:ext cx="5424991" cy="3562750"/>
            <a:chOff x="945474" y="1304925"/>
            <a:chExt cx="3857983" cy="2533650"/>
          </a:xfrm>
        </p:grpSpPr>
        <p:sp>
          <p:nvSpPr>
            <p:cNvPr id="33" name="Freeform: Shape 7"/>
            <p:cNvSpPr/>
            <p:nvPr/>
          </p:nvSpPr>
          <p:spPr>
            <a:xfrm>
              <a:off x="2463815" y="1304925"/>
              <a:ext cx="2339642" cy="2533650"/>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rgbClr val="EB9B9D"/>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25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4" name="Freeform: Shape 9"/>
            <p:cNvSpPr>
              <a:spLocks/>
            </p:cNvSpPr>
            <p:nvPr/>
          </p:nvSpPr>
          <p:spPr bwMode="auto">
            <a:xfrm>
              <a:off x="3135456" y="2142091"/>
              <a:ext cx="804353" cy="789248"/>
            </a:xfrm>
            <a:custGeom>
              <a:avLst/>
              <a:gdLst>
                <a:gd name="connsiteX0" fmla="*/ 44450 w 338138"/>
                <a:gd name="connsiteY0" fmla="*/ 285750 h 331788"/>
                <a:gd name="connsiteX1" fmla="*/ 293688 w 338138"/>
                <a:gd name="connsiteY1" fmla="*/ 285750 h 331788"/>
                <a:gd name="connsiteX2" fmla="*/ 246464 w 338138"/>
                <a:gd name="connsiteY2" fmla="*/ 331788 h 331788"/>
                <a:gd name="connsiteX3" fmla="*/ 91674 w 338138"/>
                <a:gd name="connsiteY3" fmla="*/ 331788 h 331788"/>
                <a:gd name="connsiteX4" fmla="*/ 44450 w 338138"/>
                <a:gd name="connsiteY4" fmla="*/ 285750 h 331788"/>
                <a:gd name="connsiteX5" fmla="*/ 27738 w 338138"/>
                <a:gd name="connsiteY5" fmla="*/ 139700 h 331788"/>
                <a:gd name="connsiteX6" fmla="*/ 79251 w 338138"/>
                <a:gd name="connsiteY6" fmla="*/ 169963 h 331788"/>
                <a:gd name="connsiteX7" fmla="*/ 87176 w 338138"/>
                <a:gd name="connsiteY7" fmla="*/ 169963 h 331788"/>
                <a:gd name="connsiteX8" fmla="*/ 87176 w 338138"/>
                <a:gd name="connsiteY8" fmla="*/ 204173 h 331788"/>
                <a:gd name="connsiteX9" fmla="*/ 99064 w 338138"/>
                <a:gd name="connsiteY9" fmla="*/ 216014 h 331788"/>
                <a:gd name="connsiteX10" fmla="*/ 110951 w 338138"/>
                <a:gd name="connsiteY10" fmla="*/ 204173 h 331788"/>
                <a:gd name="connsiteX11" fmla="*/ 110951 w 338138"/>
                <a:gd name="connsiteY11" fmla="*/ 169963 h 331788"/>
                <a:gd name="connsiteX12" fmla="*/ 227187 w 338138"/>
                <a:gd name="connsiteY12" fmla="*/ 169963 h 331788"/>
                <a:gd name="connsiteX13" fmla="*/ 227187 w 338138"/>
                <a:gd name="connsiteY13" fmla="*/ 204173 h 331788"/>
                <a:gd name="connsiteX14" fmla="*/ 239074 w 338138"/>
                <a:gd name="connsiteY14" fmla="*/ 216014 h 331788"/>
                <a:gd name="connsiteX15" fmla="*/ 250962 w 338138"/>
                <a:gd name="connsiteY15" fmla="*/ 204173 h 331788"/>
                <a:gd name="connsiteX16" fmla="*/ 250962 w 338138"/>
                <a:gd name="connsiteY16" fmla="*/ 169963 h 331788"/>
                <a:gd name="connsiteX17" fmla="*/ 258887 w 338138"/>
                <a:gd name="connsiteY17" fmla="*/ 169963 h 331788"/>
                <a:gd name="connsiteX18" fmla="*/ 310400 w 338138"/>
                <a:gd name="connsiteY18" fmla="*/ 139700 h 331788"/>
                <a:gd name="connsiteX19" fmla="*/ 338138 w 338138"/>
                <a:gd name="connsiteY19" fmla="*/ 183120 h 331788"/>
                <a:gd name="connsiteX20" fmla="*/ 338138 w 338138"/>
                <a:gd name="connsiteY20" fmla="*/ 239698 h 331788"/>
                <a:gd name="connsiteX21" fmla="*/ 294550 w 338138"/>
                <a:gd name="connsiteY21" fmla="*/ 285750 h 331788"/>
                <a:gd name="connsiteX22" fmla="*/ 294550 w 338138"/>
                <a:gd name="connsiteY22" fmla="*/ 263382 h 331788"/>
                <a:gd name="connsiteX23" fmla="*/ 43588 w 338138"/>
                <a:gd name="connsiteY23" fmla="*/ 263382 h 331788"/>
                <a:gd name="connsiteX24" fmla="*/ 43588 w 338138"/>
                <a:gd name="connsiteY24" fmla="*/ 285750 h 331788"/>
                <a:gd name="connsiteX25" fmla="*/ 0 w 338138"/>
                <a:gd name="connsiteY25" fmla="*/ 239698 h 331788"/>
                <a:gd name="connsiteX26" fmla="*/ 0 w 338138"/>
                <a:gd name="connsiteY26" fmla="*/ 183120 h 331788"/>
                <a:gd name="connsiteX27" fmla="*/ 27738 w 338138"/>
                <a:gd name="connsiteY27" fmla="*/ 139700 h 331788"/>
                <a:gd name="connsiteX28" fmla="*/ 169070 w 338138"/>
                <a:gd name="connsiteY28" fmla="*/ 22225 h 331788"/>
                <a:gd name="connsiteX29" fmla="*/ 153988 w 338138"/>
                <a:gd name="connsiteY29" fmla="*/ 38100 h 331788"/>
                <a:gd name="connsiteX30" fmla="*/ 184151 w 338138"/>
                <a:gd name="connsiteY30" fmla="*/ 38100 h 331788"/>
                <a:gd name="connsiteX31" fmla="*/ 169070 w 338138"/>
                <a:gd name="connsiteY31" fmla="*/ 22225 h 331788"/>
                <a:gd name="connsiteX32" fmla="*/ 169069 w 338138"/>
                <a:gd name="connsiteY32" fmla="*/ 0 h 331788"/>
                <a:gd name="connsiteX33" fmla="*/ 200552 w 338138"/>
                <a:gd name="connsiteY33" fmla="*/ 15818 h 331788"/>
                <a:gd name="connsiteX34" fmla="*/ 208422 w 338138"/>
                <a:gd name="connsiteY34" fmla="*/ 38228 h 331788"/>
                <a:gd name="connsiteX35" fmla="*/ 258270 w 338138"/>
                <a:gd name="connsiteY35" fmla="*/ 38228 h 331788"/>
                <a:gd name="connsiteX36" fmla="*/ 293688 w 338138"/>
                <a:gd name="connsiteY36" fmla="*/ 73819 h 331788"/>
                <a:gd name="connsiteX37" fmla="*/ 293688 w 338138"/>
                <a:gd name="connsiteY37" fmla="*/ 112047 h 331788"/>
                <a:gd name="connsiteX38" fmla="*/ 258270 w 338138"/>
                <a:gd name="connsiteY38" fmla="*/ 147638 h 331788"/>
                <a:gd name="connsiteX39" fmla="*/ 250399 w 338138"/>
                <a:gd name="connsiteY39" fmla="*/ 147638 h 331788"/>
                <a:gd name="connsiteX40" fmla="*/ 250399 w 338138"/>
                <a:gd name="connsiteY40" fmla="*/ 102819 h 331788"/>
                <a:gd name="connsiteX41" fmla="*/ 238593 w 338138"/>
                <a:gd name="connsiteY41" fmla="*/ 90956 h 331788"/>
                <a:gd name="connsiteX42" fmla="*/ 226787 w 338138"/>
                <a:gd name="connsiteY42" fmla="*/ 102819 h 331788"/>
                <a:gd name="connsiteX43" fmla="*/ 226787 w 338138"/>
                <a:gd name="connsiteY43" fmla="*/ 147638 h 331788"/>
                <a:gd name="connsiteX44" fmla="*/ 111351 w 338138"/>
                <a:gd name="connsiteY44" fmla="*/ 147638 h 331788"/>
                <a:gd name="connsiteX45" fmla="*/ 111351 w 338138"/>
                <a:gd name="connsiteY45" fmla="*/ 102819 h 331788"/>
                <a:gd name="connsiteX46" fmla="*/ 99545 w 338138"/>
                <a:gd name="connsiteY46" fmla="*/ 90956 h 331788"/>
                <a:gd name="connsiteX47" fmla="*/ 87739 w 338138"/>
                <a:gd name="connsiteY47" fmla="*/ 102819 h 331788"/>
                <a:gd name="connsiteX48" fmla="*/ 87739 w 338138"/>
                <a:gd name="connsiteY48" fmla="*/ 147638 h 331788"/>
                <a:gd name="connsiteX49" fmla="*/ 79868 w 338138"/>
                <a:gd name="connsiteY49" fmla="*/ 147638 h 331788"/>
                <a:gd name="connsiteX50" fmla="*/ 44450 w 338138"/>
                <a:gd name="connsiteY50" fmla="*/ 112047 h 331788"/>
                <a:gd name="connsiteX51" fmla="*/ 44450 w 338138"/>
                <a:gd name="connsiteY51" fmla="*/ 73819 h 331788"/>
                <a:gd name="connsiteX52" fmla="*/ 79868 w 338138"/>
                <a:gd name="connsiteY52" fmla="*/ 38228 h 331788"/>
                <a:gd name="connsiteX53" fmla="*/ 131027 w 338138"/>
                <a:gd name="connsiteY53" fmla="*/ 38228 h 331788"/>
                <a:gd name="connsiteX54" fmla="*/ 138898 w 338138"/>
                <a:gd name="connsiteY54" fmla="*/ 15818 h 331788"/>
                <a:gd name="connsiteX55" fmla="*/ 169069 w 338138"/>
                <a:gd name="connsiteY55"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38138" h="331788">
                  <a:moveTo>
                    <a:pt x="44450" y="285750"/>
                  </a:moveTo>
                  <a:cubicBezTo>
                    <a:pt x="44450" y="285750"/>
                    <a:pt x="44450" y="285750"/>
                    <a:pt x="293688" y="285750"/>
                  </a:cubicBezTo>
                  <a:cubicBezTo>
                    <a:pt x="292376" y="312057"/>
                    <a:pt x="272700" y="331788"/>
                    <a:pt x="246464" y="331788"/>
                  </a:cubicBezTo>
                  <a:cubicBezTo>
                    <a:pt x="246464" y="331788"/>
                    <a:pt x="246464" y="331788"/>
                    <a:pt x="91674" y="331788"/>
                  </a:cubicBezTo>
                  <a:cubicBezTo>
                    <a:pt x="66750" y="331788"/>
                    <a:pt x="45762" y="312057"/>
                    <a:pt x="44450" y="285750"/>
                  </a:cubicBezTo>
                  <a:close/>
                  <a:moveTo>
                    <a:pt x="27738" y="139700"/>
                  </a:moveTo>
                  <a:cubicBezTo>
                    <a:pt x="38305" y="158121"/>
                    <a:pt x="58117" y="169963"/>
                    <a:pt x="79251" y="169963"/>
                  </a:cubicBezTo>
                  <a:cubicBezTo>
                    <a:pt x="79251" y="169963"/>
                    <a:pt x="79251" y="169963"/>
                    <a:pt x="87176" y="169963"/>
                  </a:cubicBezTo>
                  <a:cubicBezTo>
                    <a:pt x="87176" y="169963"/>
                    <a:pt x="87176" y="169963"/>
                    <a:pt x="87176" y="204173"/>
                  </a:cubicBezTo>
                  <a:cubicBezTo>
                    <a:pt x="87176" y="210751"/>
                    <a:pt x="92460" y="216014"/>
                    <a:pt x="99064" y="216014"/>
                  </a:cubicBezTo>
                  <a:cubicBezTo>
                    <a:pt x="105668" y="216014"/>
                    <a:pt x="110951" y="210751"/>
                    <a:pt x="110951" y="204173"/>
                  </a:cubicBezTo>
                  <a:cubicBezTo>
                    <a:pt x="110951" y="204173"/>
                    <a:pt x="110951" y="204173"/>
                    <a:pt x="110951" y="169963"/>
                  </a:cubicBezTo>
                  <a:cubicBezTo>
                    <a:pt x="110951" y="169963"/>
                    <a:pt x="110951" y="169963"/>
                    <a:pt x="227187" y="169963"/>
                  </a:cubicBezTo>
                  <a:cubicBezTo>
                    <a:pt x="227187" y="169963"/>
                    <a:pt x="227187" y="169963"/>
                    <a:pt x="227187" y="204173"/>
                  </a:cubicBezTo>
                  <a:cubicBezTo>
                    <a:pt x="227187" y="210751"/>
                    <a:pt x="232470" y="216014"/>
                    <a:pt x="239074" y="216014"/>
                  </a:cubicBezTo>
                  <a:cubicBezTo>
                    <a:pt x="245678" y="216014"/>
                    <a:pt x="250962" y="210751"/>
                    <a:pt x="250962" y="204173"/>
                  </a:cubicBezTo>
                  <a:cubicBezTo>
                    <a:pt x="250962" y="204173"/>
                    <a:pt x="250962" y="204173"/>
                    <a:pt x="250962" y="169963"/>
                  </a:cubicBezTo>
                  <a:cubicBezTo>
                    <a:pt x="250962" y="169963"/>
                    <a:pt x="250962" y="169963"/>
                    <a:pt x="258887" y="169963"/>
                  </a:cubicBezTo>
                  <a:cubicBezTo>
                    <a:pt x="281341" y="169963"/>
                    <a:pt x="299833" y="158121"/>
                    <a:pt x="310400" y="139700"/>
                  </a:cubicBezTo>
                  <a:cubicBezTo>
                    <a:pt x="326250" y="146279"/>
                    <a:pt x="338138" y="163384"/>
                    <a:pt x="338138" y="183120"/>
                  </a:cubicBezTo>
                  <a:cubicBezTo>
                    <a:pt x="338138" y="183120"/>
                    <a:pt x="338138" y="183120"/>
                    <a:pt x="338138" y="239698"/>
                  </a:cubicBezTo>
                  <a:cubicBezTo>
                    <a:pt x="338138" y="264698"/>
                    <a:pt x="319646" y="285750"/>
                    <a:pt x="294550" y="285750"/>
                  </a:cubicBezTo>
                  <a:cubicBezTo>
                    <a:pt x="294550" y="285750"/>
                    <a:pt x="294550" y="285750"/>
                    <a:pt x="294550" y="263382"/>
                  </a:cubicBezTo>
                  <a:cubicBezTo>
                    <a:pt x="294550" y="263382"/>
                    <a:pt x="294550" y="263382"/>
                    <a:pt x="43588" y="263382"/>
                  </a:cubicBezTo>
                  <a:cubicBezTo>
                    <a:pt x="43588" y="263382"/>
                    <a:pt x="43588" y="263382"/>
                    <a:pt x="43588" y="285750"/>
                  </a:cubicBezTo>
                  <a:cubicBezTo>
                    <a:pt x="19813" y="285750"/>
                    <a:pt x="0" y="264698"/>
                    <a:pt x="0" y="239698"/>
                  </a:cubicBezTo>
                  <a:cubicBezTo>
                    <a:pt x="0" y="239698"/>
                    <a:pt x="0" y="239698"/>
                    <a:pt x="0" y="183120"/>
                  </a:cubicBezTo>
                  <a:cubicBezTo>
                    <a:pt x="0" y="163384"/>
                    <a:pt x="11888" y="146279"/>
                    <a:pt x="27738" y="139700"/>
                  </a:cubicBezTo>
                  <a:close/>
                  <a:moveTo>
                    <a:pt x="169070" y="22225"/>
                  </a:moveTo>
                  <a:cubicBezTo>
                    <a:pt x="161529" y="22225"/>
                    <a:pt x="153988" y="30163"/>
                    <a:pt x="153988" y="38100"/>
                  </a:cubicBezTo>
                  <a:cubicBezTo>
                    <a:pt x="153988" y="38100"/>
                    <a:pt x="153988" y="38100"/>
                    <a:pt x="184151" y="38100"/>
                  </a:cubicBezTo>
                  <a:cubicBezTo>
                    <a:pt x="184151" y="30163"/>
                    <a:pt x="177867" y="22225"/>
                    <a:pt x="169070" y="22225"/>
                  </a:cubicBezTo>
                  <a:close/>
                  <a:moveTo>
                    <a:pt x="169069" y="0"/>
                  </a:moveTo>
                  <a:cubicBezTo>
                    <a:pt x="182187" y="0"/>
                    <a:pt x="193993" y="6591"/>
                    <a:pt x="200552" y="15818"/>
                  </a:cubicBezTo>
                  <a:cubicBezTo>
                    <a:pt x="205799" y="22409"/>
                    <a:pt x="208422" y="30319"/>
                    <a:pt x="208422" y="38228"/>
                  </a:cubicBezTo>
                  <a:cubicBezTo>
                    <a:pt x="208422" y="38228"/>
                    <a:pt x="208422" y="38228"/>
                    <a:pt x="258270" y="38228"/>
                  </a:cubicBezTo>
                  <a:cubicBezTo>
                    <a:pt x="277947" y="38228"/>
                    <a:pt x="293688" y="55364"/>
                    <a:pt x="293688" y="73819"/>
                  </a:cubicBezTo>
                  <a:cubicBezTo>
                    <a:pt x="293688" y="73819"/>
                    <a:pt x="293688" y="73819"/>
                    <a:pt x="293688" y="112047"/>
                  </a:cubicBezTo>
                  <a:cubicBezTo>
                    <a:pt x="293688" y="130501"/>
                    <a:pt x="277947" y="147638"/>
                    <a:pt x="258270" y="147638"/>
                  </a:cubicBezTo>
                  <a:cubicBezTo>
                    <a:pt x="258270" y="147638"/>
                    <a:pt x="258270" y="147638"/>
                    <a:pt x="250399" y="147638"/>
                  </a:cubicBezTo>
                  <a:cubicBezTo>
                    <a:pt x="250399" y="147638"/>
                    <a:pt x="250399" y="147638"/>
                    <a:pt x="250399" y="102819"/>
                  </a:cubicBezTo>
                  <a:cubicBezTo>
                    <a:pt x="250399" y="96228"/>
                    <a:pt x="245152" y="90956"/>
                    <a:pt x="238593" y="90956"/>
                  </a:cubicBezTo>
                  <a:cubicBezTo>
                    <a:pt x="232034" y="90956"/>
                    <a:pt x="226787" y="96228"/>
                    <a:pt x="226787" y="102819"/>
                  </a:cubicBezTo>
                  <a:cubicBezTo>
                    <a:pt x="226787" y="102819"/>
                    <a:pt x="226787" y="102819"/>
                    <a:pt x="226787" y="147638"/>
                  </a:cubicBezTo>
                  <a:cubicBezTo>
                    <a:pt x="226787" y="147638"/>
                    <a:pt x="226787" y="147638"/>
                    <a:pt x="111351" y="147638"/>
                  </a:cubicBezTo>
                  <a:cubicBezTo>
                    <a:pt x="111351" y="147638"/>
                    <a:pt x="111351" y="147638"/>
                    <a:pt x="111351" y="102819"/>
                  </a:cubicBezTo>
                  <a:cubicBezTo>
                    <a:pt x="111351" y="96228"/>
                    <a:pt x="106104" y="90956"/>
                    <a:pt x="99545" y="90956"/>
                  </a:cubicBezTo>
                  <a:cubicBezTo>
                    <a:pt x="92986" y="90956"/>
                    <a:pt x="87739" y="96228"/>
                    <a:pt x="87739" y="102819"/>
                  </a:cubicBezTo>
                  <a:cubicBezTo>
                    <a:pt x="87739" y="102819"/>
                    <a:pt x="87739" y="102819"/>
                    <a:pt x="87739" y="147638"/>
                  </a:cubicBezTo>
                  <a:cubicBezTo>
                    <a:pt x="87739" y="147638"/>
                    <a:pt x="87739" y="147638"/>
                    <a:pt x="79868" y="147638"/>
                  </a:cubicBezTo>
                  <a:cubicBezTo>
                    <a:pt x="61503" y="147638"/>
                    <a:pt x="44450" y="130501"/>
                    <a:pt x="44450" y="112047"/>
                  </a:cubicBezTo>
                  <a:cubicBezTo>
                    <a:pt x="44450" y="112047"/>
                    <a:pt x="44450" y="112047"/>
                    <a:pt x="44450" y="73819"/>
                  </a:cubicBezTo>
                  <a:cubicBezTo>
                    <a:pt x="44450" y="55364"/>
                    <a:pt x="61503" y="38228"/>
                    <a:pt x="79868" y="38228"/>
                  </a:cubicBezTo>
                  <a:cubicBezTo>
                    <a:pt x="79868" y="38228"/>
                    <a:pt x="79868" y="38228"/>
                    <a:pt x="131027" y="38228"/>
                  </a:cubicBezTo>
                  <a:cubicBezTo>
                    <a:pt x="131027" y="30319"/>
                    <a:pt x="133651" y="22409"/>
                    <a:pt x="138898" y="15818"/>
                  </a:cubicBezTo>
                  <a:cubicBezTo>
                    <a:pt x="145457" y="6591"/>
                    <a:pt x="157263" y="0"/>
                    <a:pt x="169069" y="0"/>
                  </a:cubicBezTo>
                  <a:close/>
                </a:path>
              </a:pathLst>
            </a:custGeom>
            <a:solidFill>
              <a:srgbClr val="EB9B9D"/>
            </a:solidFill>
            <a:ln>
              <a:noFill/>
            </a:ln>
            <a:extLst/>
          </p:spPr>
          <p:txBody>
            <a:bodyPr anchor="ctr"/>
            <a:lstStyle/>
            <a:p>
              <a:pPr algn="ctr"/>
              <a:endParaRPr sz="225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5" name="TextBox 10"/>
            <p:cNvSpPr txBox="1"/>
            <p:nvPr/>
          </p:nvSpPr>
          <p:spPr>
            <a:xfrm>
              <a:off x="945474" y="2571750"/>
              <a:ext cx="1805711" cy="442167"/>
            </a:xfrm>
            <a:prstGeom prst="rect">
              <a:avLst/>
            </a:prstGeom>
            <a:noFill/>
          </p:spPr>
          <p:txBody>
            <a:bodyPr wrap="square" lIns="101244" tIns="0" rIns="101244" bIns="0" anchor="ctr" anchorCtr="0">
              <a:noAutofit/>
            </a:bodyPr>
            <a:lstStyle/>
            <a:p>
              <a:pPr algn="r">
                <a:lnSpc>
                  <a:spcPct val="15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Rectangle 11"/>
            <p:cNvSpPr/>
            <p:nvPr/>
          </p:nvSpPr>
          <p:spPr>
            <a:xfrm>
              <a:off x="945474" y="2235254"/>
              <a:ext cx="1805711" cy="184666"/>
            </a:xfrm>
            <a:prstGeom prst="rect">
              <a:avLst/>
            </a:prstGeom>
          </p:spPr>
          <p:txBody>
            <a:bodyPr wrap="none" lIns="101244" tIns="0" rIns="101244" bIns="0">
              <a:noAutofit/>
            </a:bodyPr>
            <a:lstStyle/>
            <a:p>
              <a:pPr algn="r" defTabSz="1285798">
                <a:defRPr/>
              </a:pPr>
              <a:r>
                <a:rPr lang="zh-CN" altLang="en-US" sz="1969" b="1">
                  <a:solidFill>
                    <a:schemeClr val="tx1">
                      <a:lumMod val="85000"/>
                      <a:lumOff val="15000"/>
                    </a:schemeClr>
                  </a:solidFill>
                  <a:latin typeface="微软雅黑" panose="020B0503020204020204" pitchFamily="34" charset="-122"/>
                  <a:ea typeface="微软雅黑" panose="020B0503020204020204" pitchFamily="34" charset="-122"/>
                </a:rPr>
                <a:t>标题文本预设</a:t>
              </a:r>
            </a:p>
          </p:txBody>
        </p:sp>
      </p:grpSp>
    </p:spTree>
    <p:extLst>
      <p:ext uri="{BB962C8B-B14F-4D97-AF65-F5344CB8AC3E}">
        <p14:creationId xmlns:p14="http://schemas.microsoft.com/office/powerpoint/2010/main" val="52196246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1+#ppt_w/2"/>
                                          </p:val>
                                        </p:tav>
                                        <p:tav tm="100000">
                                          <p:val>
                                            <p:strVal val="#ppt_x"/>
                                          </p:val>
                                        </p:tav>
                                      </p:tavLst>
                                    </p:anim>
                                    <p:anim calcmode="lin" valueType="num">
                                      <p:cBhvr additive="base">
                                        <p:cTn id="12"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9"/>
          <p:cNvSpPr txBox="1"/>
          <p:nvPr/>
        </p:nvSpPr>
        <p:spPr>
          <a:xfrm>
            <a:off x="3503256" y="3736309"/>
            <a:ext cx="4991905" cy="328371"/>
          </a:xfrm>
          <a:prstGeom prst="rect">
            <a:avLst/>
          </a:prstGeom>
          <a:noFill/>
        </p:spPr>
        <p:txBody>
          <a:bodyPr wrap="square" lIns="0" tIns="0" rIns="0" bIns="0" rtlCol="0">
            <a:spAutoFit/>
          </a:bodyPr>
          <a:lstStyle/>
          <a:p>
            <a:pPr algn="ctr" eaLnBrk="0" hangingPunct="0"/>
            <a:r>
              <a:rPr lang="zh-CN" altLang="en-US" sz="2100" dirty="0">
                <a:solidFill>
                  <a:schemeClr val="tx1">
                    <a:lumMod val="85000"/>
                    <a:lumOff val="15000"/>
                  </a:schemeClr>
                </a:solidFill>
                <a:latin typeface="微软雅黑"/>
                <a:ea typeface="微软雅黑"/>
                <a:cs typeface="+mn-ea"/>
                <a:sym typeface="微软雅黑"/>
              </a:rPr>
              <a:t>请替换文字内容，点击添加相关标题文字</a:t>
            </a:r>
          </a:p>
        </p:txBody>
      </p:sp>
      <p:sp>
        <p:nvSpPr>
          <p:cNvPr id="64" name="TextBox 48"/>
          <p:cNvSpPr txBox="1"/>
          <p:nvPr/>
        </p:nvSpPr>
        <p:spPr>
          <a:xfrm>
            <a:off x="5088755" y="647769"/>
            <a:ext cx="1979190" cy="1641855"/>
          </a:xfrm>
          <a:prstGeom prst="rect">
            <a:avLst/>
          </a:prstGeom>
          <a:noFill/>
        </p:spPr>
        <p:txBody>
          <a:bodyPr wrap="square" lIns="0" tIns="0" rIns="0" bIns="0" rtlCol="0">
            <a:spAutoFit/>
          </a:bodyPr>
          <a:lstStyle/>
          <a:p>
            <a:r>
              <a:rPr lang="en-US" altLang="zh-CN" sz="10700" dirty="0">
                <a:solidFill>
                  <a:srgbClr val="E47679"/>
                </a:solidFill>
                <a:latin typeface="微软雅黑"/>
                <a:ea typeface="微软雅黑"/>
                <a:cs typeface="+mn-ea"/>
                <a:sym typeface="微软雅黑"/>
              </a:rPr>
              <a:t>02</a:t>
            </a:r>
            <a:endParaRPr lang="en-GB" altLang="zh-CN" sz="10700" dirty="0">
              <a:solidFill>
                <a:srgbClr val="E47679"/>
              </a:solidFill>
              <a:latin typeface="微软雅黑"/>
              <a:ea typeface="微软雅黑"/>
              <a:cs typeface="+mn-ea"/>
              <a:sym typeface="微软雅黑"/>
            </a:endParaRPr>
          </a:p>
        </p:txBody>
      </p:sp>
      <p:sp>
        <p:nvSpPr>
          <p:cNvPr id="6" name="Rectangle 7"/>
          <p:cNvSpPr>
            <a:spLocks noChangeArrowheads="1"/>
          </p:cNvSpPr>
          <p:nvPr/>
        </p:nvSpPr>
        <p:spPr bwMode="auto">
          <a:xfrm>
            <a:off x="4256930" y="2454806"/>
            <a:ext cx="3554880" cy="973779"/>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91438" tIns="45719" rIns="91438" bIns="45719" numCol="1" anchor="t" anchorCtr="0" compatLnSpc="1">
            <a:prstTxWarp prst="textNoShape">
              <a:avLst/>
            </a:prstTxWarp>
          </a:bodyPr>
          <a:lstStyle/>
          <a:p>
            <a:endParaRPr lang="zh-CN" altLang="en-US">
              <a:solidFill>
                <a:schemeClr val="tx2"/>
              </a:solidFill>
              <a:latin typeface="微软雅黑"/>
              <a:ea typeface="微软雅黑"/>
              <a:cs typeface="+mn-ea"/>
              <a:sym typeface="微软雅黑"/>
            </a:endParaRPr>
          </a:p>
        </p:txBody>
      </p:sp>
      <p:sp>
        <p:nvSpPr>
          <p:cNvPr id="9" name="Rectangle 201"/>
          <p:cNvSpPr>
            <a:spLocks noChangeArrowheads="1"/>
          </p:cNvSpPr>
          <p:nvPr/>
        </p:nvSpPr>
        <p:spPr bwMode="auto">
          <a:xfrm>
            <a:off x="4356398" y="2494777"/>
            <a:ext cx="3362066" cy="874529"/>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121917" tIns="60958" rIns="121917" bIns="60958" numCol="1" anchor="t" anchorCtr="0" compatLnSpc="1">
            <a:prstTxWarp prst="textNoShape">
              <a:avLst/>
            </a:prstTxWarp>
          </a:bodyPr>
          <a:lstStyle/>
          <a:p>
            <a:endParaRPr lang="zh-CN" altLang="en-US">
              <a:solidFill>
                <a:schemeClr val="tx2"/>
              </a:solidFill>
              <a:latin typeface="微软雅黑"/>
              <a:ea typeface="微软雅黑"/>
              <a:cs typeface="+mn-ea"/>
              <a:sym typeface="微软雅黑"/>
            </a:endParaRPr>
          </a:p>
        </p:txBody>
      </p:sp>
      <p:sp>
        <p:nvSpPr>
          <p:cNvPr id="10" name="标题 1"/>
          <p:cNvSpPr txBox="1">
            <a:spLocks/>
          </p:cNvSpPr>
          <p:nvPr/>
        </p:nvSpPr>
        <p:spPr>
          <a:xfrm>
            <a:off x="4587382" y="2744516"/>
            <a:ext cx="2852047" cy="335399"/>
          </a:xfrm>
          <a:prstGeom prst="rect">
            <a:avLst/>
          </a:prstGeom>
          <a:ln>
            <a:noFill/>
          </a:ln>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200" spc="800" dirty="0">
                <a:solidFill>
                  <a:srgbClr val="E47679"/>
                </a:solidFill>
                <a:latin typeface="微软雅黑"/>
                <a:ea typeface="微软雅黑"/>
                <a:cs typeface="+mn-ea"/>
                <a:sym typeface="微软雅黑"/>
              </a:rPr>
              <a:t>请输入标题</a:t>
            </a: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89081" y="4177260"/>
            <a:ext cx="5345543" cy="2477379"/>
          </a:xfrm>
          <a:prstGeom prst="rect">
            <a:avLst/>
          </a:prstGeom>
        </p:spPr>
      </p:pic>
      <p:pic>
        <p:nvPicPr>
          <p:cNvPr id="11" name="图片 10"/>
          <p:cNvPicPr>
            <a:picLocks noChangeAspect="1"/>
          </p:cNvPicPr>
          <p:nvPr/>
        </p:nvPicPr>
        <p:blipFill rotWithShape="1">
          <a:blip r:embed="rId4" cstate="print">
            <a:extLst>
              <a:ext uri="{28A0092B-C50C-407E-A947-70E740481C1C}">
                <a14:useLocalDpi xmlns:a14="http://schemas.microsoft.com/office/drawing/2010/main" val="0"/>
              </a:ext>
            </a:extLst>
          </a:blip>
          <a:srcRect b="6914"/>
          <a:stretch/>
        </p:blipFill>
        <p:spPr>
          <a:xfrm>
            <a:off x="51564" y="0"/>
            <a:ext cx="4987663" cy="6859588"/>
          </a:xfrm>
          <a:prstGeom prst="rect">
            <a:avLst/>
          </a:prstGeom>
        </p:spPr>
      </p:pic>
      <p:pic>
        <p:nvPicPr>
          <p:cNvPr id="12" name="图片 11"/>
          <p:cNvPicPr>
            <a:picLocks noChangeAspect="1"/>
          </p:cNvPicPr>
          <p:nvPr/>
        </p:nvPicPr>
        <p:blipFill rotWithShape="1">
          <a:blip r:embed="rId5" cstate="print">
            <a:extLst>
              <a:ext uri="{28A0092B-C50C-407E-A947-70E740481C1C}">
                <a14:useLocalDpi xmlns:a14="http://schemas.microsoft.com/office/drawing/2010/main" val="0"/>
              </a:ext>
            </a:extLst>
          </a:blip>
          <a:srcRect t="65333"/>
          <a:stretch/>
        </p:blipFill>
        <p:spPr>
          <a:xfrm>
            <a:off x="0" y="5744103"/>
            <a:ext cx="12190413" cy="1115485"/>
          </a:xfrm>
          <a:prstGeom prst="rect">
            <a:avLst/>
          </a:prstGeom>
        </p:spPr>
      </p:pic>
    </p:spTree>
    <p:extLst>
      <p:ext uri="{BB962C8B-B14F-4D97-AF65-F5344CB8AC3E}">
        <p14:creationId xmlns:p14="http://schemas.microsoft.com/office/powerpoint/2010/main" val="226680728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6" presetClass="entr" presetSubtype="21"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par>
                          <p:cTn id="13" fill="hold">
                            <p:stCondLst>
                              <p:cond delay="1250"/>
                            </p:stCondLst>
                            <p:childTnLst>
                              <p:par>
                                <p:cTn id="14" presetID="2" presetClass="entr" presetSubtype="2"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000" fill="hold"/>
                                        <p:tgtEl>
                                          <p:spTgt spid="7"/>
                                        </p:tgtEl>
                                        <p:attrNameLst>
                                          <p:attrName>ppt_x</p:attrName>
                                        </p:attrNameLst>
                                      </p:cBhvr>
                                      <p:tavLst>
                                        <p:tav tm="0">
                                          <p:val>
                                            <p:strVal val="1+#ppt_w/2"/>
                                          </p:val>
                                        </p:tav>
                                        <p:tav tm="100000">
                                          <p:val>
                                            <p:strVal val="#ppt_x"/>
                                          </p:val>
                                        </p:tav>
                                      </p:tavLst>
                                    </p:anim>
                                    <p:anim calcmode="lin" valueType="num">
                                      <p:cBhvr additive="base">
                                        <p:cTn id="17" dur="10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64"/>
                                        </p:tgtEl>
                                        <p:attrNameLst>
                                          <p:attrName>style.visibility</p:attrName>
                                        </p:attrNameLst>
                                      </p:cBhvr>
                                      <p:to>
                                        <p:strVal val="visible"/>
                                      </p:to>
                                    </p:set>
                                    <p:animEffect transition="in" filter="wipe(left)">
                                      <p:cBhvr>
                                        <p:cTn id="21" dur="200"/>
                                        <p:tgtEl>
                                          <p:spTgt spid="64"/>
                                        </p:tgtEl>
                                      </p:cBhvr>
                                    </p:animEffect>
                                  </p:childTnLst>
                                </p:cTn>
                              </p:par>
                            </p:childTnLst>
                          </p:cTn>
                        </p:par>
                        <p:par>
                          <p:cTn id="22" fill="hold">
                            <p:stCondLst>
                              <p:cond delay="2510"/>
                            </p:stCondLst>
                            <p:childTnLst>
                              <p:par>
                                <p:cTn id="23" presetID="2" presetClass="entr" presetSubtype="4"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childTnLst>
                          </p:cTn>
                        </p:par>
                        <p:par>
                          <p:cTn id="35" fill="hold">
                            <p:stCondLst>
                              <p:cond delay="3010"/>
                            </p:stCondLst>
                            <p:childTnLst>
                              <p:par>
                                <p:cTn id="36" presetID="2" presetClass="entr" presetSubtype="4"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4" grpId="0"/>
      <p:bldP spid="6" grpId="0" animBg="1"/>
      <p:bldP spid="9" grpId="0" animBg="1"/>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67" y="20009"/>
            <a:ext cx="2117015" cy="981126"/>
          </a:xfrm>
          <a:prstGeom prst="rect">
            <a:avLst/>
          </a:prstGeom>
        </p:spPr>
      </p:pic>
      <p:grpSp>
        <p:nvGrpSpPr>
          <p:cNvPr id="22" name="组合 21"/>
          <p:cNvGrpSpPr/>
          <p:nvPr/>
        </p:nvGrpSpPr>
        <p:grpSpPr>
          <a:xfrm>
            <a:off x="2396891" y="164676"/>
            <a:ext cx="2911102" cy="797431"/>
            <a:chOff x="3193113" y="1840678"/>
            <a:chExt cx="2666507" cy="730165"/>
          </a:xfrm>
        </p:grpSpPr>
        <p:sp>
          <p:nvSpPr>
            <p:cNvPr id="23" name="Rectangle 7"/>
            <p:cNvSpPr>
              <a:spLocks noChangeArrowheads="1"/>
            </p:cNvSpPr>
            <p:nvPr/>
          </p:nvSpPr>
          <p:spPr bwMode="auto">
            <a:xfrm>
              <a:off x="3193113" y="1840678"/>
              <a:ext cx="2666507" cy="730165"/>
            </a:xfrm>
            <a:prstGeom prst="rect">
              <a:avLst/>
            </a:prstGeom>
            <a:solidFill>
              <a:srgbClr val="F7F8FB"/>
            </a:solidFill>
            <a:ln w="6350">
              <a:solidFill>
                <a:srgbClr val="E47679"/>
              </a:solidFill>
            </a:ln>
            <a:effectLst>
              <a:outerShdw blurRad="190500" dist="101600" dir="2700000" algn="tl" rotWithShape="0">
                <a:srgbClr val="32522C">
                  <a:alpha val="20000"/>
                </a:srgbClr>
              </a:outerShdw>
            </a:effectLst>
            <a:extLst/>
          </p:spPr>
          <p:txBody>
            <a:bodyPr vert="horz" wrap="square" lIns="68580" tIns="34290" rIns="68580" bIns="3429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24" name="Rectangle 201"/>
            <p:cNvSpPr>
              <a:spLocks noChangeArrowheads="1"/>
            </p:cNvSpPr>
            <p:nvPr/>
          </p:nvSpPr>
          <p:spPr bwMode="auto">
            <a:xfrm>
              <a:off x="3267724" y="1870649"/>
              <a:ext cx="2521878" cy="655745"/>
            </a:xfrm>
            <a:custGeom>
              <a:avLst/>
              <a:gdLst/>
              <a:ahLst/>
              <a:cxnLst/>
              <a:rect l="l" t="t" r="r" b="b"/>
              <a:pathLst>
                <a:path w="2851150" h="741363">
                  <a:moveTo>
                    <a:pt x="2803525" y="723900"/>
                  </a:moveTo>
                  <a:lnTo>
                    <a:pt x="2851150" y="723900"/>
                  </a:lnTo>
                  <a:lnTo>
                    <a:pt x="2851150" y="741363"/>
                  </a:lnTo>
                  <a:lnTo>
                    <a:pt x="2803525" y="741363"/>
                  </a:lnTo>
                  <a:close/>
                  <a:moveTo>
                    <a:pt x="2709863" y="723900"/>
                  </a:moveTo>
                  <a:lnTo>
                    <a:pt x="2757488" y="723900"/>
                  </a:lnTo>
                  <a:lnTo>
                    <a:pt x="2757488" y="741363"/>
                  </a:lnTo>
                  <a:lnTo>
                    <a:pt x="2709863" y="741363"/>
                  </a:lnTo>
                  <a:close/>
                  <a:moveTo>
                    <a:pt x="2617788" y="723900"/>
                  </a:moveTo>
                  <a:lnTo>
                    <a:pt x="2663826" y="723900"/>
                  </a:lnTo>
                  <a:lnTo>
                    <a:pt x="2663826" y="741363"/>
                  </a:lnTo>
                  <a:lnTo>
                    <a:pt x="2617788" y="741363"/>
                  </a:lnTo>
                  <a:close/>
                  <a:moveTo>
                    <a:pt x="2524125" y="723900"/>
                  </a:moveTo>
                  <a:lnTo>
                    <a:pt x="2570163" y="723900"/>
                  </a:lnTo>
                  <a:lnTo>
                    <a:pt x="2570163" y="741363"/>
                  </a:lnTo>
                  <a:lnTo>
                    <a:pt x="2524125" y="741363"/>
                  </a:lnTo>
                  <a:close/>
                  <a:moveTo>
                    <a:pt x="2430463" y="723900"/>
                  </a:moveTo>
                  <a:lnTo>
                    <a:pt x="2476501" y="723900"/>
                  </a:lnTo>
                  <a:lnTo>
                    <a:pt x="2476501" y="741363"/>
                  </a:lnTo>
                  <a:lnTo>
                    <a:pt x="2430463" y="741363"/>
                  </a:lnTo>
                  <a:close/>
                  <a:moveTo>
                    <a:pt x="2336800" y="723900"/>
                  </a:moveTo>
                  <a:lnTo>
                    <a:pt x="2382838" y="723900"/>
                  </a:lnTo>
                  <a:lnTo>
                    <a:pt x="2382838" y="741363"/>
                  </a:lnTo>
                  <a:lnTo>
                    <a:pt x="2336800" y="741363"/>
                  </a:lnTo>
                  <a:close/>
                  <a:moveTo>
                    <a:pt x="2243138" y="723900"/>
                  </a:moveTo>
                  <a:lnTo>
                    <a:pt x="2289176" y="723900"/>
                  </a:lnTo>
                  <a:lnTo>
                    <a:pt x="2289176" y="741363"/>
                  </a:lnTo>
                  <a:lnTo>
                    <a:pt x="2243138" y="741363"/>
                  </a:lnTo>
                  <a:close/>
                  <a:moveTo>
                    <a:pt x="2149475" y="723900"/>
                  </a:moveTo>
                  <a:lnTo>
                    <a:pt x="2197100" y="723900"/>
                  </a:lnTo>
                  <a:lnTo>
                    <a:pt x="2197100" y="741363"/>
                  </a:lnTo>
                  <a:lnTo>
                    <a:pt x="2149475" y="741363"/>
                  </a:lnTo>
                  <a:close/>
                  <a:moveTo>
                    <a:pt x="2055813" y="723900"/>
                  </a:moveTo>
                  <a:lnTo>
                    <a:pt x="2103438" y="723900"/>
                  </a:lnTo>
                  <a:lnTo>
                    <a:pt x="2103438" y="741363"/>
                  </a:lnTo>
                  <a:lnTo>
                    <a:pt x="2055813" y="741363"/>
                  </a:lnTo>
                  <a:close/>
                  <a:moveTo>
                    <a:pt x="1962150" y="723900"/>
                  </a:moveTo>
                  <a:lnTo>
                    <a:pt x="2009775" y="723900"/>
                  </a:lnTo>
                  <a:lnTo>
                    <a:pt x="2009775" y="741363"/>
                  </a:lnTo>
                  <a:lnTo>
                    <a:pt x="1962150" y="741363"/>
                  </a:lnTo>
                  <a:close/>
                  <a:moveTo>
                    <a:pt x="1868488" y="723900"/>
                  </a:moveTo>
                  <a:lnTo>
                    <a:pt x="1916113" y="723900"/>
                  </a:lnTo>
                  <a:lnTo>
                    <a:pt x="1916113" y="741363"/>
                  </a:lnTo>
                  <a:lnTo>
                    <a:pt x="1868488" y="741363"/>
                  </a:lnTo>
                  <a:close/>
                  <a:moveTo>
                    <a:pt x="1776413" y="723900"/>
                  </a:moveTo>
                  <a:lnTo>
                    <a:pt x="1822451" y="723900"/>
                  </a:lnTo>
                  <a:lnTo>
                    <a:pt x="1822451" y="741363"/>
                  </a:lnTo>
                  <a:lnTo>
                    <a:pt x="1776413" y="741363"/>
                  </a:lnTo>
                  <a:close/>
                  <a:moveTo>
                    <a:pt x="1682750" y="723900"/>
                  </a:moveTo>
                  <a:lnTo>
                    <a:pt x="1728788" y="723900"/>
                  </a:lnTo>
                  <a:lnTo>
                    <a:pt x="1728788" y="741363"/>
                  </a:lnTo>
                  <a:lnTo>
                    <a:pt x="1682750" y="741363"/>
                  </a:lnTo>
                  <a:close/>
                  <a:moveTo>
                    <a:pt x="1589088" y="723900"/>
                  </a:moveTo>
                  <a:lnTo>
                    <a:pt x="1635126" y="723900"/>
                  </a:lnTo>
                  <a:lnTo>
                    <a:pt x="1635126" y="741363"/>
                  </a:lnTo>
                  <a:lnTo>
                    <a:pt x="1589088" y="741363"/>
                  </a:lnTo>
                  <a:close/>
                  <a:moveTo>
                    <a:pt x="1495425" y="723900"/>
                  </a:moveTo>
                  <a:lnTo>
                    <a:pt x="1541463" y="723900"/>
                  </a:lnTo>
                  <a:lnTo>
                    <a:pt x="1541463" y="741363"/>
                  </a:lnTo>
                  <a:lnTo>
                    <a:pt x="1495425" y="741363"/>
                  </a:lnTo>
                  <a:close/>
                  <a:moveTo>
                    <a:pt x="1401763" y="723900"/>
                  </a:moveTo>
                  <a:lnTo>
                    <a:pt x="1447801" y="723900"/>
                  </a:lnTo>
                  <a:lnTo>
                    <a:pt x="1447801" y="741363"/>
                  </a:lnTo>
                  <a:lnTo>
                    <a:pt x="1401763" y="741363"/>
                  </a:lnTo>
                  <a:close/>
                  <a:moveTo>
                    <a:pt x="1308100" y="723900"/>
                  </a:moveTo>
                  <a:lnTo>
                    <a:pt x="1355725" y="723900"/>
                  </a:lnTo>
                  <a:lnTo>
                    <a:pt x="1355725" y="741363"/>
                  </a:lnTo>
                  <a:lnTo>
                    <a:pt x="1308100" y="741363"/>
                  </a:lnTo>
                  <a:close/>
                  <a:moveTo>
                    <a:pt x="1214438" y="723900"/>
                  </a:moveTo>
                  <a:lnTo>
                    <a:pt x="1262063" y="723900"/>
                  </a:lnTo>
                  <a:lnTo>
                    <a:pt x="1262063" y="741363"/>
                  </a:lnTo>
                  <a:lnTo>
                    <a:pt x="1214438" y="741363"/>
                  </a:lnTo>
                  <a:close/>
                  <a:moveTo>
                    <a:pt x="1120775" y="723900"/>
                  </a:moveTo>
                  <a:lnTo>
                    <a:pt x="1168400" y="723900"/>
                  </a:lnTo>
                  <a:lnTo>
                    <a:pt x="1168400" y="741363"/>
                  </a:lnTo>
                  <a:lnTo>
                    <a:pt x="1120775" y="741363"/>
                  </a:lnTo>
                  <a:close/>
                  <a:moveTo>
                    <a:pt x="1027113" y="723900"/>
                  </a:moveTo>
                  <a:lnTo>
                    <a:pt x="1074738" y="723900"/>
                  </a:lnTo>
                  <a:lnTo>
                    <a:pt x="1074738" y="741363"/>
                  </a:lnTo>
                  <a:lnTo>
                    <a:pt x="1027113" y="741363"/>
                  </a:lnTo>
                  <a:close/>
                  <a:moveTo>
                    <a:pt x="935038" y="723900"/>
                  </a:moveTo>
                  <a:lnTo>
                    <a:pt x="981076" y="723900"/>
                  </a:lnTo>
                  <a:lnTo>
                    <a:pt x="981076" y="741363"/>
                  </a:lnTo>
                  <a:lnTo>
                    <a:pt x="935038" y="741363"/>
                  </a:lnTo>
                  <a:close/>
                  <a:moveTo>
                    <a:pt x="841375" y="723900"/>
                  </a:moveTo>
                  <a:lnTo>
                    <a:pt x="887413" y="723900"/>
                  </a:lnTo>
                  <a:lnTo>
                    <a:pt x="887413" y="741363"/>
                  </a:lnTo>
                  <a:lnTo>
                    <a:pt x="841375" y="741363"/>
                  </a:lnTo>
                  <a:close/>
                  <a:moveTo>
                    <a:pt x="747713" y="723900"/>
                  </a:moveTo>
                  <a:lnTo>
                    <a:pt x="793751" y="723900"/>
                  </a:lnTo>
                  <a:lnTo>
                    <a:pt x="793751" y="741363"/>
                  </a:lnTo>
                  <a:lnTo>
                    <a:pt x="747713" y="741363"/>
                  </a:lnTo>
                  <a:close/>
                  <a:moveTo>
                    <a:pt x="654050" y="723900"/>
                  </a:moveTo>
                  <a:lnTo>
                    <a:pt x="700088" y="723900"/>
                  </a:lnTo>
                  <a:lnTo>
                    <a:pt x="700088" y="741363"/>
                  </a:lnTo>
                  <a:lnTo>
                    <a:pt x="654050" y="741363"/>
                  </a:lnTo>
                  <a:close/>
                  <a:moveTo>
                    <a:pt x="560388" y="723900"/>
                  </a:moveTo>
                  <a:lnTo>
                    <a:pt x="606426" y="723900"/>
                  </a:lnTo>
                  <a:lnTo>
                    <a:pt x="606426" y="741363"/>
                  </a:lnTo>
                  <a:lnTo>
                    <a:pt x="560388" y="741363"/>
                  </a:lnTo>
                  <a:close/>
                  <a:moveTo>
                    <a:pt x="466725" y="723900"/>
                  </a:moveTo>
                  <a:lnTo>
                    <a:pt x="514350" y="723900"/>
                  </a:lnTo>
                  <a:lnTo>
                    <a:pt x="514350" y="741363"/>
                  </a:lnTo>
                  <a:lnTo>
                    <a:pt x="466725" y="741363"/>
                  </a:lnTo>
                  <a:close/>
                  <a:moveTo>
                    <a:pt x="373063" y="723900"/>
                  </a:moveTo>
                  <a:lnTo>
                    <a:pt x="420688" y="723900"/>
                  </a:lnTo>
                  <a:lnTo>
                    <a:pt x="420688" y="741363"/>
                  </a:lnTo>
                  <a:lnTo>
                    <a:pt x="373063" y="741363"/>
                  </a:lnTo>
                  <a:close/>
                  <a:moveTo>
                    <a:pt x="279400" y="723900"/>
                  </a:moveTo>
                  <a:lnTo>
                    <a:pt x="327025" y="723900"/>
                  </a:lnTo>
                  <a:lnTo>
                    <a:pt x="327025" y="741363"/>
                  </a:lnTo>
                  <a:lnTo>
                    <a:pt x="279400" y="741363"/>
                  </a:lnTo>
                  <a:close/>
                  <a:moveTo>
                    <a:pt x="185738" y="723900"/>
                  </a:moveTo>
                  <a:lnTo>
                    <a:pt x="233363" y="723900"/>
                  </a:lnTo>
                  <a:lnTo>
                    <a:pt x="233363" y="741363"/>
                  </a:lnTo>
                  <a:lnTo>
                    <a:pt x="185738" y="741363"/>
                  </a:lnTo>
                  <a:close/>
                  <a:moveTo>
                    <a:pt x="93663" y="723900"/>
                  </a:moveTo>
                  <a:lnTo>
                    <a:pt x="139701" y="723900"/>
                  </a:lnTo>
                  <a:lnTo>
                    <a:pt x="139701" y="741363"/>
                  </a:lnTo>
                  <a:lnTo>
                    <a:pt x="93663" y="741363"/>
                  </a:lnTo>
                  <a:close/>
                  <a:moveTo>
                    <a:pt x="0" y="723900"/>
                  </a:moveTo>
                  <a:lnTo>
                    <a:pt x="46038" y="723900"/>
                  </a:lnTo>
                  <a:lnTo>
                    <a:pt x="46038" y="741363"/>
                  </a:lnTo>
                  <a:lnTo>
                    <a:pt x="0" y="741363"/>
                  </a:lnTo>
                  <a:close/>
                  <a:moveTo>
                    <a:pt x="2803525" y="1"/>
                  </a:moveTo>
                  <a:lnTo>
                    <a:pt x="2851150" y="1"/>
                  </a:lnTo>
                  <a:lnTo>
                    <a:pt x="2851150" y="17464"/>
                  </a:lnTo>
                  <a:lnTo>
                    <a:pt x="2803525" y="17464"/>
                  </a:lnTo>
                  <a:close/>
                  <a:moveTo>
                    <a:pt x="2709863" y="1"/>
                  </a:moveTo>
                  <a:lnTo>
                    <a:pt x="2757488" y="1"/>
                  </a:lnTo>
                  <a:lnTo>
                    <a:pt x="2757488" y="17464"/>
                  </a:lnTo>
                  <a:lnTo>
                    <a:pt x="2709863" y="17464"/>
                  </a:lnTo>
                  <a:close/>
                  <a:moveTo>
                    <a:pt x="2617788" y="1"/>
                  </a:moveTo>
                  <a:lnTo>
                    <a:pt x="2663826" y="1"/>
                  </a:lnTo>
                  <a:lnTo>
                    <a:pt x="2663826" y="17464"/>
                  </a:lnTo>
                  <a:lnTo>
                    <a:pt x="2617788" y="17464"/>
                  </a:lnTo>
                  <a:close/>
                  <a:moveTo>
                    <a:pt x="2524125" y="1"/>
                  </a:moveTo>
                  <a:lnTo>
                    <a:pt x="2570163" y="1"/>
                  </a:lnTo>
                  <a:lnTo>
                    <a:pt x="2570163" y="17464"/>
                  </a:lnTo>
                  <a:lnTo>
                    <a:pt x="2524125" y="17464"/>
                  </a:lnTo>
                  <a:close/>
                  <a:moveTo>
                    <a:pt x="2430463" y="1"/>
                  </a:moveTo>
                  <a:lnTo>
                    <a:pt x="2476501" y="1"/>
                  </a:lnTo>
                  <a:lnTo>
                    <a:pt x="2476501" y="17464"/>
                  </a:lnTo>
                  <a:lnTo>
                    <a:pt x="2430463" y="17464"/>
                  </a:lnTo>
                  <a:close/>
                  <a:moveTo>
                    <a:pt x="2336800" y="1"/>
                  </a:moveTo>
                  <a:lnTo>
                    <a:pt x="2382838" y="1"/>
                  </a:lnTo>
                  <a:lnTo>
                    <a:pt x="2382838" y="17464"/>
                  </a:lnTo>
                  <a:lnTo>
                    <a:pt x="2336800" y="17464"/>
                  </a:lnTo>
                  <a:close/>
                  <a:moveTo>
                    <a:pt x="2243138" y="0"/>
                  </a:moveTo>
                  <a:lnTo>
                    <a:pt x="2289176" y="0"/>
                  </a:lnTo>
                  <a:lnTo>
                    <a:pt x="2289176" y="17463"/>
                  </a:lnTo>
                  <a:lnTo>
                    <a:pt x="2243138" y="17463"/>
                  </a:lnTo>
                  <a:close/>
                  <a:moveTo>
                    <a:pt x="2149475" y="0"/>
                  </a:moveTo>
                  <a:lnTo>
                    <a:pt x="2197100" y="0"/>
                  </a:lnTo>
                  <a:lnTo>
                    <a:pt x="2197100" y="17463"/>
                  </a:lnTo>
                  <a:lnTo>
                    <a:pt x="2149475" y="17463"/>
                  </a:lnTo>
                  <a:close/>
                  <a:moveTo>
                    <a:pt x="2055813" y="0"/>
                  </a:moveTo>
                  <a:lnTo>
                    <a:pt x="2103438" y="0"/>
                  </a:lnTo>
                  <a:lnTo>
                    <a:pt x="2103438" y="17463"/>
                  </a:lnTo>
                  <a:lnTo>
                    <a:pt x="2055813" y="17463"/>
                  </a:lnTo>
                  <a:close/>
                  <a:moveTo>
                    <a:pt x="1962150" y="0"/>
                  </a:moveTo>
                  <a:lnTo>
                    <a:pt x="2009775" y="0"/>
                  </a:lnTo>
                  <a:lnTo>
                    <a:pt x="2009775" y="17463"/>
                  </a:lnTo>
                  <a:lnTo>
                    <a:pt x="1962150" y="17463"/>
                  </a:lnTo>
                  <a:close/>
                  <a:moveTo>
                    <a:pt x="1868488" y="0"/>
                  </a:moveTo>
                  <a:lnTo>
                    <a:pt x="1916113" y="0"/>
                  </a:lnTo>
                  <a:lnTo>
                    <a:pt x="1916113" y="17463"/>
                  </a:lnTo>
                  <a:lnTo>
                    <a:pt x="1868488" y="17463"/>
                  </a:lnTo>
                  <a:close/>
                  <a:moveTo>
                    <a:pt x="1776413" y="0"/>
                  </a:moveTo>
                  <a:lnTo>
                    <a:pt x="1822451" y="0"/>
                  </a:lnTo>
                  <a:lnTo>
                    <a:pt x="1822451" y="17463"/>
                  </a:lnTo>
                  <a:lnTo>
                    <a:pt x="1776413" y="17463"/>
                  </a:lnTo>
                  <a:close/>
                  <a:moveTo>
                    <a:pt x="1682750" y="0"/>
                  </a:moveTo>
                  <a:lnTo>
                    <a:pt x="1728788" y="0"/>
                  </a:lnTo>
                  <a:lnTo>
                    <a:pt x="1728788" y="17463"/>
                  </a:lnTo>
                  <a:lnTo>
                    <a:pt x="1682750" y="17463"/>
                  </a:lnTo>
                  <a:close/>
                  <a:moveTo>
                    <a:pt x="1589088" y="0"/>
                  </a:moveTo>
                  <a:lnTo>
                    <a:pt x="1635126" y="0"/>
                  </a:lnTo>
                  <a:lnTo>
                    <a:pt x="1635126" y="17463"/>
                  </a:lnTo>
                  <a:lnTo>
                    <a:pt x="1589088" y="17463"/>
                  </a:lnTo>
                  <a:close/>
                  <a:moveTo>
                    <a:pt x="1495425" y="0"/>
                  </a:moveTo>
                  <a:lnTo>
                    <a:pt x="1541463" y="0"/>
                  </a:lnTo>
                  <a:lnTo>
                    <a:pt x="1541463" y="17463"/>
                  </a:lnTo>
                  <a:lnTo>
                    <a:pt x="1495425" y="17463"/>
                  </a:lnTo>
                  <a:close/>
                  <a:moveTo>
                    <a:pt x="1401763" y="0"/>
                  </a:moveTo>
                  <a:lnTo>
                    <a:pt x="1447801" y="0"/>
                  </a:lnTo>
                  <a:lnTo>
                    <a:pt x="1447801" y="17463"/>
                  </a:lnTo>
                  <a:lnTo>
                    <a:pt x="1401763" y="17463"/>
                  </a:lnTo>
                  <a:close/>
                  <a:moveTo>
                    <a:pt x="1308100" y="0"/>
                  </a:moveTo>
                  <a:lnTo>
                    <a:pt x="1355725" y="0"/>
                  </a:lnTo>
                  <a:lnTo>
                    <a:pt x="1355725" y="17463"/>
                  </a:lnTo>
                  <a:lnTo>
                    <a:pt x="1308100" y="17463"/>
                  </a:lnTo>
                  <a:close/>
                  <a:moveTo>
                    <a:pt x="1214438" y="0"/>
                  </a:moveTo>
                  <a:lnTo>
                    <a:pt x="1262063" y="0"/>
                  </a:lnTo>
                  <a:lnTo>
                    <a:pt x="1262063" y="17463"/>
                  </a:lnTo>
                  <a:lnTo>
                    <a:pt x="1214438" y="17463"/>
                  </a:lnTo>
                  <a:close/>
                  <a:moveTo>
                    <a:pt x="1120775" y="0"/>
                  </a:moveTo>
                  <a:lnTo>
                    <a:pt x="1168400" y="0"/>
                  </a:lnTo>
                  <a:lnTo>
                    <a:pt x="1168400" y="17463"/>
                  </a:lnTo>
                  <a:lnTo>
                    <a:pt x="1120775" y="17463"/>
                  </a:lnTo>
                  <a:close/>
                  <a:moveTo>
                    <a:pt x="1027113" y="0"/>
                  </a:moveTo>
                  <a:lnTo>
                    <a:pt x="1074738" y="0"/>
                  </a:lnTo>
                  <a:lnTo>
                    <a:pt x="1074738" y="17463"/>
                  </a:lnTo>
                  <a:lnTo>
                    <a:pt x="1027113" y="17463"/>
                  </a:lnTo>
                  <a:close/>
                  <a:moveTo>
                    <a:pt x="935038" y="0"/>
                  </a:moveTo>
                  <a:lnTo>
                    <a:pt x="981076" y="0"/>
                  </a:lnTo>
                  <a:lnTo>
                    <a:pt x="981076" y="17463"/>
                  </a:lnTo>
                  <a:lnTo>
                    <a:pt x="935038" y="17463"/>
                  </a:lnTo>
                  <a:close/>
                  <a:moveTo>
                    <a:pt x="841375" y="0"/>
                  </a:moveTo>
                  <a:lnTo>
                    <a:pt x="887413" y="0"/>
                  </a:lnTo>
                  <a:lnTo>
                    <a:pt x="887413" y="17463"/>
                  </a:lnTo>
                  <a:lnTo>
                    <a:pt x="841375" y="17463"/>
                  </a:lnTo>
                  <a:close/>
                  <a:moveTo>
                    <a:pt x="747713" y="0"/>
                  </a:moveTo>
                  <a:lnTo>
                    <a:pt x="793751" y="0"/>
                  </a:lnTo>
                  <a:lnTo>
                    <a:pt x="793751" y="17463"/>
                  </a:lnTo>
                  <a:lnTo>
                    <a:pt x="747713" y="17463"/>
                  </a:lnTo>
                  <a:close/>
                  <a:moveTo>
                    <a:pt x="654050" y="0"/>
                  </a:moveTo>
                  <a:lnTo>
                    <a:pt x="700088" y="0"/>
                  </a:lnTo>
                  <a:lnTo>
                    <a:pt x="700088" y="17463"/>
                  </a:lnTo>
                  <a:lnTo>
                    <a:pt x="654050" y="17463"/>
                  </a:lnTo>
                  <a:close/>
                  <a:moveTo>
                    <a:pt x="560388" y="0"/>
                  </a:moveTo>
                  <a:lnTo>
                    <a:pt x="606426" y="0"/>
                  </a:lnTo>
                  <a:lnTo>
                    <a:pt x="606426" y="17463"/>
                  </a:lnTo>
                  <a:lnTo>
                    <a:pt x="560388" y="17463"/>
                  </a:lnTo>
                  <a:close/>
                  <a:moveTo>
                    <a:pt x="466725" y="0"/>
                  </a:moveTo>
                  <a:lnTo>
                    <a:pt x="514350" y="0"/>
                  </a:lnTo>
                  <a:lnTo>
                    <a:pt x="514350" y="17463"/>
                  </a:lnTo>
                  <a:lnTo>
                    <a:pt x="466725" y="17463"/>
                  </a:lnTo>
                  <a:close/>
                  <a:moveTo>
                    <a:pt x="373063" y="0"/>
                  </a:moveTo>
                  <a:lnTo>
                    <a:pt x="420688" y="0"/>
                  </a:lnTo>
                  <a:lnTo>
                    <a:pt x="420688" y="17463"/>
                  </a:lnTo>
                  <a:lnTo>
                    <a:pt x="373063" y="17463"/>
                  </a:lnTo>
                  <a:close/>
                  <a:moveTo>
                    <a:pt x="279400" y="0"/>
                  </a:moveTo>
                  <a:lnTo>
                    <a:pt x="327025" y="0"/>
                  </a:lnTo>
                  <a:lnTo>
                    <a:pt x="327025" y="17463"/>
                  </a:lnTo>
                  <a:lnTo>
                    <a:pt x="279400" y="17463"/>
                  </a:lnTo>
                  <a:close/>
                  <a:moveTo>
                    <a:pt x="185738" y="0"/>
                  </a:moveTo>
                  <a:lnTo>
                    <a:pt x="233363" y="0"/>
                  </a:lnTo>
                  <a:lnTo>
                    <a:pt x="233363" y="17463"/>
                  </a:lnTo>
                  <a:lnTo>
                    <a:pt x="185738" y="17463"/>
                  </a:lnTo>
                  <a:close/>
                  <a:moveTo>
                    <a:pt x="93663" y="0"/>
                  </a:moveTo>
                  <a:lnTo>
                    <a:pt x="139701" y="0"/>
                  </a:lnTo>
                  <a:lnTo>
                    <a:pt x="139701" y="17463"/>
                  </a:lnTo>
                  <a:lnTo>
                    <a:pt x="93663" y="17463"/>
                  </a:lnTo>
                  <a:close/>
                  <a:moveTo>
                    <a:pt x="0" y="0"/>
                  </a:moveTo>
                  <a:lnTo>
                    <a:pt x="46038" y="0"/>
                  </a:lnTo>
                  <a:lnTo>
                    <a:pt x="46038" y="17463"/>
                  </a:lnTo>
                  <a:lnTo>
                    <a:pt x="0" y="17463"/>
                  </a:lnTo>
                  <a:close/>
                </a:path>
              </a:pathLst>
            </a:custGeom>
            <a:gradFill flip="none" rotWithShape="0">
              <a:gsLst>
                <a:gs pos="0">
                  <a:schemeClr val="accent3"/>
                </a:gs>
                <a:gs pos="100000">
                  <a:schemeClr val="accent3">
                    <a:lumMod val="75000"/>
                  </a:schemeClr>
                </a:gs>
              </a:gsLst>
              <a:lin ang="13500000" scaled="1"/>
              <a:tileRect/>
            </a:gradFill>
            <a:ln w="6350">
              <a:solidFill>
                <a:srgbClr val="E47679"/>
              </a:solidFill>
            </a:ln>
            <a:effectLst>
              <a:innerShdw blurRad="190500">
                <a:prstClr val="black">
                  <a:alpha val="30000"/>
                </a:prstClr>
              </a:innerShdw>
            </a:effectLst>
            <a:extLst/>
          </p:spPr>
          <p:txBody>
            <a:bodyPr vert="horz" wrap="square" lIns="91440" tIns="45720" rIns="91440" bIns="45720" numCol="1" anchor="t" anchorCtr="0" compatLnSpc="1">
              <a:prstTxWarp prst="textNoShape">
                <a:avLst/>
              </a:prstTxWarp>
            </a:bodyPr>
            <a:lstStyle/>
            <a:p>
              <a:endParaRPr lang="zh-CN" altLang="en-US" sz="1900">
                <a:solidFill>
                  <a:schemeClr val="tx2"/>
                </a:solidFill>
                <a:latin typeface="微软雅黑"/>
                <a:ea typeface="微软雅黑"/>
                <a:cs typeface="+mn-ea"/>
                <a:sym typeface="微软雅黑"/>
              </a:endParaRPr>
            </a:p>
          </p:txBody>
        </p:sp>
        <p:sp>
          <p:nvSpPr>
            <p:cNvPr id="25" name="标题 1"/>
            <p:cNvSpPr txBox="1">
              <a:spLocks/>
            </p:cNvSpPr>
            <p:nvPr/>
          </p:nvSpPr>
          <p:spPr>
            <a:xfrm>
              <a:off x="3440984" y="2057910"/>
              <a:ext cx="2139314" cy="25149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spc="800" dirty="0">
                  <a:solidFill>
                    <a:srgbClr val="E47679"/>
                  </a:solidFill>
                  <a:latin typeface="微软雅黑"/>
                  <a:ea typeface="微软雅黑"/>
                  <a:cs typeface="+mn-ea"/>
                  <a:sym typeface="微软雅黑"/>
                </a:rPr>
                <a:t>请输入标题</a:t>
              </a:r>
            </a:p>
          </p:txBody>
        </p:sp>
      </p:grpSp>
      <p:grpSp>
        <p:nvGrpSpPr>
          <p:cNvPr id="26" name="组合 25"/>
          <p:cNvGrpSpPr/>
          <p:nvPr/>
        </p:nvGrpSpPr>
        <p:grpSpPr>
          <a:xfrm>
            <a:off x="5977933" y="1627139"/>
            <a:ext cx="5416748" cy="4514473"/>
            <a:chOff x="8373" y="1249"/>
            <a:chExt cx="9174" cy="7645"/>
          </a:xfrm>
        </p:grpSpPr>
        <p:sp>
          <p:nvSpPr>
            <p:cNvPr id="27" name="六边形 26"/>
            <p:cNvSpPr/>
            <p:nvPr/>
          </p:nvSpPr>
          <p:spPr>
            <a:xfrm>
              <a:off x="8373" y="2830"/>
              <a:ext cx="3440" cy="2966"/>
            </a:xfrm>
            <a:prstGeom prst="hexagon">
              <a:avLst/>
            </a:prstGeom>
            <a:solidFill>
              <a:srgbClr val="EB9B9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sp>
          <p:nvSpPr>
            <p:cNvPr id="28" name="六边形 27"/>
            <p:cNvSpPr/>
            <p:nvPr/>
          </p:nvSpPr>
          <p:spPr>
            <a:xfrm>
              <a:off x="11240" y="1249"/>
              <a:ext cx="3440" cy="2966"/>
            </a:xfrm>
            <a:prstGeom prst="hexagon">
              <a:avLst/>
            </a:prstGeom>
            <a:solidFill>
              <a:srgbClr val="EB9B9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9" name="六边形 28"/>
            <p:cNvSpPr/>
            <p:nvPr/>
          </p:nvSpPr>
          <p:spPr>
            <a:xfrm>
              <a:off x="14107" y="2797"/>
              <a:ext cx="3440" cy="2966"/>
            </a:xfrm>
            <a:prstGeom prst="hexagon">
              <a:avLst/>
            </a:prstGeom>
            <a:solidFill>
              <a:srgbClr val="EB9B9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sp>
          <p:nvSpPr>
            <p:cNvPr id="30" name="六边形 29"/>
            <p:cNvSpPr/>
            <p:nvPr/>
          </p:nvSpPr>
          <p:spPr>
            <a:xfrm>
              <a:off x="14107" y="5928"/>
              <a:ext cx="3440" cy="2966"/>
            </a:xfrm>
            <a:prstGeom prst="hexagon">
              <a:avLst/>
            </a:prstGeom>
            <a:solidFill>
              <a:srgbClr val="EB9B9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31" name="组 28"/>
            <p:cNvGrpSpPr/>
            <p:nvPr/>
          </p:nvGrpSpPr>
          <p:grpSpPr>
            <a:xfrm>
              <a:off x="10915" y="6370"/>
              <a:ext cx="1701" cy="1791"/>
              <a:chOff x="5107224" y="2850599"/>
              <a:chExt cx="749300" cy="788988"/>
            </a:xfrm>
            <a:solidFill>
              <a:srgbClr val="A67346"/>
            </a:solidFill>
          </p:grpSpPr>
          <p:sp>
            <p:nvSpPr>
              <p:cNvPr id="47" name="Freeform 183"/>
              <p:cNvSpPr/>
              <p:nvPr/>
            </p:nvSpPr>
            <p:spPr bwMode="auto">
              <a:xfrm>
                <a:off x="5316774" y="2850599"/>
                <a:ext cx="330200" cy="385763"/>
              </a:xfrm>
              <a:custGeom>
                <a:avLst/>
                <a:gdLst>
                  <a:gd name="T0" fmla="*/ 104 w 208"/>
                  <a:gd name="T1" fmla="*/ 0 h 243"/>
                  <a:gd name="T2" fmla="*/ 128 w 208"/>
                  <a:gd name="T3" fmla="*/ 3 h 243"/>
                  <a:gd name="T4" fmla="*/ 150 w 208"/>
                  <a:gd name="T5" fmla="*/ 11 h 243"/>
                  <a:gd name="T6" fmla="*/ 170 w 208"/>
                  <a:gd name="T7" fmla="*/ 24 h 243"/>
                  <a:gd name="T8" fmla="*/ 186 w 208"/>
                  <a:gd name="T9" fmla="*/ 41 h 243"/>
                  <a:gd name="T10" fmla="*/ 198 w 208"/>
                  <a:gd name="T11" fmla="*/ 62 h 243"/>
                  <a:gd name="T12" fmla="*/ 205 w 208"/>
                  <a:gd name="T13" fmla="*/ 86 h 243"/>
                  <a:gd name="T14" fmla="*/ 208 w 208"/>
                  <a:gd name="T15" fmla="*/ 113 h 243"/>
                  <a:gd name="T16" fmla="*/ 205 w 208"/>
                  <a:gd name="T17" fmla="*/ 141 h 243"/>
                  <a:gd name="T18" fmla="*/ 198 w 208"/>
                  <a:gd name="T19" fmla="*/ 168 h 243"/>
                  <a:gd name="T20" fmla="*/ 186 w 208"/>
                  <a:gd name="T21" fmla="*/ 191 h 243"/>
                  <a:gd name="T22" fmla="*/ 170 w 208"/>
                  <a:gd name="T23" fmla="*/ 212 h 243"/>
                  <a:gd name="T24" fmla="*/ 150 w 208"/>
                  <a:gd name="T25" fmla="*/ 228 h 243"/>
                  <a:gd name="T26" fmla="*/ 128 w 208"/>
                  <a:gd name="T27" fmla="*/ 239 h 243"/>
                  <a:gd name="T28" fmla="*/ 104 w 208"/>
                  <a:gd name="T29" fmla="*/ 243 h 243"/>
                  <a:gd name="T30" fmla="*/ 80 w 208"/>
                  <a:gd name="T31" fmla="*/ 239 h 243"/>
                  <a:gd name="T32" fmla="*/ 58 w 208"/>
                  <a:gd name="T33" fmla="*/ 228 h 243"/>
                  <a:gd name="T34" fmla="*/ 39 w 208"/>
                  <a:gd name="T35" fmla="*/ 212 h 243"/>
                  <a:gd name="T36" fmla="*/ 22 w 208"/>
                  <a:gd name="T37" fmla="*/ 191 h 243"/>
                  <a:gd name="T38" fmla="*/ 10 w 208"/>
                  <a:gd name="T39" fmla="*/ 168 h 243"/>
                  <a:gd name="T40" fmla="*/ 2 w 208"/>
                  <a:gd name="T41" fmla="*/ 141 h 243"/>
                  <a:gd name="T42" fmla="*/ 0 w 208"/>
                  <a:gd name="T43" fmla="*/ 113 h 243"/>
                  <a:gd name="T44" fmla="*/ 2 w 208"/>
                  <a:gd name="T45" fmla="*/ 86 h 243"/>
                  <a:gd name="T46" fmla="*/ 10 w 208"/>
                  <a:gd name="T47" fmla="*/ 62 h 243"/>
                  <a:gd name="T48" fmla="*/ 22 w 208"/>
                  <a:gd name="T49" fmla="*/ 41 h 243"/>
                  <a:gd name="T50" fmla="*/ 39 w 208"/>
                  <a:gd name="T51" fmla="*/ 24 h 243"/>
                  <a:gd name="T52" fmla="*/ 58 w 208"/>
                  <a:gd name="T53" fmla="*/ 11 h 243"/>
                  <a:gd name="T54" fmla="*/ 80 w 208"/>
                  <a:gd name="T55" fmla="*/ 3 h 243"/>
                  <a:gd name="T56" fmla="*/ 104 w 208"/>
                  <a:gd name="T57"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8" h="243">
                    <a:moveTo>
                      <a:pt x="104" y="0"/>
                    </a:moveTo>
                    <a:lnTo>
                      <a:pt x="128" y="3"/>
                    </a:lnTo>
                    <a:lnTo>
                      <a:pt x="150" y="11"/>
                    </a:lnTo>
                    <a:lnTo>
                      <a:pt x="170" y="24"/>
                    </a:lnTo>
                    <a:lnTo>
                      <a:pt x="186" y="41"/>
                    </a:lnTo>
                    <a:lnTo>
                      <a:pt x="198" y="62"/>
                    </a:lnTo>
                    <a:lnTo>
                      <a:pt x="205" y="86"/>
                    </a:lnTo>
                    <a:lnTo>
                      <a:pt x="208" y="113"/>
                    </a:lnTo>
                    <a:lnTo>
                      <a:pt x="205" y="141"/>
                    </a:lnTo>
                    <a:lnTo>
                      <a:pt x="198" y="168"/>
                    </a:lnTo>
                    <a:lnTo>
                      <a:pt x="186" y="191"/>
                    </a:lnTo>
                    <a:lnTo>
                      <a:pt x="170" y="212"/>
                    </a:lnTo>
                    <a:lnTo>
                      <a:pt x="150" y="228"/>
                    </a:lnTo>
                    <a:lnTo>
                      <a:pt x="128" y="239"/>
                    </a:lnTo>
                    <a:lnTo>
                      <a:pt x="104" y="243"/>
                    </a:lnTo>
                    <a:lnTo>
                      <a:pt x="80" y="239"/>
                    </a:lnTo>
                    <a:lnTo>
                      <a:pt x="58" y="228"/>
                    </a:lnTo>
                    <a:lnTo>
                      <a:pt x="39" y="212"/>
                    </a:lnTo>
                    <a:lnTo>
                      <a:pt x="22" y="191"/>
                    </a:lnTo>
                    <a:lnTo>
                      <a:pt x="10" y="168"/>
                    </a:lnTo>
                    <a:lnTo>
                      <a:pt x="2" y="141"/>
                    </a:lnTo>
                    <a:lnTo>
                      <a:pt x="0" y="113"/>
                    </a:lnTo>
                    <a:lnTo>
                      <a:pt x="2" y="86"/>
                    </a:lnTo>
                    <a:lnTo>
                      <a:pt x="10" y="62"/>
                    </a:lnTo>
                    <a:lnTo>
                      <a:pt x="22" y="41"/>
                    </a:lnTo>
                    <a:lnTo>
                      <a:pt x="39" y="24"/>
                    </a:lnTo>
                    <a:lnTo>
                      <a:pt x="58" y="11"/>
                    </a:lnTo>
                    <a:lnTo>
                      <a:pt x="80" y="3"/>
                    </a:lnTo>
                    <a:lnTo>
                      <a:pt x="104" y="0"/>
                    </a:lnTo>
                    <a:close/>
                  </a:path>
                </a:pathLst>
              </a:custGeom>
              <a:solidFill>
                <a:srgbClr val="E47679"/>
              </a:solid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endParaRPr lang="zh-CN" altLang="en-US" sz="2400"/>
              </a:p>
            </p:txBody>
          </p:sp>
          <p:sp>
            <p:nvSpPr>
              <p:cNvPr id="58" name="Freeform 184"/>
              <p:cNvSpPr/>
              <p:nvPr/>
            </p:nvSpPr>
            <p:spPr bwMode="auto">
              <a:xfrm>
                <a:off x="5107224" y="3268112"/>
                <a:ext cx="749300" cy="371475"/>
              </a:xfrm>
              <a:custGeom>
                <a:avLst/>
                <a:gdLst>
                  <a:gd name="T0" fmla="*/ 169 w 472"/>
                  <a:gd name="T1" fmla="*/ 0 h 234"/>
                  <a:gd name="T2" fmla="*/ 235 w 472"/>
                  <a:gd name="T3" fmla="*/ 197 h 234"/>
                  <a:gd name="T4" fmla="*/ 303 w 472"/>
                  <a:gd name="T5" fmla="*/ 0 h 234"/>
                  <a:gd name="T6" fmla="*/ 335 w 472"/>
                  <a:gd name="T7" fmla="*/ 2 h 234"/>
                  <a:gd name="T8" fmla="*/ 363 w 472"/>
                  <a:gd name="T9" fmla="*/ 11 h 234"/>
                  <a:gd name="T10" fmla="*/ 388 w 472"/>
                  <a:gd name="T11" fmla="*/ 26 h 234"/>
                  <a:gd name="T12" fmla="*/ 410 w 472"/>
                  <a:gd name="T13" fmla="*/ 44 h 234"/>
                  <a:gd name="T14" fmla="*/ 429 w 472"/>
                  <a:gd name="T15" fmla="*/ 68 h 234"/>
                  <a:gd name="T16" fmla="*/ 444 w 472"/>
                  <a:gd name="T17" fmla="*/ 96 h 234"/>
                  <a:gd name="T18" fmla="*/ 456 w 472"/>
                  <a:gd name="T19" fmla="*/ 126 h 234"/>
                  <a:gd name="T20" fmla="*/ 465 w 472"/>
                  <a:gd name="T21" fmla="*/ 161 h 234"/>
                  <a:gd name="T22" fmla="*/ 471 w 472"/>
                  <a:gd name="T23" fmla="*/ 196 h 234"/>
                  <a:gd name="T24" fmla="*/ 472 w 472"/>
                  <a:gd name="T25" fmla="*/ 234 h 234"/>
                  <a:gd name="T26" fmla="*/ 0 w 472"/>
                  <a:gd name="T27" fmla="*/ 234 h 234"/>
                  <a:gd name="T28" fmla="*/ 2 w 472"/>
                  <a:gd name="T29" fmla="*/ 196 h 234"/>
                  <a:gd name="T30" fmla="*/ 8 w 472"/>
                  <a:gd name="T31" fmla="*/ 161 h 234"/>
                  <a:gd name="T32" fmla="*/ 16 w 472"/>
                  <a:gd name="T33" fmla="*/ 126 h 234"/>
                  <a:gd name="T34" fmla="*/ 29 w 472"/>
                  <a:gd name="T35" fmla="*/ 96 h 234"/>
                  <a:gd name="T36" fmla="*/ 43 w 472"/>
                  <a:gd name="T37" fmla="*/ 68 h 234"/>
                  <a:gd name="T38" fmla="*/ 63 w 472"/>
                  <a:gd name="T39" fmla="*/ 44 h 234"/>
                  <a:gd name="T40" fmla="*/ 84 w 472"/>
                  <a:gd name="T41" fmla="*/ 26 h 234"/>
                  <a:gd name="T42" fmla="*/ 109 w 472"/>
                  <a:gd name="T43" fmla="*/ 11 h 234"/>
                  <a:gd name="T44" fmla="*/ 138 w 472"/>
                  <a:gd name="T45" fmla="*/ 2 h 234"/>
                  <a:gd name="T46" fmla="*/ 169 w 472"/>
                  <a:gd name="T47"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2" h="234">
                    <a:moveTo>
                      <a:pt x="169" y="0"/>
                    </a:moveTo>
                    <a:lnTo>
                      <a:pt x="235" y="197"/>
                    </a:lnTo>
                    <a:lnTo>
                      <a:pt x="303" y="0"/>
                    </a:lnTo>
                    <a:lnTo>
                      <a:pt x="335" y="2"/>
                    </a:lnTo>
                    <a:lnTo>
                      <a:pt x="363" y="11"/>
                    </a:lnTo>
                    <a:lnTo>
                      <a:pt x="388" y="26"/>
                    </a:lnTo>
                    <a:lnTo>
                      <a:pt x="410" y="44"/>
                    </a:lnTo>
                    <a:lnTo>
                      <a:pt x="429" y="68"/>
                    </a:lnTo>
                    <a:lnTo>
                      <a:pt x="444" y="96"/>
                    </a:lnTo>
                    <a:lnTo>
                      <a:pt x="456" y="126"/>
                    </a:lnTo>
                    <a:lnTo>
                      <a:pt x="465" y="161"/>
                    </a:lnTo>
                    <a:lnTo>
                      <a:pt x="471" y="196"/>
                    </a:lnTo>
                    <a:lnTo>
                      <a:pt x="472" y="234"/>
                    </a:lnTo>
                    <a:lnTo>
                      <a:pt x="0" y="234"/>
                    </a:lnTo>
                    <a:lnTo>
                      <a:pt x="2" y="196"/>
                    </a:lnTo>
                    <a:lnTo>
                      <a:pt x="8" y="161"/>
                    </a:lnTo>
                    <a:lnTo>
                      <a:pt x="16" y="126"/>
                    </a:lnTo>
                    <a:lnTo>
                      <a:pt x="29" y="96"/>
                    </a:lnTo>
                    <a:lnTo>
                      <a:pt x="43" y="68"/>
                    </a:lnTo>
                    <a:lnTo>
                      <a:pt x="63" y="44"/>
                    </a:lnTo>
                    <a:lnTo>
                      <a:pt x="84" y="26"/>
                    </a:lnTo>
                    <a:lnTo>
                      <a:pt x="109" y="11"/>
                    </a:lnTo>
                    <a:lnTo>
                      <a:pt x="138" y="2"/>
                    </a:lnTo>
                    <a:lnTo>
                      <a:pt x="169" y="0"/>
                    </a:lnTo>
                    <a:close/>
                  </a:path>
                </a:pathLst>
              </a:custGeom>
              <a:solidFill>
                <a:srgbClr val="E47679"/>
              </a:solid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endParaRPr lang="zh-CN" altLang="en-US" sz="2400"/>
              </a:p>
            </p:txBody>
          </p:sp>
          <p:sp>
            <p:nvSpPr>
              <p:cNvPr id="59" name="Freeform 185"/>
              <p:cNvSpPr/>
              <p:nvPr/>
            </p:nvSpPr>
            <p:spPr bwMode="auto">
              <a:xfrm>
                <a:off x="5424713" y="3264937"/>
                <a:ext cx="114300" cy="236538"/>
              </a:xfrm>
              <a:custGeom>
                <a:avLst/>
                <a:gdLst>
                  <a:gd name="T0" fmla="*/ 36 w 72"/>
                  <a:gd name="T1" fmla="*/ 0 h 149"/>
                  <a:gd name="T2" fmla="*/ 72 w 72"/>
                  <a:gd name="T3" fmla="*/ 37 h 149"/>
                  <a:gd name="T4" fmla="*/ 36 w 72"/>
                  <a:gd name="T5" fmla="*/ 149 h 149"/>
                  <a:gd name="T6" fmla="*/ 0 w 72"/>
                  <a:gd name="T7" fmla="*/ 37 h 149"/>
                  <a:gd name="T8" fmla="*/ 36 w 72"/>
                  <a:gd name="T9" fmla="*/ 0 h 149"/>
                </a:gdLst>
                <a:ahLst/>
                <a:cxnLst>
                  <a:cxn ang="0">
                    <a:pos x="T0" y="T1"/>
                  </a:cxn>
                  <a:cxn ang="0">
                    <a:pos x="T2" y="T3"/>
                  </a:cxn>
                  <a:cxn ang="0">
                    <a:pos x="T4" y="T5"/>
                  </a:cxn>
                  <a:cxn ang="0">
                    <a:pos x="T6" y="T7"/>
                  </a:cxn>
                  <a:cxn ang="0">
                    <a:pos x="T8" y="T9"/>
                  </a:cxn>
                </a:cxnLst>
                <a:rect l="0" t="0" r="r" b="b"/>
                <a:pathLst>
                  <a:path w="72" h="149">
                    <a:moveTo>
                      <a:pt x="36" y="0"/>
                    </a:moveTo>
                    <a:lnTo>
                      <a:pt x="72" y="37"/>
                    </a:lnTo>
                    <a:lnTo>
                      <a:pt x="36" y="149"/>
                    </a:lnTo>
                    <a:lnTo>
                      <a:pt x="0" y="37"/>
                    </a:lnTo>
                    <a:lnTo>
                      <a:pt x="36" y="0"/>
                    </a:lnTo>
                    <a:close/>
                  </a:path>
                </a:pathLst>
              </a:custGeom>
              <a:solidFill>
                <a:srgbClr val="E47679"/>
              </a:solid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endParaRPr lang="zh-CN" altLang="en-US" sz="2400"/>
              </a:p>
            </p:txBody>
          </p:sp>
        </p:grpSp>
        <p:sp>
          <p:nvSpPr>
            <p:cNvPr id="32" name="Freeform 186"/>
            <p:cNvSpPr/>
            <p:nvPr/>
          </p:nvSpPr>
          <p:spPr bwMode="auto">
            <a:xfrm>
              <a:off x="12068" y="4973"/>
              <a:ext cx="1929" cy="1772"/>
            </a:xfrm>
            <a:custGeom>
              <a:avLst/>
              <a:gdLst>
                <a:gd name="T0" fmla="*/ 197 w 392"/>
                <a:gd name="T1" fmla="*/ 0 h 360"/>
                <a:gd name="T2" fmla="*/ 237 w 392"/>
                <a:gd name="T3" fmla="*/ 4 h 360"/>
                <a:gd name="T4" fmla="*/ 272 w 392"/>
                <a:gd name="T5" fmla="*/ 11 h 360"/>
                <a:gd name="T6" fmla="*/ 306 w 392"/>
                <a:gd name="T7" fmla="*/ 24 h 360"/>
                <a:gd name="T8" fmla="*/ 334 w 392"/>
                <a:gd name="T9" fmla="*/ 40 h 360"/>
                <a:gd name="T10" fmla="*/ 359 w 392"/>
                <a:gd name="T11" fmla="*/ 59 h 360"/>
                <a:gd name="T12" fmla="*/ 376 w 392"/>
                <a:gd name="T13" fmla="*/ 82 h 360"/>
                <a:gd name="T14" fmla="*/ 388 w 392"/>
                <a:gd name="T15" fmla="*/ 106 h 360"/>
                <a:gd name="T16" fmla="*/ 392 w 392"/>
                <a:gd name="T17" fmla="*/ 133 h 360"/>
                <a:gd name="T18" fmla="*/ 388 w 392"/>
                <a:gd name="T19" fmla="*/ 156 h 360"/>
                <a:gd name="T20" fmla="*/ 378 w 392"/>
                <a:gd name="T21" fmla="*/ 178 h 360"/>
                <a:gd name="T22" fmla="*/ 362 w 392"/>
                <a:gd name="T23" fmla="*/ 197 h 360"/>
                <a:gd name="T24" fmla="*/ 341 w 392"/>
                <a:gd name="T25" fmla="*/ 214 h 360"/>
                <a:gd name="T26" fmla="*/ 314 w 392"/>
                <a:gd name="T27" fmla="*/ 228 h 360"/>
                <a:gd name="T28" fmla="*/ 284 w 392"/>
                <a:gd name="T29" fmla="*/ 240 h 360"/>
                <a:gd name="T30" fmla="*/ 250 w 392"/>
                <a:gd name="T31" fmla="*/ 248 h 360"/>
                <a:gd name="T32" fmla="*/ 214 w 392"/>
                <a:gd name="T33" fmla="*/ 253 h 360"/>
                <a:gd name="T34" fmla="*/ 174 w 392"/>
                <a:gd name="T35" fmla="*/ 255 h 360"/>
                <a:gd name="T36" fmla="*/ 167 w 392"/>
                <a:gd name="T37" fmla="*/ 263 h 360"/>
                <a:gd name="T38" fmla="*/ 156 w 392"/>
                <a:gd name="T39" fmla="*/ 273 h 360"/>
                <a:gd name="T40" fmla="*/ 144 w 392"/>
                <a:gd name="T41" fmla="*/ 286 h 360"/>
                <a:gd name="T42" fmla="*/ 131 w 392"/>
                <a:gd name="T43" fmla="*/ 302 h 360"/>
                <a:gd name="T44" fmla="*/ 116 w 392"/>
                <a:gd name="T45" fmla="*/ 319 h 360"/>
                <a:gd name="T46" fmla="*/ 103 w 392"/>
                <a:gd name="T47" fmla="*/ 335 h 360"/>
                <a:gd name="T48" fmla="*/ 91 w 392"/>
                <a:gd name="T49" fmla="*/ 348 h 360"/>
                <a:gd name="T50" fmla="*/ 79 w 392"/>
                <a:gd name="T51" fmla="*/ 360 h 360"/>
                <a:gd name="T52" fmla="*/ 79 w 392"/>
                <a:gd name="T53" fmla="*/ 331 h 360"/>
                <a:gd name="T54" fmla="*/ 79 w 392"/>
                <a:gd name="T55" fmla="*/ 298 h 360"/>
                <a:gd name="T56" fmla="*/ 79 w 392"/>
                <a:gd name="T57" fmla="*/ 267 h 360"/>
                <a:gd name="T58" fmla="*/ 77 w 392"/>
                <a:gd name="T59" fmla="*/ 238 h 360"/>
                <a:gd name="T60" fmla="*/ 50 w 392"/>
                <a:gd name="T61" fmla="*/ 222 h 360"/>
                <a:gd name="T62" fmla="*/ 31 w 392"/>
                <a:gd name="T63" fmla="*/ 202 h 360"/>
                <a:gd name="T64" fmla="*/ 15 w 392"/>
                <a:gd name="T65" fmla="*/ 181 h 360"/>
                <a:gd name="T66" fmla="*/ 4 w 392"/>
                <a:gd name="T67" fmla="*/ 158 h 360"/>
                <a:gd name="T68" fmla="*/ 0 w 392"/>
                <a:gd name="T69" fmla="*/ 133 h 360"/>
                <a:gd name="T70" fmla="*/ 4 w 392"/>
                <a:gd name="T71" fmla="*/ 106 h 360"/>
                <a:gd name="T72" fmla="*/ 16 w 392"/>
                <a:gd name="T73" fmla="*/ 82 h 360"/>
                <a:gd name="T74" fmla="*/ 35 w 392"/>
                <a:gd name="T75" fmla="*/ 59 h 360"/>
                <a:gd name="T76" fmla="*/ 58 w 392"/>
                <a:gd name="T77" fmla="*/ 40 h 360"/>
                <a:gd name="T78" fmla="*/ 87 w 392"/>
                <a:gd name="T79" fmla="*/ 24 h 360"/>
                <a:gd name="T80" fmla="*/ 120 w 392"/>
                <a:gd name="T81" fmla="*/ 11 h 360"/>
                <a:gd name="T82" fmla="*/ 157 w 392"/>
                <a:gd name="T83" fmla="*/ 4 h 360"/>
                <a:gd name="T84" fmla="*/ 197 w 392"/>
                <a:gd name="T85"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2" h="360">
                  <a:moveTo>
                    <a:pt x="197" y="0"/>
                  </a:moveTo>
                  <a:lnTo>
                    <a:pt x="237" y="4"/>
                  </a:lnTo>
                  <a:lnTo>
                    <a:pt x="272" y="11"/>
                  </a:lnTo>
                  <a:lnTo>
                    <a:pt x="306" y="24"/>
                  </a:lnTo>
                  <a:lnTo>
                    <a:pt x="334" y="40"/>
                  </a:lnTo>
                  <a:lnTo>
                    <a:pt x="359" y="59"/>
                  </a:lnTo>
                  <a:lnTo>
                    <a:pt x="376" y="82"/>
                  </a:lnTo>
                  <a:lnTo>
                    <a:pt x="388" y="106"/>
                  </a:lnTo>
                  <a:lnTo>
                    <a:pt x="392" y="133"/>
                  </a:lnTo>
                  <a:lnTo>
                    <a:pt x="388" y="156"/>
                  </a:lnTo>
                  <a:lnTo>
                    <a:pt x="378" y="178"/>
                  </a:lnTo>
                  <a:lnTo>
                    <a:pt x="362" y="197"/>
                  </a:lnTo>
                  <a:lnTo>
                    <a:pt x="341" y="214"/>
                  </a:lnTo>
                  <a:lnTo>
                    <a:pt x="314" y="228"/>
                  </a:lnTo>
                  <a:lnTo>
                    <a:pt x="284" y="240"/>
                  </a:lnTo>
                  <a:lnTo>
                    <a:pt x="250" y="248"/>
                  </a:lnTo>
                  <a:lnTo>
                    <a:pt x="214" y="253"/>
                  </a:lnTo>
                  <a:lnTo>
                    <a:pt x="174" y="255"/>
                  </a:lnTo>
                  <a:lnTo>
                    <a:pt x="167" y="263"/>
                  </a:lnTo>
                  <a:lnTo>
                    <a:pt x="156" y="273"/>
                  </a:lnTo>
                  <a:lnTo>
                    <a:pt x="144" y="286"/>
                  </a:lnTo>
                  <a:lnTo>
                    <a:pt x="131" y="302"/>
                  </a:lnTo>
                  <a:lnTo>
                    <a:pt x="116" y="319"/>
                  </a:lnTo>
                  <a:lnTo>
                    <a:pt x="103" y="335"/>
                  </a:lnTo>
                  <a:lnTo>
                    <a:pt x="91" y="348"/>
                  </a:lnTo>
                  <a:lnTo>
                    <a:pt x="79" y="360"/>
                  </a:lnTo>
                  <a:lnTo>
                    <a:pt x="79" y="331"/>
                  </a:lnTo>
                  <a:lnTo>
                    <a:pt x="79" y="298"/>
                  </a:lnTo>
                  <a:lnTo>
                    <a:pt x="79" y="267"/>
                  </a:lnTo>
                  <a:lnTo>
                    <a:pt x="77" y="238"/>
                  </a:lnTo>
                  <a:lnTo>
                    <a:pt x="50" y="222"/>
                  </a:lnTo>
                  <a:lnTo>
                    <a:pt x="31" y="202"/>
                  </a:lnTo>
                  <a:lnTo>
                    <a:pt x="15" y="181"/>
                  </a:lnTo>
                  <a:lnTo>
                    <a:pt x="4" y="158"/>
                  </a:lnTo>
                  <a:lnTo>
                    <a:pt x="0" y="133"/>
                  </a:lnTo>
                  <a:lnTo>
                    <a:pt x="4" y="106"/>
                  </a:lnTo>
                  <a:lnTo>
                    <a:pt x="16" y="82"/>
                  </a:lnTo>
                  <a:lnTo>
                    <a:pt x="35" y="59"/>
                  </a:lnTo>
                  <a:lnTo>
                    <a:pt x="58" y="40"/>
                  </a:lnTo>
                  <a:lnTo>
                    <a:pt x="87" y="24"/>
                  </a:lnTo>
                  <a:lnTo>
                    <a:pt x="120" y="11"/>
                  </a:lnTo>
                  <a:lnTo>
                    <a:pt x="157" y="4"/>
                  </a:lnTo>
                  <a:lnTo>
                    <a:pt x="197" y="0"/>
                  </a:lnTo>
                  <a:close/>
                </a:path>
              </a:pathLst>
            </a:custGeom>
            <a:solidFill>
              <a:srgbClr val="E47679"/>
            </a:solid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endParaRPr lang="zh-CN" altLang="en-US" sz="2400"/>
            </a:p>
          </p:txBody>
        </p:sp>
        <p:grpSp>
          <p:nvGrpSpPr>
            <p:cNvPr id="33" name="组 29"/>
            <p:cNvGrpSpPr/>
            <p:nvPr/>
          </p:nvGrpSpPr>
          <p:grpSpPr>
            <a:xfrm>
              <a:off x="12771" y="5204"/>
              <a:ext cx="509" cy="736"/>
              <a:chOff x="5924834" y="2336799"/>
              <a:chExt cx="223999" cy="324160"/>
            </a:xfrm>
          </p:grpSpPr>
          <p:sp>
            <p:nvSpPr>
              <p:cNvPr id="45" name="Freeform 187"/>
              <p:cNvSpPr/>
              <p:nvPr/>
            </p:nvSpPr>
            <p:spPr bwMode="auto">
              <a:xfrm>
                <a:off x="5924834" y="2336799"/>
                <a:ext cx="223999" cy="233104"/>
              </a:xfrm>
              <a:custGeom>
                <a:avLst/>
                <a:gdLst>
                  <a:gd name="T0" fmla="*/ 63 w 123"/>
                  <a:gd name="T1" fmla="*/ 0 h 128"/>
                  <a:gd name="T2" fmla="*/ 79 w 123"/>
                  <a:gd name="T3" fmla="*/ 2 h 128"/>
                  <a:gd name="T4" fmla="*/ 94 w 123"/>
                  <a:gd name="T5" fmla="*/ 7 h 128"/>
                  <a:gd name="T6" fmla="*/ 105 w 123"/>
                  <a:gd name="T7" fmla="*/ 15 h 128"/>
                  <a:gd name="T8" fmla="*/ 115 w 123"/>
                  <a:gd name="T9" fmla="*/ 25 h 128"/>
                  <a:gd name="T10" fmla="*/ 121 w 123"/>
                  <a:gd name="T11" fmla="*/ 39 h 128"/>
                  <a:gd name="T12" fmla="*/ 123 w 123"/>
                  <a:gd name="T13" fmla="*/ 52 h 128"/>
                  <a:gd name="T14" fmla="*/ 120 w 123"/>
                  <a:gd name="T15" fmla="*/ 69 h 128"/>
                  <a:gd name="T16" fmla="*/ 111 w 123"/>
                  <a:gd name="T17" fmla="*/ 85 h 128"/>
                  <a:gd name="T18" fmla="*/ 95 w 123"/>
                  <a:gd name="T19" fmla="*/ 98 h 128"/>
                  <a:gd name="T20" fmla="*/ 88 w 123"/>
                  <a:gd name="T21" fmla="*/ 102 h 128"/>
                  <a:gd name="T22" fmla="*/ 84 w 123"/>
                  <a:gd name="T23" fmla="*/ 106 h 128"/>
                  <a:gd name="T24" fmla="*/ 82 w 123"/>
                  <a:gd name="T25" fmla="*/ 109 h 128"/>
                  <a:gd name="T26" fmla="*/ 79 w 123"/>
                  <a:gd name="T27" fmla="*/ 111 h 128"/>
                  <a:gd name="T28" fmla="*/ 78 w 123"/>
                  <a:gd name="T29" fmla="*/ 115 h 128"/>
                  <a:gd name="T30" fmla="*/ 76 w 123"/>
                  <a:gd name="T31" fmla="*/ 120 h 128"/>
                  <a:gd name="T32" fmla="*/ 76 w 123"/>
                  <a:gd name="T33" fmla="*/ 128 h 128"/>
                  <a:gd name="T34" fmla="*/ 43 w 123"/>
                  <a:gd name="T35" fmla="*/ 128 h 128"/>
                  <a:gd name="T36" fmla="*/ 43 w 123"/>
                  <a:gd name="T37" fmla="*/ 123 h 128"/>
                  <a:gd name="T38" fmla="*/ 45 w 123"/>
                  <a:gd name="T39" fmla="*/ 105 h 128"/>
                  <a:gd name="T40" fmla="*/ 47 w 123"/>
                  <a:gd name="T41" fmla="*/ 94 h 128"/>
                  <a:gd name="T42" fmla="*/ 50 w 123"/>
                  <a:gd name="T43" fmla="*/ 91 h 128"/>
                  <a:gd name="T44" fmla="*/ 54 w 123"/>
                  <a:gd name="T45" fmla="*/ 86 h 128"/>
                  <a:gd name="T46" fmla="*/ 59 w 123"/>
                  <a:gd name="T47" fmla="*/ 82 h 128"/>
                  <a:gd name="T48" fmla="*/ 67 w 123"/>
                  <a:gd name="T49" fmla="*/ 77 h 128"/>
                  <a:gd name="T50" fmla="*/ 71 w 123"/>
                  <a:gd name="T51" fmla="*/ 73 h 128"/>
                  <a:gd name="T52" fmla="*/ 75 w 123"/>
                  <a:gd name="T53" fmla="*/ 69 h 128"/>
                  <a:gd name="T54" fmla="*/ 78 w 123"/>
                  <a:gd name="T55" fmla="*/ 65 h 128"/>
                  <a:gd name="T56" fmla="*/ 80 w 123"/>
                  <a:gd name="T57" fmla="*/ 61 h 128"/>
                  <a:gd name="T58" fmla="*/ 80 w 123"/>
                  <a:gd name="T59" fmla="*/ 57 h 128"/>
                  <a:gd name="T60" fmla="*/ 82 w 123"/>
                  <a:gd name="T61" fmla="*/ 53 h 128"/>
                  <a:gd name="T62" fmla="*/ 80 w 123"/>
                  <a:gd name="T63" fmla="*/ 46 h 128"/>
                  <a:gd name="T64" fmla="*/ 79 w 123"/>
                  <a:gd name="T65" fmla="*/ 41 h 128"/>
                  <a:gd name="T66" fmla="*/ 75 w 123"/>
                  <a:gd name="T67" fmla="*/ 37 h 128"/>
                  <a:gd name="T68" fmla="*/ 71 w 123"/>
                  <a:gd name="T69" fmla="*/ 35 h 128"/>
                  <a:gd name="T70" fmla="*/ 66 w 123"/>
                  <a:gd name="T71" fmla="*/ 33 h 128"/>
                  <a:gd name="T72" fmla="*/ 61 w 123"/>
                  <a:gd name="T73" fmla="*/ 32 h 128"/>
                  <a:gd name="T74" fmla="*/ 50 w 123"/>
                  <a:gd name="T75" fmla="*/ 35 h 128"/>
                  <a:gd name="T76" fmla="*/ 43 w 123"/>
                  <a:gd name="T77" fmla="*/ 40 h 128"/>
                  <a:gd name="T78" fmla="*/ 38 w 123"/>
                  <a:gd name="T79" fmla="*/ 50 h 128"/>
                  <a:gd name="T80" fmla="*/ 36 w 123"/>
                  <a:gd name="T81" fmla="*/ 64 h 128"/>
                  <a:gd name="T82" fmla="*/ 0 w 123"/>
                  <a:gd name="T83" fmla="*/ 60 h 128"/>
                  <a:gd name="T84" fmla="*/ 4 w 123"/>
                  <a:gd name="T85" fmla="*/ 41 h 128"/>
                  <a:gd name="T86" fmla="*/ 12 w 123"/>
                  <a:gd name="T87" fmla="*/ 27 h 128"/>
                  <a:gd name="T88" fmla="*/ 21 w 123"/>
                  <a:gd name="T89" fmla="*/ 15 h 128"/>
                  <a:gd name="T90" fmla="*/ 33 w 123"/>
                  <a:gd name="T91" fmla="*/ 7 h 128"/>
                  <a:gd name="T92" fmla="*/ 47 w 123"/>
                  <a:gd name="T93" fmla="*/ 2 h 128"/>
                  <a:gd name="T94" fmla="*/ 63 w 123"/>
                  <a:gd name="T9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28">
                    <a:moveTo>
                      <a:pt x="63" y="0"/>
                    </a:moveTo>
                    <a:lnTo>
                      <a:pt x="79" y="2"/>
                    </a:lnTo>
                    <a:lnTo>
                      <a:pt x="94" y="7"/>
                    </a:lnTo>
                    <a:lnTo>
                      <a:pt x="105" y="15"/>
                    </a:lnTo>
                    <a:lnTo>
                      <a:pt x="115" y="25"/>
                    </a:lnTo>
                    <a:lnTo>
                      <a:pt x="121" y="39"/>
                    </a:lnTo>
                    <a:lnTo>
                      <a:pt x="123" y="52"/>
                    </a:lnTo>
                    <a:lnTo>
                      <a:pt x="120" y="69"/>
                    </a:lnTo>
                    <a:lnTo>
                      <a:pt x="111" y="85"/>
                    </a:lnTo>
                    <a:lnTo>
                      <a:pt x="95" y="98"/>
                    </a:lnTo>
                    <a:lnTo>
                      <a:pt x="88" y="102"/>
                    </a:lnTo>
                    <a:lnTo>
                      <a:pt x="84" y="106"/>
                    </a:lnTo>
                    <a:lnTo>
                      <a:pt x="82" y="109"/>
                    </a:lnTo>
                    <a:lnTo>
                      <a:pt x="79" y="111"/>
                    </a:lnTo>
                    <a:lnTo>
                      <a:pt x="78" y="115"/>
                    </a:lnTo>
                    <a:lnTo>
                      <a:pt x="76" y="120"/>
                    </a:lnTo>
                    <a:lnTo>
                      <a:pt x="76" y="128"/>
                    </a:lnTo>
                    <a:lnTo>
                      <a:pt x="43" y="128"/>
                    </a:lnTo>
                    <a:lnTo>
                      <a:pt x="43" y="123"/>
                    </a:lnTo>
                    <a:lnTo>
                      <a:pt x="45" y="105"/>
                    </a:lnTo>
                    <a:lnTo>
                      <a:pt x="47" y="94"/>
                    </a:lnTo>
                    <a:lnTo>
                      <a:pt x="50" y="91"/>
                    </a:lnTo>
                    <a:lnTo>
                      <a:pt x="54" y="86"/>
                    </a:lnTo>
                    <a:lnTo>
                      <a:pt x="59" y="82"/>
                    </a:lnTo>
                    <a:lnTo>
                      <a:pt x="67" y="77"/>
                    </a:lnTo>
                    <a:lnTo>
                      <a:pt x="71" y="73"/>
                    </a:lnTo>
                    <a:lnTo>
                      <a:pt x="75" y="69"/>
                    </a:lnTo>
                    <a:lnTo>
                      <a:pt x="78" y="65"/>
                    </a:lnTo>
                    <a:lnTo>
                      <a:pt x="80" y="61"/>
                    </a:lnTo>
                    <a:lnTo>
                      <a:pt x="80" y="57"/>
                    </a:lnTo>
                    <a:lnTo>
                      <a:pt x="82" y="53"/>
                    </a:lnTo>
                    <a:lnTo>
                      <a:pt x="80" y="46"/>
                    </a:lnTo>
                    <a:lnTo>
                      <a:pt x="79" y="41"/>
                    </a:lnTo>
                    <a:lnTo>
                      <a:pt x="75" y="37"/>
                    </a:lnTo>
                    <a:lnTo>
                      <a:pt x="71" y="35"/>
                    </a:lnTo>
                    <a:lnTo>
                      <a:pt x="66" y="33"/>
                    </a:lnTo>
                    <a:lnTo>
                      <a:pt x="61" y="32"/>
                    </a:lnTo>
                    <a:lnTo>
                      <a:pt x="50" y="35"/>
                    </a:lnTo>
                    <a:lnTo>
                      <a:pt x="43" y="40"/>
                    </a:lnTo>
                    <a:lnTo>
                      <a:pt x="38" y="50"/>
                    </a:lnTo>
                    <a:lnTo>
                      <a:pt x="36" y="64"/>
                    </a:lnTo>
                    <a:lnTo>
                      <a:pt x="0" y="60"/>
                    </a:lnTo>
                    <a:lnTo>
                      <a:pt x="4" y="41"/>
                    </a:lnTo>
                    <a:lnTo>
                      <a:pt x="12" y="27"/>
                    </a:lnTo>
                    <a:lnTo>
                      <a:pt x="21" y="15"/>
                    </a:lnTo>
                    <a:lnTo>
                      <a:pt x="33" y="7"/>
                    </a:lnTo>
                    <a:lnTo>
                      <a:pt x="47" y="2"/>
                    </a:lnTo>
                    <a:lnTo>
                      <a:pt x="63" y="0"/>
                    </a:lnTo>
                    <a:close/>
                  </a:path>
                </a:pathLst>
              </a:custGeom>
              <a:solidFill>
                <a:schemeClr val="bg1"/>
              </a:solid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endParaRPr lang="zh-CN" altLang="en-US" sz="2400"/>
              </a:p>
            </p:txBody>
          </p:sp>
          <p:sp>
            <p:nvSpPr>
              <p:cNvPr id="46" name="Rectangle 188"/>
              <p:cNvSpPr>
                <a:spLocks noChangeArrowheads="1"/>
              </p:cNvSpPr>
              <p:nvPr/>
            </p:nvSpPr>
            <p:spPr bwMode="auto">
              <a:xfrm>
                <a:off x="6003142" y="2591756"/>
                <a:ext cx="72845" cy="69203"/>
              </a:xfrm>
              <a:prstGeom prst="rect">
                <a:avLst/>
              </a:prstGeom>
              <a:solidFill>
                <a:schemeClr val="bg1"/>
              </a:solidFill>
              <a:ln w="0">
                <a:noFill/>
                <a:prstDash val="solid"/>
                <a:miter lim="800000"/>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endParaRPr lang="zh-CN" altLang="en-US" sz="2400"/>
              </a:p>
            </p:txBody>
          </p:sp>
        </p:grpSp>
        <p:sp>
          <p:nvSpPr>
            <p:cNvPr id="34" name="Freeform 113"/>
            <p:cNvSpPr>
              <a:spLocks noChangeAspect="1"/>
            </p:cNvSpPr>
            <p:nvPr/>
          </p:nvSpPr>
          <p:spPr bwMode="auto">
            <a:xfrm>
              <a:off x="15370" y="3313"/>
              <a:ext cx="913" cy="817"/>
            </a:xfrm>
            <a:custGeom>
              <a:avLst/>
              <a:gdLst>
                <a:gd name="T0" fmla="*/ 90 w 173"/>
                <a:gd name="T1" fmla="*/ 0 h 153"/>
                <a:gd name="T2" fmla="*/ 120 w 173"/>
                <a:gd name="T3" fmla="*/ 2 h 153"/>
                <a:gd name="T4" fmla="*/ 142 w 173"/>
                <a:gd name="T5" fmla="*/ 11 h 153"/>
                <a:gd name="T6" fmla="*/ 159 w 173"/>
                <a:gd name="T7" fmla="*/ 25 h 153"/>
                <a:gd name="T8" fmla="*/ 169 w 173"/>
                <a:gd name="T9" fmla="*/ 45 h 153"/>
                <a:gd name="T10" fmla="*/ 173 w 173"/>
                <a:gd name="T11" fmla="*/ 65 h 153"/>
                <a:gd name="T12" fmla="*/ 169 w 173"/>
                <a:gd name="T13" fmla="*/ 86 h 153"/>
                <a:gd name="T14" fmla="*/ 159 w 173"/>
                <a:gd name="T15" fmla="*/ 104 h 153"/>
                <a:gd name="T16" fmla="*/ 142 w 173"/>
                <a:gd name="T17" fmla="*/ 118 h 153"/>
                <a:gd name="T18" fmla="*/ 120 w 173"/>
                <a:gd name="T19" fmla="*/ 127 h 153"/>
                <a:gd name="T20" fmla="*/ 90 w 173"/>
                <a:gd name="T21" fmla="*/ 131 h 153"/>
                <a:gd name="T22" fmla="*/ 83 w 173"/>
                <a:gd name="T23" fmla="*/ 129 h 153"/>
                <a:gd name="T24" fmla="*/ 73 w 173"/>
                <a:gd name="T25" fmla="*/ 127 h 153"/>
                <a:gd name="T26" fmla="*/ 57 w 173"/>
                <a:gd name="T27" fmla="*/ 141 h 153"/>
                <a:gd name="T28" fmla="*/ 41 w 173"/>
                <a:gd name="T29" fmla="*/ 149 h 153"/>
                <a:gd name="T30" fmla="*/ 28 w 173"/>
                <a:gd name="T31" fmla="*/ 151 h 153"/>
                <a:gd name="T32" fmla="*/ 16 w 173"/>
                <a:gd name="T33" fmla="*/ 153 h 153"/>
                <a:gd name="T34" fmla="*/ 12 w 173"/>
                <a:gd name="T35" fmla="*/ 151 h 153"/>
                <a:gd name="T36" fmla="*/ 28 w 173"/>
                <a:gd name="T37" fmla="*/ 141 h 153"/>
                <a:gd name="T38" fmla="*/ 35 w 173"/>
                <a:gd name="T39" fmla="*/ 129 h 153"/>
                <a:gd name="T40" fmla="*/ 35 w 173"/>
                <a:gd name="T41" fmla="*/ 121 h 153"/>
                <a:gd name="T42" fmla="*/ 33 w 173"/>
                <a:gd name="T43" fmla="*/ 116 h 153"/>
                <a:gd name="T44" fmla="*/ 16 w 173"/>
                <a:gd name="T45" fmla="*/ 102 h 153"/>
                <a:gd name="T46" fmla="*/ 4 w 173"/>
                <a:gd name="T47" fmla="*/ 84 h 153"/>
                <a:gd name="T48" fmla="*/ 0 w 173"/>
                <a:gd name="T49" fmla="*/ 65 h 153"/>
                <a:gd name="T50" fmla="*/ 6 w 173"/>
                <a:gd name="T51" fmla="*/ 45 h 153"/>
                <a:gd name="T52" fmla="*/ 18 w 173"/>
                <a:gd name="T53" fmla="*/ 25 h 153"/>
                <a:gd name="T54" fmla="*/ 37 w 173"/>
                <a:gd name="T55" fmla="*/ 11 h 153"/>
                <a:gd name="T56" fmla="*/ 63 w 173"/>
                <a:gd name="T57" fmla="*/ 2 h 153"/>
                <a:gd name="T58" fmla="*/ 90 w 173"/>
                <a:gd name="T59"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3" h="153">
                  <a:moveTo>
                    <a:pt x="90" y="0"/>
                  </a:moveTo>
                  <a:lnTo>
                    <a:pt x="120" y="2"/>
                  </a:lnTo>
                  <a:lnTo>
                    <a:pt x="142" y="11"/>
                  </a:lnTo>
                  <a:lnTo>
                    <a:pt x="159" y="25"/>
                  </a:lnTo>
                  <a:lnTo>
                    <a:pt x="169" y="45"/>
                  </a:lnTo>
                  <a:lnTo>
                    <a:pt x="173" y="65"/>
                  </a:lnTo>
                  <a:lnTo>
                    <a:pt x="169" y="86"/>
                  </a:lnTo>
                  <a:lnTo>
                    <a:pt x="159" y="104"/>
                  </a:lnTo>
                  <a:lnTo>
                    <a:pt x="142" y="118"/>
                  </a:lnTo>
                  <a:lnTo>
                    <a:pt x="120" y="127"/>
                  </a:lnTo>
                  <a:lnTo>
                    <a:pt x="90" y="131"/>
                  </a:lnTo>
                  <a:lnTo>
                    <a:pt x="83" y="129"/>
                  </a:lnTo>
                  <a:lnTo>
                    <a:pt x="73" y="127"/>
                  </a:lnTo>
                  <a:lnTo>
                    <a:pt x="57" y="141"/>
                  </a:lnTo>
                  <a:lnTo>
                    <a:pt x="41" y="149"/>
                  </a:lnTo>
                  <a:lnTo>
                    <a:pt x="28" y="151"/>
                  </a:lnTo>
                  <a:lnTo>
                    <a:pt x="16" y="153"/>
                  </a:lnTo>
                  <a:lnTo>
                    <a:pt x="12" y="151"/>
                  </a:lnTo>
                  <a:lnTo>
                    <a:pt x="28" y="141"/>
                  </a:lnTo>
                  <a:lnTo>
                    <a:pt x="35" y="129"/>
                  </a:lnTo>
                  <a:lnTo>
                    <a:pt x="35" y="121"/>
                  </a:lnTo>
                  <a:lnTo>
                    <a:pt x="33" y="116"/>
                  </a:lnTo>
                  <a:lnTo>
                    <a:pt x="16" y="102"/>
                  </a:lnTo>
                  <a:lnTo>
                    <a:pt x="4" y="84"/>
                  </a:lnTo>
                  <a:lnTo>
                    <a:pt x="0" y="65"/>
                  </a:lnTo>
                  <a:lnTo>
                    <a:pt x="6" y="45"/>
                  </a:lnTo>
                  <a:lnTo>
                    <a:pt x="18" y="25"/>
                  </a:lnTo>
                  <a:lnTo>
                    <a:pt x="37" y="11"/>
                  </a:lnTo>
                  <a:lnTo>
                    <a:pt x="63" y="2"/>
                  </a:lnTo>
                  <a:lnTo>
                    <a:pt x="90" y="0"/>
                  </a:lnTo>
                  <a:close/>
                </a:path>
              </a:pathLst>
            </a:custGeom>
            <a:solidFill>
              <a:schemeClr val="bg1"/>
            </a:solidFill>
            <a:ln w="0">
              <a:noFill/>
              <a:prstDash val="solid"/>
              <a:round/>
            </a:ln>
          </p:spPr>
          <p:txBody>
            <a:bodyPr vert="horz" wrap="square" lIns="121920" tIns="60960" rIns="121920" bIns="60960" numCol="1" anchor="t" anchorCtr="0" compatLnSpc="1"/>
            <a:lstStyle/>
            <a:p>
              <a:endParaRPr lang="en-US" sz="2400" dirty="0"/>
            </a:p>
          </p:txBody>
        </p:sp>
        <p:sp>
          <p:nvSpPr>
            <p:cNvPr id="35" name="Freeform 197"/>
            <p:cNvSpPr>
              <a:spLocks noChangeAspect="1" noEditPoints="1"/>
            </p:cNvSpPr>
            <p:nvPr/>
          </p:nvSpPr>
          <p:spPr bwMode="auto">
            <a:xfrm>
              <a:off x="15447" y="6440"/>
              <a:ext cx="760" cy="817"/>
            </a:xfrm>
            <a:custGeom>
              <a:avLst/>
              <a:gdLst>
                <a:gd name="T0" fmla="*/ 23 w 157"/>
                <a:gd name="T1" fmla="*/ 136 h 171"/>
                <a:gd name="T2" fmla="*/ 25 w 157"/>
                <a:gd name="T3" fmla="*/ 144 h 171"/>
                <a:gd name="T4" fmla="*/ 132 w 157"/>
                <a:gd name="T5" fmla="*/ 144 h 171"/>
                <a:gd name="T6" fmla="*/ 134 w 157"/>
                <a:gd name="T7" fmla="*/ 136 h 171"/>
                <a:gd name="T8" fmla="*/ 29 w 157"/>
                <a:gd name="T9" fmla="*/ 132 h 171"/>
                <a:gd name="T10" fmla="*/ 23 w 157"/>
                <a:gd name="T11" fmla="*/ 100 h 171"/>
                <a:gd name="T12" fmla="*/ 25 w 157"/>
                <a:gd name="T13" fmla="*/ 112 h 171"/>
                <a:gd name="T14" fmla="*/ 132 w 157"/>
                <a:gd name="T15" fmla="*/ 112 h 171"/>
                <a:gd name="T16" fmla="*/ 134 w 157"/>
                <a:gd name="T17" fmla="*/ 100 h 171"/>
                <a:gd name="T18" fmla="*/ 29 w 157"/>
                <a:gd name="T19" fmla="*/ 96 h 171"/>
                <a:gd name="T20" fmla="*/ 23 w 157"/>
                <a:gd name="T21" fmla="*/ 65 h 171"/>
                <a:gd name="T22" fmla="*/ 25 w 157"/>
                <a:gd name="T23" fmla="*/ 77 h 171"/>
                <a:gd name="T24" fmla="*/ 132 w 157"/>
                <a:gd name="T25" fmla="*/ 77 h 171"/>
                <a:gd name="T26" fmla="*/ 134 w 157"/>
                <a:gd name="T27" fmla="*/ 65 h 171"/>
                <a:gd name="T28" fmla="*/ 29 w 157"/>
                <a:gd name="T29" fmla="*/ 61 h 171"/>
                <a:gd name="T30" fmla="*/ 22 w 157"/>
                <a:gd name="T31" fmla="*/ 24 h 171"/>
                <a:gd name="T32" fmla="*/ 31 w 157"/>
                <a:gd name="T33" fmla="*/ 40 h 171"/>
                <a:gd name="T34" fmla="*/ 49 w 157"/>
                <a:gd name="T35" fmla="*/ 36 h 171"/>
                <a:gd name="T36" fmla="*/ 55 w 157"/>
                <a:gd name="T37" fmla="*/ 16 h 171"/>
                <a:gd name="T38" fmla="*/ 63 w 157"/>
                <a:gd name="T39" fmla="*/ 30 h 171"/>
                <a:gd name="T40" fmla="*/ 78 w 157"/>
                <a:gd name="T41" fmla="*/ 40 h 171"/>
                <a:gd name="T42" fmla="*/ 94 w 157"/>
                <a:gd name="T43" fmla="*/ 30 h 171"/>
                <a:gd name="T44" fmla="*/ 102 w 157"/>
                <a:gd name="T45" fmla="*/ 16 h 171"/>
                <a:gd name="T46" fmla="*/ 108 w 157"/>
                <a:gd name="T47" fmla="*/ 36 h 171"/>
                <a:gd name="T48" fmla="*/ 126 w 157"/>
                <a:gd name="T49" fmla="*/ 40 h 171"/>
                <a:gd name="T50" fmla="*/ 135 w 157"/>
                <a:gd name="T51" fmla="*/ 24 h 171"/>
                <a:gd name="T52" fmla="*/ 153 w 157"/>
                <a:gd name="T53" fmla="*/ 18 h 171"/>
                <a:gd name="T54" fmla="*/ 157 w 157"/>
                <a:gd name="T55" fmla="*/ 163 h 171"/>
                <a:gd name="T56" fmla="*/ 149 w 157"/>
                <a:gd name="T57" fmla="*/ 171 h 171"/>
                <a:gd name="T58" fmla="*/ 2 w 157"/>
                <a:gd name="T59" fmla="*/ 167 h 171"/>
                <a:gd name="T60" fmla="*/ 2 w 157"/>
                <a:gd name="T61" fmla="*/ 20 h 171"/>
                <a:gd name="T62" fmla="*/ 118 w 157"/>
                <a:gd name="T63" fmla="*/ 0 h 171"/>
                <a:gd name="T64" fmla="*/ 128 w 157"/>
                <a:gd name="T65" fmla="*/ 8 h 171"/>
                <a:gd name="T66" fmla="*/ 124 w 157"/>
                <a:gd name="T67" fmla="*/ 32 h 171"/>
                <a:gd name="T68" fmla="*/ 112 w 157"/>
                <a:gd name="T69" fmla="*/ 28 h 171"/>
                <a:gd name="T70" fmla="*/ 112 w 157"/>
                <a:gd name="T71" fmla="*/ 4 h 171"/>
                <a:gd name="T72" fmla="*/ 78 w 157"/>
                <a:gd name="T73" fmla="*/ 0 h 171"/>
                <a:gd name="T74" fmla="*/ 86 w 157"/>
                <a:gd name="T75" fmla="*/ 8 h 171"/>
                <a:gd name="T76" fmla="*/ 82 w 157"/>
                <a:gd name="T77" fmla="*/ 32 h 171"/>
                <a:gd name="T78" fmla="*/ 71 w 157"/>
                <a:gd name="T79" fmla="*/ 28 h 171"/>
                <a:gd name="T80" fmla="*/ 71 w 157"/>
                <a:gd name="T81" fmla="*/ 4 h 171"/>
                <a:gd name="T82" fmla="*/ 39 w 157"/>
                <a:gd name="T83" fmla="*/ 0 h 171"/>
                <a:gd name="T84" fmla="*/ 47 w 157"/>
                <a:gd name="T85" fmla="*/ 8 h 171"/>
                <a:gd name="T86" fmla="*/ 43 w 157"/>
                <a:gd name="T87" fmla="*/ 32 h 171"/>
                <a:gd name="T88" fmla="*/ 31 w 157"/>
                <a:gd name="T89" fmla="*/ 28 h 171"/>
                <a:gd name="T90" fmla="*/ 31 w 157"/>
                <a:gd name="T91" fmla="*/ 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7" h="171">
                  <a:moveTo>
                    <a:pt x="29" y="132"/>
                  </a:moveTo>
                  <a:lnTo>
                    <a:pt x="25" y="132"/>
                  </a:lnTo>
                  <a:lnTo>
                    <a:pt x="23" y="136"/>
                  </a:lnTo>
                  <a:lnTo>
                    <a:pt x="22" y="138"/>
                  </a:lnTo>
                  <a:lnTo>
                    <a:pt x="23" y="142"/>
                  </a:lnTo>
                  <a:lnTo>
                    <a:pt x="25" y="144"/>
                  </a:lnTo>
                  <a:lnTo>
                    <a:pt x="29" y="146"/>
                  </a:lnTo>
                  <a:lnTo>
                    <a:pt x="128" y="146"/>
                  </a:lnTo>
                  <a:lnTo>
                    <a:pt x="132" y="144"/>
                  </a:lnTo>
                  <a:lnTo>
                    <a:pt x="134" y="142"/>
                  </a:lnTo>
                  <a:lnTo>
                    <a:pt x="135" y="138"/>
                  </a:lnTo>
                  <a:lnTo>
                    <a:pt x="134" y="136"/>
                  </a:lnTo>
                  <a:lnTo>
                    <a:pt x="132" y="132"/>
                  </a:lnTo>
                  <a:lnTo>
                    <a:pt x="128" y="132"/>
                  </a:lnTo>
                  <a:lnTo>
                    <a:pt x="29" y="132"/>
                  </a:lnTo>
                  <a:close/>
                  <a:moveTo>
                    <a:pt x="29" y="96"/>
                  </a:moveTo>
                  <a:lnTo>
                    <a:pt x="25" y="98"/>
                  </a:lnTo>
                  <a:lnTo>
                    <a:pt x="23" y="100"/>
                  </a:lnTo>
                  <a:lnTo>
                    <a:pt x="22" y="104"/>
                  </a:lnTo>
                  <a:lnTo>
                    <a:pt x="23" y="108"/>
                  </a:lnTo>
                  <a:lnTo>
                    <a:pt x="25" y="112"/>
                  </a:lnTo>
                  <a:lnTo>
                    <a:pt x="29" y="112"/>
                  </a:lnTo>
                  <a:lnTo>
                    <a:pt x="128" y="112"/>
                  </a:lnTo>
                  <a:lnTo>
                    <a:pt x="132" y="112"/>
                  </a:lnTo>
                  <a:lnTo>
                    <a:pt x="134" y="108"/>
                  </a:lnTo>
                  <a:lnTo>
                    <a:pt x="135" y="104"/>
                  </a:lnTo>
                  <a:lnTo>
                    <a:pt x="134" y="100"/>
                  </a:lnTo>
                  <a:lnTo>
                    <a:pt x="132" y="98"/>
                  </a:lnTo>
                  <a:lnTo>
                    <a:pt x="128" y="96"/>
                  </a:lnTo>
                  <a:lnTo>
                    <a:pt x="29" y="96"/>
                  </a:lnTo>
                  <a:close/>
                  <a:moveTo>
                    <a:pt x="29" y="61"/>
                  </a:moveTo>
                  <a:lnTo>
                    <a:pt x="25" y="63"/>
                  </a:lnTo>
                  <a:lnTo>
                    <a:pt x="23" y="65"/>
                  </a:lnTo>
                  <a:lnTo>
                    <a:pt x="22" y="69"/>
                  </a:lnTo>
                  <a:lnTo>
                    <a:pt x="23" y="73"/>
                  </a:lnTo>
                  <a:lnTo>
                    <a:pt x="25" y="77"/>
                  </a:lnTo>
                  <a:lnTo>
                    <a:pt x="29" y="79"/>
                  </a:lnTo>
                  <a:lnTo>
                    <a:pt x="128" y="79"/>
                  </a:lnTo>
                  <a:lnTo>
                    <a:pt x="132" y="77"/>
                  </a:lnTo>
                  <a:lnTo>
                    <a:pt x="134" y="73"/>
                  </a:lnTo>
                  <a:lnTo>
                    <a:pt x="135" y="69"/>
                  </a:lnTo>
                  <a:lnTo>
                    <a:pt x="134" y="65"/>
                  </a:lnTo>
                  <a:lnTo>
                    <a:pt x="132" y="63"/>
                  </a:lnTo>
                  <a:lnTo>
                    <a:pt x="128" y="61"/>
                  </a:lnTo>
                  <a:lnTo>
                    <a:pt x="29" y="61"/>
                  </a:lnTo>
                  <a:close/>
                  <a:moveTo>
                    <a:pt x="8" y="16"/>
                  </a:moveTo>
                  <a:lnTo>
                    <a:pt x="22" y="16"/>
                  </a:lnTo>
                  <a:lnTo>
                    <a:pt x="22" y="24"/>
                  </a:lnTo>
                  <a:lnTo>
                    <a:pt x="23" y="30"/>
                  </a:lnTo>
                  <a:lnTo>
                    <a:pt x="27" y="36"/>
                  </a:lnTo>
                  <a:lnTo>
                    <a:pt x="31" y="40"/>
                  </a:lnTo>
                  <a:lnTo>
                    <a:pt x="39" y="40"/>
                  </a:lnTo>
                  <a:lnTo>
                    <a:pt x="45" y="40"/>
                  </a:lnTo>
                  <a:lnTo>
                    <a:pt x="49" y="36"/>
                  </a:lnTo>
                  <a:lnTo>
                    <a:pt x="53" y="30"/>
                  </a:lnTo>
                  <a:lnTo>
                    <a:pt x="55" y="24"/>
                  </a:lnTo>
                  <a:lnTo>
                    <a:pt x="55" y="16"/>
                  </a:lnTo>
                  <a:lnTo>
                    <a:pt x="63" y="16"/>
                  </a:lnTo>
                  <a:lnTo>
                    <a:pt x="63" y="24"/>
                  </a:lnTo>
                  <a:lnTo>
                    <a:pt x="63" y="30"/>
                  </a:lnTo>
                  <a:lnTo>
                    <a:pt x="67" y="36"/>
                  </a:lnTo>
                  <a:lnTo>
                    <a:pt x="73" y="40"/>
                  </a:lnTo>
                  <a:lnTo>
                    <a:pt x="78" y="40"/>
                  </a:lnTo>
                  <a:lnTo>
                    <a:pt x="84" y="40"/>
                  </a:lnTo>
                  <a:lnTo>
                    <a:pt x="90" y="36"/>
                  </a:lnTo>
                  <a:lnTo>
                    <a:pt x="94" y="30"/>
                  </a:lnTo>
                  <a:lnTo>
                    <a:pt x="94" y="24"/>
                  </a:lnTo>
                  <a:lnTo>
                    <a:pt x="94" y="16"/>
                  </a:lnTo>
                  <a:lnTo>
                    <a:pt x="102" y="16"/>
                  </a:lnTo>
                  <a:lnTo>
                    <a:pt x="102" y="24"/>
                  </a:lnTo>
                  <a:lnTo>
                    <a:pt x="104" y="30"/>
                  </a:lnTo>
                  <a:lnTo>
                    <a:pt x="108" y="36"/>
                  </a:lnTo>
                  <a:lnTo>
                    <a:pt x="112" y="40"/>
                  </a:lnTo>
                  <a:lnTo>
                    <a:pt x="118" y="40"/>
                  </a:lnTo>
                  <a:lnTo>
                    <a:pt x="126" y="40"/>
                  </a:lnTo>
                  <a:lnTo>
                    <a:pt x="130" y="36"/>
                  </a:lnTo>
                  <a:lnTo>
                    <a:pt x="134" y="30"/>
                  </a:lnTo>
                  <a:lnTo>
                    <a:pt x="135" y="24"/>
                  </a:lnTo>
                  <a:lnTo>
                    <a:pt x="135" y="16"/>
                  </a:lnTo>
                  <a:lnTo>
                    <a:pt x="149" y="16"/>
                  </a:lnTo>
                  <a:lnTo>
                    <a:pt x="153" y="18"/>
                  </a:lnTo>
                  <a:lnTo>
                    <a:pt x="155" y="20"/>
                  </a:lnTo>
                  <a:lnTo>
                    <a:pt x="157" y="24"/>
                  </a:lnTo>
                  <a:lnTo>
                    <a:pt x="157" y="163"/>
                  </a:lnTo>
                  <a:lnTo>
                    <a:pt x="155" y="167"/>
                  </a:lnTo>
                  <a:lnTo>
                    <a:pt x="153" y="171"/>
                  </a:lnTo>
                  <a:lnTo>
                    <a:pt x="149" y="171"/>
                  </a:lnTo>
                  <a:lnTo>
                    <a:pt x="8" y="171"/>
                  </a:lnTo>
                  <a:lnTo>
                    <a:pt x="4" y="171"/>
                  </a:lnTo>
                  <a:lnTo>
                    <a:pt x="2" y="167"/>
                  </a:lnTo>
                  <a:lnTo>
                    <a:pt x="0" y="163"/>
                  </a:lnTo>
                  <a:lnTo>
                    <a:pt x="0" y="24"/>
                  </a:lnTo>
                  <a:lnTo>
                    <a:pt x="2" y="20"/>
                  </a:lnTo>
                  <a:lnTo>
                    <a:pt x="4" y="18"/>
                  </a:lnTo>
                  <a:lnTo>
                    <a:pt x="8" y="16"/>
                  </a:lnTo>
                  <a:close/>
                  <a:moveTo>
                    <a:pt x="118" y="0"/>
                  </a:moveTo>
                  <a:lnTo>
                    <a:pt x="124" y="0"/>
                  </a:lnTo>
                  <a:lnTo>
                    <a:pt x="126" y="4"/>
                  </a:lnTo>
                  <a:lnTo>
                    <a:pt x="128" y="8"/>
                  </a:lnTo>
                  <a:lnTo>
                    <a:pt x="128" y="24"/>
                  </a:lnTo>
                  <a:lnTo>
                    <a:pt x="126" y="28"/>
                  </a:lnTo>
                  <a:lnTo>
                    <a:pt x="124" y="32"/>
                  </a:lnTo>
                  <a:lnTo>
                    <a:pt x="118" y="32"/>
                  </a:lnTo>
                  <a:lnTo>
                    <a:pt x="114" y="32"/>
                  </a:lnTo>
                  <a:lnTo>
                    <a:pt x="112" y="28"/>
                  </a:lnTo>
                  <a:lnTo>
                    <a:pt x="110" y="24"/>
                  </a:lnTo>
                  <a:lnTo>
                    <a:pt x="110" y="8"/>
                  </a:lnTo>
                  <a:lnTo>
                    <a:pt x="112" y="4"/>
                  </a:lnTo>
                  <a:lnTo>
                    <a:pt x="114" y="0"/>
                  </a:lnTo>
                  <a:lnTo>
                    <a:pt x="118" y="0"/>
                  </a:lnTo>
                  <a:close/>
                  <a:moveTo>
                    <a:pt x="78" y="0"/>
                  </a:moveTo>
                  <a:lnTo>
                    <a:pt x="82" y="0"/>
                  </a:lnTo>
                  <a:lnTo>
                    <a:pt x="86" y="4"/>
                  </a:lnTo>
                  <a:lnTo>
                    <a:pt x="86" y="8"/>
                  </a:lnTo>
                  <a:lnTo>
                    <a:pt x="86" y="24"/>
                  </a:lnTo>
                  <a:lnTo>
                    <a:pt x="86" y="28"/>
                  </a:lnTo>
                  <a:lnTo>
                    <a:pt x="82" y="32"/>
                  </a:lnTo>
                  <a:lnTo>
                    <a:pt x="78" y="32"/>
                  </a:lnTo>
                  <a:lnTo>
                    <a:pt x="75" y="32"/>
                  </a:lnTo>
                  <a:lnTo>
                    <a:pt x="71" y="28"/>
                  </a:lnTo>
                  <a:lnTo>
                    <a:pt x="71" y="24"/>
                  </a:lnTo>
                  <a:lnTo>
                    <a:pt x="71" y="8"/>
                  </a:lnTo>
                  <a:lnTo>
                    <a:pt x="71" y="4"/>
                  </a:lnTo>
                  <a:lnTo>
                    <a:pt x="75" y="0"/>
                  </a:lnTo>
                  <a:lnTo>
                    <a:pt x="78" y="0"/>
                  </a:lnTo>
                  <a:close/>
                  <a:moveTo>
                    <a:pt x="39" y="0"/>
                  </a:moveTo>
                  <a:lnTo>
                    <a:pt x="43" y="0"/>
                  </a:lnTo>
                  <a:lnTo>
                    <a:pt x="45" y="4"/>
                  </a:lnTo>
                  <a:lnTo>
                    <a:pt x="47" y="8"/>
                  </a:lnTo>
                  <a:lnTo>
                    <a:pt x="47" y="24"/>
                  </a:lnTo>
                  <a:lnTo>
                    <a:pt x="45" y="28"/>
                  </a:lnTo>
                  <a:lnTo>
                    <a:pt x="43" y="32"/>
                  </a:lnTo>
                  <a:lnTo>
                    <a:pt x="39" y="32"/>
                  </a:lnTo>
                  <a:lnTo>
                    <a:pt x="33" y="32"/>
                  </a:lnTo>
                  <a:lnTo>
                    <a:pt x="31" y="28"/>
                  </a:lnTo>
                  <a:lnTo>
                    <a:pt x="29" y="24"/>
                  </a:lnTo>
                  <a:lnTo>
                    <a:pt x="29" y="8"/>
                  </a:lnTo>
                  <a:lnTo>
                    <a:pt x="31" y="4"/>
                  </a:lnTo>
                  <a:lnTo>
                    <a:pt x="33" y="0"/>
                  </a:lnTo>
                  <a:lnTo>
                    <a:pt x="39" y="0"/>
                  </a:lnTo>
                  <a:close/>
                </a:path>
              </a:pathLst>
            </a:custGeom>
            <a:solidFill>
              <a:schemeClr val="bg1"/>
            </a:solidFill>
            <a:ln w="0">
              <a:noFill/>
              <a:prstDash val="solid"/>
              <a:round/>
            </a:ln>
          </p:spPr>
          <p:txBody>
            <a:bodyPr vert="horz" wrap="square" lIns="121920" tIns="60960" rIns="121920" bIns="60960" numCol="1" anchor="t" anchorCtr="0" compatLnSpc="1"/>
            <a:lstStyle/>
            <a:p>
              <a:endParaRPr lang="en-US" sz="2400" dirty="0"/>
            </a:p>
          </p:txBody>
        </p:sp>
        <p:sp>
          <p:nvSpPr>
            <p:cNvPr id="36" name="Freeform 234"/>
            <p:cNvSpPr>
              <a:spLocks noChangeAspect="1"/>
            </p:cNvSpPr>
            <p:nvPr/>
          </p:nvSpPr>
          <p:spPr bwMode="auto">
            <a:xfrm>
              <a:off x="12554" y="1735"/>
              <a:ext cx="847" cy="817"/>
            </a:xfrm>
            <a:custGeom>
              <a:avLst/>
              <a:gdLst>
                <a:gd name="T0" fmla="*/ 94 w 173"/>
                <a:gd name="T1" fmla="*/ 2 h 167"/>
                <a:gd name="T2" fmla="*/ 108 w 173"/>
                <a:gd name="T3" fmla="*/ 7 h 167"/>
                <a:gd name="T4" fmla="*/ 114 w 173"/>
                <a:gd name="T5" fmla="*/ 15 h 167"/>
                <a:gd name="T6" fmla="*/ 118 w 173"/>
                <a:gd name="T7" fmla="*/ 25 h 167"/>
                <a:gd name="T8" fmla="*/ 118 w 173"/>
                <a:gd name="T9" fmla="*/ 37 h 167"/>
                <a:gd name="T10" fmla="*/ 118 w 173"/>
                <a:gd name="T11" fmla="*/ 43 h 167"/>
                <a:gd name="T12" fmla="*/ 120 w 173"/>
                <a:gd name="T13" fmla="*/ 49 h 167"/>
                <a:gd name="T14" fmla="*/ 120 w 173"/>
                <a:gd name="T15" fmla="*/ 55 h 167"/>
                <a:gd name="T16" fmla="*/ 118 w 173"/>
                <a:gd name="T17" fmla="*/ 61 h 167"/>
                <a:gd name="T18" fmla="*/ 116 w 173"/>
                <a:gd name="T19" fmla="*/ 64 h 167"/>
                <a:gd name="T20" fmla="*/ 112 w 173"/>
                <a:gd name="T21" fmla="*/ 72 h 167"/>
                <a:gd name="T22" fmla="*/ 108 w 173"/>
                <a:gd name="T23" fmla="*/ 82 h 167"/>
                <a:gd name="T24" fmla="*/ 106 w 173"/>
                <a:gd name="T25" fmla="*/ 84 h 167"/>
                <a:gd name="T26" fmla="*/ 106 w 173"/>
                <a:gd name="T27" fmla="*/ 100 h 167"/>
                <a:gd name="T28" fmla="*/ 110 w 173"/>
                <a:gd name="T29" fmla="*/ 102 h 167"/>
                <a:gd name="T30" fmla="*/ 118 w 173"/>
                <a:gd name="T31" fmla="*/ 106 h 167"/>
                <a:gd name="T32" fmla="*/ 132 w 173"/>
                <a:gd name="T33" fmla="*/ 112 h 167"/>
                <a:gd name="T34" fmla="*/ 138 w 173"/>
                <a:gd name="T35" fmla="*/ 114 h 167"/>
                <a:gd name="T36" fmla="*/ 142 w 173"/>
                <a:gd name="T37" fmla="*/ 114 h 167"/>
                <a:gd name="T38" fmla="*/ 147 w 173"/>
                <a:gd name="T39" fmla="*/ 116 h 167"/>
                <a:gd name="T40" fmla="*/ 163 w 173"/>
                <a:gd name="T41" fmla="*/ 129 h 167"/>
                <a:gd name="T42" fmla="*/ 173 w 173"/>
                <a:gd name="T43" fmla="*/ 153 h 167"/>
                <a:gd name="T44" fmla="*/ 173 w 173"/>
                <a:gd name="T45" fmla="*/ 159 h 167"/>
                <a:gd name="T46" fmla="*/ 171 w 173"/>
                <a:gd name="T47" fmla="*/ 163 h 167"/>
                <a:gd name="T48" fmla="*/ 165 w 173"/>
                <a:gd name="T49" fmla="*/ 167 h 167"/>
                <a:gd name="T50" fmla="*/ 4 w 173"/>
                <a:gd name="T51" fmla="*/ 165 h 167"/>
                <a:gd name="T52" fmla="*/ 0 w 173"/>
                <a:gd name="T53" fmla="*/ 159 h 167"/>
                <a:gd name="T54" fmla="*/ 0 w 173"/>
                <a:gd name="T55" fmla="*/ 159 h 167"/>
                <a:gd name="T56" fmla="*/ 4 w 173"/>
                <a:gd name="T57" fmla="*/ 143 h 167"/>
                <a:gd name="T58" fmla="*/ 22 w 173"/>
                <a:gd name="T59" fmla="*/ 117 h 167"/>
                <a:gd name="T60" fmla="*/ 30 w 173"/>
                <a:gd name="T61" fmla="*/ 116 h 167"/>
                <a:gd name="T62" fmla="*/ 33 w 173"/>
                <a:gd name="T63" fmla="*/ 114 h 167"/>
                <a:gd name="T64" fmla="*/ 37 w 173"/>
                <a:gd name="T65" fmla="*/ 114 h 167"/>
                <a:gd name="T66" fmla="*/ 47 w 173"/>
                <a:gd name="T67" fmla="*/ 110 h 167"/>
                <a:gd name="T68" fmla="*/ 59 w 173"/>
                <a:gd name="T69" fmla="*/ 104 h 167"/>
                <a:gd name="T70" fmla="*/ 67 w 173"/>
                <a:gd name="T71" fmla="*/ 102 h 167"/>
                <a:gd name="T72" fmla="*/ 67 w 173"/>
                <a:gd name="T73" fmla="*/ 100 h 167"/>
                <a:gd name="T74" fmla="*/ 67 w 173"/>
                <a:gd name="T75" fmla="*/ 84 h 167"/>
                <a:gd name="T76" fmla="*/ 63 w 173"/>
                <a:gd name="T77" fmla="*/ 78 h 167"/>
                <a:gd name="T78" fmla="*/ 59 w 173"/>
                <a:gd name="T79" fmla="*/ 64 h 167"/>
                <a:gd name="T80" fmla="*/ 55 w 173"/>
                <a:gd name="T81" fmla="*/ 62 h 167"/>
                <a:gd name="T82" fmla="*/ 55 w 173"/>
                <a:gd name="T83" fmla="*/ 57 h 167"/>
                <a:gd name="T84" fmla="*/ 53 w 173"/>
                <a:gd name="T85" fmla="*/ 51 h 167"/>
                <a:gd name="T86" fmla="*/ 53 w 173"/>
                <a:gd name="T87" fmla="*/ 45 h 167"/>
                <a:gd name="T88" fmla="*/ 57 w 173"/>
                <a:gd name="T89" fmla="*/ 43 h 167"/>
                <a:gd name="T90" fmla="*/ 55 w 173"/>
                <a:gd name="T91" fmla="*/ 31 h 167"/>
                <a:gd name="T92" fmla="*/ 57 w 173"/>
                <a:gd name="T93" fmla="*/ 19 h 167"/>
                <a:gd name="T94" fmla="*/ 65 w 173"/>
                <a:gd name="T95" fmla="*/ 9 h 167"/>
                <a:gd name="T96" fmla="*/ 79 w 173"/>
                <a:gd name="T97" fmla="*/ 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167">
                  <a:moveTo>
                    <a:pt x="86" y="0"/>
                  </a:moveTo>
                  <a:lnTo>
                    <a:pt x="94" y="2"/>
                  </a:lnTo>
                  <a:lnTo>
                    <a:pt x="102" y="4"/>
                  </a:lnTo>
                  <a:lnTo>
                    <a:pt x="108" y="7"/>
                  </a:lnTo>
                  <a:lnTo>
                    <a:pt x="112" y="11"/>
                  </a:lnTo>
                  <a:lnTo>
                    <a:pt x="114" y="15"/>
                  </a:lnTo>
                  <a:lnTo>
                    <a:pt x="116" y="21"/>
                  </a:lnTo>
                  <a:lnTo>
                    <a:pt x="118" y="25"/>
                  </a:lnTo>
                  <a:lnTo>
                    <a:pt x="118" y="31"/>
                  </a:lnTo>
                  <a:lnTo>
                    <a:pt x="118" y="37"/>
                  </a:lnTo>
                  <a:lnTo>
                    <a:pt x="116" y="43"/>
                  </a:lnTo>
                  <a:lnTo>
                    <a:pt x="118" y="43"/>
                  </a:lnTo>
                  <a:lnTo>
                    <a:pt x="120" y="45"/>
                  </a:lnTo>
                  <a:lnTo>
                    <a:pt x="120" y="49"/>
                  </a:lnTo>
                  <a:lnTo>
                    <a:pt x="120" y="51"/>
                  </a:lnTo>
                  <a:lnTo>
                    <a:pt x="120" y="55"/>
                  </a:lnTo>
                  <a:lnTo>
                    <a:pt x="118" y="57"/>
                  </a:lnTo>
                  <a:lnTo>
                    <a:pt x="118" y="61"/>
                  </a:lnTo>
                  <a:lnTo>
                    <a:pt x="118" y="62"/>
                  </a:lnTo>
                  <a:lnTo>
                    <a:pt x="116" y="64"/>
                  </a:lnTo>
                  <a:lnTo>
                    <a:pt x="114" y="64"/>
                  </a:lnTo>
                  <a:lnTo>
                    <a:pt x="112" y="72"/>
                  </a:lnTo>
                  <a:lnTo>
                    <a:pt x="110" y="78"/>
                  </a:lnTo>
                  <a:lnTo>
                    <a:pt x="108" y="82"/>
                  </a:lnTo>
                  <a:lnTo>
                    <a:pt x="106" y="84"/>
                  </a:lnTo>
                  <a:lnTo>
                    <a:pt x="106" y="84"/>
                  </a:lnTo>
                  <a:lnTo>
                    <a:pt x="106" y="100"/>
                  </a:lnTo>
                  <a:lnTo>
                    <a:pt x="106" y="100"/>
                  </a:lnTo>
                  <a:lnTo>
                    <a:pt x="106" y="102"/>
                  </a:lnTo>
                  <a:lnTo>
                    <a:pt x="110" y="102"/>
                  </a:lnTo>
                  <a:lnTo>
                    <a:pt x="114" y="104"/>
                  </a:lnTo>
                  <a:lnTo>
                    <a:pt x="118" y="106"/>
                  </a:lnTo>
                  <a:lnTo>
                    <a:pt x="126" y="110"/>
                  </a:lnTo>
                  <a:lnTo>
                    <a:pt x="132" y="112"/>
                  </a:lnTo>
                  <a:lnTo>
                    <a:pt x="136" y="114"/>
                  </a:lnTo>
                  <a:lnTo>
                    <a:pt x="138" y="114"/>
                  </a:lnTo>
                  <a:lnTo>
                    <a:pt x="140" y="114"/>
                  </a:lnTo>
                  <a:lnTo>
                    <a:pt x="142" y="114"/>
                  </a:lnTo>
                  <a:lnTo>
                    <a:pt x="143" y="116"/>
                  </a:lnTo>
                  <a:lnTo>
                    <a:pt x="147" y="116"/>
                  </a:lnTo>
                  <a:lnTo>
                    <a:pt x="151" y="117"/>
                  </a:lnTo>
                  <a:lnTo>
                    <a:pt x="163" y="129"/>
                  </a:lnTo>
                  <a:lnTo>
                    <a:pt x="169" y="143"/>
                  </a:lnTo>
                  <a:lnTo>
                    <a:pt x="173" y="153"/>
                  </a:lnTo>
                  <a:lnTo>
                    <a:pt x="173" y="159"/>
                  </a:lnTo>
                  <a:lnTo>
                    <a:pt x="173" y="159"/>
                  </a:lnTo>
                  <a:lnTo>
                    <a:pt x="173" y="159"/>
                  </a:lnTo>
                  <a:lnTo>
                    <a:pt x="171" y="163"/>
                  </a:lnTo>
                  <a:lnTo>
                    <a:pt x="169" y="165"/>
                  </a:lnTo>
                  <a:lnTo>
                    <a:pt x="165" y="167"/>
                  </a:lnTo>
                  <a:lnTo>
                    <a:pt x="8" y="167"/>
                  </a:lnTo>
                  <a:lnTo>
                    <a:pt x="4" y="165"/>
                  </a:lnTo>
                  <a:lnTo>
                    <a:pt x="2" y="163"/>
                  </a:lnTo>
                  <a:lnTo>
                    <a:pt x="0" y="159"/>
                  </a:lnTo>
                  <a:lnTo>
                    <a:pt x="0" y="159"/>
                  </a:lnTo>
                  <a:lnTo>
                    <a:pt x="0" y="159"/>
                  </a:lnTo>
                  <a:lnTo>
                    <a:pt x="0" y="153"/>
                  </a:lnTo>
                  <a:lnTo>
                    <a:pt x="4" y="143"/>
                  </a:lnTo>
                  <a:lnTo>
                    <a:pt x="10" y="129"/>
                  </a:lnTo>
                  <a:lnTo>
                    <a:pt x="22" y="117"/>
                  </a:lnTo>
                  <a:lnTo>
                    <a:pt x="26" y="116"/>
                  </a:lnTo>
                  <a:lnTo>
                    <a:pt x="30" y="116"/>
                  </a:lnTo>
                  <a:lnTo>
                    <a:pt x="31" y="114"/>
                  </a:lnTo>
                  <a:lnTo>
                    <a:pt x="33" y="114"/>
                  </a:lnTo>
                  <a:lnTo>
                    <a:pt x="35" y="114"/>
                  </a:lnTo>
                  <a:lnTo>
                    <a:pt x="37" y="114"/>
                  </a:lnTo>
                  <a:lnTo>
                    <a:pt x="41" y="112"/>
                  </a:lnTo>
                  <a:lnTo>
                    <a:pt x="47" y="110"/>
                  </a:lnTo>
                  <a:lnTo>
                    <a:pt x="55" y="108"/>
                  </a:lnTo>
                  <a:lnTo>
                    <a:pt x="59" y="104"/>
                  </a:lnTo>
                  <a:lnTo>
                    <a:pt x="63" y="104"/>
                  </a:lnTo>
                  <a:lnTo>
                    <a:pt x="67" y="102"/>
                  </a:lnTo>
                  <a:lnTo>
                    <a:pt x="67" y="102"/>
                  </a:lnTo>
                  <a:lnTo>
                    <a:pt x="67" y="100"/>
                  </a:lnTo>
                  <a:lnTo>
                    <a:pt x="67" y="84"/>
                  </a:lnTo>
                  <a:lnTo>
                    <a:pt x="67" y="84"/>
                  </a:lnTo>
                  <a:lnTo>
                    <a:pt x="65" y="82"/>
                  </a:lnTo>
                  <a:lnTo>
                    <a:pt x="63" y="78"/>
                  </a:lnTo>
                  <a:lnTo>
                    <a:pt x="61" y="72"/>
                  </a:lnTo>
                  <a:lnTo>
                    <a:pt x="59" y="64"/>
                  </a:lnTo>
                  <a:lnTo>
                    <a:pt x="57" y="64"/>
                  </a:lnTo>
                  <a:lnTo>
                    <a:pt x="55" y="62"/>
                  </a:lnTo>
                  <a:lnTo>
                    <a:pt x="55" y="61"/>
                  </a:lnTo>
                  <a:lnTo>
                    <a:pt x="55" y="57"/>
                  </a:lnTo>
                  <a:lnTo>
                    <a:pt x="53" y="55"/>
                  </a:lnTo>
                  <a:lnTo>
                    <a:pt x="53" y="51"/>
                  </a:lnTo>
                  <a:lnTo>
                    <a:pt x="53" y="49"/>
                  </a:lnTo>
                  <a:lnTo>
                    <a:pt x="53" y="45"/>
                  </a:lnTo>
                  <a:lnTo>
                    <a:pt x="55" y="43"/>
                  </a:lnTo>
                  <a:lnTo>
                    <a:pt x="57" y="43"/>
                  </a:lnTo>
                  <a:lnTo>
                    <a:pt x="55" y="37"/>
                  </a:lnTo>
                  <a:lnTo>
                    <a:pt x="55" y="31"/>
                  </a:lnTo>
                  <a:lnTo>
                    <a:pt x="55" y="25"/>
                  </a:lnTo>
                  <a:lnTo>
                    <a:pt x="57" y="19"/>
                  </a:lnTo>
                  <a:lnTo>
                    <a:pt x="59" y="13"/>
                  </a:lnTo>
                  <a:lnTo>
                    <a:pt x="65" y="9"/>
                  </a:lnTo>
                  <a:lnTo>
                    <a:pt x="71" y="4"/>
                  </a:lnTo>
                  <a:lnTo>
                    <a:pt x="79" y="2"/>
                  </a:lnTo>
                  <a:lnTo>
                    <a:pt x="86" y="0"/>
                  </a:lnTo>
                  <a:close/>
                </a:path>
              </a:pathLst>
            </a:custGeom>
            <a:solidFill>
              <a:schemeClr val="bg1"/>
            </a:solidFill>
            <a:ln w="0">
              <a:noFill/>
              <a:prstDash val="solid"/>
              <a:round/>
            </a:ln>
          </p:spPr>
          <p:txBody>
            <a:bodyPr vert="horz" wrap="square" lIns="121920" tIns="60960" rIns="121920" bIns="60960" numCol="1" anchor="t" anchorCtr="0" compatLnSpc="1"/>
            <a:lstStyle/>
            <a:p>
              <a:endParaRPr lang="en-US" sz="2400" dirty="0"/>
            </a:p>
          </p:txBody>
        </p:sp>
        <p:sp>
          <p:nvSpPr>
            <p:cNvPr id="37" name="Freeform 224"/>
            <p:cNvSpPr>
              <a:spLocks noChangeAspect="1" noEditPoints="1"/>
            </p:cNvSpPr>
            <p:nvPr/>
          </p:nvSpPr>
          <p:spPr bwMode="auto">
            <a:xfrm>
              <a:off x="9547" y="3277"/>
              <a:ext cx="1075" cy="817"/>
            </a:xfrm>
            <a:custGeom>
              <a:avLst/>
              <a:gdLst>
                <a:gd name="T0" fmla="*/ 67 w 125"/>
                <a:gd name="T1" fmla="*/ 78 h 95"/>
                <a:gd name="T2" fmla="*/ 93 w 125"/>
                <a:gd name="T3" fmla="*/ 80 h 95"/>
                <a:gd name="T4" fmla="*/ 93 w 125"/>
                <a:gd name="T5" fmla="*/ 74 h 95"/>
                <a:gd name="T6" fmla="*/ 44 w 125"/>
                <a:gd name="T7" fmla="*/ 66 h 95"/>
                <a:gd name="T8" fmla="*/ 40 w 125"/>
                <a:gd name="T9" fmla="*/ 69 h 95"/>
                <a:gd name="T10" fmla="*/ 31 w 125"/>
                <a:gd name="T11" fmla="*/ 68 h 95"/>
                <a:gd name="T12" fmla="*/ 27 w 125"/>
                <a:gd name="T13" fmla="*/ 65 h 95"/>
                <a:gd name="T14" fmla="*/ 20 w 125"/>
                <a:gd name="T15" fmla="*/ 70 h 95"/>
                <a:gd name="T16" fmla="*/ 17 w 125"/>
                <a:gd name="T17" fmla="*/ 77 h 95"/>
                <a:gd name="T18" fmla="*/ 51 w 125"/>
                <a:gd name="T19" fmla="*/ 80 h 95"/>
                <a:gd name="T20" fmla="*/ 54 w 125"/>
                <a:gd name="T21" fmla="*/ 76 h 95"/>
                <a:gd name="T22" fmla="*/ 50 w 125"/>
                <a:gd name="T23" fmla="*/ 69 h 95"/>
                <a:gd name="T24" fmla="*/ 69 w 125"/>
                <a:gd name="T25" fmla="*/ 65 h 95"/>
                <a:gd name="T26" fmla="*/ 92 w 125"/>
                <a:gd name="T27" fmla="*/ 69 h 95"/>
                <a:gd name="T28" fmla="*/ 92 w 125"/>
                <a:gd name="T29" fmla="*/ 65 h 95"/>
                <a:gd name="T30" fmla="*/ 67 w 125"/>
                <a:gd name="T31" fmla="*/ 57 h 95"/>
                <a:gd name="T32" fmla="*/ 95 w 125"/>
                <a:gd name="T33" fmla="*/ 59 h 95"/>
                <a:gd name="T34" fmla="*/ 70 w 125"/>
                <a:gd name="T35" fmla="*/ 53 h 95"/>
                <a:gd name="T36" fmla="*/ 67 w 125"/>
                <a:gd name="T37" fmla="*/ 44 h 95"/>
                <a:gd name="T38" fmla="*/ 104 w 125"/>
                <a:gd name="T39" fmla="*/ 48 h 95"/>
                <a:gd name="T40" fmla="*/ 108 w 125"/>
                <a:gd name="T41" fmla="*/ 43 h 95"/>
                <a:gd name="T42" fmla="*/ 36 w 125"/>
                <a:gd name="T43" fmla="*/ 40 h 95"/>
                <a:gd name="T44" fmla="*/ 27 w 125"/>
                <a:gd name="T45" fmla="*/ 52 h 95"/>
                <a:gd name="T46" fmla="*/ 36 w 125"/>
                <a:gd name="T47" fmla="*/ 62 h 95"/>
                <a:gd name="T48" fmla="*/ 45 w 125"/>
                <a:gd name="T49" fmla="*/ 52 h 95"/>
                <a:gd name="T50" fmla="*/ 36 w 125"/>
                <a:gd name="T51" fmla="*/ 40 h 95"/>
                <a:gd name="T52" fmla="*/ 23 w 125"/>
                <a:gd name="T53" fmla="*/ 9 h 95"/>
                <a:gd name="T54" fmla="*/ 27 w 125"/>
                <a:gd name="T55" fmla="*/ 22 h 95"/>
                <a:gd name="T56" fmla="*/ 31 w 125"/>
                <a:gd name="T57" fmla="*/ 18 h 95"/>
                <a:gd name="T58" fmla="*/ 27 w 125"/>
                <a:gd name="T59" fmla="*/ 4 h 95"/>
                <a:gd name="T60" fmla="*/ 96 w 125"/>
                <a:gd name="T61" fmla="*/ 6 h 95"/>
                <a:gd name="T62" fmla="*/ 97 w 125"/>
                <a:gd name="T63" fmla="*/ 22 h 95"/>
                <a:gd name="T64" fmla="*/ 104 w 125"/>
                <a:gd name="T65" fmla="*/ 21 h 95"/>
                <a:gd name="T66" fmla="*/ 101 w 125"/>
                <a:gd name="T67" fmla="*/ 5 h 95"/>
                <a:gd name="T68" fmla="*/ 31 w 125"/>
                <a:gd name="T69" fmla="*/ 0 h 95"/>
                <a:gd name="T70" fmla="*/ 36 w 125"/>
                <a:gd name="T71" fmla="*/ 2 h 95"/>
                <a:gd name="T72" fmla="*/ 38 w 125"/>
                <a:gd name="T73" fmla="*/ 11 h 95"/>
                <a:gd name="T74" fmla="*/ 45 w 125"/>
                <a:gd name="T75" fmla="*/ 13 h 95"/>
                <a:gd name="T76" fmla="*/ 86 w 125"/>
                <a:gd name="T77" fmla="*/ 13 h 95"/>
                <a:gd name="T78" fmla="*/ 91 w 125"/>
                <a:gd name="T79" fmla="*/ 4 h 95"/>
                <a:gd name="T80" fmla="*/ 95 w 125"/>
                <a:gd name="T81" fmla="*/ 0 h 95"/>
                <a:gd name="T82" fmla="*/ 108 w 125"/>
                <a:gd name="T83" fmla="*/ 1 h 95"/>
                <a:gd name="T84" fmla="*/ 109 w 125"/>
                <a:gd name="T85" fmla="*/ 9 h 95"/>
                <a:gd name="T86" fmla="*/ 116 w 125"/>
                <a:gd name="T87" fmla="*/ 13 h 95"/>
                <a:gd name="T88" fmla="*/ 124 w 125"/>
                <a:gd name="T89" fmla="*/ 17 h 95"/>
                <a:gd name="T90" fmla="*/ 125 w 125"/>
                <a:gd name="T91" fmla="*/ 22 h 95"/>
                <a:gd name="T92" fmla="*/ 122 w 125"/>
                <a:gd name="T93" fmla="*/ 94 h 95"/>
                <a:gd name="T94" fmla="*/ 116 w 125"/>
                <a:gd name="T95" fmla="*/ 95 h 95"/>
                <a:gd name="T96" fmla="*/ 2 w 125"/>
                <a:gd name="T97" fmla="*/ 93 h 95"/>
                <a:gd name="T98" fmla="*/ 0 w 125"/>
                <a:gd name="T99" fmla="*/ 86 h 95"/>
                <a:gd name="T100" fmla="*/ 4 w 125"/>
                <a:gd name="T101" fmla="*/ 14 h 95"/>
                <a:gd name="T102" fmla="*/ 10 w 125"/>
                <a:gd name="T103" fmla="*/ 13 h 95"/>
                <a:gd name="T104" fmla="*/ 17 w 125"/>
                <a:gd name="T105" fmla="*/ 10 h 95"/>
                <a:gd name="T106" fmla="*/ 17 w 125"/>
                <a:gd name="T107" fmla="*/ 1 h 95"/>
                <a:gd name="T108" fmla="*/ 21 w 125"/>
                <a:gd name="T10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5" h="95">
                  <a:moveTo>
                    <a:pt x="70" y="74"/>
                  </a:moveTo>
                  <a:lnTo>
                    <a:pt x="69" y="76"/>
                  </a:lnTo>
                  <a:lnTo>
                    <a:pt x="67" y="77"/>
                  </a:lnTo>
                  <a:lnTo>
                    <a:pt x="67" y="78"/>
                  </a:lnTo>
                  <a:lnTo>
                    <a:pt x="69" y="80"/>
                  </a:lnTo>
                  <a:lnTo>
                    <a:pt x="70" y="80"/>
                  </a:lnTo>
                  <a:lnTo>
                    <a:pt x="93" y="80"/>
                  </a:lnTo>
                  <a:lnTo>
                    <a:pt x="93" y="80"/>
                  </a:lnTo>
                  <a:lnTo>
                    <a:pt x="95" y="78"/>
                  </a:lnTo>
                  <a:lnTo>
                    <a:pt x="95" y="77"/>
                  </a:lnTo>
                  <a:lnTo>
                    <a:pt x="95" y="76"/>
                  </a:lnTo>
                  <a:lnTo>
                    <a:pt x="93" y="74"/>
                  </a:lnTo>
                  <a:lnTo>
                    <a:pt x="70" y="74"/>
                  </a:lnTo>
                  <a:close/>
                  <a:moveTo>
                    <a:pt x="46" y="65"/>
                  </a:moveTo>
                  <a:lnTo>
                    <a:pt x="45" y="65"/>
                  </a:lnTo>
                  <a:lnTo>
                    <a:pt x="44" y="66"/>
                  </a:lnTo>
                  <a:lnTo>
                    <a:pt x="42" y="66"/>
                  </a:lnTo>
                  <a:lnTo>
                    <a:pt x="42" y="66"/>
                  </a:lnTo>
                  <a:lnTo>
                    <a:pt x="41" y="68"/>
                  </a:lnTo>
                  <a:lnTo>
                    <a:pt x="40" y="69"/>
                  </a:lnTo>
                  <a:lnTo>
                    <a:pt x="37" y="69"/>
                  </a:lnTo>
                  <a:lnTo>
                    <a:pt x="34" y="69"/>
                  </a:lnTo>
                  <a:lnTo>
                    <a:pt x="32" y="69"/>
                  </a:lnTo>
                  <a:lnTo>
                    <a:pt x="31" y="68"/>
                  </a:lnTo>
                  <a:lnTo>
                    <a:pt x="29" y="66"/>
                  </a:lnTo>
                  <a:lnTo>
                    <a:pt x="29" y="66"/>
                  </a:lnTo>
                  <a:lnTo>
                    <a:pt x="28" y="66"/>
                  </a:lnTo>
                  <a:lnTo>
                    <a:pt x="27" y="65"/>
                  </a:lnTo>
                  <a:lnTo>
                    <a:pt x="25" y="65"/>
                  </a:lnTo>
                  <a:lnTo>
                    <a:pt x="23" y="66"/>
                  </a:lnTo>
                  <a:lnTo>
                    <a:pt x="21" y="69"/>
                  </a:lnTo>
                  <a:lnTo>
                    <a:pt x="20" y="70"/>
                  </a:lnTo>
                  <a:lnTo>
                    <a:pt x="19" y="72"/>
                  </a:lnTo>
                  <a:lnTo>
                    <a:pt x="19" y="73"/>
                  </a:lnTo>
                  <a:lnTo>
                    <a:pt x="17" y="76"/>
                  </a:lnTo>
                  <a:lnTo>
                    <a:pt x="17" y="77"/>
                  </a:lnTo>
                  <a:lnTo>
                    <a:pt x="19" y="78"/>
                  </a:lnTo>
                  <a:lnTo>
                    <a:pt x="20" y="80"/>
                  </a:lnTo>
                  <a:lnTo>
                    <a:pt x="20" y="80"/>
                  </a:lnTo>
                  <a:lnTo>
                    <a:pt x="51" y="80"/>
                  </a:lnTo>
                  <a:lnTo>
                    <a:pt x="51" y="80"/>
                  </a:lnTo>
                  <a:lnTo>
                    <a:pt x="53" y="78"/>
                  </a:lnTo>
                  <a:lnTo>
                    <a:pt x="54" y="77"/>
                  </a:lnTo>
                  <a:lnTo>
                    <a:pt x="54" y="76"/>
                  </a:lnTo>
                  <a:lnTo>
                    <a:pt x="53" y="73"/>
                  </a:lnTo>
                  <a:lnTo>
                    <a:pt x="53" y="72"/>
                  </a:lnTo>
                  <a:lnTo>
                    <a:pt x="51" y="70"/>
                  </a:lnTo>
                  <a:lnTo>
                    <a:pt x="50" y="69"/>
                  </a:lnTo>
                  <a:lnTo>
                    <a:pt x="49" y="66"/>
                  </a:lnTo>
                  <a:lnTo>
                    <a:pt x="46" y="65"/>
                  </a:lnTo>
                  <a:close/>
                  <a:moveTo>
                    <a:pt x="70" y="65"/>
                  </a:moveTo>
                  <a:lnTo>
                    <a:pt x="69" y="65"/>
                  </a:lnTo>
                  <a:lnTo>
                    <a:pt x="67" y="66"/>
                  </a:lnTo>
                  <a:lnTo>
                    <a:pt x="69" y="69"/>
                  </a:lnTo>
                  <a:lnTo>
                    <a:pt x="70" y="69"/>
                  </a:lnTo>
                  <a:lnTo>
                    <a:pt x="92" y="69"/>
                  </a:lnTo>
                  <a:lnTo>
                    <a:pt x="95" y="69"/>
                  </a:lnTo>
                  <a:lnTo>
                    <a:pt x="95" y="66"/>
                  </a:lnTo>
                  <a:lnTo>
                    <a:pt x="95" y="65"/>
                  </a:lnTo>
                  <a:lnTo>
                    <a:pt x="92" y="65"/>
                  </a:lnTo>
                  <a:lnTo>
                    <a:pt x="70" y="65"/>
                  </a:lnTo>
                  <a:close/>
                  <a:moveTo>
                    <a:pt x="70" y="53"/>
                  </a:moveTo>
                  <a:lnTo>
                    <a:pt x="69" y="55"/>
                  </a:lnTo>
                  <a:lnTo>
                    <a:pt x="67" y="57"/>
                  </a:lnTo>
                  <a:lnTo>
                    <a:pt x="69" y="59"/>
                  </a:lnTo>
                  <a:lnTo>
                    <a:pt x="70" y="59"/>
                  </a:lnTo>
                  <a:lnTo>
                    <a:pt x="92" y="59"/>
                  </a:lnTo>
                  <a:lnTo>
                    <a:pt x="95" y="59"/>
                  </a:lnTo>
                  <a:lnTo>
                    <a:pt x="95" y="57"/>
                  </a:lnTo>
                  <a:lnTo>
                    <a:pt x="95" y="55"/>
                  </a:lnTo>
                  <a:lnTo>
                    <a:pt x="92" y="53"/>
                  </a:lnTo>
                  <a:lnTo>
                    <a:pt x="70" y="53"/>
                  </a:lnTo>
                  <a:close/>
                  <a:moveTo>
                    <a:pt x="72" y="40"/>
                  </a:moveTo>
                  <a:lnTo>
                    <a:pt x="70" y="42"/>
                  </a:lnTo>
                  <a:lnTo>
                    <a:pt x="69" y="43"/>
                  </a:lnTo>
                  <a:lnTo>
                    <a:pt x="67" y="44"/>
                  </a:lnTo>
                  <a:lnTo>
                    <a:pt x="69" y="47"/>
                  </a:lnTo>
                  <a:lnTo>
                    <a:pt x="70" y="48"/>
                  </a:lnTo>
                  <a:lnTo>
                    <a:pt x="72" y="48"/>
                  </a:lnTo>
                  <a:lnTo>
                    <a:pt x="104" y="48"/>
                  </a:lnTo>
                  <a:lnTo>
                    <a:pt x="106" y="48"/>
                  </a:lnTo>
                  <a:lnTo>
                    <a:pt x="108" y="47"/>
                  </a:lnTo>
                  <a:lnTo>
                    <a:pt x="109" y="44"/>
                  </a:lnTo>
                  <a:lnTo>
                    <a:pt x="108" y="43"/>
                  </a:lnTo>
                  <a:lnTo>
                    <a:pt x="106" y="42"/>
                  </a:lnTo>
                  <a:lnTo>
                    <a:pt x="104" y="40"/>
                  </a:lnTo>
                  <a:lnTo>
                    <a:pt x="72" y="40"/>
                  </a:lnTo>
                  <a:close/>
                  <a:moveTo>
                    <a:pt x="36" y="40"/>
                  </a:moveTo>
                  <a:lnTo>
                    <a:pt x="32" y="42"/>
                  </a:lnTo>
                  <a:lnTo>
                    <a:pt x="29" y="44"/>
                  </a:lnTo>
                  <a:lnTo>
                    <a:pt x="27" y="47"/>
                  </a:lnTo>
                  <a:lnTo>
                    <a:pt x="27" y="52"/>
                  </a:lnTo>
                  <a:lnTo>
                    <a:pt x="27" y="56"/>
                  </a:lnTo>
                  <a:lnTo>
                    <a:pt x="29" y="60"/>
                  </a:lnTo>
                  <a:lnTo>
                    <a:pt x="32" y="61"/>
                  </a:lnTo>
                  <a:lnTo>
                    <a:pt x="36" y="62"/>
                  </a:lnTo>
                  <a:lnTo>
                    <a:pt x="38" y="61"/>
                  </a:lnTo>
                  <a:lnTo>
                    <a:pt x="42" y="60"/>
                  </a:lnTo>
                  <a:lnTo>
                    <a:pt x="44" y="56"/>
                  </a:lnTo>
                  <a:lnTo>
                    <a:pt x="45" y="52"/>
                  </a:lnTo>
                  <a:lnTo>
                    <a:pt x="44" y="47"/>
                  </a:lnTo>
                  <a:lnTo>
                    <a:pt x="42" y="44"/>
                  </a:lnTo>
                  <a:lnTo>
                    <a:pt x="38" y="42"/>
                  </a:lnTo>
                  <a:lnTo>
                    <a:pt x="36" y="40"/>
                  </a:lnTo>
                  <a:close/>
                  <a:moveTo>
                    <a:pt x="27" y="4"/>
                  </a:moveTo>
                  <a:lnTo>
                    <a:pt x="24" y="5"/>
                  </a:lnTo>
                  <a:lnTo>
                    <a:pt x="23" y="6"/>
                  </a:lnTo>
                  <a:lnTo>
                    <a:pt x="23" y="9"/>
                  </a:lnTo>
                  <a:lnTo>
                    <a:pt x="23" y="18"/>
                  </a:lnTo>
                  <a:lnTo>
                    <a:pt x="23" y="21"/>
                  </a:lnTo>
                  <a:lnTo>
                    <a:pt x="24" y="22"/>
                  </a:lnTo>
                  <a:lnTo>
                    <a:pt x="27" y="22"/>
                  </a:lnTo>
                  <a:lnTo>
                    <a:pt x="27" y="22"/>
                  </a:lnTo>
                  <a:lnTo>
                    <a:pt x="29" y="22"/>
                  </a:lnTo>
                  <a:lnTo>
                    <a:pt x="31" y="21"/>
                  </a:lnTo>
                  <a:lnTo>
                    <a:pt x="31" y="18"/>
                  </a:lnTo>
                  <a:lnTo>
                    <a:pt x="31" y="9"/>
                  </a:lnTo>
                  <a:lnTo>
                    <a:pt x="31" y="6"/>
                  </a:lnTo>
                  <a:lnTo>
                    <a:pt x="29" y="5"/>
                  </a:lnTo>
                  <a:lnTo>
                    <a:pt x="27" y="4"/>
                  </a:lnTo>
                  <a:lnTo>
                    <a:pt x="27" y="4"/>
                  </a:lnTo>
                  <a:close/>
                  <a:moveTo>
                    <a:pt x="99" y="4"/>
                  </a:moveTo>
                  <a:lnTo>
                    <a:pt x="97" y="5"/>
                  </a:lnTo>
                  <a:lnTo>
                    <a:pt x="96" y="6"/>
                  </a:lnTo>
                  <a:lnTo>
                    <a:pt x="95" y="9"/>
                  </a:lnTo>
                  <a:lnTo>
                    <a:pt x="95" y="18"/>
                  </a:lnTo>
                  <a:lnTo>
                    <a:pt x="96" y="21"/>
                  </a:lnTo>
                  <a:lnTo>
                    <a:pt x="97" y="22"/>
                  </a:lnTo>
                  <a:lnTo>
                    <a:pt x="100" y="22"/>
                  </a:lnTo>
                  <a:lnTo>
                    <a:pt x="100" y="22"/>
                  </a:lnTo>
                  <a:lnTo>
                    <a:pt x="103" y="22"/>
                  </a:lnTo>
                  <a:lnTo>
                    <a:pt x="104" y="21"/>
                  </a:lnTo>
                  <a:lnTo>
                    <a:pt x="104" y="18"/>
                  </a:lnTo>
                  <a:lnTo>
                    <a:pt x="104" y="9"/>
                  </a:lnTo>
                  <a:lnTo>
                    <a:pt x="104" y="6"/>
                  </a:lnTo>
                  <a:lnTo>
                    <a:pt x="101" y="5"/>
                  </a:lnTo>
                  <a:lnTo>
                    <a:pt x="100" y="4"/>
                  </a:lnTo>
                  <a:lnTo>
                    <a:pt x="99" y="4"/>
                  </a:lnTo>
                  <a:close/>
                  <a:moveTo>
                    <a:pt x="21" y="0"/>
                  </a:moveTo>
                  <a:lnTo>
                    <a:pt x="31" y="0"/>
                  </a:lnTo>
                  <a:lnTo>
                    <a:pt x="33" y="0"/>
                  </a:lnTo>
                  <a:lnTo>
                    <a:pt x="34" y="1"/>
                  </a:lnTo>
                  <a:lnTo>
                    <a:pt x="36" y="2"/>
                  </a:lnTo>
                  <a:lnTo>
                    <a:pt x="36" y="2"/>
                  </a:lnTo>
                  <a:lnTo>
                    <a:pt x="36" y="4"/>
                  </a:lnTo>
                  <a:lnTo>
                    <a:pt x="36" y="9"/>
                  </a:lnTo>
                  <a:lnTo>
                    <a:pt x="36" y="10"/>
                  </a:lnTo>
                  <a:lnTo>
                    <a:pt x="38" y="11"/>
                  </a:lnTo>
                  <a:lnTo>
                    <a:pt x="40" y="13"/>
                  </a:lnTo>
                  <a:lnTo>
                    <a:pt x="42" y="13"/>
                  </a:lnTo>
                  <a:lnTo>
                    <a:pt x="44" y="13"/>
                  </a:lnTo>
                  <a:lnTo>
                    <a:pt x="45" y="13"/>
                  </a:lnTo>
                  <a:lnTo>
                    <a:pt x="82" y="13"/>
                  </a:lnTo>
                  <a:lnTo>
                    <a:pt x="82" y="13"/>
                  </a:lnTo>
                  <a:lnTo>
                    <a:pt x="84" y="13"/>
                  </a:lnTo>
                  <a:lnTo>
                    <a:pt x="86" y="13"/>
                  </a:lnTo>
                  <a:lnTo>
                    <a:pt x="88" y="11"/>
                  </a:lnTo>
                  <a:lnTo>
                    <a:pt x="89" y="10"/>
                  </a:lnTo>
                  <a:lnTo>
                    <a:pt x="91" y="9"/>
                  </a:lnTo>
                  <a:lnTo>
                    <a:pt x="91" y="4"/>
                  </a:lnTo>
                  <a:lnTo>
                    <a:pt x="91" y="2"/>
                  </a:lnTo>
                  <a:lnTo>
                    <a:pt x="92" y="1"/>
                  </a:lnTo>
                  <a:lnTo>
                    <a:pt x="93" y="0"/>
                  </a:lnTo>
                  <a:lnTo>
                    <a:pt x="95" y="0"/>
                  </a:lnTo>
                  <a:lnTo>
                    <a:pt x="95" y="0"/>
                  </a:lnTo>
                  <a:lnTo>
                    <a:pt x="104" y="0"/>
                  </a:lnTo>
                  <a:lnTo>
                    <a:pt x="105" y="0"/>
                  </a:lnTo>
                  <a:lnTo>
                    <a:pt x="108" y="1"/>
                  </a:lnTo>
                  <a:lnTo>
                    <a:pt x="108" y="2"/>
                  </a:lnTo>
                  <a:lnTo>
                    <a:pt x="109" y="4"/>
                  </a:lnTo>
                  <a:lnTo>
                    <a:pt x="109" y="4"/>
                  </a:lnTo>
                  <a:lnTo>
                    <a:pt x="109" y="9"/>
                  </a:lnTo>
                  <a:lnTo>
                    <a:pt x="109" y="10"/>
                  </a:lnTo>
                  <a:lnTo>
                    <a:pt x="112" y="11"/>
                  </a:lnTo>
                  <a:lnTo>
                    <a:pt x="113" y="13"/>
                  </a:lnTo>
                  <a:lnTo>
                    <a:pt x="116" y="13"/>
                  </a:lnTo>
                  <a:lnTo>
                    <a:pt x="116" y="13"/>
                  </a:lnTo>
                  <a:lnTo>
                    <a:pt x="120" y="13"/>
                  </a:lnTo>
                  <a:lnTo>
                    <a:pt x="122" y="14"/>
                  </a:lnTo>
                  <a:lnTo>
                    <a:pt x="124" y="17"/>
                  </a:lnTo>
                  <a:lnTo>
                    <a:pt x="125" y="18"/>
                  </a:lnTo>
                  <a:lnTo>
                    <a:pt x="125" y="19"/>
                  </a:lnTo>
                  <a:lnTo>
                    <a:pt x="125" y="21"/>
                  </a:lnTo>
                  <a:lnTo>
                    <a:pt x="125" y="22"/>
                  </a:lnTo>
                  <a:lnTo>
                    <a:pt x="125" y="87"/>
                  </a:lnTo>
                  <a:lnTo>
                    <a:pt x="125" y="90"/>
                  </a:lnTo>
                  <a:lnTo>
                    <a:pt x="124" y="93"/>
                  </a:lnTo>
                  <a:lnTo>
                    <a:pt x="122" y="94"/>
                  </a:lnTo>
                  <a:lnTo>
                    <a:pt x="120" y="95"/>
                  </a:lnTo>
                  <a:lnTo>
                    <a:pt x="117" y="95"/>
                  </a:lnTo>
                  <a:lnTo>
                    <a:pt x="116" y="95"/>
                  </a:lnTo>
                  <a:lnTo>
                    <a:pt x="116" y="95"/>
                  </a:lnTo>
                  <a:lnTo>
                    <a:pt x="10" y="95"/>
                  </a:lnTo>
                  <a:lnTo>
                    <a:pt x="6" y="95"/>
                  </a:lnTo>
                  <a:lnTo>
                    <a:pt x="4" y="94"/>
                  </a:lnTo>
                  <a:lnTo>
                    <a:pt x="2" y="93"/>
                  </a:lnTo>
                  <a:lnTo>
                    <a:pt x="2" y="90"/>
                  </a:lnTo>
                  <a:lnTo>
                    <a:pt x="0" y="89"/>
                  </a:lnTo>
                  <a:lnTo>
                    <a:pt x="0" y="87"/>
                  </a:lnTo>
                  <a:lnTo>
                    <a:pt x="0" y="86"/>
                  </a:lnTo>
                  <a:lnTo>
                    <a:pt x="0" y="22"/>
                  </a:lnTo>
                  <a:lnTo>
                    <a:pt x="0" y="18"/>
                  </a:lnTo>
                  <a:lnTo>
                    <a:pt x="2" y="15"/>
                  </a:lnTo>
                  <a:lnTo>
                    <a:pt x="4" y="14"/>
                  </a:lnTo>
                  <a:lnTo>
                    <a:pt x="6" y="13"/>
                  </a:lnTo>
                  <a:lnTo>
                    <a:pt x="8" y="13"/>
                  </a:lnTo>
                  <a:lnTo>
                    <a:pt x="10" y="13"/>
                  </a:lnTo>
                  <a:lnTo>
                    <a:pt x="10" y="13"/>
                  </a:lnTo>
                  <a:lnTo>
                    <a:pt x="14" y="13"/>
                  </a:lnTo>
                  <a:lnTo>
                    <a:pt x="16" y="11"/>
                  </a:lnTo>
                  <a:lnTo>
                    <a:pt x="17" y="11"/>
                  </a:lnTo>
                  <a:lnTo>
                    <a:pt x="17" y="10"/>
                  </a:lnTo>
                  <a:lnTo>
                    <a:pt x="17" y="9"/>
                  </a:lnTo>
                  <a:lnTo>
                    <a:pt x="17" y="9"/>
                  </a:lnTo>
                  <a:lnTo>
                    <a:pt x="17" y="4"/>
                  </a:lnTo>
                  <a:lnTo>
                    <a:pt x="17" y="1"/>
                  </a:lnTo>
                  <a:lnTo>
                    <a:pt x="19" y="0"/>
                  </a:lnTo>
                  <a:lnTo>
                    <a:pt x="20" y="0"/>
                  </a:lnTo>
                  <a:lnTo>
                    <a:pt x="21" y="0"/>
                  </a:lnTo>
                  <a:lnTo>
                    <a:pt x="21" y="0"/>
                  </a:lnTo>
                  <a:close/>
                </a:path>
              </a:pathLst>
            </a:custGeom>
            <a:solidFill>
              <a:schemeClr val="bg1"/>
            </a:solidFill>
            <a:ln w="0">
              <a:noFill/>
              <a:prstDash val="solid"/>
              <a:round/>
            </a:ln>
          </p:spPr>
          <p:txBody>
            <a:bodyPr vert="horz" wrap="square" lIns="121920" tIns="60960" rIns="121920" bIns="60960" numCol="1" anchor="t" anchorCtr="0" compatLnSpc="1"/>
            <a:lstStyle/>
            <a:p>
              <a:endParaRPr lang="zh-CN" altLang="en-US" sz="2400"/>
            </a:p>
          </p:txBody>
        </p:sp>
        <p:sp>
          <p:nvSpPr>
            <p:cNvPr id="38" name="矩形 37"/>
            <p:cNvSpPr/>
            <p:nvPr/>
          </p:nvSpPr>
          <p:spPr>
            <a:xfrm>
              <a:off x="8840" y="4296"/>
              <a:ext cx="2464" cy="642"/>
            </a:xfrm>
            <a:prstGeom prst="rect">
              <a:avLst/>
            </a:prstGeom>
          </p:spPr>
          <p:txBody>
            <a:bodyPr wrap="square">
              <a:spAutoFit/>
            </a:bodyPr>
            <a:lstStyle/>
            <a:p>
              <a:pPr algn="ctr"/>
              <a:r>
                <a:rPr lang="zh-CN" altLang="en-US" sz="1865" dirty="0">
                  <a:solidFill>
                    <a:schemeClr val="bg1"/>
                  </a:solidFill>
                  <a:latin typeface="微软雅黑" charset="0"/>
                  <a:ea typeface="微软雅黑" charset="0"/>
                </a:rPr>
                <a:t>添加标题</a:t>
              </a:r>
            </a:p>
          </p:txBody>
        </p:sp>
        <p:sp>
          <p:nvSpPr>
            <p:cNvPr id="39" name="矩形 38"/>
            <p:cNvSpPr/>
            <p:nvPr/>
          </p:nvSpPr>
          <p:spPr>
            <a:xfrm>
              <a:off x="11727" y="2719"/>
              <a:ext cx="2464" cy="642"/>
            </a:xfrm>
            <a:prstGeom prst="rect">
              <a:avLst/>
            </a:prstGeom>
          </p:spPr>
          <p:txBody>
            <a:bodyPr wrap="square">
              <a:spAutoFit/>
            </a:bodyPr>
            <a:lstStyle/>
            <a:p>
              <a:pPr algn="ctr"/>
              <a:r>
                <a:rPr lang="zh-CN" altLang="en-US" sz="1865" b="1" dirty="0">
                  <a:solidFill>
                    <a:schemeClr val="bg1"/>
                  </a:solidFill>
                  <a:latin typeface="微软雅黑" charset="0"/>
                  <a:ea typeface="微软雅黑" charset="0"/>
                  <a:sym typeface="+mn-ea"/>
                </a:rPr>
                <a:t>添加标题</a:t>
              </a:r>
            </a:p>
          </p:txBody>
        </p:sp>
        <p:sp>
          <p:nvSpPr>
            <p:cNvPr id="40" name="矩形 39"/>
            <p:cNvSpPr/>
            <p:nvPr/>
          </p:nvSpPr>
          <p:spPr>
            <a:xfrm>
              <a:off x="14595" y="4323"/>
              <a:ext cx="2464" cy="642"/>
            </a:xfrm>
            <a:prstGeom prst="rect">
              <a:avLst/>
            </a:prstGeom>
          </p:spPr>
          <p:txBody>
            <a:bodyPr wrap="square">
              <a:spAutoFit/>
            </a:bodyPr>
            <a:lstStyle/>
            <a:p>
              <a:pPr algn="ctr"/>
              <a:r>
                <a:rPr lang="zh-CN" altLang="en-US" sz="1865" b="1" dirty="0">
                  <a:solidFill>
                    <a:schemeClr val="bg1"/>
                  </a:solidFill>
                  <a:latin typeface="微软雅黑" charset="0"/>
                  <a:ea typeface="微软雅黑" charset="0"/>
                  <a:sym typeface="+mn-ea"/>
                </a:rPr>
                <a:t>添加标题</a:t>
              </a:r>
            </a:p>
          </p:txBody>
        </p:sp>
        <p:sp>
          <p:nvSpPr>
            <p:cNvPr id="41" name="矩形 40"/>
            <p:cNvSpPr/>
            <p:nvPr/>
          </p:nvSpPr>
          <p:spPr>
            <a:xfrm>
              <a:off x="14595" y="7410"/>
              <a:ext cx="2464" cy="642"/>
            </a:xfrm>
            <a:prstGeom prst="rect">
              <a:avLst/>
            </a:prstGeom>
          </p:spPr>
          <p:txBody>
            <a:bodyPr wrap="square">
              <a:spAutoFit/>
            </a:bodyPr>
            <a:lstStyle/>
            <a:p>
              <a:pPr algn="ctr"/>
              <a:r>
                <a:rPr lang="zh-CN" altLang="en-US" sz="1865" b="1" dirty="0">
                  <a:solidFill>
                    <a:schemeClr val="bg1"/>
                  </a:solidFill>
                  <a:latin typeface="微软雅黑" charset="0"/>
                  <a:ea typeface="微软雅黑" charset="0"/>
                  <a:sym typeface="+mn-ea"/>
                </a:rPr>
                <a:t>添加标题</a:t>
              </a:r>
            </a:p>
          </p:txBody>
        </p:sp>
      </p:grpSp>
      <p:sp>
        <p:nvSpPr>
          <p:cNvPr id="60" name="文本框 25"/>
          <p:cNvSpPr txBox="1"/>
          <p:nvPr/>
        </p:nvSpPr>
        <p:spPr>
          <a:xfrm>
            <a:off x="937201" y="3774609"/>
            <a:ext cx="4940935" cy="17081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400" kern="0" dirty="0">
                <a:solidFill>
                  <a:schemeClr val="tx1">
                    <a:lumMod val="85000"/>
                    <a:lumOff val="15000"/>
                  </a:schemeClr>
                </a:solidFill>
                <a:latin typeface="微软雅黑" charset="0"/>
                <a:ea typeface="微软雅黑" charset="0"/>
                <a:sym typeface="+mn-ea"/>
              </a:rPr>
              <a:t>单击输入您的文字信息单击输入您的文字信息单击输入您的文字信息单击输入您的文字信息单击输入您的文字信息单击输入您的文字信息单击输入您的文字信息单击输入您的文字信息单击输入您的文字信息</a:t>
            </a:r>
          </a:p>
          <a:p>
            <a:pPr algn="ctr">
              <a:lnSpc>
                <a:spcPct val="150000"/>
              </a:lnSpc>
            </a:pPr>
            <a:endParaRPr lang="zh-CN" altLang="en-US" sz="1400" kern="0" dirty="0">
              <a:solidFill>
                <a:schemeClr val="tx1">
                  <a:lumMod val="85000"/>
                  <a:lumOff val="15000"/>
                </a:schemeClr>
              </a:solidFill>
              <a:latin typeface="微软雅黑" charset="0"/>
              <a:ea typeface="微软雅黑" charset="0"/>
              <a:sym typeface="+mn-ea"/>
            </a:endParaRPr>
          </a:p>
        </p:txBody>
      </p:sp>
      <p:sp>
        <p:nvSpPr>
          <p:cNvPr id="61" name="文本框 16"/>
          <p:cNvSpPr txBox="1"/>
          <p:nvPr/>
        </p:nvSpPr>
        <p:spPr>
          <a:xfrm>
            <a:off x="2478346" y="3271689"/>
            <a:ext cx="1673860" cy="461665"/>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2400" b="1" dirty="0">
                <a:solidFill>
                  <a:schemeClr val="tx1">
                    <a:lumMod val="85000"/>
                    <a:lumOff val="15000"/>
                  </a:schemeClr>
                </a:solidFill>
                <a:latin typeface="微软雅黑" pitchFamily="34" charset="-122"/>
                <a:ea typeface="微软雅黑" pitchFamily="34" charset="-122"/>
                <a:sym typeface="+mn-ea"/>
              </a:rPr>
              <a:t>添加</a:t>
            </a:r>
            <a:r>
              <a:rPr lang="zh-CN" altLang="da-DK" sz="2400" b="1" dirty="0">
                <a:solidFill>
                  <a:schemeClr val="tx1">
                    <a:lumMod val="85000"/>
                    <a:lumOff val="15000"/>
                  </a:schemeClr>
                </a:solidFill>
                <a:latin typeface="微软雅黑" pitchFamily="34" charset="-122"/>
                <a:ea typeface="微软雅黑" pitchFamily="34" charset="-122"/>
                <a:sym typeface="+mn-ea"/>
              </a:rPr>
              <a:t>标题</a:t>
            </a:r>
            <a:endParaRPr lang="zh-CN" altLang="da-DK" sz="2400" b="1" kern="0" noProof="0" dirty="0">
              <a:ln>
                <a:noFill/>
              </a:ln>
              <a:solidFill>
                <a:schemeClr val="tx1">
                  <a:lumMod val="85000"/>
                  <a:lumOff val="15000"/>
                </a:schemeClr>
              </a:solidFill>
              <a:uLnTx/>
              <a:uFillTx/>
              <a:latin typeface="微软雅黑" pitchFamily="34" charset="-122"/>
              <a:ea typeface="微软雅黑" pitchFamily="34" charset="-122"/>
              <a:sym typeface="+mn-ea"/>
            </a:endParaRPr>
          </a:p>
        </p:txBody>
      </p:sp>
    </p:spTree>
    <p:extLst>
      <p:ext uri="{BB962C8B-B14F-4D97-AF65-F5344CB8AC3E}">
        <p14:creationId xmlns:p14="http://schemas.microsoft.com/office/powerpoint/2010/main" val="135581375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circle(in)">
                                      <p:cBhvr>
                                        <p:cTn id="7" dur="2000"/>
                                        <p:tgtEl>
                                          <p:spTgt spid="26"/>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1000"/>
                                        <p:tgtEl>
                                          <p:spTgt spid="61"/>
                                        </p:tgtEl>
                                      </p:cBhvr>
                                    </p:animEffect>
                                    <p:anim calcmode="lin" valueType="num">
                                      <p:cBhvr>
                                        <p:cTn id="12" dur="1000" fill="hold"/>
                                        <p:tgtEl>
                                          <p:spTgt spid="61"/>
                                        </p:tgtEl>
                                        <p:attrNameLst>
                                          <p:attrName>ppt_x</p:attrName>
                                        </p:attrNameLst>
                                      </p:cBhvr>
                                      <p:tavLst>
                                        <p:tav tm="0">
                                          <p:val>
                                            <p:strVal val="#ppt_x"/>
                                          </p:val>
                                        </p:tav>
                                        <p:tav tm="100000">
                                          <p:val>
                                            <p:strVal val="#ppt_x"/>
                                          </p:val>
                                        </p:tav>
                                      </p:tavLst>
                                    </p:anim>
                                    <p:anim calcmode="lin" valueType="num">
                                      <p:cBhvr>
                                        <p:cTn id="13" dur="1000" fill="hold"/>
                                        <p:tgtEl>
                                          <p:spTgt spid="61"/>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fade">
                                      <p:cBhvr>
                                        <p:cTn id="17" dur="1000"/>
                                        <p:tgtEl>
                                          <p:spTgt spid="60"/>
                                        </p:tgtEl>
                                      </p:cBhvr>
                                    </p:animEffect>
                                    <p:anim calcmode="lin" valueType="num">
                                      <p:cBhvr>
                                        <p:cTn id="18" dur="1000" fill="hold"/>
                                        <p:tgtEl>
                                          <p:spTgt spid="60"/>
                                        </p:tgtEl>
                                        <p:attrNameLst>
                                          <p:attrName>ppt_x</p:attrName>
                                        </p:attrNameLst>
                                      </p:cBhvr>
                                      <p:tavLst>
                                        <p:tav tm="0">
                                          <p:val>
                                            <p:strVal val="#ppt_x"/>
                                          </p:val>
                                        </p:tav>
                                        <p:tav tm="100000">
                                          <p:val>
                                            <p:strVal val="#ppt_x"/>
                                          </p:val>
                                        </p:tav>
                                      </p:tavLst>
                                    </p:anim>
                                    <p:anim calcmode="lin" valueType="num">
                                      <p:cBhvr>
                                        <p:cTn id="19"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卡通小清新学生教育教学PPT模板"/>
</p:tagLst>
</file>

<file path=ppt/tags/tag10.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9"/>
</p:tagLst>
</file>

<file path=ppt/tags/tag2.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6"/>
</p:tagLst>
</file>

<file path=ppt/tags/tag8.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8"/>
</p:tagLst>
</file>

<file path=ppt/theme/theme1.xml><?xml version="1.0" encoding="utf-8"?>
<a:theme xmlns:a="http://schemas.openxmlformats.org/drawingml/2006/main" name="carrie">
  <a:themeElements>
    <a:clrScheme name="自定义 237">
      <a:dk1>
        <a:srgbClr val="000000"/>
      </a:dk1>
      <a:lt1>
        <a:srgbClr val="FFFFFF"/>
      </a:lt1>
      <a:dk2>
        <a:srgbClr val="778495"/>
      </a:dk2>
      <a:lt2>
        <a:srgbClr val="F0F0F0"/>
      </a:lt2>
      <a:accent1>
        <a:srgbClr val="A4BBC9"/>
      </a:accent1>
      <a:accent2>
        <a:srgbClr val="A6937B"/>
      </a:accent2>
      <a:accent3>
        <a:srgbClr val="A4BBC9"/>
      </a:accent3>
      <a:accent4>
        <a:srgbClr val="A6937B"/>
      </a:accent4>
      <a:accent5>
        <a:srgbClr val="A4BBC9"/>
      </a:accent5>
      <a:accent6>
        <a:srgbClr val="A6937B"/>
      </a:accent6>
      <a:hlink>
        <a:srgbClr val="A4BBC9"/>
      </a:hlink>
      <a:folHlink>
        <a:srgbClr val="A6937B"/>
      </a:folHlink>
    </a:clrScheme>
    <a:fontScheme name="自定义 1">
      <a:majorFont>
        <a:latin typeface="Franklin Gothic Medium"/>
        <a:ea typeface="微软雅黑"/>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A4BBC9"/>
    </a:accent1>
    <a:accent2>
      <a:srgbClr val="A6937B"/>
    </a:accent2>
    <a:accent3>
      <a:srgbClr val="A4BBC9"/>
    </a:accent3>
    <a:accent4>
      <a:srgbClr val="A6937B"/>
    </a:accent4>
    <a:accent5>
      <a:srgbClr val="A4BBC9"/>
    </a:accent5>
    <a:accent6>
      <a:srgbClr val="A6937B"/>
    </a:accent6>
    <a:hlink>
      <a:srgbClr val="A4BBC9"/>
    </a:hlink>
    <a:folHlink>
      <a:srgbClr val="A6937B"/>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A4BBC9"/>
    </a:accent1>
    <a:accent2>
      <a:srgbClr val="A6937B"/>
    </a:accent2>
    <a:accent3>
      <a:srgbClr val="A4BBC9"/>
    </a:accent3>
    <a:accent4>
      <a:srgbClr val="A6937B"/>
    </a:accent4>
    <a:accent5>
      <a:srgbClr val="A4BBC9"/>
    </a:accent5>
    <a:accent6>
      <a:srgbClr val="A6937B"/>
    </a:accent6>
    <a:hlink>
      <a:srgbClr val="A4BBC9"/>
    </a:hlink>
    <a:folHlink>
      <a:srgbClr val="A6937B"/>
    </a:folHlink>
  </a:clrScheme>
</a:themeOverride>
</file>

<file path=ppt/theme/themeOverride3.xml><?xml version="1.0" encoding="utf-8"?>
<a:themeOverride xmlns:a="http://schemas.openxmlformats.org/drawingml/2006/main">
  <a:clrScheme name="自定义 237">
    <a:dk1>
      <a:srgbClr val="000000"/>
    </a:dk1>
    <a:lt1>
      <a:srgbClr val="FFFFFF"/>
    </a:lt1>
    <a:dk2>
      <a:srgbClr val="778495"/>
    </a:dk2>
    <a:lt2>
      <a:srgbClr val="F0F0F0"/>
    </a:lt2>
    <a:accent1>
      <a:srgbClr val="A4BBC9"/>
    </a:accent1>
    <a:accent2>
      <a:srgbClr val="A6937B"/>
    </a:accent2>
    <a:accent3>
      <a:srgbClr val="A4BBC9"/>
    </a:accent3>
    <a:accent4>
      <a:srgbClr val="A6937B"/>
    </a:accent4>
    <a:accent5>
      <a:srgbClr val="A4BBC9"/>
    </a:accent5>
    <a:accent6>
      <a:srgbClr val="A6937B"/>
    </a:accent6>
    <a:hlink>
      <a:srgbClr val="A4BBC9"/>
    </a:hlink>
    <a:folHlink>
      <a:srgbClr val="A6937B"/>
    </a:folHlink>
  </a:clrScheme>
</a:themeOverride>
</file>

<file path=ppt/theme/themeOverride4.xml><?xml version="1.0" encoding="utf-8"?>
<a:themeOverride xmlns:a="http://schemas.openxmlformats.org/drawingml/2006/main">
  <a:clrScheme name="自定义 237">
    <a:dk1>
      <a:srgbClr val="000000"/>
    </a:dk1>
    <a:lt1>
      <a:srgbClr val="FFFFFF"/>
    </a:lt1>
    <a:dk2>
      <a:srgbClr val="778495"/>
    </a:dk2>
    <a:lt2>
      <a:srgbClr val="F0F0F0"/>
    </a:lt2>
    <a:accent1>
      <a:srgbClr val="A4BBC9"/>
    </a:accent1>
    <a:accent2>
      <a:srgbClr val="A6937B"/>
    </a:accent2>
    <a:accent3>
      <a:srgbClr val="A4BBC9"/>
    </a:accent3>
    <a:accent4>
      <a:srgbClr val="A6937B"/>
    </a:accent4>
    <a:accent5>
      <a:srgbClr val="A4BBC9"/>
    </a:accent5>
    <a:accent6>
      <a:srgbClr val="A6937B"/>
    </a:accent6>
    <a:hlink>
      <a:srgbClr val="A4BBC9"/>
    </a:hlink>
    <a:folHlink>
      <a:srgbClr val="A6937B"/>
    </a:folHlink>
  </a:clrScheme>
</a:themeOverride>
</file>

<file path=docProps/app.xml><?xml version="1.0" encoding="utf-8"?>
<Properties xmlns="http://schemas.openxmlformats.org/officeDocument/2006/extended-properties" xmlns:vt="http://schemas.openxmlformats.org/officeDocument/2006/docPropsVTypes">
  <TotalTime>4378</TotalTime>
  <Words>1360</Words>
  <Application>Microsoft Office PowerPoint</Application>
  <PresentationFormat>自定义</PresentationFormat>
  <Paragraphs>249</Paragraphs>
  <Slides>25</Slides>
  <Notes>25</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25</vt:i4>
      </vt:variant>
    </vt:vector>
  </HeadingPairs>
  <TitlesOfParts>
    <vt:vector size="35" baseType="lpstr">
      <vt:lpstr>Open Sans</vt:lpstr>
      <vt:lpstr>宋体</vt:lpstr>
      <vt:lpstr>微软雅黑</vt:lpstr>
      <vt:lpstr>Arial</vt:lpstr>
      <vt:lpstr>Calibri</vt:lpstr>
      <vt:lpstr>Franklin Gothic Book</vt:lpstr>
      <vt:lpstr>Franklin Gothic Medium</vt:lpstr>
      <vt:lpstr>Segoe UI Emoji</vt:lpstr>
      <vt:lpstr>Times New Roman</vt:lpstr>
      <vt:lpstr>carrie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卡通小清新学生教育教学PPT模板</dc:title>
  <dc:creator>carrie xie</dc:creator>
  <cp:lastModifiedBy>Administrator</cp:lastModifiedBy>
  <cp:revision>272</cp:revision>
  <dcterms:created xsi:type="dcterms:W3CDTF">2015-12-11T17:46:17Z</dcterms:created>
  <dcterms:modified xsi:type="dcterms:W3CDTF">2018-02-04T05:46:07Z</dcterms:modified>
</cp:coreProperties>
</file>