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7"/>
  </p:notesMasterIdLst>
  <p:handoutMasterIdLst>
    <p:handoutMasterId r:id="rId28"/>
  </p:handoutMasterIdLst>
  <p:sldIdLst>
    <p:sldId id="3132" r:id="rId2"/>
    <p:sldId id="3122" r:id="rId3"/>
    <p:sldId id="3173" r:id="rId4"/>
    <p:sldId id="3169" r:id="rId5"/>
    <p:sldId id="3172" r:id="rId6"/>
    <p:sldId id="3078" r:id="rId7"/>
    <p:sldId id="3174" r:id="rId8"/>
    <p:sldId id="3160" r:id="rId9"/>
    <p:sldId id="3168" r:id="rId10"/>
    <p:sldId id="3175" r:id="rId11"/>
    <p:sldId id="3159" r:id="rId12"/>
    <p:sldId id="3167" r:id="rId13"/>
    <p:sldId id="3166" r:id="rId14"/>
    <p:sldId id="3161" r:id="rId15"/>
    <p:sldId id="3176" r:id="rId16"/>
    <p:sldId id="3162" r:id="rId17"/>
    <p:sldId id="3163" r:id="rId18"/>
    <p:sldId id="3095" r:id="rId19"/>
    <p:sldId id="3164" r:id="rId20"/>
    <p:sldId id="3177" r:id="rId21"/>
    <p:sldId id="3140" r:id="rId22"/>
    <p:sldId id="3171" r:id="rId23"/>
    <p:sldId id="3170" r:id="rId24"/>
    <p:sldId id="3141" r:id="rId25"/>
    <p:sldId id="3178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D90"/>
    <a:srgbClr val="FFFFFF"/>
    <a:srgbClr val="000000"/>
    <a:srgbClr val="FFF012"/>
    <a:srgbClr val="6E1F21"/>
    <a:srgbClr val="FFC000"/>
    <a:srgbClr val="F7DD5B"/>
    <a:srgbClr val="FFD2FB"/>
    <a:srgbClr val="D34179"/>
    <a:srgbClr val="271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79" autoAdjust="0"/>
    <p:restoredTop sz="92986" autoAdjust="0"/>
  </p:normalViewPr>
  <p:slideViewPr>
    <p:cSldViewPr>
      <p:cViewPr varScale="1">
        <p:scale>
          <a:sx n="69" d="100"/>
          <a:sy n="69" d="100"/>
        </p:scale>
        <p:origin x="72" y="15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8BD9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58-4AD8-91DD-AE6004D748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58-4AD8-91DD-AE6004D7486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38BD9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58-4AD8-91DD-AE6004D74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8724096"/>
        <c:axId val="290400128"/>
      </c:barChart>
      <c:catAx>
        <c:axId val="2887240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90400128"/>
        <c:crosses val="autoZero"/>
        <c:auto val="1"/>
        <c:lblAlgn val="ctr"/>
        <c:lblOffset val="100"/>
        <c:noMultiLvlLbl val="0"/>
      </c:catAx>
      <c:valAx>
        <c:axId val="29040012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288724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2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30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1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56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36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71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2807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061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19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121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074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7281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54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>
                <a:solidFill>
                  <a:prstClr val="black"/>
                </a:solidFill>
              </a:rPr>
              <a:pPr/>
              <a:t>23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54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37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19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E2E1B-DCB2-4BE0-A141-250E3E96C8B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31C96B-1700-4D53-BB3B-22BC4C33D4C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6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65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483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0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4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10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40" y="76095"/>
            <a:ext cx="12566439" cy="7068622"/>
          </a:xfrm>
          <a:prstGeom prst="rect">
            <a:avLst/>
          </a:prstGeom>
        </p:spPr>
      </p:pic>
      <p:sp>
        <p:nvSpPr>
          <p:cNvPr id="6" name="TextBox 24"/>
          <p:cNvSpPr txBox="1"/>
          <p:nvPr userDrawn="1"/>
        </p:nvSpPr>
        <p:spPr>
          <a:xfrm>
            <a:off x="986963" y="223260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66488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345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65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00"/>
            </a:lvl1pPr>
            <a:lvl2pPr marL="482163" indent="0" algn="ctr">
              <a:buNone/>
              <a:defRPr sz="2100"/>
            </a:lvl2pPr>
            <a:lvl3pPr marL="964326" indent="0" algn="ctr">
              <a:buNone/>
              <a:defRPr sz="1900"/>
            </a:lvl3pPr>
            <a:lvl4pPr marL="1446489" indent="0" algn="ctr">
              <a:buNone/>
              <a:defRPr sz="1700"/>
            </a:lvl4pPr>
            <a:lvl5pPr marL="1928652" indent="0" algn="ctr">
              <a:buNone/>
              <a:defRPr sz="1700"/>
            </a:lvl5pPr>
            <a:lvl6pPr marL="2410816" indent="0" algn="ctr">
              <a:buNone/>
              <a:defRPr sz="1700"/>
            </a:lvl6pPr>
            <a:lvl7pPr marL="2892979" indent="0" algn="ctr">
              <a:buNone/>
              <a:defRPr sz="1700"/>
            </a:lvl7pPr>
            <a:lvl8pPr marL="3375142" indent="0" algn="ctr">
              <a:buNone/>
              <a:defRPr sz="1700"/>
            </a:lvl8pPr>
            <a:lvl9pPr marL="3857305" indent="0" algn="ctr">
              <a:buNone/>
              <a:defRPr sz="17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54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26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40" y="76095"/>
            <a:ext cx="12566439" cy="7068622"/>
          </a:xfrm>
          <a:prstGeom prst="rect">
            <a:avLst/>
          </a:prstGeom>
        </p:spPr>
      </p:pic>
      <p:sp>
        <p:nvSpPr>
          <p:cNvPr id="8" name="TextBox 24"/>
          <p:cNvSpPr txBox="1"/>
          <p:nvPr userDrawn="1"/>
        </p:nvSpPr>
        <p:spPr>
          <a:xfrm>
            <a:off x="986963" y="223260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8" r:id="rId3"/>
    <p:sldLayoutId id="2147483965" r:id="rId4"/>
    <p:sldLayoutId id="2147483966" r:id="rId5"/>
    <p:sldLayoutId id="2147483967" r:id="rId6"/>
    <p:sldLayoutId id="214748396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1" y="38238"/>
            <a:ext cx="12790066" cy="7194412"/>
          </a:xfrm>
          <a:prstGeom prst="rect">
            <a:avLst/>
          </a:prstGeom>
        </p:spPr>
      </p:pic>
      <p:sp>
        <p:nvSpPr>
          <p:cNvPr id="62" name="文本框 22"/>
          <p:cNvSpPr txBox="1"/>
          <p:nvPr/>
        </p:nvSpPr>
        <p:spPr>
          <a:xfrm>
            <a:off x="2955118" y="2042309"/>
            <a:ext cx="6372450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开学啦</a:t>
            </a:r>
          </a:p>
        </p:txBody>
      </p:sp>
      <p:sp>
        <p:nvSpPr>
          <p:cNvPr id="64" name="文本框 24"/>
          <p:cNvSpPr txBox="1"/>
          <p:nvPr/>
        </p:nvSpPr>
        <p:spPr>
          <a:xfrm rot="21432129">
            <a:off x="2201743" y="4768453"/>
            <a:ext cx="424110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演示教师：</a:t>
            </a:r>
            <a:r>
              <a:rPr lang="en-US" altLang="zh-CN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XXX</a:t>
            </a:r>
          </a:p>
        </p:txBody>
      </p:sp>
      <p:sp>
        <p:nvSpPr>
          <p:cNvPr id="53" name="文本框 24"/>
          <p:cNvSpPr txBox="1"/>
          <p:nvPr/>
        </p:nvSpPr>
        <p:spPr>
          <a:xfrm rot="21432129">
            <a:off x="6425851" y="4676873"/>
            <a:ext cx="424110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时间：</a:t>
            </a:r>
            <a:r>
              <a:rPr lang="en-US" altLang="zh-CN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X</a:t>
            </a:r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年</a:t>
            </a:r>
            <a:r>
              <a:rPr lang="en-US" altLang="zh-CN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X</a:t>
            </a:r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经典综艺体简" panose="02010609000101010101" pitchFamily="49" charset="-122"/>
                <a:sym typeface="微软雅黑"/>
              </a:rPr>
              <a:t>月</a:t>
            </a:r>
            <a:endParaRPr lang="en-US" altLang="zh-CN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经典综艺体简" panose="02010609000101010101" pitchFamily="49" charset="-122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27567400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237145" y="2032149"/>
            <a:ext cx="1728192" cy="172819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3"/>
          <p:cNvSpPr txBox="1"/>
          <p:nvPr/>
        </p:nvSpPr>
        <p:spPr>
          <a:xfrm>
            <a:off x="4773191" y="1744117"/>
            <a:ext cx="2656101" cy="188434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b="1" dirty="0">
                <a:solidFill>
                  <a:srgbClr val="38BD90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en-GB" altLang="zh-CN" sz="8800" b="1" dirty="0">
              <a:solidFill>
                <a:srgbClr val="38BD9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4862657" y="4703525"/>
            <a:ext cx="2646838" cy="830975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32711236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973462" y="2298334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172148" y="2492516"/>
            <a:ext cx="375046" cy="383903"/>
            <a:chOff x="0" y="0"/>
            <a:chExt cx="276" cy="281"/>
          </a:xfrm>
          <a:solidFill>
            <a:srgbClr val="38BD90"/>
          </a:solidFill>
        </p:grpSpPr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975695" y="3615212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219030" y="3789306"/>
            <a:ext cx="281286" cy="410688"/>
            <a:chOff x="0" y="0"/>
            <a:chExt cx="206" cy="305"/>
          </a:xfrm>
          <a:solidFill>
            <a:srgbClr val="38BD90"/>
          </a:solidFill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975695" y="4914234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2194473" y="5161984"/>
            <a:ext cx="366117" cy="316944"/>
            <a:chOff x="0" y="0"/>
            <a:chExt cx="346" cy="301"/>
          </a:xfrm>
          <a:solidFill>
            <a:srgbClr val="38BD90"/>
          </a:solidFill>
        </p:grpSpPr>
        <p:sp>
          <p:nvSpPr>
            <p:cNvPr id="9232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3" name="Group 7"/>
          <p:cNvGrpSpPr/>
          <p:nvPr/>
        </p:nvGrpSpPr>
        <p:grpSpPr>
          <a:xfrm>
            <a:off x="7511353" y="1426675"/>
            <a:ext cx="2445713" cy="2445908"/>
            <a:chOff x="7488377" y="2179487"/>
            <a:chExt cx="2319338" cy="2319337"/>
          </a:xfrm>
          <a:solidFill>
            <a:srgbClr val="38BD90"/>
          </a:solidFill>
        </p:grpSpPr>
        <p:sp>
          <p:nvSpPr>
            <p:cNvPr id="24" name="Freeform 240"/>
            <p:cNvSpPr>
              <a:spLocks noEditPoints="1"/>
            </p:cNvSpPr>
            <p:nvPr/>
          </p:nvSpPr>
          <p:spPr bwMode="auto">
            <a:xfrm>
              <a:off x="7488377" y="2179487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5" name="Freeform 247"/>
            <p:cNvSpPr>
              <a:spLocks noEditPoints="1"/>
            </p:cNvSpPr>
            <p:nvPr/>
          </p:nvSpPr>
          <p:spPr bwMode="auto">
            <a:xfrm>
              <a:off x="8332927" y="3025625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6" name="Group 10"/>
          <p:cNvGrpSpPr/>
          <p:nvPr/>
        </p:nvGrpSpPr>
        <p:grpSpPr>
          <a:xfrm>
            <a:off x="9493367" y="2466313"/>
            <a:ext cx="2812318" cy="2812545"/>
            <a:chOff x="9367977" y="3165325"/>
            <a:chExt cx="2667000" cy="2667000"/>
          </a:xfrm>
          <a:solidFill>
            <a:srgbClr val="FFC000"/>
          </a:solidFill>
        </p:grpSpPr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9367977" y="3165325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8" name="Freeform 248"/>
            <p:cNvSpPr>
              <a:spLocks noEditPoints="1"/>
            </p:cNvSpPr>
            <p:nvPr/>
          </p:nvSpPr>
          <p:spPr bwMode="auto">
            <a:xfrm>
              <a:off x="10353815" y="4136875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9" name="Group 16"/>
          <p:cNvGrpSpPr/>
          <p:nvPr/>
        </p:nvGrpSpPr>
        <p:grpSpPr>
          <a:xfrm>
            <a:off x="8331380" y="4171545"/>
            <a:ext cx="1508274" cy="1506719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1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953440" y="1960141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2900982" y="2548216"/>
            <a:ext cx="4882445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50953" y="3543513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Rectangle 47"/>
          <p:cNvSpPr/>
          <p:nvPr/>
        </p:nvSpPr>
        <p:spPr>
          <a:xfrm>
            <a:off x="2987089" y="4131589"/>
            <a:ext cx="4882445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50953" y="4715006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Rectangle 47"/>
          <p:cNvSpPr/>
          <p:nvPr/>
        </p:nvSpPr>
        <p:spPr>
          <a:xfrm>
            <a:off x="2987089" y="5303082"/>
            <a:ext cx="4882445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0173840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5" grpId="0" animBg="1"/>
      <p:bldP spid="9230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27135" y="2785585"/>
            <a:ext cx="1011163" cy="658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380262" y="2176244"/>
            <a:ext cx="1011163" cy="656215"/>
          </a:xfrm>
          <a:prstGeom prst="rect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099014" y="2785585"/>
            <a:ext cx="1011163" cy="658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054375" y="2176244"/>
            <a:ext cx="1011163" cy="656215"/>
          </a:xfrm>
          <a:prstGeom prst="rect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6775359" y="2785585"/>
            <a:ext cx="1011163" cy="658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7728485" y="2176244"/>
            <a:ext cx="1011163" cy="656215"/>
          </a:xfrm>
          <a:prstGeom prst="rect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9402595" y="2785585"/>
            <a:ext cx="1011163" cy="658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0357952" y="2176244"/>
            <a:ext cx="1011163" cy="656215"/>
          </a:xfrm>
          <a:prstGeom prst="rect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lIns="96433" tIns="48216" rIns="96433" bIns="4821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0" name="Freeform 10"/>
          <p:cNvSpPr/>
          <p:nvPr/>
        </p:nvSpPr>
        <p:spPr bwMode="auto">
          <a:xfrm>
            <a:off x="700534" y="2481870"/>
            <a:ext cx="11536710" cy="723265"/>
          </a:xfrm>
          <a:custGeom>
            <a:avLst/>
            <a:gdLst>
              <a:gd name="T0" fmla="*/ 2147483647 w 5536"/>
              <a:gd name="T1" fmla="*/ 493950625 h 324"/>
              <a:gd name="T2" fmla="*/ 2147483647 w 5536"/>
              <a:gd name="T3" fmla="*/ 322580000 h 324"/>
              <a:gd name="T4" fmla="*/ 2147483647 w 5536"/>
              <a:gd name="T5" fmla="*/ 45362813 h 324"/>
              <a:gd name="T6" fmla="*/ 2147483647 w 5536"/>
              <a:gd name="T7" fmla="*/ 80645000 h 324"/>
              <a:gd name="T8" fmla="*/ 2147483647 w 5536"/>
              <a:gd name="T9" fmla="*/ 206652813 h 324"/>
              <a:gd name="T10" fmla="*/ 2147483647 w 5536"/>
              <a:gd name="T11" fmla="*/ 327620313 h 324"/>
              <a:gd name="T12" fmla="*/ 0 w 5536"/>
              <a:gd name="T13" fmla="*/ 327620313 h 324"/>
              <a:gd name="T14" fmla="*/ 2520950 w 5536"/>
              <a:gd name="T15" fmla="*/ 486390950 h 324"/>
              <a:gd name="T16" fmla="*/ 2147483647 w 5536"/>
              <a:gd name="T17" fmla="*/ 488910313 h 324"/>
              <a:gd name="T18" fmla="*/ 2147483647 w 5536"/>
              <a:gd name="T19" fmla="*/ 609877813 h 324"/>
              <a:gd name="T20" fmla="*/ 2147483647 w 5536"/>
              <a:gd name="T21" fmla="*/ 735885625 h 324"/>
              <a:gd name="T22" fmla="*/ 2147483647 w 5536"/>
              <a:gd name="T23" fmla="*/ 771167813 h 324"/>
              <a:gd name="T24" fmla="*/ 2147483647 w 5536"/>
              <a:gd name="T25" fmla="*/ 493950625 h 3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1" name="Freeform 11"/>
          <p:cNvSpPr/>
          <p:nvPr/>
        </p:nvSpPr>
        <p:spPr bwMode="auto">
          <a:xfrm>
            <a:off x="1427137" y="2176245"/>
            <a:ext cx="1964289" cy="126779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2" name="Freeform 12"/>
          <p:cNvSpPr/>
          <p:nvPr/>
        </p:nvSpPr>
        <p:spPr bwMode="auto">
          <a:xfrm>
            <a:off x="4101248" y="2178476"/>
            <a:ext cx="1966520" cy="1267790"/>
          </a:xfrm>
          <a:custGeom>
            <a:avLst/>
            <a:gdLst>
              <a:gd name="T0" fmla="*/ 1882623288 w 1039"/>
              <a:gd name="T1" fmla="*/ 0 h 671"/>
              <a:gd name="T2" fmla="*/ 915037996 w 1039"/>
              <a:gd name="T3" fmla="*/ 0 h 671"/>
              <a:gd name="T4" fmla="*/ 0 w 1039"/>
              <a:gd name="T5" fmla="*/ 1211718167 h 671"/>
              <a:gd name="T6" fmla="*/ 967585292 w 1039"/>
              <a:gd name="T7" fmla="*/ 1211718167 h 671"/>
              <a:gd name="T8" fmla="*/ 1882623288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3" name="Freeform 13"/>
          <p:cNvSpPr/>
          <p:nvPr/>
        </p:nvSpPr>
        <p:spPr bwMode="auto">
          <a:xfrm>
            <a:off x="6775359" y="2176245"/>
            <a:ext cx="1964289" cy="126779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4" name="Freeform 14"/>
          <p:cNvSpPr/>
          <p:nvPr/>
        </p:nvSpPr>
        <p:spPr bwMode="auto">
          <a:xfrm>
            <a:off x="9402594" y="2176245"/>
            <a:ext cx="1966523" cy="1267790"/>
          </a:xfrm>
          <a:custGeom>
            <a:avLst/>
            <a:gdLst>
              <a:gd name="T0" fmla="*/ 1882625981 w 1039"/>
              <a:gd name="T1" fmla="*/ 0 h 671"/>
              <a:gd name="T2" fmla="*/ 915039996 w 1039"/>
              <a:gd name="T3" fmla="*/ 0 h 671"/>
              <a:gd name="T4" fmla="*/ 0 w 1039"/>
              <a:gd name="T5" fmla="*/ 1211718167 h 671"/>
              <a:gd name="T6" fmla="*/ 967585984 w 1039"/>
              <a:gd name="T7" fmla="*/ 1211718167 h 671"/>
              <a:gd name="T8" fmla="*/ 1882625981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5615" name="Group 15"/>
          <p:cNvGrpSpPr/>
          <p:nvPr/>
        </p:nvGrpSpPr>
        <p:grpSpPr bwMode="auto">
          <a:xfrm>
            <a:off x="10226258" y="2673984"/>
            <a:ext cx="339286" cy="305788"/>
            <a:chOff x="0" y="0"/>
            <a:chExt cx="152" cy="137"/>
          </a:xfrm>
          <a:solidFill>
            <a:srgbClr val="FFFFFF"/>
          </a:solidFill>
        </p:grpSpPr>
        <p:sp>
          <p:nvSpPr>
            <p:cNvPr id="25629" name="Freeform 16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208 w 55"/>
                <a:gd name="T1" fmla="*/ 0 h 68"/>
                <a:gd name="T2" fmla="*/ 12 w 55"/>
                <a:gd name="T3" fmla="*/ 0 h 68"/>
                <a:gd name="T4" fmla="*/ 0 w 55"/>
                <a:gd name="T5" fmla="*/ 12 h 68"/>
                <a:gd name="T6" fmla="*/ 0 w 55"/>
                <a:gd name="T7" fmla="*/ 268 h 68"/>
                <a:gd name="T8" fmla="*/ 12 w 55"/>
                <a:gd name="T9" fmla="*/ 276 h 68"/>
                <a:gd name="T10" fmla="*/ 208 w 55"/>
                <a:gd name="T11" fmla="*/ 276 h 68"/>
                <a:gd name="T12" fmla="*/ 208 w 55"/>
                <a:gd name="T13" fmla="*/ 276 h 68"/>
                <a:gd name="T14" fmla="*/ 216 w 55"/>
                <a:gd name="T15" fmla="*/ 268 h 68"/>
                <a:gd name="T16" fmla="*/ 216 w 55"/>
                <a:gd name="T17" fmla="*/ 12 h 68"/>
                <a:gd name="T18" fmla="*/ 208 w 55"/>
                <a:gd name="T19" fmla="*/ 0 h 68"/>
                <a:gd name="T20" fmla="*/ 133 w 55"/>
                <a:gd name="T21" fmla="*/ 151 h 68"/>
                <a:gd name="T22" fmla="*/ 109 w 55"/>
                <a:gd name="T23" fmla="*/ 155 h 68"/>
                <a:gd name="T24" fmla="*/ 99 w 55"/>
                <a:gd name="T25" fmla="*/ 151 h 68"/>
                <a:gd name="T26" fmla="*/ 44 w 55"/>
                <a:gd name="T27" fmla="*/ 85 h 68"/>
                <a:gd name="T28" fmla="*/ 59 w 55"/>
                <a:gd name="T29" fmla="*/ 69 h 68"/>
                <a:gd name="T30" fmla="*/ 71 w 55"/>
                <a:gd name="T31" fmla="*/ 85 h 68"/>
                <a:gd name="T32" fmla="*/ 109 w 55"/>
                <a:gd name="T33" fmla="*/ 125 h 68"/>
                <a:gd name="T34" fmla="*/ 109 w 55"/>
                <a:gd name="T35" fmla="*/ 125 h 68"/>
                <a:gd name="T36" fmla="*/ 133 w 55"/>
                <a:gd name="T37" fmla="*/ 113 h 68"/>
                <a:gd name="T38" fmla="*/ 149 w 55"/>
                <a:gd name="T39" fmla="*/ 85 h 68"/>
                <a:gd name="T40" fmla="*/ 161 w 55"/>
                <a:gd name="T41" fmla="*/ 69 h 68"/>
                <a:gd name="T42" fmla="*/ 176 w 55"/>
                <a:gd name="T43" fmla="*/ 85 h 68"/>
                <a:gd name="T44" fmla="*/ 133 w 55"/>
                <a:gd name="T45" fmla="*/ 151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5630" name="Freeform 17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12 h 46"/>
                <a:gd name="T2" fmla="*/ 8 w 13"/>
                <a:gd name="T3" fmla="*/ 0 h 46"/>
                <a:gd name="T4" fmla="*/ 48 w 13"/>
                <a:gd name="T5" fmla="*/ 0 h 46"/>
                <a:gd name="T6" fmla="*/ 56 w 13"/>
                <a:gd name="T7" fmla="*/ 12 h 46"/>
                <a:gd name="T8" fmla="*/ 56 w 13"/>
                <a:gd name="T9" fmla="*/ 180 h 46"/>
                <a:gd name="T10" fmla="*/ 48 w 13"/>
                <a:gd name="T11" fmla="*/ 188 h 46"/>
                <a:gd name="T12" fmla="*/ 8 w 13"/>
                <a:gd name="T13" fmla="*/ 188 h 46"/>
                <a:gd name="T14" fmla="*/ 0 w 13"/>
                <a:gd name="T15" fmla="*/ 180 h 46"/>
                <a:gd name="T16" fmla="*/ 0 w 13"/>
                <a:gd name="T17" fmla="*/ 12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25616" name="Freeform 18"/>
          <p:cNvSpPr>
            <a:spLocks noEditPoints="1"/>
          </p:cNvSpPr>
          <p:nvPr/>
        </p:nvSpPr>
        <p:spPr bwMode="auto">
          <a:xfrm>
            <a:off x="7599021" y="2658360"/>
            <a:ext cx="258929" cy="337034"/>
          </a:xfrm>
          <a:custGeom>
            <a:avLst/>
            <a:gdLst>
              <a:gd name="T0" fmla="*/ 564515000 w 58"/>
              <a:gd name="T1" fmla="*/ 298450902 h 76"/>
              <a:gd name="T2" fmla="*/ 463708750 w 58"/>
              <a:gd name="T3" fmla="*/ 298450902 h 76"/>
              <a:gd name="T4" fmla="*/ 463708750 w 58"/>
              <a:gd name="T5" fmla="*/ 169123124 h 76"/>
              <a:gd name="T6" fmla="*/ 292338125 w 58"/>
              <a:gd name="T7" fmla="*/ 0 h 76"/>
              <a:gd name="T8" fmla="*/ 120967500 w 58"/>
              <a:gd name="T9" fmla="*/ 169123124 h 76"/>
              <a:gd name="T10" fmla="*/ 120967500 w 58"/>
              <a:gd name="T11" fmla="*/ 298450902 h 76"/>
              <a:gd name="T12" fmla="*/ 20161250 w 58"/>
              <a:gd name="T13" fmla="*/ 298450902 h 76"/>
              <a:gd name="T14" fmla="*/ 0 w 58"/>
              <a:gd name="T15" fmla="*/ 318346998 h 76"/>
              <a:gd name="T16" fmla="*/ 0 w 58"/>
              <a:gd name="T17" fmla="*/ 736180785 h 76"/>
              <a:gd name="T18" fmla="*/ 20161250 w 58"/>
              <a:gd name="T19" fmla="*/ 756076881 h 76"/>
              <a:gd name="T20" fmla="*/ 564515000 w 58"/>
              <a:gd name="T21" fmla="*/ 756076881 h 76"/>
              <a:gd name="T22" fmla="*/ 584676250 w 58"/>
              <a:gd name="T23" fmla="*/ 736180785 h 76"/>
              <a:gd name="T24" fmla="*/ 584676250 w 58"/>
              <a:gd name="T25" fmla="*/ 318346998 h 76"/>
              <a:gd name="T26" fmla="*/ 564515000 w 58"/>
              <a:gd name="T27" fmla="*/ 298450902 h 76"/>
              <a:gd name="T28" fmla="*/ 332660625 w 58"/>
              <a:gd name="T29" fmla="*/ 557109613 h 76"/>
              <a:gd name="T30" fmla="*/ 322580000 w 58"/>
              <a:gd name="T31" fmla="*/ 557109613 h 76"/>
              <a:gd name="T32" fmla="*/ 322580000 w 58"/>
              <a:gd name="T33" fmla="*/ 586953757 h 76"/>
              <a:gd name="T34" fmla="*/ 272176875 w 58"/>
              <a:gd name="T35" fmla="*/ 586953757 h 76"/>
              <a:gd name="T36" fmla="*/ 272176875 w 58"/>
              <a:gd name="T37" fmla="*/ 557109613 h 76"/>
              <a:gd name="T38" fmla="*/ 252015625 w 58"/>
              <a:gd name="T39" fmla="*/ 557109613 h 76"/>
              <a:gd name="T40" fmla="*/ 252015625 w 58"/>
              <a:gd name="T41" fmla="*/ 477522075 h 76"/>
              <a:gd name="T42" fmla="*/ 332660625 w 58"/>
              <a:gd name="T43" fmla="*/ 477522075 h 76"/>
              <a:gd name="T44" fmla="*/ 332660625 w 58"/>
              <a:gd name="T45" fmla="*/ 557109613 h 76"/>
              <a:gd name="T46" fmla="*/ 372983125 w 58"/>
              <a:gd name="T47" fmla="*/ 298450902 h 76"/>
              <a:gd name="T48" fmla="*/ 211693125 w 58"/>
              <a:gd name="T49" fmla="*/ 298450902 h 76"/>
              <a:gd name="T50" fmla="*/ 211693125 w 58"/>
              <a:gd name="T51" fmla="*/ 169123124 h 76"/>
              <a:gd name="T52" fmla="*/ 292338125 w 58"/>
              <a:gd name="T53" fmla="*/ 89535586 h 76"/>
              <a:gd name="T54" fmla="*/ 372983125 w 58"/>
              <a:gd name="T55" fmla="*/ 169123124 h 76"/>
              <a:gd name="T56" fmla="*/ 372983125 w 58"/>
              <a:gd name="T57" fmla="*/ 298450902 h 7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xtLst/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7" name="Freeform 19"/>
          <p:cNvSpPr/>
          <p:nvPr/>
        </p:nvSpPr>
        <p:spPr bwMode="auto">
          <a:xfrm>
            <a:off x="4915982" y="2658360"/>
            <a:ext cx="283483" cy="337034"/>
          </a:xfrm>
          <a:custGeom>
            <a:avLst/>
            <a:gdLst>
              <a:gd name="T0" fmla="*/ 409652014 w 63"/>
              <a:gd name="T1" fmla="*/ 507366219 h 76"/>
              <a:gd name="T2" fmla="*/ 378930033 w 63"/>
              <a:gd name="T3" fmla="*/ 487470123 h 76"/>
              <a:gd name="T4" fmla="*/ 256032509 w 63"/>
              <a:gd name="T5" fmla="*/ 487470123 h 76"/>
              <a:gd name="T6" fmla="*/ 235551188 w 63"/>
              <a:gd name="T7" fmla="*/ 507366219 h 76"/>
              <a:gd name="T8" fmla="*/ 235551188 w 63"/>
              <a:gd name="T9" fmla="*/ 736180785 h 76"/>
              <a:gd name="T10" fmla="*/ 204826007 w 63"/>
              <a:gd name="T11" fmla="*/ 756076881 h 76"/>
              <a:gd name="T12" fmla="*/ 20481321 w 63"/>
              <a:gd name="T13" fmla="*/ 756076881 h 76"/>
              <a:gd name="T14" fmla="*/ 0 w 63"/>
              <a:gd name="T15" fmla="*/ 736180785 h 76"/>
              <a:gd name="T16" fmla="*/ 0 w 63"/>
              <a:gd name="T17" fmla="*/ 328295046 h 76"/>
              <a:gd name="T18" fmla="*/ 10240660 w 63"/>
              <a:gd name="T19" fmla="*/ 288502854 h 76"/>
              <a:gd name="T20" fmla="*/ 296998350 w 63"/>
              <a:gd name="T21" fmla="*/ 9948048 h 76"/>
              <a:gd name="T22" fmla="*/ 337964192 w 63"/>
              <a:gd name="T23" fmla="*/ 9948048 h 76"/>
              <a:gd name="T24" fmla="*/ 624721882 w 63"/>
              <a:gd name="T25" fmla="*/ 288502854 h 76"/>
              <a:gd name="T26" fmla="*/ 645203203 w 63"/>
              <a:gd name="T27" fmla="*/ 328295046 h 76"/>
              <a:gd name="T28" fmla="*/ 645203203 w 63"/>
              <a:gd name="T29" fmla="*/ 736180785 h 76"/>
              <a:gd name="T30" fmla="*/ 614478022 w 63"/>
              <a:gd name="T31" fmla="*/ 756076881 h 76"/>
              <a:gd name="T32" fmla="*/ 430136535 w 63"/>
              <a:gd name="T33" fmla="*/ 756076881 h 76"/>
              <a:gd name="T34" fmla="*/ 409652014 w 63"/>
              <a:gd name="T35" fmla="*/ 736180785 h 76"/>
              <a:gd name="T36" fmla="*/ 409652014 w 63"/>
              <a:gd name="T37" fmla="*/ 507366219 h 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xtLst/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618" name="Freeform 20"/>
          <p:cNvSpPr/>
          <p:nvPr/>
        </p:nvSpPr>
        <p:spPr bwMode="auto">
          <a:xfrm>
            <a:off x="2255263" y="2658360"/>
            <a:ext cx="250000" cy="337034"/>
          </a:xfrm>
          <a:custGeom>
            <a:avLst/>
            <a:gdLst>
              <a:gd name="T0" fmla="*/ 554434375 w 56"/>
              <a:gd name="T1" fmla="*/ 626749103 h 76"/>
              <a:gd name="T2" fmla="*/ 352821875 w 56"/>
              <a:gd name="T3" fmla="*/ 507366219 h 76"/>
              <a:gd name="T4" fmla="*/ 352821875 w 56"/>
              <a:gd name="T5" fmla="*/ 447677931 h 76"/>
              <a:gd name="T6" fmla="*/ 433466875 w 56"/>
              <a:gd name="T7" fmla="*/ 348194296 h 76"/>
              <a:gd name="T8" fmla="*/ 473789375 w 56"/>
              <a:gd name="T9" fmla="*/ 308398950 h 76"/>
              <a:gd name="T10" fmla="*/ 473789375 w 56"/>
              <a:gd name="T11" fmla="*/ 298450902 h 76"/>
              <a:gd name="T12" fmla="*/ 463708750 w 56"/>
              <a:gd name="T13" fmla="*/ 208915316 h 76"/>
              <a:gd name="T14" fmla="*/ 443547500 w 56"/>
              <a:gd name="T15" fmla="*/ 198967268 h 76"/>
              <a:gd name="T16" fmla="*/ 443547500 w 56"/>
              <a:gd name="T17" fmla="*/ 159175076 h 76"/>
              <a:gd name="T18" fmla="*/ 282257500 w 56"/>
              <a:gd name="T19" fmla="*/ 0 h 76"/>
              <a:gd name="T20" fmla="*/ 120967500 w 56"/>
              <a:gd name="T21" fmla="*/ 159175076 h 76"/>
              <a:gd name="T22" fmla="*/ 120967500 w 56"/>
              <a:gd name="T23" fmla="*/ 198967268 h 76"/>
              <a:gd name="T24" fmla="*/ 100806250 w 56"/>
              <a:gd name="T25" fmla="*/ 208915316 h 76"/>
              <a:gd name="T26" fmla="*/ 90725625 w 56"/>
              <a:gd name="T27" fmla="*/ 298450902 h 76"/>
              <a:gd name="T28" fmla="*/ 90725625 w 56"/>
              <a:gd name="T29" fmla="*/ 308398950 h 76"/>
              <a:gd name="T30" fmla="*/ 131048125 w 56"/>
              <a:gd name="T31" fmla="*/ 348194296 h 76"/>
              <a:gd name="T32" fmla="*/ 211693125 w 56"/>
              <a:gd name="T33" fmla="*/ 447677931 h 76"/>
              <a:gd name="T34" fmla="*/ 211693125 w 56"/>
              <a:gd name="T35" fmla="*/ 507366219 h 76"/>
              <a:gd name="T36" fmla="*/ 10080625 w 56"/>
              <a:gd name="T37" fmla="*/ 616801055 h 76"/>
              <a:gd name="T38" fmla="*/ 10080625 w 56"/>
              <a:gd name="T39" fmla="*/ 696385439 h 76"/>
              <a:gd name="T40" fmla="*/ 10080625 w 56"/>
              <a:gd name="T41" fmla="*/ 706333487 h 76"/>
              <a:gd name="T42" fmla="*/ 20161250 w 56"/>
              <a:gd name="T43" fmla="*/ 706333487 h 76"/>
              <a:gd name="T44" fmla="*/ 282257500 w 56"/>
              <a:gd name="T45" fmla="*/ 756076881 h 76"/>
              <a:gd name="T46" fmla="*/ 544353750 w 56"/>
              <a:gd name="T47" fmla="*/ 706333487 h 76"/>
              <a:gd name="T48" fmla="*/ 554434375 w 56"/>
              <a:gd name="T49" fmla="*/ 706333487 h 76"/>
              <a:gd name="T50" fmla="*/ 554434375 w 56"/>
              <a:gd name="T51" fmla="*/ 696385439 h 76"/>
              <a:gd name="T52" fmla="*/ 554434375 w 56"/>
              <a:gd name="T53" fmla="*/ 626749103 h 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xtLst/>
        </p:spPr>
        <p:txBody>
          <a:bodyPr lIns="96433" tIns="48216" rIns="96433" bIns="48216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257712" y="3753663"/>
            <a:ext cx="2430227" cy="589804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微软雅黑"/>
                <a:ea typeface="微软雅黑"/>
                <a:cs typeface="+mn-ea"/>
                <a:sym typeface="微软雅黑"/>
              </a:rPr>
              <a:t> </a:t>
            </a:r>
            <a:r>
              <a:rPr lang="zh-CN" altLang="en-US" sz="3200" b="1" dirty="0">
                <a:latin typeface="微软雅黑"/>
                <a:ea typeface="微软雅黑"/>
                <a:cs typeface="+mn-ea"/>
                <a:sym typeface="微软雅黑"/>
              </a:rPr>
              <a:t>您的标题</a:t>
            </a:r>
          </a:p>
        </p:txBody>
      </p:sp>
      <p:sp>
        <p:nvSpPr>
          <p:cNvPr id="37" name="TextBox 171"/>
          <p:cNvSpPr txBox="1"/>
          <p:nvPr/>
        </p:nvSpPr>
        <p:spPr>
          <a:xfrm>
            <a:off x="1257712" y="4297182"/>
            <a:ext cx="2351278" cy="1666637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015428" y="3753663"/>
            <a:ext cx="2430227" cy="589804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微软雅黑"/>
                <a:ea typeface="微软雅黑"/>
                <a:cs typeface="+mn-ea"/>
                <a:sym typeface="微软雅黑"/>
              </a:rPr>
              <a:t> </a:t>
            </a:r>
            <a:r>
              <a:rPr lang="zh-CN" altLang="en-US" sz="3200" b="1" dirty="0">
                <a:latin typeface="微软雅黑"/>
                <a:ea typeface="微软雅黑"/>
                <a:cs typeface="+mn-ea"/>
                <a:sym typeface="微软雅黑"/>
              </a:rPr>
              <a:t>您的标题</a:t>
            </a:r>
          </a:p>
        </p:txBody>
      </p:sp>
      <p:sp>
        <p:nvSpPr>
          <p:cNvPr id="39" name="TextBox 171"/>
          <p:cNvSpPr txBox="1"/>
          <p:nvPr/>
        </p:nvSpPr>
        <p:spPr>
          <a:xfrm>
            <a:off x="4015427" y="4297182"/>
            <a:ext cx="2351278" cy="1666637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657028" y="3753663"/>
            <a:ext cx="2430227" cy="589804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微软雅黑"/>
                <a:ea typeface="微软雅黑"/>
                <a:cs typeface="+mn-ea"/>
                <a:sym typeface="微软雅黑"/>
              </a:rPr>
              <a:t> </a:t>
            </a:r>
            <a:r>
              <a:rPr lang="zh-CN" altLang="en-US" sz="3200" b="1" dirty="0">
                <a:latin typeface="微软雅黑"/>
                <a:ea typeface="微软雅黑"/>
                <a:cs typeface="+mn-ea"/>
                <a:sym typeface="微软雅黑"/>
              </a:rPr>
              <a:t>您的标题</a:t>
            </a:r>
          </a:p>
        </p:txBody>
      </p:sp>
      <p:sp>
        <p:nvSpPr>
          <p:cNvPr id="41" name="TextBox 171"/>
          <p:cNvSpPr txBox="1"/>
          <p:nvPr/>
        </p:nvSpPr>
        <p:spPr>
          <a:xfrm>
            <a:off x="6657027" y="4297182"/>
            <a:ext cx="2351278" cy="1666637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9429256" y="3753663"/>
            <a:ext cx="2430227" cy="589804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微软雅黑"/>
                <a:ea typeface="微软雅黑"/>
                <a:cs typeface="+mn-ea"/>
                <a:sym typeface="微软雅黑"/>
              </a:rPr>
              <a:t> </a:t>
            </a:r>
            <a:r>
              <a:rPr lang="zh-CN" altLang="en-US" sz="3200" b="1" dirty="0">
                <a:latin typeface="微软雅黑"/>
                <a:ea typeface="微软雅黑"/>
                <a:cs typeface="+mn-ea"/>
                <a:sym typeface="微软雅黑"/>
              </a:rPr>
              <a:t>您的标题</a:t>
            </a:r>
          </a:p>
        </p:txBody>
      </p:sp>
      <p:sp>
        <p:nvSpPr>
          <p:cNvPr id="43" name="TextBox 171"/>
          <p:cNvSpPr txBox="1"/>
          <p:nvPr/>
        </p:nvSpPr>
        <p:spPr>
          <a:xfrm>
            <a:off x="9429255" y="4297182"/>
            <a:ext cx="2351278" cy="1666637"/>
          </a:xfrm>
          <a:prstGeom prst="rect">
            <a:avLst/>
          </a:prstGeom>
          <a:noFill/>
        </p:spPr>
        <p:txBody>
          <a:bodyPr wrap="square" lIns="96422" tIns="48210" rIns="96422" bIns="4821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00932710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  <p:bldP spid="25613" grpId="0" animBg="1"/>
      <p:bldP spid="25614" grpId="0" animBg="1"/>
      <p:bldP spid="25616" grpId="0" animBg="1"/>
      <p:bldP spid="25617" grpId="0" animBg="1"/>
      <p:bldP spid="25618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6"/>
          <p:cNvSpPr/>
          <p:nvPr/>
        </p:nvSpPr>
        <p:spPr bwMode="auto">
          <a:xfrm>
            <a:off x="7864165" y="1994107"/>
            <a:ext cx="1253305" cy="1751441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7864165" y="3201998"/>
            <a:ext cx="1253305" cy="1751441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Freeform 8"/>
          <p:cNvSpPr/>
          <p:nvPr/>
        </p:nvSpPr>
        <p:spPr bwMode="auto">
          <a:xfrm>
            <a:off x="7864165" y="4414920"/>
            <a:ext cx="1253305" cy="1746412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8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1" name="Freeform 9"/>
          <p:cNvSpPr/>
          <p:nvPr/>
        </p:nvSpPr>
        <p:spPr bwMode="auto">
          <a:xfrm>
            <a:off x="9167803" y="1994107"/>
            <a:ext cx="1253305" cy="1751441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2" name="Freeform 10"/>
          <p:cNvSpPr/>
          <p:nvPr/>
        </p:nvSpPr>
        <p:spPr bwMode="auto">
          <a:xfrm>
            <a:off x="9167803" y="3201998"/>
            <a:ext cx="1253305" cy="1751441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3" name="Freeform 11"/>
          <p:cNvSpPr/>
          <p:nvPr/>
        </p:nvSpPr>
        <p:spPr bwMode="auto">
          <a:xfrm>
            <a:off x="9167803" y="4414920"/>
            <a:ext cx="1253305" cy="1746412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8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5" name="Freeform 170"/>
          <p:cNvSpPr/>
          <p:nvPr/>
        </p:nvSpPr>
        <p:spPr bwMode="auto">
          <a:xfrm>
            <a:off x="9541857" y="5012806"/>
            <a:ext cx="590338" cy="590283"/>
          </a:xfrm>
          <a:custGeom>
            <a:avLst/>
            <a:gdLst>
              <a:gd name="T0" fmla="*/ 56 w 64"/>
              <a:gd name="T1" fmla="*/ 17 h 64"/>
              <a:gd name="T2" fmla="*/ 56 w 64"/>
              <a:gd name="T3" fmla="*/ 16 h 64"/>
              <a:gd name="T4" fmla="*/ 45 w 64"/>
              <a:gd name="T5" fmla="*/ 4 h 64"/>
              <a:gd name="T6" fmla="*/ 36 w 64"/>
              <a:gd name="T7" fmla="*/ 0 h 64"/>
              <a:gd name="T8" fmla="*/ 26 w 64"/>
              <a:gd name="T9" fmla="*/ 6 h 64"/>
              <a:gd name="T10" fmla="*/ 20 w 64"/>
              <a:gd name="T11" fmla="*/ 4 h 64"/>
              <a:gd name="T12" fmla="*/ 8 w 64"/>
              <a:gd name="T13" fmla="*/ 16 h 64"/>
              <a:gd name="T14" fmla="*/ 8 w 64"/>
              <a:gd name="T15" fmla="*/ 17 h 64"/>
              <a:gd name="T16" fmla="*/ 0 w 64"/>
              <a:gd name="T17" fmla="*/ 28 h 64"/>
              <a:gd name="T18" fmla="*/ 12 w 64"/>
              <a:gd name="T19" fmla="*/ 40 h 64"/>
              <a:gd name="T20" fmla="*/ 18 w 64"/>
              <a:gd name="T21" fmla="*/ 38 h 64"/>
              <a:gd name="T22" fmla="*/ 24 w 64"/>
              <a:gd name="T23" fmla="*/ 40 h 64"/>
              <a:gd name="T24" fmla="*/ 28 w 64"/>
              <a:gd name="T25" fmla="*/ 39 h 64"/>
              <a:gd name="T26" fmla="*/ 28 w 64"/>
              <a:gd name="T27" fmla="*/ 60 h 64"/>
              <a:gd name="T28" fmla="*/ 24 w 64"/>
              <a:gd name="T29" fmla="*/ 60 h 64"/>
              <a:gd name="T30" fmla="*/ 24 w 64"/>
              <a:gd name="T31" fmla="*/ 64 h 64"/>
              <a:gd name="T32" fmla="*/ 40 w 64"/>
              <a:gd name="T33" fmla="*/ 64 h 64"/>
              <a:gd name="T34" fmla="*/ 40 w 64"/>
              <a:gd name="T35" fmla="*/ 60 h 64"/>
              <a:gd name="T36" fmla="*/ 36 w 64"/>
              <a:gd name="T37" fmla="*/ 60 h 64"/>
              <a:gd name="T38" fmla="*/ 36 w 64"/>
              <a:gd name="T39" fmla="*/ 40 h 64"/>
              <a:gd name="T40" fmla="*/ 38 w 64"/>
              <a:gd name="T41" fmla="*/ 40 h 64"/>
              <a:gd name="T42" fmla="*/ 40 w 64"/>
              <a:gd name="T43" fmla="*/ 40 h 64"/>
              <a:gd name="T44" fmla="*/ 46 w 64"/>
              <a:gd name="T45" fmla="*/ 38 h 64"/>
              <a:gd name="T46" fmla="*/ 52 w 64"/>
              <a:gd name="T47" fmla="*/ 40 h 64"/>
              <a:gd name="T48" fmla="*/ 64 w 64"/>
              <a:gd name="T49" fmla="*/ 28 h 64"/>
              <a:gd name="T50" fmla="*/ 56 w 64"/>
              <a:gd name="T5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56" y="17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0"/>
                  <a:pt x="51" y="5"/>
                  <a:pt x="45" y="4"/>
                </a:cubicBezTo>
                <a:cubicBezTo>
                  <a:pt x="43" y="2"/>
                  <a:pt x="40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24" y="5"/>
                  <a:pt x="22" y="4"/>
                  <a:pt x="20" y="4"/>
                </a:cubicBezTo>
                <a:cubicBezTo>
                  <a:pt x="13" y="4"/>
                  <a:pt x="8" y="9"/>
                  <a:pt x="8" y="16"/>
                </a:cubicBezTo>
                <a:cubicBezTo>
                  <a:pt x="8" y="16"/>
                  <a:pt x="8" y="16"/>
                  <a:pt x="8" y="17"/>
                </a:cubicBezTo>
                <a:cubicBezTo>
                  <a:pt x="3" y="18"/>
                  <a:pt x="0" y="23"/>
                  <a:pt x="0" y="28"/>
                </a:cubicBezTo>
                <a:cubicBezTo>
                  <a:pt x="0" y="35"/>
                  <a:pt x="5" y="40"/>
                  <a:pt x="12" y="40"/>
                </a:cubicBezTo>
                <a:cubicBezTo>
                  <a:pt x="14" y="40"/>
                  <a:pt x="16" y="39"/>
                  <a:pt x="18" y="38"/>
                </a:cubicBezTo>
                <a:cubicBezTo>
                  <a:pt x="20" y="39"/>
                  <a:pt x="22" y="40"/>
                  <a:pt x="24" y="40"/>
                </a:cubicBezTo>
                <a:cubicBezTo>
                  <a:pt x="25" y="40"/>
                  <a:pt x="27" y="40"/>
                  <a:pt x="28" y="39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8" y="40"/>
                </a:cubicBezTo>
                <a:cubicBezTo>
                  <a:pt x="39" y="40"/>
                  <a:pt x="39" y="40"/>
                  <a:pt x="40" y="40"/>
                </a:cubicBezTo>
                <a:cubicBezTo>
                  <a:pt x="42" y="40"/>
                  <a:pt x="44" y="39"/>
                  <a:pt x="46" y="38"/>
                </a:cubicBezTo>
                <a:cubicBezTo>
                  <a:pt x="48" y="39"/>
                  <a:pt x="50" y="40"/>
                  <a:pt x="52" y="40"/>
                </a:cubicBezTo>
                <a:cubicBezTo>
                  <a:pt x="59" y="40"/>
                  <a:pt x="64" y="35"/>
                  <a:pt x="64" y="28"/>
                </a:cubicBezTo>
                <a:cubicBezTo>
                  <a:pt x="64" y="23"/>
                  <a:pt x="61" y="18"/>
                  <a:pt x="56" y="17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6" name="Freeform 280"/>
          <p:cNvSpPr>
            <a:spLocks noEditPoints="1"/>
          </p:cNvSpPr>
          <p:nvPr/>
        </p:nvSpPr>
        <p:spPr bwMode="auto">
          <a:xfrm>
            <a:off x="9539369" y="3880842"/>
            <a:ext cx="510172" cy="415532"/>
          </a:xfrm>
          <a:custGeom>
            <a:avLst/>
            <a:gdLst>
              <a:gd name="T0" fmla="*/ 56 w 64"/>
              <a:gd name="T1" fmla="*/ 12 h 52"/>
              <a:gd name="T2" fmla="*/ 46 w 64"/>
              <a:gd name="T3" fmla="*/ 12 h 52"/>
              <a:gd name="T4" fmla="*/ 45 w 64"/>
              <a:gd name="T5" fmla="*/ 4 h 52"/>
              <a:gd name="T6" fmla="*/ 40 w 64"/>
              <a:gd name="T7" fmla="*/ 0 h 52"/>
              <a:gd name="T8" fmla="*/ 24 w 64"/>
              <a:gd name="T9" fmla="*/ 0 h 52"/>
              <a:gd name="T10" fmla="*/ 19 w 64"/>
              <a:gd name="T11" fmla="*/ 4 h 52"/>
              <a:gd name="T12" fmla="*/ 18 w 64"/>
              <a:gd name="T13" fmla="*/ 12 h 52"/>
              <a:gd name="T14" fmla="*/ 8 w 64"/>
              <a:gd name="T15" fmla="*/ 12 h 52"/>
              <a:gd name="T16" fmla="*/ 0 w 64"/>
              <a:gd name="T17" fmla="*/ 20 h 52"/>
              <a:gd name="T18" fmla="*/ 0 w 64"/>
              <a:gd name="T19" fmla="*/ 44 h 52"/>
              <a:gd name="T20" fmla="*/ 8 w 64"/>
              <a:gd name="T21" fmla="*/ 52 h 52"/>
              <a:gd name="T22" fmla="*/ 56 w 64"/>
              <a:gd name="T23" fmla="*/ 52 h 52"/>
              <a:gd name="T24" fmla="*/ 64 w 64"/>
              <a:gd name="T25" fmla="*/ 44 h 52"/>
              <a:gd name="T26" fmla="*/ 64 w 64"/>
              <a:gd name="T27" fmla="*/ 20 h 52"/>
              <a:gd name="T28" fmla="*/ 56 w 64"/>
              <a:gd name="T29" fmla="*/ 12 h 52"/>
              <a:gd name="T30" fmla="*/ 23 w 64"/>
              <a:gd name="T31" fmla="*/ 5 h 52"/>
              <a:gd name="T32" fmla="*/ 24 w 64"/>
              <a:gd name="T33" fmla="*/ 4 h 52"/>
              <a:gd name="T34" fmla="*/ 40 w 64"/>
              <a:gd name="T35" fmla="*/ 4 h 52"/>
              <a:gd name="T36" fmla="*/ 41 w 64"/>
              <a:gd name="T37" fmla="*/ 5 h 52"/>
              <a:gd name="T38" fmla="*/ 42 w 64"/>
              <a:gd name="T39" fmla="*/ 12 h 52"/>
              <a:gd name="T40" fmla="*/ 22 w 64"/>
              <a:gd name="T41" fmla="*/ 12 h 52"/>
              <a:gd name="T42" fmla="*/ 23 w 64"/>
              <a:gd name="T43" fmla="*/ 5 h 52"/>
              <a:gd name="T44" fmla="*/ 44 w 64"/>
              <a:gd name="T45" fmla="*/ 36 h 52"/>
              <a:gd name="T46" fmla="*/ 36 w 64"/>
              <a:gd name="T47" fmla="*/ 36 h 52"/>
              <a:gd name="T48" fmla="*/ 36 w 64"/>
              <a:gd name="T49" fmla="*/ 44 h 52"/>
              <a:gd name="T50" fmla="*/ 28 w 64"/>
              <a:gd name="T51" fmla="*/ 44 h 52"/>
              <a:gd name="T52" fmla="*/ 28 w 64"/>
              <a:gd name="T53" fmla="*/ 36 h 52"/>
              <a:gd name="T54" fmla="*/ 20 w 64"/>
              <a:gd name="T55" fmla="*/ 36 h 52"/>
              <a:gd name="T56" fmla="*/ 20 w 64"/>
              <a:gd name="T57" fmla="*/ 28 h 52"/>
              <a:gd name="T58" fmla="*/ 28 w 64"/>
              <a:gd name="T59" fmla="*/ 28 h 52"/>
              <a:gd name="T60" fmla="*/ 28 w 64"/>
              <a:gd name="T61" fmla="*/ 20 h 52"/>
              <a:gd name="T62" fmla="*/ 36 w 64"/>
              <a:gd name="T63" fmla="*/ 20 h 52"/>
              <a:gd name="T64" fmla="*/ 36 w 64"/>
              <a:gd name="T65" fmla="*/ 28 h 52"/>
              <a:gd name="T66" fmla="*/ 44 w 64"/>
              <a:gd name="T67" fmla="*/ 28 h 52"/>
              <a:gd name="T68" fmla="*/ 44 w 64"/>
              <a:gd name="T69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2">
                <a:moveTo>
                  <a:pt x="5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19" y="4"/>
                </a:cubicBezTo>
                <a:cubicBezTo>
                  <a:pt x="18" y="12"/>
                  <a:pt x="18" y="12"/>
                  <a:pt x="1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52"/>
                  <a:pt x="8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60" y="52"/>
                  <a:pt x="64" y="48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6"/>
                  <a:pt x="60" y="12"/>
                  <a:pt x="56" y="12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4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12"/>
                  <a:pt x="42" y="12"/>
                  <a:pt x="42" y="12"/>
                </a:cubicBezTo>
                <a:cubicBezTo>
                  <a:pt x="22" y="12"/>
                  <a:pt x="22" y="12"/>
                  <a:pt x="22" y="12"/>
                </a:cubicBezTo>
                <a:lnTo>
                  <a:pt x="23" y="5"/>
                </a:lnTo>
                <a:close/>
                <a:moveTo>
                  <a:pt x="44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6"/>
                  <a:pt x="28" y="36"/>
                  <a:pt x="2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8"/>
                  <a:pt x="36" y="28"/>
                  <a:pt x="36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36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7" name="Freeform 390"/>
          <p:cNvSpPr>
            <a:spLocks noEditPoints="1"/>
          </p:cNvSpPr>
          <p:nvPr/>
        </p:nvSpPr>
        <p:spPr bwMode="auto">
          <a:xfrm>
            <a:off x="8167053" y="5066311"/>
            <a:ext cx="602916" cy="491072"/>
          </a:xfrm>
          <a:custGeom>
            <a:avLst/>
            <a:gdLst>
              <a:gd name="T0" fmla="*/ 32 w 64"/>
              <a:gd name="T1" fmla="*/ 12 h 52"/>
              <a:gd name="T2" fmla="*/ 0 w 64"/>
              <a:gd name="T3" fmla="*/ 0 h 52"/>
              <a:gd name="T4" fmla="*/ 0 w 64"/>
              <a:gd name="T5" fmla="*/ 44 h 52"/>
              <a:gd name="T6" fmla="*/ 2 w 64"/>
              <a:gd name="T7" fmla="*/ 44 h 52"/>
              <a:gd name="T8" fmla="*/ 4 w 64"/>
              <a:gd name="T9" fmla="*/ 44 h 52"/>
              <a:gd name="T10" fmla="*/ 4 w 64"/>
              <a:gd name="T11" fmla="*/ 48 h 52"/>
              <a:gd name="T12" fmla="*/ 28 w 64"/>
              <a:gd name="T13" fmla="*/ 52 h 52"/>
              <a:gd name="T14" fmla="*/ 36 w 64"/>
              <a:gd name="T15" fmla="*/ 52 h 52"/>
              <a:gd name="T16" fmla="*/ 60 w 64"/>
              <a:gd name="T17" fmla="*/ 48 h 52"/>
              <a:gd name="T18" fmla="*/ 60 w 64"/>
              <a:gd name="T19" fmla="*/ 44 h 52"/>
              <a:gd name="T20" fmla="*/ 62 w 64"/>
              <a:gd name="T21" fmla="*/ 44 h 52"/>
              <a:gd name="T22" fmla="*/ 64 w 64"/>
              <a:gd name="T23" fmla="*/ 44 h 52"/>
              <a:gd name="T24" fmla="*/ 64 w 64"/>
              <a:gd name="T25" fmla="*/ 0 h 52"/>
              <a:gd name="T26" fmla="*/ 32 w 64"/>
              <a:gd name="T27" fmla="*/ 12 h 52"/>
              <a:gd name="T28" fmla="*/ 28 w 64"/>
              <a:gd name="T29" fmla="*/ 42 h 52"/>
              <a:gd name="T30" fmla="*/ 4 w 64"/>
              <a:gd name="T31" fmla="*/ 38 h 52"/>
              <a:gd name="T32" fmla="*/ 4 w 64"/>
              <a:gd name="T33" fmla="*/ 4 h 52"/>
              <a:gd name="T34" fmla="*/ 9 w 64"/>
              <a:gd name="T35" fmla="*/ 4 h 52"/>
              <a:gd name="T36" fmla="*/ 10 w 64"/>
              <a:gd name="T37" fmla="*/ 4 h 52"/>
              <a:gd name="T38" fmla="*/ 11 w 64"/>
              <a:gd name="T39" fmla="*/ 4 h 52"/>
              <a:gd name="T40" fmla="*/ 28 w 64"/>
              <a:gd name="T41" fmla="*/ 11 h 52"/>
              <a:gd name="T42" fmla="*/ 28 w 64"/>
              <a:gd name="T43" fmla="*/ 12 h 52"/>
              <a:gd name="T44" fmla="*/ 28 w 64"/>
              <a:gd name="T45" fmla="*/ 42 h 52"/>
              <a:gd name="T46" fmla="*/ 60 w 64"/>
              <a:gd name="T47" fmla="*/ 38 h 52"/>
              <a:gd name="T48" fmla="*/ 36 w 64"/>
              <a:gd name="T49" fmla="*/ 42 h 52"/>
              <a:gd name="T50" fmla="*/ 36 w 64"/>
              <a:gd name="T51" fmla="*/ 12 h 52"/>
              <a:gd name="T52" fmla="*/ 60 w 64"/>
              <a:gd name="T53" fmla="*/ 4 h 52"/>
              <a:gd name="T54" fmla="*/ 60 w 64"/>
              <a:gd name="T55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52">
                <a:moveTo>
                  <a:pt x="32" y="12"/>
                </a:moveTo>
                <a:cubicBezTo>
                  <a:pt x="32" y="2"/>
                  <a:pt x="1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3" y="44"/>
                  <a:pt x="3" y="44"/>
                  <a:pt x="4" y="44"/>
                </a:cubicBezTo>
                <a:cubicBezTo>
                  <a:pt x="4" y="48"/>
                  <a:pt x="4" y="48"/>
                  <a:pt x="4" y="48"/>
                </a:cubicBezTo>
                <a:cubicBezTo>
                  <a:pt x="12" y="48"/>
                  <a:pt x="28" y="46"/>
                  <a:pt x="28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46"/>
                  <a:pt x="52" y="48"/>
                  <a:pt x="60" y="48"/>
                </a:cubicBezTo>
                <a:cubicBezTo>
                  <a:pt x="60" y="44"/>
                  <a:pt x="60" y="44"/>
                  <a:pt x="60" y="44"/>
                </a:cubicBezTo>
                <a:cubicBezTo>
                  <a:pt x="61" y="44"/>
                  <a:pt x="61" y="44"/>
                  <a:pt x="62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0"/>
                  <a:pt x="64" y="0"/>
                  <a:pt x="64" y="0"/>
                </a:cubicBezTo>
                <a:cubicBezTo>
                  <a:pt x="54" y="0"/>
                  <a:pt x="32" y="2"/>
                  <a:pt x="32" y="12"/>
                </a:cubicBezTo>
                <a:close/>
                <a:moveTo>
                  <a:pt x="28" y="42"/>
                </a:moveTo>
                <a:cubicBezTo>
                  <a:pt x="22" y="38"/>
                  <a:pt x="11" y="38"/>
                  <a:pt x="4" y="38"/>
                </a:cubicBezTo>
                <a:cubicBezTo>
                  <a:pt x="4" y="4"/>
                  <a:pt x="4" y="4"/>
                  <a:pt x="4" y="4"/>
                </a:cubicBezTo>
                <a:cubicBezTo>
                  <a:pt x="6" y="4"/>
                  <a:pt x="8" y="4"/>
                  <a:pt x="9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9" y="5"/>
                  <a:pt x="27" y="7"/>
                  <a:pt x="28" y="11"/>
                </a:cubicBezTo>
                <a:cubicBezTo>
                  <a:pt x="28" y="12"/>
                  <a:pt x="28" y="12"/>
                  <a:pt x="28" y="12"/>
                </a:cubicBezTo>
                <a:lnTo>
                  <a:pt x="28" y="42"/>
                </a:lnTo>
                <a:close/>
                <a:moveTo>
                  <a:pt x="60" y="38"/>
                </a:moveTo>
                <a:cubicBezTo>
                  <a:pt x="53" y="38"/>
                  <a:pt x="42" y="38"/>
                  <a:pt x="36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40" y="4"/>
                  <a:pt x="60" y="4"/>
                </a:cubicBezTo>
                <a:lnTo>
                  <a:pt x="60" y="38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39" tIns="48220" rIns="96439" bIns="48220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9" name="Freeform 245"/>
          <p:cNvSpPr>
            <a:spLocks noEditPoints="1"/>
          </p:cNvSpPr>
          <p:nvPr/>
        </p:nvSpPr>
        <p:spPr bwMode="auto">
          <a:xfrm>
            <a:off x="8289935" y="2735377"/>
            <a:ext cx="474572" cy="438849"/>
          </a:xfrm>
          <a:custGeom>
            <a:avLst/>
            <a:gdLst>
              <a:gd name="T0" fmla="*/ 28 w 56"/>
              <a:gd name="T1" fmla="*/ 8 h 52"/>
              <a:gd name="T2" fmla="*/ 0 w 56"/>
              <a:gd name="T3" fmla="*/ 24 h 52"/>
              <a:gd name="T4" fmla="*/ 20 w 56"/>
              <a:gd name="T5" fmla="*/ 52 h 52"/>
              <a:gd name="T6" fmla="*/ 28 w 56"/>
              <a:gd name="T7" fmla="*/ 48 h 52"/>
              <a:gd name="T8" fmla="*/ 36 w 56"/>
              <a:gd name="T9" fmla="*/ 52 h 52"/>
              <a:gd name="T10" fmla="*/ 56 w 56"/>
              <a:gd name="T11" fmla="*/ 24 h 52"/>
              <a:gd name="T12" fmla="*/ 28 w 56"/>
              <a:gd name="T13" fmla="*/ 8 h 52"/>
              <a:gd name="T14" fmla="*/ 12 w 56"/>
              <a:gd name="T15" fmla="*/ 40 h 52"/>
              <a:gd name="T16" fmla="*/ 12 w 56"/>
              <a:gd name="T17" fmla="*/ 12 h 52"/>
              <a:gd name="T18" fmla="*/ 20 w 56"/>
              <a:gd name="T19" fmla="*/ 12 h 52"/>
              <a:gd name="T20" fmla="*/ 12 w 56"/>
              <a:gd name="T21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2">
                <a:moveTo>
                  <a:pt x="28" y="8"/>
                </a:moveTo>
                <a:cubicBezTo>
                  <a:pt x="7" y="0"/>
                  <a:pt x="0" y="12"/>
                  <a:pt x="0" y="24"/>
                </a:cubicBezTo>
                <a:cubicBezTo>
                  <a:pt x="0" y="36"/>
                  <a:pt x="14" y="52"/>
                  <a:pt x="20" y="52"/>
                </a:cubicBezTo>
                <a:cubicBezTo>
                  <a:pt x="28" y="52"/>
                  <a:pt x="28" y="48"/>
                  <a:pt x="28" y="48"/>
                </a:cubicBezTo>
                <a:cubicBezTo>
                  <a:pt x="28" y="48"/>
                  <a:pt x="28" y="52"/>
                  <a:pt x="36" y="52"/>
                </a:cubicBezTo>
                <a:cubicBezTo>
                  <a:pt x="42" y="52"/>
                  <a:pt x="56" y="36"/>
                  <a:pt x="56" y="24"/>
                </a:cubicBezTo>
                <a:cubicBezTo>
                  <a:pt x="56" y="12"/>
                  <a:pt x="49" y="0"/>
                  <a:pt x="28" y="8"/>
                </a:cubicBezTo>
                <a:close/>
                <a:moveTo>
                  <a:pt x="12" y="40"/>
                </a:moveTo>
                <a:cubicBezTo>
                  <a:pt x="0" y="24"/>
                  <a:pt x="12" y="12"/>
                  <a:pt x="1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12" y="20"/>
                  <a:pt x="12" y="4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0" name="Freeform 246"/>
          <p:cNvSpPr/>
          <p:nvPr/>
        </p:nvSpPr>
        <p:spPr bwMode="auto">
          <a:xfrm>
            <a:off x="8393412" y="2635477"/>
            <a:ext cx="135591" cy="135579"/>
          </a:xfrm>
          <a:custGeom>
            <a:avLst/>
            <a:gdLst>
              <a:gd name="T0" fmla="*/ 16 w 16"/>
              <a:gd name="T1" fmla="*/ 16 h 16"/>
              <a:gd name="T2" fmla="*/ 8 w 16"/>
              <a:gd name="T3" fmla="*/ 0 h 16"/>
              <a:gd name="T4" fmla="*/ 0 w 16"/>
              <a:gd name="T5" fmla="*/ 0 h 16"/>
              <a:gd name="T6" fmla="*/ 12 w 16"/>
              <a:gd name="T7" fmla="*/ 16 h 16"/>
              <a:gd name="T8" fmla="*/ 16 w 16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6" y="16"/>
                </a:moveTo>
                <a:cubicBezTo>
                  <a:pt x="12" y="8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12" y="16"/>
                  <a:pt x="12" y="16"/>
                  <a:pt x="12" y="16"/>
                </a:cubicBezTo>
                <a:lnTo>
                  <a:pt x="16" y="16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Freeform 247"/>
          <p:cNvSpPr/>
          <p:nvPr/>
        </p:nvSpPr>
        <p:spPr bwMode="auto">
          <a:xfrm>
            <a:off x="8529003" y="2635477"/>
            <a:ext cx="167706" cy="135579"/>
          </a:xfrm>
          <a:custGeom>
            <a:avLst/>
            <a:gdLst>
              <a:gd name="T0" fmla="*/ 20 w 20"/>
              <a:gd name="T1" fmla="*/ 0 h 16"/>
              <a:gd name="T2" fmla="*/ 0 w 20"/>
              <a:gd name="T3" fmla="*/ 16 h 16"/>
              <a:gd name="T4" fmla="*/ 20 w 20"/>
              <a:gd name="T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16">
                <a:moveTo>
                  <a:pt x="20" y="0"/>
                </a:moveTo>
                <a:cubicBezTo>
                  <a:pt x="20" y="0"/>
                  <a:pt x="0" y="0"/>
                  <a:pt x="0" y="16"/>
                </a:cubicBezTo>
                <a:cubicBezTo>
                  <a:pt x="0" y="16"/>
                  <a:pt x="20" y="16"/>
                  <a:pt x="20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3" name="Freeform 16"/>
          <p:cNvSpPr/>
          <p:nvPr/>
        </p:nvSpPr>
        <p:spPr bwMode="auto">
          <a:xfrm>
            <a:off x="8328517" y="3786908"/>
            <a:ext cx="332475" cy="148945"/>
          </a:xfrm>
          <a:custGeom>
            <a:avLst/>
            <a:gdLst>
              <a:gd name="T0" fmla="*/ 98 w 116"/>
              <a:gd name="T1" fmla="*/ 52 h 52"/>
              <a:gd name="T2" fmla="*/ 110 w 116"/>
              <a:gd name="T3" fmla="*/ 17 h 52"/>
              <a:gd name="T4" fmla="*/ 81 w 116"/>
              <a:gd name="T5" fmla="*/ 22 h 52"/>
              <a:gd name="T6" fmla="*/ 58 w 116"/>
              <a:gd name="T7" fmla="*/ 0 h 52"/>
              <a:gd name="T8" fmla="*/ 35 w 116"/>
              <a:gd name="T9" fmla="*/ 22 h 52"/>
              <a:gd name="T10" fmla="*/ 7 w 116"/>
              <a:gd name="T11" fmla="*/ 17 h 52"/>
              <a:gd name="T12" fmla="*/ 18 w 116"/>
              <a:gd name="T13" fmla="*/ 52 h 52"/>
              <a:gd name="T14" fmla="*/ 98 w 116"/>
              <a:gd name="T1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6" h="52">
                <a:moveTo>
                  <a:pt x="98" y="52"/>
                </a:moveTo>
                <a:cubicBezTo>
                  <a:pt x="111" y="40"/>
                  <a:pt x="116" y="24"/>
                  <a:pt x="110" y="17"/>
                </a:cubicBezTo>
                <a:cubicBezTo>
                  <a:pt x="104" y="12"/>
                  <a:pt x="93" y="14"/>
                  <a:pt x="81" y="22"/>
                </a:cubicBezTo>
                <a:cubicBezTo>
                  <a:pt x="78" y="9"/>
                  <a:pt x="69" y="0"/>
                  <a:pt x="58" y="0"/>
                </a:cubicBezTo>
                <a:cubicBezTo>
                  <a:pt x="47" y="0"/>
                  <a:pt x="38" y="9"/>
                  <a:pt x="35" y="22"/>
                </a:cubicBezTo>
                <a:cubicBezTo>
                  <a:pt x="24" y="14"/>
                  <a:pt x="12" y="12"/>
                  <a:pt x="7" y="17"/>
                </a:cubicBezTo>
                <a:cubicBezTo>
                  <a:pt x="0" y="24"/>
                  <a:pt x="5" y="40"/>
                  <a:pt x="18" y="52"/>
                </a:cubicBezTo>
                <a:lnTo>
                  <a:pt x="98" y="52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4" name="Freeform 17"/>
          <p:cNvSpPr>
            <a:spLocks noEditPoints="1"/>
          </p:cNvSpPr>
          <p:nvPr/>
        </p:nvSpPr>
        <p:spPr bwMode="auto">
          <a:xfrm>
            <a:off x="8251059" y="3972790"/>
            <a:ext cx="487391" cy="425385"/>
          </a:xfrm>
          <a:custGeom>
            <a:avLst/>
            <a:gdLst>
              <a:gd name="T0" fmla="*/ 165 w 170"/>
              <a:gd name="T1" fmla="*/ 95 h 149"/>
              <a:gd name="T2" fmla="*/ 165 w 170"/>
              <a:gd name="T3" fmla="*/ 95 h 149"/>
              <a:gd name="T4" fmla="*/ 170 w 170"/>
              <a:gd name="T5" fmla="*/ 66 h 149"/>
              <a:gd name="T6" fmla="*/ 132 w 170"/>
              <a:gd name="T7" fmla="*/ 0 h 149"/>
              <a:gd name="T8" fmla="*/ 38 w 170"/>
              <a:gd name="T9" fmla="*/ 0 h 149"/>
              <a:gd name="T10" fmla="*/ 0 w 170"/>
              <a:gd name="T11" fmla="*/ 66 h 149"/>
              <a:gd name="T12" fmla="*/ 9 w 170"/>
              <a:gd name="T13" fmla="*/ 101 h 149"/>
              <a:gd name="T14" fmla="*/ 12 w 170"/>
              <a:gd name="T15" fmla="*/ 114 h 149"/>
              <a:gd name="T16" fmla="*/ 10 w 170"/>
              <a:gd name="T17" fmla="*/ 136 h 149"/>
              <a:gd name="T18" fmla="*/ 43 w 170"/>
              <a:gd name="T19" fmla="*/ 142 h 149"/>
              <a:gd name="T20" fmla="*/ 43 w 170"/>
              <a:gd name="T21" fmla="*/ 142 h 149"/>
              <a:gd name="T22" fmla="*/ 61 w 170"/>
              <a:gd name="T23" fmla="*/ 142 h 149"/>
              <a:gd name="T24" fmla="*/ 61 w 170"/>
              <a:gd name="T25" fmla="*/ 142 h 149"/>
              <a:gd name="T26" fmla="*/ 85 w 170"/>
              <a:gd name="T27" fmla="*/ 146 h 149"/>
              <a:gd name="T28" fmla="*/ 110 w 170"/>
              <a:gd name="T29" fmla="*/ 142 h 149"/>
              <a:gd name="T30" fmla="*/ 110 w 170"/>
              <a:gd name="T31" fmla="*/ 142 h 149"/>
              <a:gd name="T32" fmla="*/ 127 w 170"/>
              <a:gd name="T33" fmla="*/ 142 h 149"/>
              <a:gd name="T34" fmla="*/ 160 w 170"/>
              <a:gd name="T35" fmla="*/ 136 h 149"/>
              <a:gd name="T36" fmla="*/ 158 w 170"/>
              <a:gd name="T37" fmla="*/ 115 h 149"/>
              <a:gd name="T38" fmla="*/ 158 w 170"/>
              <a:gd name="T39" fmla="*/ 115 h 149"/>
              <a:gd name="T40" fmla="*/ 162 w 170"/>
              <a:gd name="T41" fmla="*/ 101 h 149"/>
              <a:gd name="T42" fmla="*/ 165 w 170"/>
              <a:gd name="T43" fmla="*/ 95 h 149"/>
              <a:gd name="T44" fmla="*/ 91 w 170"/>
              <a:gd name="T45" fmla="*/ 113 h 149"/>
              <a:gd name="T46" fmla="*/ 79 w 170"/>
              <a:gd name="T47" fmla="*/ 113 h 149"/>
              <a:gd name="T48" fmla="*/ 79 w 170"/>
              <a:gd name="T49" fmla="*/ 102 h 149"/>
              <a:gd name="T50" fmla="*/ 58 w 170"/>
              <a:gd name="T51" fmla="*/ 96 h 149"/>
              <a:gd name="T52" fmla="*/ 62 w 170"/>
              <a:gd name="T53" fmla="*/ 83 h 149"/>
              <a:gd name="T54" fmla="*/ 81 w 170"/>
              <a:gd name="T55" fmla="*/ 88 h 149"/>
              <a:gd name="T56" fmla="*/ 92 w 170"/>
              <a:gd name="T57" fmla="*/ 83 h 149"/>
              <a:gd name="T58" fmla="*/ 80 w 170"/>
              <a:gd name="T59" fmla="*/ 75 h 149"/>
              <a:gd name="T60" fmla="*/ 59 w 170"/>
              <a:gd name="T61" fmla="*/ 55 h 149"/>
              <a:gd name="T62" fmla="*/ 80 w 170"/>
              <a:gd name="T63" fmla="*/ 37 h 149"/>
              <a:gd name="T64" fmla="*/ 80 w 170"/>
              <a:gd name="T65" fmla="*/ 25 h 149"/>
              <a:gd name="T66" fmla="*/ 92 w 170"/>
              <a:gd name="T67" fmla="*/ 25 h 149"/>
              <a:gd name="T68" fmla="*/ 92 w 170"/>
              <a:gd name="T69" fmla="*/ 37 h 149"/>
              <a:gd name="T70" fmla="*/ 109 w 170"/>
              <a:gd name="T71" fmla="*/ 41 h 149"/>
              <a:gd name="T72" fmla="*/ 105 w 170"/>
              <a:gd name="T73" fmla="*/ 54 h 149"/>
              <a:gd name="T74" fmla="*/ 89 w 170"/>
              <a:gd name="T75" fmla="*/ 50 h 149"/>
              <a:gd name="T76" fmla="*/ 80 w 170"/>
              <a:gd name="T77" fmla="*/ 54 h 149"/>
              <a:gd name="T78" fmla="*/ 92 w 170"/>
              <a:gd name="T79" fmla="*/ 62 h 149"/>
              <a:gd name="T80" fmla="*/ 112 w 170"/>
              <a:gd name="T81" fmla="*/ 82 h 149"/>
              <a:gd name="T82" fmla="*/ 91 w 170"/>
              <a:gd name="T83" fmla="*/ 101 h 149"/>
              <a:gd name="T84" fmla="*/ 91 w 170"/>
              <a:gd name="T85" fmla="*/ 113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" h="149">
                <a:moveTo>
                  <a:pt x="165" y="95"/>
                </a:moveTo>
                <a:cubicBezTo>
                  <a:pt x="165" y="95"/>
                  <a:pt x="165" y="95"/>
                  <a:pt x="165" y="95"/>
                </a:cubicBezTo>
                <a:cubicBezTo>
                  <a:pt x="168" y="86"/>
                  <a:pt x="170" y="76"/>
                  <a:pt x="170" y="66"/>
                </a:cubicBezTo>
                <a:cubicBezTo>
                  <a:pt x="170" y="39"/>
                  <a:pt x="155" y="14"/>
                  <a:pt x="13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5" y="14"/>
                  <a:pt x="0" y="39"/>
                  <a:pt x="0" y="66"/>
                </a:cubicBezTo>
                <a:cubicBezTo>
                  <a:pt x="0" y="79"/>
                  <a:pt x="3" y="91"/>
                  <a:pt x="9" y="101"/>
                </a:cubicBezTo>
                <a:cubicBezTo>
                  <a:pt x="11" y="106"/>
                  <a:pt x="13" y="112"/>
                  <a:pt x="12" y="114"/>
                </a:cubicBezTo>
                <a:cubicBezTo>
                  <a:pt x="8" y="121"/>
                  <a:pt x="7" y="129"/>
                  <a:pt x="10" y="136"/>
                </a:cubicBezTo>
                <a:cubicBezTo>
                  <a:pt x="16" y="146"/>
                  <a:pt x="30" y="148"/>
                  <a:pt x="43" y="142"/>
                </a:cubicBezTo>
                <a:cubicBezTo>
                  <a:pt x="43" y="142"/>
                  <a:pt x="43" y="142"/>
                  <a:pt x="43" y="142"/>
                </a:cubicBezTo>
                <a:cubicBezTo>
                  <a:pt x="43" y="142"/>
                  <a:pt x="50" y="139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69" y="144"/>
                  <a:pt x="77" y="146"/>
                  <a:pt x="85" y="146"/>
                </a:cubicBezTo>
                <a:cubicBezTo>
                  <a:pt x="94" y="146"/>
                  <a:pt x="102" y="144"/>
                  <a:pt x="110" y="142"/>
                </a:cubicBezTo>
                <a:cubicBezTo>
                  <a:pt x="110" y="142"/>
                  <a:pt x="110" y="142"/>
                  <a:pt x="110" y="142"/>
                </a:cubicBezTo>
                <a:cubicBezTo>
                  <a:pt x="119" y="140"/>
                  <a:pt x="125" y="141"/>
                  <a:pt x="127" y="142"/>
                </a:cubicBezTo>
                <a:cubicBezTo>
                  <a:pt x="140" y="149"/>
                  <a:pt x="154" y="146"/>
                  <a:pt x="160" y="136"/>
                </a:cubicBezTo>
                <a:cubicBezTo>
                  <a:pt x="163" y="130"/>
                  <a:pt x="163" y="122"/>
                  <a:pt x="158" y="115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57" y="113"/>
                  <a:pt x="160" y="106"/>
                  <a:pt x="162" y="101"/>
                </a:cubicBezTo>
                <a:cubicBezTo>
                  <a:pt x="163" y="99"/>
                  <a:pt x="165" y="95"/>
                  <a:pt x="165" y="95"/>
                </a:cubicBezTo>
                <a:close/>
                <a:moveTo>
                  <a:pt x="91" y="113"/>
                </a:moveTo>
                <a:cubicBezTo>
                  <a:pt x="79" y="113"/>
                  <a:pt x="79" y="113"/>
                  <a:pt x="79" y="113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71" y="101"/>
                  <a:pt x="63" y="99"/>
                  <a:pt x="58" y="96"/>
                </a:cubicBezTo>
                <a:cubicBezTo>
                  <a:pt x="62" y="83"/>
                  <a:pt x="62" y="83"/>
                  <a:pt x="62" y="83"/>
                </a:cubicBezTo>
                <a:cubicBezTo>
                  <a:pt x="66" y="85"/>
                  <a:pt x="75" y="88"/>
                  <a:pt x="81" y="88"/>
                </a:cubicBezTo>
                <a:cubicBezTo>
                  <a:pt x="87" y="88"/>
                  <a:pt x="92" y="86"/>
                  <a:pt x="92" y="83"/>
                </a:cubicBezTo>
                <a:cubicBezTo>
                  <a:pt x="92" y="80"/>
                  <a:pt x="90" y="78"/>
                  <a:pt x="80" y="75"/>
                </a:cubicBezTo>
                <a:cubicBezTo>
                  <a:pt x="65" y="70"/>
                  <a:pt x="59" y="65"/>
                  <a:pt x="59" y="55"/>
                </a:cubicBezTo>
                <a:cubicBezTo>
                  <a:pt x="59" y="46"/>
                  <a:pt x="67" y="39"/>
                  <a:pt x="80" y="37"/>
                </a:cubicBezTo>
                <a:cubicBezTo>
                  <a:pt x="80" y="25"/>
                  <a:pt x="80" y="25"/>
                  <a:pt x="80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37"/>
                  <a:pt x="92" y="37"/>
                  <a:pt x="92" y="37"/>
                </a:cubicBezTo>
                <a:cubicBezTo>
                  <a:pt x="99" y="37"/>
                  <a:pt x="106" y="39"/>
                  <a:pt x="109" y="41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2" y="52"/>
                  <a:pt x="96" y="50"/>
                  <a:pt x="89" y="50"/>
                </a:cubicBezTo>
                <a:cubicBezTo>
                  <a:pt x="84" y="50"/>
                  <a:pt x="80" y="51"/>
                  <a:pt x="80" y="54"/>
                </a:cubicBezTo>
                <a:cubicBezTo>
                  <a:pt x="80" y="57"/>
                  <a:pt x="81" y="59"/>
                  <a:pt x="92" y="62"/>
                </a:cubicBezTo>
                <a:cubicBezTo>
                  <a:pt x="107" y="67"/>
                  <a:pt x="112" y="73"/>
                  <a:pt x="112" y="82"/>
                </a:cubicBezTo>
                <a:cubicBezTo>
                  <a:pt x="112" y="91"/>
                  <a:pt x="105" y="99"/>
                  <a:pt x="91" y="101"/>
                </a:cubicBezTo>
                <a:lnTo>
                  <a:pt x="91" y="113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6" name="Freeform 434"/>
          <p:cNvSpPr/>
          <p:nvPr/>
        </p:nvSpPr>
        <p:spPr bwMode="auto">
          <a:xfrm flipH="1">
            <a:off x="9636424" y="2570049"/>
            <a:ext cx="495771" cy="491854"/>
          </a:xfrm>
          <a:custGeom>
            <a:avLst/>
            <a:gdLst>
              <a:gd name="T0" fmla="*/ 37 w 54"/>
              <a:gd name="T1" fmla="*/ 23 h 54"/>
              <a:gd name="T2" fmla="*/ 31 w 54"/>
              <a:gd name="T3" fmla="*/ 23 h 54"/>
              <a:gd name="T4" fmla="*/ 28 w 54"/>
              <a:gd name="T5" fmla="*/ 8 h 54"/>
              <a:gd name="T6" fmla="*/ 20 w 54"/>
              <a:gd name="T7" fmla="*/ 0 h 54"/>
              <a:gd name="T8" fmla="*/ 17 w 54"/>
              <a:gd name="T9" fmla="*/ 14 h 54"/>
              <a:gd name="T10" fmla="*/ 26 w 54"/>
              <a:gd name="T11" fmla="*/ 23 h 54"/>
              <a:gd name="T12" fmla="*/ 23 w 54"/>
              <a:gd name="T13" fmla="*/ 25 h 54"/>
              <a:gd name="T14" fmla="*/ 14 w 54"/>
              <a:gd name="T15" fmla="*/ 17 h 54"/>
              <a:gd name="T16" fmla="*/ 0 w 54"/>
              <a:gd name="T17" fmla="*/ 20 h 54"/>
              <a:gd name="T18" fmla="*/ 9 w 54"/>
              <a:gd name="T19" fmla="*/ 28 h 54"/>
              <a:gd name="T20" fmla="*/ 23 w 54"/>
              <a:gd name="T21" fmla="*/ 31 h 54"/>
              <a:gd name="T22" fmla="*/ 23 w 54"/>
              <a:gd name="T23" fmla="*/ 37 h 54"/>
              <a:gd name="T24" fmla="*/ 40 w 54"/>
              <a:gd name="T25" fmla="*/ 54 h 54"/>
              <a:gd name="T26" fmla="*/ 54 w 54"/>
              <a:gd name="T27" fmla="*/ 40 h 54"/>
              <a:gd name="T28" fmla="*/ 37 w 54"/>
              <a:gd name="T29" fmla="*/ 2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" h="54">
                <a:moveTo>
                  <a:pt x="37" y="23"/>
                </a:moveTo>
                <a:cubicBezTo>
                  <a:pt x="35" y="21"/>
                  <a:pt x="33" y="21"/>
                  <a:pt x="31" y="23"/>
                </a:cubicBezTo>
                <a:cubicBezTo>
                  <a:pt x="31" y="23"/>
                  <a:pt x="37" y="17"/>
                  <a:pt x="28" y="8"/>
                </a:cubicBezTo>
                <a:cubicBezTo>
                  <a:pt x="26" y="6"/>
                  <a:pt x="20" y="0"/>
                  <a:pt x="20" y="0"/>
                </a:cubicBezTo>
                <a:cubicBezTo>
                  <a:pt x="17" y="14"/>
                  <a:pt x="17" y="14"/>
                  <a:pt x="17" y="14"/>
                </a:cubicBezTo>
                <a:cubicBezTo>
                  <a:pt x="26" y="23"/>
                  <a:pt x="26" y="23"/>
                  <a:pt x="26" y="23"/>
                </a:cubicBezTo>
                <a:cubicBezTo>
                  <a:pt x="23" y="25"/>
                  <a:pt x="23" y="25"/>
                  <a:pt x="23" y="25"/>
                </a:cubicBezTo>
                <a:cubicBezTo>
                  <a:pt x="14" y="17"/>
                  <a:pt x="14" y="17"/>
                  <a:pt x="1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6" y="25"/>
                  <a:pt x="9" y="28"/>
                </a:cubicBezTo>
                <a:cubicBezTo>
                  <a:pt x="17" y="37"/>
                  <a:pt x="23" y="31"/>
                  <a:pt x="23" y="31"/>
                </a:cubicBezTo>
                <a:cubicBezTo>
                  <a:pt x="21" y="33"/>
                  <a:pt x="21" y="35"/>
                  <a:pt x="23" y="37"/>
                </a:cubicBezTo>
                <a:cubicBezTo>
                  <a:pt x="40" y="54"/>
                  <a:pt x="40" y="54"/>
                  <a:pt x="40" y="54"/>
                </a:cubicBezTo>
                <a:cubicBezTo>
                  <a:pt x="54" y="40"/>
                  <a:pt x="54" y="40"/>
                  <a:pt x="54" y="40"/>
                </a:cubicBezTo>
                <a:lnTo>
                  <a:pt x="37" y="23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7" name="Freeform 435"/>
          <p:cNvSpPr/>
          <p:nvPr/>
        </p:nvSpPr>
        <p:spPr bwMode="auto">
          <a:xfrm flipH="1">
            <a:off x="9535720" y="2953460"/>
            <a:ext cx="201407" cy="209135"/>
          </a:xfrm>
          <a:custGeom>
            <a:avLst/>
            <a:gdLst>
              <a:gd name="T0" fmla="*/ 17 w 22"/>
              <a:gd name="T1" fmla="*/ 3 h 23"/>
              <a:gd name="T2" fmla="*/ 14 w 22"/>
              <a:gd name="T3" fmla="*/ 0 h 23"/>
              <a:gd name="T4" fmla="*/ 0 w 22"/>
              <a:gd name="T5" fmla="*/ 15 h 23"/>
              <a:gd name="T6" fmla="*/ 2 w 22"/>
              <a:gd name="T7" fmla="*/ 17 h 23"/>
              <a:gd name="T8" fmla="*/ 21 w 22"/>
              <a:gd name="T9" fmla="*/ 22 h 23"/>
              <a:gd name="T10" fmla="*/ 17 w 22"/>
              <a:gd name="T11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3">
                <a:moveTo>
                  <a:pt x="17" y="3"/>
                </a:moveTo>
                <a:cubicBezTo>
                  <a:pt x="14" y="0"/>
                  <a:pt x="14" y="0"/>
                  <a:pt x="14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2" y="17"/>
                </a:cubicBezTo>
                <a:cubicBezTo>
                  <a:pt x="8" y="23"/>
                  <a:pt x="21" y="22"/>
                  <a:pt x="21" y="22"/>
                </a:cubicBezTo>
                <a:cubicBezTo>
                  <a:pt x="21" y="22"/>
                  <a:pt x="22" y="9"/>
                  <a:pt x="17" y="3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  <a:extLst/>
        </p:spPr>
        <p:txBody>
          <a:bodyPr vert="horz" wrap="square" lIns="91424" tIns="45712" rIns="91424" bIns="45712" numCol="1" anchor="t" anchorCtr="0" compatLnSpc="1"/>
          <a:lstStyle/>
          <a:p>
            <a:pPr>
              <a:defRPr/>
            </a:pPr>
            <a:endParaRPr lang="id-ID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2" name="Oval 92"/>
          <p:cNvSpPr>
            <a:spLocks noChangeAspect="1"/>
          </p:cNvSpPr>
          <p:nvPr/>
        </p:nvSpPr>
        <p:spPr>
          <a:xfrm>
            <a:off x="1712770" y="2044343"/>
            <a:ext cx="260752" cy="253227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58" tIns="34281" rIns="68558" bIns="34281" rtlCol="0" anchor="ctr"/>
          <a:lstStyle/>
          <a:p>
            <a:pPr defTabSz="1284754">
              <a:defRPr/>
            </a:pPr>
            <a:r>
              <a:rPr lang="en-US" sz="1600" kern="0" dirty="0">
                <a:latin typeface="微软雅黑"/>
                <a:ea typeface="微软雅黑"/>
                <a:cs typeface="Helvetica Neue"/>
                <a:sym typeface="微软雅黑"/>
              </a:rPr>
              <a:t></a:t>
            </a:r>
          </a:p>
        </p:txBody>
      </p:sp>
      <p:sp>
        <p:nvSpPr>
          <p:cNvPr id="63" name="Oval 98"/>
          <p:cNvSpPr>
            <a:spLocks noChangeAspect="1"/>
          </p:cNvSpPr>
          <p:nvPr/>
        </p:nvSpPr>
        <p:spPr>
          <a:xfrm>
            <a:off x="1746572" y="3088134"/>
            <a:ext cx="260752" cy="253227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58" tIns="34281" rIns="68558" bIns="34281" rtlCol="0" anchor="ctr"/>
          <a:lstStyle/>
          <a:p>
            <a:pPr defTabSz="1284754">
              <a:defRPr/>
            </a:pPr>
            <a:r>
              <a:rPr lang="en-US" sz="1600" kern="0" dirty="0">
                <a:latin typeface="微软雅黑"/>
                <a:ea typeface="微软雅黑"/>
                <a:cs typeface="Helvetica Neue"/>
                <a:sym typeface="微软雅黑"/>
              </a:rPr>
              <a:t></a:t>
            </a:r>
          </a:p>
        </p:txBody>
      </p:sp>
      <p:sp>
        <p:nvSpPr>
          <p:cNvPr id="64" name="Oval 104"/>
          <p:cNvSpPr>
            <a:spLocks noChangeAspect="1"/>
          </p:cNvSpPr>
          <p:nvPr/>
        </p:nvSpPr>
        <p:spPr>
          <a:xfrm>
            <a:off x="1746572" y="4131921"/>
            <a:ext cx="260752" cy="253227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58" tIns="34281" rIns="68558" bIns="34281" rtlCol="0" anchor="ctr"/>
          <a:lstStyle/>
          <a:p>
            <a:pPr defTabSz="1284754">
              <a:defRPr/>
            </a:pPr>
            <a:r>
              <a:rPr lang="en-US" sz="1600" kern="0" dirty="0">
                <a:latin typeface="微软雅黑"/>
                <a:ea typeface="微软雅黑"/>
                <a:cs typeface="Helvetica Neue"/>
                <a:sym typeface="微软雅黑"/>
              </a:rPr>
              <a:t></a:t>
            </a:r>
          </a:p>
        </p:txBody>
      </p:sp>
      <p:sp>
        <p:nvSpPr>
          <p:cNvPr id="65" name="Oval 110"/>
          <p:cNvSpPr>
            <a:spLocks noChangeAspect="1"/>
          </p:cNvSpPr>
          <p:nvPr/>
        </p:nvSpPr>
        <p:spPr>
          <a:xfrm>
            <a:off x="1746572" y="5175711"/>
            <a:ext cx="260752" cy="253227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58" tIns="34281" rIns="68558" bIns="34281" rtlCol="0" anchor="ctr"/>
          <a:lstStyle/>
          <a:p>
            <a:pPr defTabSz="1284754">
              <a:defRPr/>
            </a:pPr>
            <a:r>
              <a:rPr lang="en-US" sz="1600" kern="0" dirty="0">
                <a:latin typeface="微软雅黑"/>
                <a:ea typeface="微软雅黑"/>
                <a:cs typeface="Helvetica Neue"/>
                <a:sym typeface="微软雅黑"/>
              </a:rPr>
              <a:t></a:t>
            </a:r>
          </a:p>
        </p:txBody>
      </p:sp>
      <p:sp>
        <p:nvSpPr>
          <p:cNvPr id="66" name="矩形 65"/>
          <p:cNvSpPr/>
          <p:nvPr/>
        </p:nvSpPr>
        <p:spPr>
          <a:xfrm>
            <a:off x="1604839" y="2319667"/>
            <a:ext cx="60486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</a:t>
            </a:r>
          </a:p>
        </p:txBody>
      </p:sp>
      <p:sp>
        <p:nvSpPr>
          <p:cNvPr id="67" name="Content Placeholder 2"/>
          <p:cNvSpPr txBox="1"/>
          <p:nvPr/>
        </p:nvSpPr>
        <p:spPr>
          <a:xfrm>
            <a:off x="1997065" y="2069869"/>
            <a:ext cx="1466951" cy="298032"/>
          </a:xfrm>
          <a:prstGeom prst="rect">
            <a:avLst/>
          </a:prstGeom>
        </p:spPr>
        <p:txBody>
          <a:bodyPr lIns="68558" tIns="34281" rIns="68558" bIns="34281"/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641930">
              <a:lnSpc>
                <a:spcPct val="80000"/>
              </a:lnSpc>
              <a:buClr>
                <a:srgbClr val="202F3D">
                  <a:lumMod val="75000"/>
                </a:srgbClr>
              </a:buClr>
              <a:defRPr/>
            </a:pPr>
            <a:r>
              <a:rPr lang="zh-CN" altLang="en-US" sz="2000" dirty="0"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标题文字</a:t>
            </a:r>
            <a:endParaRPr lang="en-US" sz="2000" dirty="0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604839" y="3390985"/>
            <a:ext cx="60486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</a:t>
            </a:r>
          </a:p>
        </p:txBody>
      </p:sp>
      <p:sp>
        <p:nvSpPr>
          <p:cNvPr id="69" name="Content Placeholder 2"/>
          <p:cNvSpPr txBox="1"/>
          <p:nvPr/>
        </p:nvSpPr>
        <p:spPr>
          <a:xfrm>
            <a:off x="1997065" y="3141187"/>
            <a:ext cx="1466951" cy="298032"/>
          </a:xfrm>
          <a:prstGeom prst="rect">
            <a:avLst/>
          </a:prstGeom>
        </p:spPr>
        <p:txBody>
          <a:bodyPr lIns="68558" tIns="34281" rIns="68558" bIns="34281"/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641930">
              <a:lnSpc>
                <a:spcPct val="80000"/>
              </a:lnSpc>
              <a:buClr>
                <a:srgbClr val="202F3D">
                  <a:lumMod val="75000"/>
                </a:srgbClr>
              </a:buClr>
              <a:defRPr/>
            </a:pPr>
            <a:r>
              <a:rPr lang="zh-CN" altLang="en-US" sz="2000" dirty="0"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标题文字</a:t>
            </a:r>
            <a:endParaRPr lang="en-US" sz="2000" dirty="0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604839" y="4471231"/>
            <a:ext cx="60486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</a:t>
            </a:r>
          </a:p>
        </p:txBody>
      </p:sp>
      <p:sp>
        <p:nvSpPr>
          <p:cNvPr id="71" name="Content Placeholder 2"/>
          <p:cNvSpPr txBox="1"/>
          <p:nvPr/>
        </p:nvSpPr>
        <p:spPr>
          <a:xfrm>
            <a:off x="1997065" y="4221432"/>
            <a:ext cx="1466951" cy="298032"/>
          </a:xfrm>
          <a:prstGeom prst="rect">
            <a:avLst/>
          </a:prstGeom>
        </p:spPr>
        <p:txBody>
          <a:bodyPr lIns="68558" tIns="34281" rIns="68558" bIns="34281"/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641930">
              <a:lnSpc>
                <a:spcPct val="80000"/>
              </a:lnSpc>
              <a:buClr>
                <a:srgbClr val="202F3D">
                  <a:lumMod val="75000"/>
                </a:srgbClr>
              </a:buClr>
              <a:defRPr/>
            </a:pPr>
            <a:r>
              <a:rPr lang="zh-CN" altLang="en-US" sz="2000" dirty="0"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标题文字</a:t>
            </a:r>
            <a:endParaRPr lang="en-US" sz="2000" dirty="0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04839" y="5480057"/>
            <a:ext cx="60486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</a:t>
            </a:r>
          </a:p>
        </p:txBody>
      </p:sp>
      <p:sp>
        <p:nvSpPr>
          <p:cNvPr id="73" name="Content Placeholder 2"/>
          <p:cNvSpPr txBox="1"/>
          <p:nvPr/>
        </p:nvSpPr>
        <p:spPr>
          <a:xfrm>
            <a:off x="1997065" y="5230257"/>
            <a:ext cx="1466951" cy="298032"/>
          </a:xfrm>
          <a:prstGeom prst="rect">
            <a:avLst/>
          </a:prstGeom>
        </p:spPr>
        <p:txBody>
          <a:bodyPr lIns="68558" tIns="34281" rIns="68558" bIns="34281"/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641930">
              <a:lnSpc>
                <a:spcPct val="80000"/>
              </a:lnSpc>
              <a:buClr>
                <a:srgbClr val="202F3D">
                  <a:lumMod val="75000"/>
                </a:srgbClr>
              </a:buClr>
              <a:defRPr/>
            </a:pPr>
            <a:r>
              <a:rPr lang="zh-CN" altLang="en-US" sz="2000" dirty="0"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标题文字</a:t>
            </a:r>
            <a:endParaRPr lang="en-US" sz="2000" dirty="0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9665494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6" grpId="0" animBg="1"/>
      <p:bldP spid="47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650068" y="1498245"/>
            <a:ext cx="1172872" cy="1172713"/>
          </a:xfrm>
          <a:prstGeom prst="ellipse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7" name="Group 8"/>
          <p:cNvGrpSpPr>
            <a:grpSpLocks noChangeAspect="1"/>
          </p:cNvGrpSpPr>
          <p:nvPr/>
        </p:nvGrpSpPr>
        <p:grpSpPr bwMode="auto">
          <a:xfrm>
            <a:off x="7058419" y="1614780"/>
            <a:ext cx="375208" cy="731175"/>
            <a:chOff x="3693" y="1958"/>
            <a:chExt cx="294" cy="573"/>
          </a:xfrm>
          <a:solidFill>
            <a:srgbClr val="FFFFFF"/>
          </a:solidFill>
        </p:grpSpPr>
        <p:sp>
          <p:nvSpPr>
            <p:cNvPr id="26" name="AutoShape 7"/>
            <p:cNvSpPr>
              <a:spLocks noChangeAspect="1" noChangeArrowheads="1" noTextEdit="1"/>
            </p:cNvSpPr>
            <p:nvPr/>
          </p:nvSpPr>
          <p:spPr bwMode="auto">
            <a:xfrm>
              <a:off x="3695" y="1958"/>
              <a:ext cx="290" cy="404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693" y="2127"/>
              <a:ext cx="294" cy="404"/>
            </a:xfrm>
            <a:custGeom>
              <a:avLst/>
              <a:gdLst>
                <a:gd name="T0" fmla="*/ 0 w 122"/>
                <a:gd name="T1" fmla="*/ 21 h 168"/>
                <a:gd name="T2" fmla="*/ 61 w 122"/>
                <a:gd name="T3" fmla="*/ 0 h 168"/>
                <a:gd name="T4" fmla="*/ 122 w 122"/>
                <a:gd name="T5" fmla="*/ 21 h 168"/>
                <a:gd name="T6" fmla="*/ 122 w 122"/>
                <a:gd name="T7" fmla="*/ 107 h 168"/>
                <a:gd name="T8" fmla="*/ 61 w 122"/>
                <a:gd name="T9" fmla="*/ 168 h 168"/>
                <a:gd name="T10" fmla="*/ 0 w 122"/>
                <a:gd name="T11" fmla="*/ 107 h 168"/>
                <a:gd name="T12" fmla="*/ 0 w 122"/>
                <a:gd name="T13" fmla="*/ 2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68">
                  <a:moveTo>
                    <a:pt x="0" y="21"/>
                  </a:moveTo>
                  <a:cubicBezTo>
                    <a:pt x="53" y="21"/>
                    <a:pt x="61" y="0"/>
                    <a:pt x="61" y="0"/>
                  </a:cubicBezTo>
                  <a:cubicBezTo>
                    <a:pt x="61" y="0"/>
                    <a:pt x="69" y="21"/>
                    <a:pt x="122" y="21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2" y="141"/>
                    <a:pt x="61" y="168"/>
                    <a:pt x="61" y="168"/>
                  </a:cubicBezTo>
                  <a:cubicBezTo>
                    <a:pt x="61" y="168"/>
                    <a:pt x="0" y="141"/>
                    <a:pt x="0" y="107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4841976" y="1966549"/>
            <a:ext cx="795900" cy="79579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1" name="组合 84"/>
          <p:cNvGrpSpPr/>
          <p:nvPr/>
        </p:nvGrpSpPr>
        <p:grpSpPr>
          <a:xfrm>
            <a:off x="5041094" y="2079042"/>
            <a:ext cx="396538" cy="381372"/>
            <a:chOff x="5741988" y="3090863"/>
            <a:chExt cx="708025" cy="681038"/>
          </a:xfrm>
          <a:solidFill>
            <a:srgbClr val="FFFFFF"/>
          </a:solidFill>
        </p:grpSpPr>
        <p:sp>
          <p:nvSpPr>
            <p:cNvPr id="45" name="AutoShape 20"/>
            <p:cNvSpPr>
              <a:spLocks noChangeAspect="1" noChangeArrowheads="1" noTextEdit="1"/>
            </p:cNvSpPr>
            <p:nvPr/>
          </p:nvSpPr>
          <p:spPr bwMode="auto">
            <a:xfrm>
              <a:off x="5741988" y="3090863"/>
              <a:ext cx="708025" cy="676275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5745163" y="3403601"/>
              <a:ext cx="350838" cy="290513"/>
            </a:xfrm>
            <a:custGeom>
              <a:avLst/>
              <a:gdLst>
                <a:gd name="T0" fmla="*/ 89 w 92"/>
                <a:gd name="T1" fmla="*/ 66 h 76"/>
                <a:gd name="T2" fmla="*/ 85 w 92"/>
                <a:gd name="T3" fmla="*/ 61 h 76"/>
                <a:gd name="T4" fmla="*/ 82 w 92"/>
                <a:gd name="T5" fmla="*/ 61 h 76"/>
                <a:gd name="T6" fmla="*/ 79 w 92"/>
                <a:gd name="T7" fmla="*/ 55 h 76"/>
                <a:gd name="T8" fmla="*/ 69 w 92"/>
                <a:gd name="T9" fmla="*/ 55 h 76"/>
                <a:gd name="T10" fmla="*/ 69 w 92"/>
                <a:gd name="T11" fmla="*/ 52 h 76"/>
                <a:gd name="T12" fmla="*/ 75 w 92"/>
                <a:gd name="T13" fmla="*/ 52 h 76"/>
                <a:gd name="T14" fmla="*/ 80 w 92"/>
                <a:gd name="T15" fmla="*/ 48 h 76"/>
                <a:gd name="T16" fmla="*/ 80 w 92"/>
                <a:gd name="T17" fmla="*/ 4 h 76"/>
                <a:gd name="T18" fmla="*/ 75 w 92"/>
                <a:gd name="T19" fmla="*/ 0 h 76"/>
                <a:gd name="T20" fmla="*/ 17 w 92"/>
                <a:gd name="T21" fmla="*/ 0 h 76"/>
                <a:gd name="T22" fmla="*/ 12 w 92"/>
                <a:gd name="T23" fmla="*/ 4 h 76"/>
                <a:gd name="T24" fmla="*/ 12 w 92"/>
                <a:gd name="T25" fmla="*/ 48 h 76"/>
                <a:gd name="T26" fmla="*/ 17 w 92"/>
                <a:gd name="T27" fmla="*/ 52 h 76"/>
                <a:gd name="T28" fmla="*/ 23 w 92"/>
                <a:gd name="T29" fmla="*/ 52 h 76"/>
                <a:gd name="T30" fmla="*/ 23 w 92"/>
                <a:gd name="T31" fmla="*/ 55 h 76"/>
                <a:gd name="T32" fmla="*/ 13 w 92"/>
                <a:gd name="T33" fmla="*/ 55 h 76"/>
                <a:gd name="T34" fmla="*/ 10 w 92"/>
                <a:gd name="T35" fmla="*/ 61 h 76"/>
                <a:gd name="T36" fmla="*/ 7 w 92"/>
                <a:gd name="T37" fmla="*/ 61 h 76"/>
                <a:gd name="T38" fmla="*/ 3 w 92"/>
                <a:gd name="T39" fmla="*/ 66 h 76"/>
                <a:gd name="T40" fmla="*/ 0 w 92"/>
                <a:gd name="T41" fmla="*/ 72 h 76"/>
                <a:gd name="T42" fmla="*/ 4 w 92"/>
                <a:gd name="T43" fmla="*/ 76 h 76"/>
                <a:gd name="T44" fmla="*/ 88 w 92"/>
                <a:gd name="T45" fmla="*/ 76 h 76"/>
                <a:gd name="T46" fmla="*/ 92 w 92"/>
                <a:gd name="T47" fmla="*/ 72 h 76"/>
                <a:gd name="T48" fmla="*/ 89 w 92"/>
                <a:gd name="T49" fmla="*/ 66 h 76"/>
                <a:gd name="T50" fmla="*/ 17 w 92"/>
                <a:gd name="T51" fmla="*/ 49 h 76"/>
                <a:gd name="T52" fmla="*/ 15 w 92"/>
                <a:gd name="T53" fmla="*/ 48 h 76"/>
                <a:gd name="T54" fmla="*/ 15 w 92"/>
                <a:gd name="T55" fmla="*/ 4 h 76"/>
                <a:gd name="T56" fmla="*/ 17 w 92"/>
                <a:gd name="T57" fmla="*/ 2 h 76"/>
                <a:gd name="T58" fmla="*/ 75 w 92"/>
                <a:gd name="T59" fmla="*/ 2 h 76"/>
                <a:gd name="T60" fmla="*/ 77 w 92"/>
                <a:gd name="T61" fmla="*/ 4 h 76"/>
                <a:gd name="T62" fmla="*/ 77 w 92"/>
                <a:gd name="T63" fmla="*/ 48 h 76"/>
                <a:gd name="T64" fmla="*/ 75 w 92"/>
                <a:gd name="T65" fmla="*/ 49 h 76"/>
                <a:gd name="T66" fmla="*/ 17 w 92"/>
                <a:gd name="T67" fmla="*/ 49 h 76"/>
                <a:gd name="T68" fmla="*/ 77 w 92"/>
                <a:gd name="T69" fmla="*/ 58 h 76"/>
                <a:gd name="T70" fmla="*/ 80 w 92"/>
                <a:gd name="T71" fmla="*/ 64 h 76"/>
                <a:gd name="T72" fmla="*/ 85 w 92"/>
                <a:gd name="T73" fmla="*/ 64 h 76"/>
                <a:gd name="T74" fmla="*/ 87 w 92"/>
                <a:gd name="T75" fmla="*/ 66 h 76"/>
                <a:gd name="T76" fmla="*/ 87 w 92"/>
                <a:gd name="T77" fmla="*/ 66 h 76"/>
                <a:gd name="T78" fmla="*/ 90 w 92"/>
                <a:gd name="T79" fmla="*/ 72 h 76"/>
                <a:gd name="T80" fmla="*/ 88 w 92"/>
                <a:gd name="T81" fmla="*/ 74 h 76"/>
                <a:gd name="T82" fmla="*/ 4 w 92"/>
                <a:gd name="T83" fmla="*/ 74 h 76"/>
                <a:gd name="T84" fmla="*/ 2 w 92"/>
                <a:gd name="T85" fmla="*/ 72 h 76"/>
                <a:gd name="T86" fmla="*/ 5 w 92"/>
                <a:gd name="T87" fmla="*/ 66 h 76"/>
                <a:gd name="T88" fmla="*/ 5 w 92"/>
                <a:gd name="T89" fmla="*/ 66 h 76"/>
                <a:gd name="T90" fmla="*/ 7 w 92"/>
                <a:gd name="T91" fmla="*/ 64 h 76"/>
                <a:gd name="T92" fmla="*/ 12 w 92"/>
                <a:gd name="T93" fmla="*/ 64 h 76"/>
                <a:gd name="T94" fmla="*/ 15 w 92"/>
                <a:gd name="T95" fmla="*/ 58 h 76"/>
                <a:gd name="T96" fmla="*/ 26 w 92"/>
                <a:gd name="T97" fmla="*/ 58 h 76"/>
                <a:gd name="T98" fmla="*/ 26 w 92"/>
                <a:gd name="T99" fmla="*/ 54 h 76"/>
                <a:gd name="T100" fmla="*/ 66 w 92"/>
                <a:gd name="T101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76">
                  <a:moveTo>
                    <a:pt x="89" y="66"/>
                  </a:moveTo>
                  <a:cubicBezTo>
                    <a:pt x="89" y="63"/>
                    <a:pt x="88" y="61"/>
                    <a:pt x="85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8" y="52"/>
                    <a:pt x="80" y="50"/>
                    <a:pt x="80" y="4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2"/>
                    <a:pt x="78" y="0"/>
                    <a:pt x="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0"/>
                    <a:pt x="14" y="52"/>
                    <a:pt x="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3" y="63"/>
                    <a:pt x="3" y="6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5"/>
                    <a:pt x="1" y="76"/>
                    <a:pt x="4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76"/>
                    <a:pt x="92" y="75"/>
                    <a:pt x="92" y="72"/>
                  </a:cubicBezTo>
                  <a:lnTo>
                    <a:pt x="89" y="66"/>
                  </a:lnTo>
                  <a:close/>
                  <a:moveTo>
                    <a:pt x="17" y="49"/>
                  </a:moveTo>
                  <a:cubicBezTo>
                    <a:pt x="15" y="49"/>
                    <a:pt x="15" y="49"/>
                    <a:pt x="15" y="4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2"/>
                    <a:pt x="17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7" y="2"/>
                    <a:pt x="77" y="3"/>
                    <a:pt x="77" y="4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9"/>
                    <a:pt x="77" y="49"/>
                    <a:pt x="75" y="49"/>
                  </a:cubicBezTo>
                  <a:lnTo>
                    <a:pt x="17" y="49"/>
                  </a:lnTo>
                  <a:close/>
                  <a:moveTo>
                    <a:pt x="77" y="58"/>
                  </a:moveTo>
                  <a:cubicBezTo>
                    <a:pt x="78" y="59"/>
                    <a:pt x="80" y="64"/>
                    <a:pt x="80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6" y="64"/>
                    <a:pt x="87" y="65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9" y="71"/>
                    <a:pt x="90" y="72"/>
                  </a:cubicBezTo>
                  <a:cubicBezTo>
                    <a:pt x="90" y="73"/>
                    <a:pt x="89" y="74"/>
                    <a:pt x="8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3" y="74"/>
                    <a:pt x="2" y="73"/>
                    <a:pt x="2" y="72"/>
                  </a:cubicBezTo>
                  <a:cubicBezTo>
                    <a:pt x="3" y="71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5"/>
                    <a:pt x="6" y="64"/>
                    <a:pt x="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4" y="59"/>
                    <a:pt x="15" y="58"/>
                  </a:cubicBezTo>
                  <a:cubicBezTo>
                    <a:pt x="17" y="58"/>
                    <a:pt x="26" y="58"/>
                    <a:pt x="26" y="58"/>
                  </a:cubicBezTo>
                  <a:cubicBezTo>
                    <a:pt x="26" y="58"/>
                    <a:pt x="26" y="54"/>
                    <a:pt x="26" y="54"/>
                  </a:cubicBezTo>
                  <a:cubicBezTo>
                    <a:pt x="30" y="54"/>
                    <a:pt x="62" y="54"/>
                    <a:pt x="66" y="54"/>
                  </a:cubicBezTo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13" name="组合 83"/>
            <p:cNvGrpSpPr/>
            <p:nvPr/>
          </p:nvGrpSpPr>
          <p:grpSpPr>
            <a:xfrm>
              <a:off x="5791201" y="3090863"/>
              <a:ext cx="655637" cy="681038"/>
              <a:chOff x="5791201" y="3090863"/>
              <a:chExt cx="655637" cy="681038"/>
            </a:xfrm>
            <a:grpFill/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6008688" y="3113088"/>
                <a:ext cx="212725" cy="157163"/>
              </a:xfrm>
              <a:custGeom>
                <a:avLst/>
                <a:gdLst>
                  <a:gd name="T0" fmla="*/ 51 w 56"/>
                  <a:gd name="T1" fmla="*/ 0 h 41"/>
                  <a:gd name="T2" fmla="*/ 4 w 56"/>
                  <a:gd name="T3" fmla="*/ 0 h 41"/>
                  <a:gd name="T4" fmla="*/ 0 w 56"/>
                  <a:gd name="T5" fmla="*/ 5 h 41"/>
                  <a:gd name="T6" fmla="*/ 0 w 56"/>
                  <a:gd name="T7" fmla="*/ 36 h 41"/>
                  <a:gd name="T8" fmla="*/ 4 w 56"/>
                  <a:gd name="T9" fmla="*/ 41 h 41"/>
                  <a:gd name="T10" fmla="*/ 51 w 56"/>
                  <a:gd name="T11" fmla="*/ 41 h 41"/>
                  <a:gd name="T12" fmla="*/ 56 w 56"/>
                  <a:gd name="T13" fmla="*/ 36 h 41"/>
                  <a:gd name="T14" fmla="*/ 56 w 56"/>
                  <a:gd name="T15" fmla="*/ 5 h 41"/>
                  <a:gd name="T16" fmla="*/ 51 w 56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1">
                    <a:moveTo>
                      <a:pt x="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4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4" y="41"/>
                      <a:pt x="56" y="39"/>
                      <a:pt x="56" y="3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2"/>
                      <a:pt x="54" y="0"/>
                      <a:pt x="51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5984876" y="3351213"/>
                <a:ext cx="31750" cy="11113"/>
              </a:xfrm>
              <a:custGeom>
                <a:avLst/>
                <a:gdLst>
                  <a:gd name="T0" fmla="*/ 6 w 8"/>
                  <a:gd name="T1" fmla="*/ 0 h 3"/>
                  <a:gd name="T2" fmla="*/ 1 w 8"/>
                  <a:gd name="T3" fmla="*/ 0 h 3"/>
                  <a:gd name="T4" fmla="*/ 0 w 8"/>
                  <a:gd name="T5" fmla="*/ 1 h 3"/>
                  <a:gd name="T6" fmla="*/ 1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6030913" y="3351213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1 w 8"/>
                  <a:gd name="T3" fmla="*/ 0 h 3"/>
                  <a:gd name="T4" fmla="*/ 0 w 8"/>
                  <a:gd name="T5" fmla="*/ 1 h 3"/>
                  <a:gd name="T6" fmla="*/ 1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9" name="Freeform 25"/>
              <p:cNvSpPr>
                <a:spLocks/>
              </p:cNvSpPr>
              <p:nvPr/>
            </p:nvSpPr>
            <p:spPr bwMode="auto">
              <a:xfrm>
                <a:off x="6076951" y="3351213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1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0" name="Freeform 26"/>
              <p:cNvSpPr>
                <a:spLocks/>
              </p:cNvSpPr>
              <p:nvPr/>
            </p:nvSpPr>
            <p:spPr bwMode="auto">
              <a:xfrm>
                <a:off x="6122988" y="3351213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1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1" name="Freeform 27"/>
              <p:cNvSpPr>
                <a:spLocks/>
              </p:cNvSpPr>
              <p:nvPr/>
            </p:nvSpPr>
            <p:spPr bwMode="auto">
              <a:xfrm>
                <a:off x="6169026" y="3351213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1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2" name="Freeform 28"/>
              <p:cNvSpPr>
                <a:spLocks/>
              </p:cNvSpPr>
              <p:nvPr/>
            </p:nvSpPr>
            <p:spPr bwMode="auto">
              <a:xfrm>
                <a:off x="6213476" y="3351213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1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1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6008688" y="3335338"/>
                <a:ext cx="30163" cy="7938"/>
              </a:xfrm>
              <a:custGeom>
                <a:avLst/>
                <a:gdLst>
                  <a:gd name="T0" fmla="*/ 1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1 w 8"/>
                  <a:gd name="T9" fmla="*/ 0 h 2"/>
                  <a:gd name="T10" fmla="*/ 0 w 8"/>
                  <a:gd name="T11" fmla="*/ 1 h 2"/>
                  <a:gd name="T12" fmla="*/ 1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1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6054726" y="3335338"/>
                <a:ext cx="30163" cy="7938"/>
              </a:xfrm>
              <a:custGeom>
                <a:avLst/>
                <a:gdLst>
                  <a:gd name="T0" fmla="*/ 1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1 w 8"/>
                  <a:gd name="T9" fmla="*/ 0 h 2"/>
                  <a:gd name="T10" fmla="*/ 0 w 8"/>
                  <a:gd name="T11" fmla="*/ 1 h 2"/>
                  <a:gd name="T12" fmla="*/ 1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1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5" name="Freeform 31"/>
              <p:cNvSpPr>
                <a:spLocks/>
              </p:cNvSpPr>
              <p:nvPr/>
            </p:nvSpPr>
            <p:spPr bwMode="auto">
              <a:xfrm>
                <a:off x="6099176" y="3335338"/>
                <a:ext cx="31750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6" name="Freeform 32"/>
              <p:cNvSpPr>
                <a:spLocks/>
              </p:cNvSpPr>
              <p:nvPr/>
            </p:nvSpPr>
            <p:spPr bwMode="auto">
              <a:xfrm>
                <a:off x="6145213" y="3335338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7" name="Freeform 33"/>
              <p:cNvSpPr>
                <a:spLocks/>
              </p:cNvSpPr>
              <p:nvPr/>
            </p:nvSpPr>
            <p:spPr bwMode="auto">
              <a:xfrm>
                <a:off x="6191251" y="3335338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5815013" y="3427413"/>
                <a:ext cx="212725" cy="152400"/>
              </a:xfrm>
              <a:custGeom>
                <a:avLst/>
                <a:gdLst>
                  <a:gd name="T0" fmla="*/ 52 w 56"/>
                  <a:gd name="T1" fmla="*/ 0 h 40"/>
                  <a:gd name="T2" fmla="*/ 4 w 56"/>
                  <a:gd name="T3" fmla="*/ 0 h 40"/>
                  <a:gd name="T4" fmla="*/ 0 w 56"/>
                  <a:gd name="T5" fmla="*/ 4 h 40"/>
                  <a:gd name="T6" fmla="*/ 0 w 56"/>
                  <a:gd name="T7" fmla="*/ 36 h 40"/>
                  <a:gd name="T8" fmla="*/ 4 w 56"/>
                  <a:gd name="T9" fmla="*/ 40 h 40"/>
                  <a:gd name="T10" fmla="*/ 52 w 56"/>
                  <a:gd name="T11" fmla="*/ 40 h 40"/>
                  <a:gd name="T12" fmla="*/ 56 w 56"/>
                  <a:gd name="T13" fmla="*/ 36 h 40"/>
                  <a:gd name="T14" fmla="*/ 56 w 56"/>
                  <a:gd name="T15" fmla="*/ 4 h 40"/>
                  <a:gd name="T16" fmla="*/ 52 w 56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0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4" y="40"/>
                      <a:pt x="56" y="38"/>
                      <a:pt x="56" y="36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5791201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5837238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2" name="Freeform 38"/>
              <p:cNvSpPr>
                <a:spLocks/>
              </p:cNvSpPr>
              <p:nvPr/>
            </p:nvSpPr>
            <p:spPr bwMode="auto">
              <a:xfrm>
                <a:off x="5883276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5929313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>
                <a:off x="5973763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6019801" y="3660776"/>
                <a:ext cx="30163" cy="11113"/>
              </a:xfrm>
              <a:custGeom>
                <a:avLst/>
                <a:gdLst>
                  <a:gd name="T0" fmla="*/ 6 w 8"/>
                  <a:gd name="T1" fmla="*/ 0 h 3"/>
                  <a:gd name="T2" fmla="*/ 2 w 8"/>
                  <a:gd name="T3" fmla="*/ 0 h 3"/>
                  <a:gd name="T4" fmla="*/ 0 w 8"/>
                  <a:gd name="T5" fmla="*/ 2 h 3"/>
                  <a:gd name="T6" fmla="*/ 2 w 8"/>
                  <a:gd name="T7" fmla="*/ 3 h 3"/>
                  <a:gd name="T8" fmla="*/ 6 w 8"/>
                  <a:gd name="T9" fmla="*/ 3 h 3"/>
                  <a:gd name="T10" fmla="*/ 8 w 8"/>
                  <a:gd name="T11" fmla="*/ 2 h 3"/>
                  <a:gd name="T12" fmla="*/ 6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>
                <a:off x="5815013" y="3644901"/>
                <a:ext cx="30163" cy="11113"/>
              </a:xfrm>
              <a:custGeom>
                <a:avLst/>
                <a:gdLst>
                  <a:gd name="T0" fmla="*/ 2 w 8"/>
                  <a:gd name="T1" fmla="*/ 3 h 3"/>
                  <a:gd name="T2" fmla="*/ 6 w 8"/>
                  <a:gd name="T3" fmla="*/ 3 h 3"/>
                  <a:gd name="T4" fmla="*/ 8 w 8"/>
                  <a:gd name="T5" fmla="*/ 2 h 3"/>
                  <a:gd name="T6" fmla="*/ 6 w 8"/>
                  <a:gd name="T7" fmla="*/ 0 h 3"/>
                  <a:gd name="T8" fmla="*/ 2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5859463" y="3644901"/>
                <a:ext cx="31750" cy="11113"/>
              </a:xfrm>
              <a:custGeom>
                <a:avLst/>
                <a:gdLst>
                  <a:gd name="T0" fmla="*/ 2 w 8"/>
                  <a:gd name="T1" fmla="*/ 3 h 3"/>
                  <a:gd name="T2" fmla="*/ 6 w 8"/>
                  <a:gd name="T3" fmla="*/ 3 h 3"/>
                  <a:gd name="T4" fmla="*/ 8 w 8"/>
                  <a:gd name="T5" fmla="*/ 2 h 3"/>
                  <a:gd name="T6" fmla="*/ 6 w 8"/>
                  <a:gd name="T7" fmla="*/ 0 h 3"/>
                  <a:gd name="T8" fmla="*/ 2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5905501" y="3644901"/>
                <a:ext cx="30163" cy="11113"/>
              </a:xfrm>
              <a:custGeom>
                <a:avLst/>
                <a:gdLst>
                  <a:gd name="T0" fmla="*/ 2 w 8"/>
                  <a:gd name="T1" fmla="*/ 3 h 3"/>
                  <a:gd name="T2" fmla="*/ 6 w 8"/>
                  <a:gd name="T3" fmla="*/ 3 h 3"/>
                  <a:gd name="T4" fmla="*/ 8 w 8"/>
                  <a:gd name="T5" fmla="*/ 2 h 3"/>
                  <a:gd name="T6" fmla="*/ 6 w 8"/>
                  <a:gd name="T7" fmla="*/ 0 h 3"/>
                  <a:gd name="T8" fmla="*/ 2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9" name="Freeform 45"/>
              <p:cNvSpPr>
                <a:spLocks/>
              </p:cNvSpPr>
              <p:nvPr/>
            </p:nvSpPr>
            <p:spPr bwMode="auto">
              <a:xfrm>
                <a:off x="5951538" y="3644901"/>
                <a:ext cx="30163" cy="11113"/>
              </a:xfrm>
              <a:custGeom>
                <a:avLst/>
                <a:gdLst>
                  <a:gd name="T0" fmla="*/ 2 w 8"/>
                  <a:gd name="T1" fmla="*/ 3 h 3"/>
                  <a:gd name="T2" fmla="*/ 6 w 8"/>
                  <a:gd name="T3" fmla="*/ 3 h 3"/>
                  <a:gd name="T4" fmla="*/ 8 w 8"/>
                  <a:gd name="T5" fmla="*/ 2 h 3"/>
                  <a:gd name="T6" fmla="*/ 6 w 8"/>
                  <a:gd name="T7" fmla="*/ 0 h 3"/>
                  <a:gd name="T8" fmla="*/ 2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0" name="Freeform 46"/>
              <p:cNvSpPr>
                <a:spLocks/>
              </p:cNvSpPr>
              <p:nvPr/>
            </p:nvSpPr>
            <p:spPr bwMode="auto">
              <a:xfrm>
                <a:off x="5997576" y="3644901"/>
                <a:ext cx="30163" cy="11113"/>
              </a:xfrm>
              <a:custGeom>
                <a:avLst/>
                <a:gdLst>
                  <a:gd name="T0" fmla="*/ 2 w 8"/>
                  <a:gd name="T1" fmla="*/ 3 h 3"/>
                  <a:gd name="T2" fmla="*/ 6 w 8"/>
                  <a:gd name="T3" fmla="*/ 3 h 3"/>
                  <a:gd name="T4" fmla="*/ 8 w 8"/>
                  <a:gd name="T5" fmla="*/ 2 h 3"/>
                  <a:gd name="T6" fmla="*/ 6 w 8"/>
                  <a:gd name="T7" fmla="*/ 0 h 3"/>
                  <a:gd name="T8" fmla="*/ 2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164263" y="3500438"/>
                <a:ext cx="212725" cy="152400"/>
              </a:xfrm>
              <a:custGeom>
                <a:avLst/>
                <a:gdLst>
                  <a:gd name="T0" fmla="*/ 52 w 56"/>
                  <a:gd name="T1" fmla="*/ 0 h 40"/>
                  <a:gd name="T2" fmla="*/ 4 w 56"/>
                  <a:gd name="T3" fmla="*/ 0 h 40"/>
                  <a:gd name="T4" fmla="*/ 0 w 56"/>
                  <a:gd name="T5" fmla="*/ 5 h 40"/>
                  <a:gd name="T6" fmla="*/ 0 w 56"/>
                  <a:gd name="T7" fmla="*/ 36 h 40"/>
                  <a:gd name="T8" fmla="*/ 4 w 56"/>
                  <a:gd name="T9" fmla="*/ 40 h 40"/>
                  <a:gd name="T10" fmla="*/ 52 w 56"/>
                  <a:gd name="T11" fmla="*/ 40 h 40"/>
                  <a:gd name="T12" fmla="*/ 56 w 56"/>
                  <a:gd name="T13" fmla="*/ 36 h 40"/>
                  <a:gd name="T14" fmla="*/ 56 w 56"/>
                  <a:gd name="T15" fmla="*/ 5 h 40"/>
                  <a:gd name="T16" fmla="*/ 52 w 56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0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4" y="40"/>
                      <a:pt x="56" y="38"/>
                      <a:pt x="56" y="3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2" name="Freeform 48"/>
              <p:cNvSpPr>
                <a:spLocks noEditPoints="1"/>
              </p:cNvSpPr>
              <p:nvPr/>
            </p:nvSpPr>
            <p:spPr bwMode="auto">
              <a:xfrm>
                <a:off x="5935663" y="3090863"/>
                <a:ext cx="511175" cy="681038"/>
              </a:xfrm>
              <a:custGeom>
                <a:avLst/>
                <a:gdLst>
                  <a:gd name="T0" fmla="*/ 127 w 134"/>
                  <a:gd name="T1" fmla="*/ 163 h 178"/>
                  <a:gd name="T2" fmla="*/ 121 w 134"/>
                  <a:gd name="T3" fmla="*/ 156 h 178"/>
                  <a:gd name="T4" fmla="*/ 111 w 134"/>
                  <a:gd name="T5" fmla="*/ 153 h 178"/>
                  <a:gd name="T6" fmla="*/ 122 w 134"/>
                  <a:gd name="T7" fmla="*/ 149 h 178"/>
                  <a:gd name="T8" fmla="*/ 117 w 134"/>
                  <a:gd name="T9" fmla="*/ 101 h 178"/>
                  <a:gd name="T10" fmla="*/ 54 w 134"/>
                  <a:gd name="T11" fmla="*/ 105 h 178"/>
                  <a:gd name="T12" fmla="*/ 46 w 134"/>
                  <a:gd name="T13" fmla="*/ 112 h 178"/>
                  <a:gd name="T14" fmla="*/ 89 w 134"/>
                  <a:gd name="T15" fmla="*/ 77 h 178"/>
                  <a:gd name="T16" fmla="*/ 90 w 134"/>
                  <a:gd name="T17" fmla="*/ 66 h 178"/>
                  <a:gd name="T18" fmla="*/ 83 w 134"/>
                  <a:gd name="T19" fmla="*/ 62 h 178"/>
                  <a:gd name="T20" fmla="*/ 70 w 134"/>
                  <a:gd name="T21" fmla="*/ 55 h 178"/>
                  <a:gd name="T22" fmla="*/ 76 w 134"/>
                  <a:gd name="T23" fmla="*/ 53 h 178"/>
                  <a:gd name="T24" fmla="*/ 81 w 134"/>
                  <a:gd name="T25" fmla="*/ 4 h 178"/>
                  <a:gd name="T26" fmla="*/ 17 w 134"/>
                  <a:gd name="T27" fmla="*/ 0 h 178"/>
                  <a:gd name="T28" fmla="*/ 13 w 134"/>
                  <a:gd name="T29" fmla="*/ 49 h 178"/>
                  <a:gd name="T30" fmla="*/ 24 w 134"/>
                  <a:gd name="T31" fmla="*/ 53 h 178"/>
                  <a:gd name="T32" fmla="*/ 14 w 134"/>
                  <a:gd name="T33" fmla="*/ 55 h 178"/>
                  <a:gd name="T34" fmla="*/ 8 w 134"/>
                  <a:gd name="T35" fmla="*/ 62 h 178"/>
                  <a:gd name="T36" fmla="*/ 0 w 134"/>
                  <a:gd name="T37" fmla="*/ 73 h 178"/>
                  <a:gd name="T38" fmla="*/ 41 w 134"/>
                  <a:gd name="T39" fmla="*/ 77 h 178"/>
                  <a:gd name="T40" fmla="*/ 30 w 134"/>
                  <a:gd name="T41" fmla="*/ 112 h 178"/>
                  <a:gd name="T42" fmla="*/ 54 w 134"/>
                  <a:gd name="T43" fmla="*/ 116 h 178"/>
                  <a:gd name="T44" fmla="*/ 59 w 134"/>
                  <a:gd name="T45" fmla="*/ 153 h 178"/>
                  <a:gd name="T46" fmla="*/ 65 w 134"/>
                  <a:gd name="T47" fmla="*/ 156 h 178"/>
                  <a:gd name="T48" fmla="*/ 52 w 134"/>
                  <a:gd name="T49" fmla="*/ 163 h 178"/>
                  <a:gd name="T50" fmla="*/ 45 w 134"/>
                  <a:gd name="T51" fmla="*/ 167 h 178"/>
                  <a:gd name="T52" fmla="*/ 46 w 134"/>
                  <a:gd name="T53" fmla="*/ 178 h 178"/>
                  <a:gd name="T54" fmla="*/ 134 w 134"/>
                  <a:gd name="T55" fmla="*/ 173 h 178"/>
                  <a:gd name="T56" fmla="*/ 17 w 134"/>
                  <a:gd name="T57" fmla="*/ 50 h 178"/>
                  <a:gd name="T58" fmla="*/ 15 w 134"/>
                  <a:gd name="T59" fmla="*/ 4 h 178"/>
                  <a:gd name="T60" fmla="*/ 76 w 134"/>
                  <a:gd name="T61" fmla="*/ 3 h 178"/>
                  <a:gd name="T62" fmla="*/ 78 w 134"/>
                  <a:gd name="T63" fmla="*/ 49 h 178"/>
                  <a:gd name="T64" fmla="*/ 17 w 134"/>
                  <a:gd name="T65" fmla="*/ 50 h 178"/>
                  <a:gd name="T66" fmla="*/ 6 w 134"/>
                  <a:gd name="T67" fmla="*/ 67 h 178"/>
                  <a:gd name="T68" fmla="*/ 8 w 134"/>
                  <a:gd name="T69" fmla="*/ 64 h 178"/>
                  <a:gd name="T70" fmla="*/ 15 w 134"/>
                  <a:gd name="T71" fmla="*/ 58 h 178"/>
                  <a:gd name="T72" fmla="*/ 26 w 134"/>
                  <a:gd name="T73" fmla="*/ 54 h 178"/>
                  <a:gd name="T74" fmla="*/ 67 w 134"/>
                  <a:gd name="T75" fmla="*/ 58 h 178"/>
                  <a:gd name="T76" fmla="*/ 81 w 134"/>
                  <a:gd name="T77" fmla="*/ 64 h 178"/>
                  <a:gd name="T78" fmla="*/ 88 w 134"/>
                  <a:gd name="T79" fmla="*/ 66 h 178"/>
                  <a:gd name="T80" fmla="*/ 91 w 134"/>
                  <a:gd name="T81" fmla="*/ 73 h 178"/>
                  <a:gd name="T82" fmla="*/ 5 w 134"/>
                  <a:gd name="T83" fmla="*/ 74 h 178"/>
                  <a:gd name="T84" fmla="*/ 59 w 134"/>
                  <a:gd name="T85" fmla="*/ 151 h 178"/>
                  <a:gd name="T86" fmla="*/ 57 w 134"/>
                  <a:gd name="T87" fmla="*/ 105 h 178"/>
                  <a:gd name="T88" fmla="*/ 117 w 134"/>
                  <a:gd name="T89" fmla="*/ 104 h 178"/>
                  <a:gd name="T90" fmla="*/ 119 w 134"/>
                  <a:gd name="T91" fmla="*/ 149 h 178"/>
                  <a:gd name="T92" fmla="*/ 59 w 134"/>
                  <a:gd name="T93" fmla="*/ 151 h 178"/>
                  <a:gd name="T94" fmla="*/ 46 w 134"/>
                  <a:gd name="T95" fmla="*/ 175 h 178"/>
                  <a:gd name="T96" fmla="*/ 47 w 134"/>
                  <a:gd name="T97" fmla="*/ 167 h 178"/>
                  <a:gd name="T98" fmla="*/ 49 w 134"/>
                  <a:gd name="T99" fmla="*/ 165 h 178"/>
                  <a:gd name="T100" fmla="*/ 57 w 134"/>
                  <a:gd name="T101" fmla="*/ 159 h 178"/>
                  <a:gd name="T102" fmla="*/ 68 w 134"/>
                  <a:gd name="T103" fmla="*/ 155 h 178"/>
                  <a:gd name="T104" fmla="*/ 108 w 134"/>
                  <a:gd name="T105" fmla="*/ 159 h 178"/>
                  <a:gd name="T106" fmla="*/ 122 w 134"/>
                  <a:gd name="T107" fmla="*/ 165 h 178"/>
                  <a:gd name="T108" fmla="*/ 129 w 134"/>
                  <a:gd name="T109" fmla="*/ 167 h 178"/>
                  <a:gd name="T110" fmla="*/ 132 w 134"/>
                  <a:gd name="T111" fmla="*/ 17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178">
                    <a:moveTo>
                      <a:pt x="131" y="167"/>
                    </a:moveTo>
                    <a:cubicBezTo>
                      <a:pt x="131" y="165"/>
                      <a:pt x="130" y="163"/>
                      <a:pt x="12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1" y="156"/>
                      <a:pt x="121" y="156"/>
                      <a:pt x="121" y="156"/>
                    </a:cubicBezTo>
                    <a:cubicBezTo>
                      <a:pt x="111" y="156"/>
                      <a:pt x="111" y="156"/>
                      <a:pt x="111" y="156"/>
                    </a:cubicBezTo>
                    <a:cubicBezTo>
                      <a:pt x="111" y="153"/>
                      <a:pt x="111" y="153"/>
                      <a:pt x="111" y="153"/>
                    </a:cubicBezTo>
                    <a:cubicBezTo>
                      <a:pt x="117" y="153"/>
                      <a:pt x="117" y="153"/>
                      <a:pt x="117" y="153"/>
                    </a:cubicBezTo>
                    <a:cubicBezTo>
                      <a:pt x="120" y="153"/>
                      <a:pt x="122" y="152"/>
                      <a:pt x="122" y="149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03"/>
                      <a:pt x="120" y="101"/>
                      <a:pt x="117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6" y="101"/>
                      <a:pt x="54" y="103"/>
                      <a:pt x="54" y="105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91" y="77"/>
                      <a:pt x="93" y="75"/>
                      <a:pt x="93" y="73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88" y="62"/>
                      <a:pt x="86" y="62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9" y="53"/>
                      <a:pt x="81" y="51"/>
                      <a:pt x="81" y="49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4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51"/>
                      <a:pt x="15" y="53"/>
                      <a:pt x="17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5" y="62"/>
                      <a:pt x="3" y="64"/>
                      <a:pt x="3" y="66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5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54" y="116"/>
                      <a:pt x="54" y="116"/>
                      <a:pt x="54" y="116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2"/>
                      <a:pt x="56" y="153"/>
                      <a:pt x="59" y="153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6"/>
                      <a:pt x="65" y="156"/>
                      <a:pt x="65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49" y="163"/>
                      <a:pt x="49" y="163"/>
                      <a:pt x="49" y="163"/>
                    </a:cubicBezTo>
                    <a:cubicBezTo>
                      <a:pt x="46" y="163"/>
                      <a:pt x="45" y="165"/>
                      <a:pt x="45" y="167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76"/>
                      <a:pt x="43" y="178"/>
                      <a:pt x="46" y="178"/>
                    </a:cubicBezTo>
                    <a:cubicBezTo>
                      <a:pt x="130" y="178"/>
                      <a:pt x="130" y="178"/>
                      <a:pt x="130" y="178"/>
                    </a:cubicBezTo>
                    <a:cubicBezTo>
                      <a:pt x="133" y="178"/>
                      <a:pt x="134" y="176"/>
                      <a:pt x="134" y="173"/>
                    </a:cubicBezTo>
                    <a:lnTo>
                      <a:pt x="131" y="167"/>
                    </a:lnTo>
                    <a:close/>
                    <a:moveTo>
                      <a:pt x="17" y="50"/>
                    </a:moveTo>
                    <a:cubicBezTo>
                      <a:pt x="16" y="50"/>
                      <a:pt x="15" y="49"/>
                      <a:pt x="15" y="4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8" y="3"/>
                      <a:pt x="78" y="4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9"/>
                      <a:pt x="77" y="50"/>
                      <a:pt x="76" y="50"/>
                    </a:cubicBezTo>
                    <a:lnTo>
                      <a:pt x="17" y="50"/>
                    </a:lnTo>
                    <a:close/>
                    <a:moveTo>
                      <a:pt x="3" y="73"/>
                    </a:moveTo>
                    <a:cubicBezTo>
                      <a:pt x="3" y="72"/>
                      <a:pt x="6" y="67"/>
                      <a:pt x="6" y="67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5"/>
                      <a:pt x="7" y="64"/>
                      <a:pt x="8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5" y="60"/>
                      <a:pt x="15" y="58"/>
                    </a:cubicBezTo>
                    <a:cubicBezTo>
                      <a:pt x="18" y="58"/>
                      <a:pt x="26" y="58"/>
                      <a:pt x="26" y="58"/>
                    </a:cubicBezTo>
                    <a:cubicBezTo>
                      <a:pt x="26" y="58"/>
                      <a:pt x="26" y="55"/>
                      <a:pt x="26" y="54"/>
                    </a:cubicBezTo>
                    <a:cubicBezTo>
                      <a:pt x="31" y="54"/>
                      <a:pt x="63" y="54"/>
                      <a:pt x="67" y="54"/>
                    </a:cubicBezTo>
                    <a:cubicBezTo>
                      <a:pt x="67" y="55"/>
                      <a:pt x="67" y="58"/>
                      <a:pt x="67" y="58"/>
                    </a:cubicBezTo>
                    <a:cubicBezTo>
                      <a:pt x="67" y="58"/>
                      <a:pt x="76" y="58"/>
                      <a:pt x="78" y="58"/>
                    </a:cubicBezTo>
                    <a:cubicBezTo>
                      <a:pt x="79" y="60"/>
                      <a:pt x="81" y="64"/>
                      <a:pt x="81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7" y="64"/>
                      <a:pt x="88" y="65"/>
                      <a:pt x="88" y="66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90" y="72"/>
                      <a:pt x="91" y="73"/>
                    </a:cubicBezTo>
                    <a:cubicBezTo>
                      <a:pt x="90" y="74"/>
                      <a:pt x="90" y="74"/>
                      <a:pt x="89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4" y="74"/>
                      <a:pt x="3" y="74"/>
                      <a:pt x="3" y="73"/>
                    </a:cubicBezTo>
                    <a:close/>
                    <a:moveTo>
                      <a:pt x="59" y="151"/>
                    </a:moveTo>
                    <a:cubicBezTo>
                      <a:pt x="57" y="151"/>
                      <a:pt x="57" y="150"/>
                      <a:pt x="57" y="149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4"/>
                      <a:pt x="57" y="104"/>
                      <a:pt x="59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19" y="104"/>
                      <a:pt x="119" y="104"/>
                      <a:pt x="119" y="105"/>
                    </a:cubicBezTo>
                    <a:cubicBezTo>
                      <a:pt x="119" y="149"/>
                      <a:pt x="119" y="149"/>
                      <a:pt x="119" y="149"/>
                    </a:cubicBezTo>
                    <a:cubicBezTo>
                      <a:pt x="119" y="150"/>
                      <a:pt x="119" y="151"/>
                      <a:pt x="117" y="151"/>
                    </a:cubicBezTo>
                    <a:lnTo>
                      <a:pt x="59" y="151"/>
                    </a:lnTo>
                    <a:close/>
                    <a:moveTo>
                      <a:pt x="130" y="175"/>
                    </a:moveTo>
                    <a:cubicBezTo>
                      <a:pt x="46" y="175"/>
                      <a:pt x="46" y="175"/>
                      <a:pt x="46" y="175"/>
                    </a:cubicBezTo>
                    <a:cubicBezTo>
                      <a:pt x="45" y="175"/>
                      <a:pt x="44" y="175"/>
                      <a:pt x="44" y="174"/>
                    </a:cubicBezTo>
                    <a:cubicBezTo>
                      <a:pt x="45" y="173"/>
                      <a:pt x="47" y="167"/>
                      <a:pt x="47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47" y="166"/>
                      <a:pt x="48" y="165"/>
                      <a:pt x="49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6" y="161"/>
                      <a:pt x="57" y="159"/>
                    </a:cubicBezTo>
                    <a:cubicBezTo>
                      <a:pt x="59" y="159"/>
                      <a:pt x="68" y="159"/>
                      <a:pt x="68" y="159"/>
                    </a:cubicBezTo>
                    <a:cubicBezTo>
                      <a:pt x="68" y="159"/>
                      <a:pt x="68" y="155"/>
                      <a:pt x="68" y="155"/>
                    </a:cubicBezTo>
                    <a:cubicBezTo>
                      <a:pt x="72" y="155"/>
                      <a:pt x="104" y="155"/>
                      <a:pt x="108" y="155"/>
                    </a:cubicBezTo>
                    <a:cubicBezTo>
                      <a:pt x="108" y="155"/>
                      <a:pt x="108" y="159"/>
                      <a:pt x="108" y="159"/>
                    </a:cubicBezTo>
                    <a:cubicBezTo>
                      <a:pt x="108" y="159"/>
                      <a:pt x="117" y="159"/>
                      <a:pt x="119" y="159"/>
                    </a:cubicBezTo>
                    <a:cubicBezTo>
                      <a:pt x="120" y="161"/>
                      <a:pt x="122" y="165"/>
                      <a:pt x="122" y="165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28" y="165"/>
                      <a:pt x="129" y="166"/>
                      <a:pt x="129" y="167"/>
                    </a:cubicBezTo>
                    <a:cubicBezTo>
                      <a:pt x="129" y="167"/>
                      <a:pt x="129" y="167"/>
                      <a:pt x="129" y="167"/>
                    </a:cubicBezTo>
                    <a:cubicBezTo>
                      <a:pt x="129" y="167"/>
                      <a:pt x="131" y="173"/>
                      <a:pt x="132" y="174"/>
                    </a:cubicBezTo>
                    <a:cubicBezTo>
                      <a:pt x="132" y="175"/>
                      <a:pt x="131" y="175"/>
                      <a:pt x="130" y="175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6142038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6188076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6232526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6278563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6324601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6370638" y="3736976"/>
                <a:ext cx="30163" cy="7938"/>
              </a:xfrm>
              <a:custGeom>
                <a:avLst/>
                <a:gdLst>
                  <a:gd name="T0" fmla="*/ 6 w 8"/>
                  <a:gd name="T1" fmla="*/ 0 h 2"/>
                  <a:gd name="T2" fmla="*/ 2 w 8"/>
                  <a:gd name="T3" fmla="*/ 0 h 2"/>
                  <a:gd name="T4" fmla="*/ 0 w 8"/>
                  <a:gd name="T5" fmla="*/ 1 h 2"/>
                  <a:gd name="T6" fmla="*/ 2 w 8"/>
                  <a:gd name="T7" fmla="*/ 2 h 2"/>
                  <a:gd name="T8" fmla="*/ 6 w 8"/>
                  <a:gd name="T9" fmla="*/ 2 h 2"/>
                  <a:gd name="T10" fmla="*/ 8 w 8"/>
                  <a:gd name="T11" fmla="*/ 1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6164263" y="3721101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6210301" y="3721101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6256338" y="3721101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6300788" y="3721101"/>
                <a:ext cx="31750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6346826" y="3721101"/>
                <a:ext cx="30163" cy="7938"/>
              </a:xfrm>
              <a:custGeom>
                <a:avLst/>
                <a:gdLst>
                  <a:gd name="T0" fmla="*/ 2 w 8"/>
                  <a:gd name="T1" fmla="*/ 2 h 2"/>
                  <a:gd name="T2" fmla="*/ 6 w 8"/>
                  <a:gd name="T3" fmla="*/ 2 h 2"/>
                  <a:gd name="T4" fmla="*/ 8 w 8"/>
                  <a:gd name="T5" fmla="*/ 1 h 2"/>
                  <a:gd name="T6" fmla="*/ 6 w 8"/>
                  <a:gd name="T7" fmla="*/ 0 h 2"/>
                  <a:gd name="T8" fmla="*/ 2 w 8"/>
                  <a:gd name="T9" fmla="*/ 0 h 2"/>
                  <a:gd name="T10" fmla="*/ 0 w 8"/>
                  <a:gd name="T11" fmla="*/ 1 h 2"/>
                  <a:gd name="T12" fmla="*/ 2 w 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txBody>
              <a:bodyPr vert="horz" wrap="square" lIns="96452" tIns="48226" rIns="96452" bIns="4822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sp>
        <p:nvSpPr>
          <p:cNvPr id="17" name="椭圆 16"/>
          <p:cNvSpPr/>
          <p:nvPr/>
        </p:nvSpPr>
        <p:spPr>
          <a:xfrm>
            <a:off x="6760551" y="4400471"/>
            <a:ext cx="991353" cy="991219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7" name="Freeform 18"/>
          <p:cNvSpPr>
            <a:spLocks/>
          </p:cNvSpPr>
          <p:nvPr/>
        </p:nvSpPr>
        <p:spPr bwMode="auto">
          <a:xfrm>
            <a:off x="7054851" y="4657092"/>
            <a:ext cx="402753" cy="385357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22223" y="2548308"/>
            <a:ext cx="1746122" cy="1745886"/>
          </a:xfrm>
          <a:prstGeom prst="ellipse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786205" y="2976357"/>
            <a:ext cx="1018155" cy="909854"/>
          </a:xfrm>
          <a:custGeom>
            <a:avLst/>
            <a:gdLst>
              <a:gd name="T0" fmla="*/ 200 w 200"/>
              <a:gd name="T1" fmla="*/ 62 h 178"/>
              <a:gd name="T2" fmla="*/ 176 w 200"/>
              <a:gd name="T3" fmla="*/ 39 h 178"/>
              <a:gd name="T4" fmla="*/ 171 w 200"/>
              <a:gd name="T5" fmla="*/ 39 h 178"/>
              <a:gd name="T6" fmla="*/ 171 w 200"/>
              <a:gd name="T7" fmla="*/ 38 h 178"/>
              <a:gd name="T8" fmla="*/ 135 w 200"/>
              <a:gd name="T9" fmla="*/ 3 h 178"/>
              <a:gd name="T10" fmla="*/ 106 w 200"/>
              <a:gd name="T11" fmla="*/ 16 h 178"/>
              <a:gd name="T12" fmla="*/ 70 w 200"/>
              <a:gd name="T13" fmla="*/ 0 h 178"/>
              <a:gd name="T14" fmla="*/ 24 w 200"/>
              <a:gd name="T15" fmla="*/ 45 h 178"/>
              <a:gd name="T16" fmla="*/ 26 w 200"/>
              <a:gd name="T17" fmla="*/ 59 h 178"/>
              <a:gd name="T18" fmla="*/ 0 w 200"/>
              <a:gd name="T19" fmla="*/ 89 h 178"/>
              <a:gd name="T20" fmla="*/ 31 w 200"/>
              <a:gd name="T21" fmla="*/ 119 h 178"/>
              <a:gd name="T22" fmla="*/ 43 w 200"/>
              <a:gd name="T23" fmla="*/ 117 h 178"/>
              <a:gd name="T24" fmla="*/ 60 w 200"/>
              <a:gd name="T25" fmla="*/ 133 h 178"/>
              <a:gd name="T26" fmla="*/ 61 w 200"/>
              <a:gd name="T27" fmla="*/ 133 h 178"/>
              <a:gd name="T28" fmla="*/ 73 w 200"/>
              <a:gd name="T29" fmla="*/ 143 h 178"/>
              <a:gd name="T30" fmla="*/ 84 w 200"/>
              <a:gd name="T31" fmla="*/ 131 h 178"/>
              <a:gd name="T32" fmla="*/ 77 w 200"/>
              <a:gd name="T33" fmla="*/ 122 h 178"/>
              <a:gd name="T34" fmla="*/ 78 w 200"/>
              <a:gd name="T35" fmla="*/ 116 h 178"/>
              <a:gd name="T36" fmla="*/ 78 w 200"/>
              <a:gd name="T37" fmla="*/ 115 h 178"/>
              <a:gd name="T38" fmla="*/ 88 w 200"/>
              <a:gd name="T39" fmla="*/ 117 h 178"/>
              <a:gd name="T40" fmla="*/ 92 w 200"/>
              <a:gd name="T41" fmla="*/ 117 h 178"/>
              <a:gd name="T42" fmla="*/ 97 w 200"/>
              <a:gd name="T43" fmla="*/ 131 h 178"/>
              <a:gd name="T44" fmla="*/ 89 w 200"/>
              <a:gd name="T45" fmla="*/ 141 h 178"/>
              <a:gd name="T46" fmla="*/ 99 w 200"/>
              <a:gd name="T47" fmla="*/ 151 h 178"/>
              <a:gd name="T48" fmla="*/ 109 w 200"/>
              <a:gd name="T49" fmla="*/ 140 h 178"/>
              <a:gd name="T50" fmla="*/ 109 w 200"/>
              <a:gd name="T51" fmla="*/ 139 h 178"/>
              <a:gd name="T52" fmla="*/ 117 w 200"/>
              <a:gd name="T53" fmla="*/ 140 h 178"/>
              <a:gd name="T54" fmla="*/ 142 w 200"/>
              <a:gd name="T55" fmla="*/ 116 h 178"/>
              <a:gd name="T56" fmla="*/ 152 w 200"/>
              <a:gd name="T57" fmla="*/ 117 h 178"/>
              <a:gd name="T58" fmla="*/ 177 w 200"/>
              <a:gd name="T59" fmla="*/ 93 h 178"/>
              <a:gd name="T60" fmla="*/ 175 w 200"/>
              <a:gd name="T61" fmla="*/ 84 h 178"/>
              <a:gd name="T62" fmla="*/ 176 w 200"/>
              <a:gd name="T63" fmla="*/ 84 h 178"/>
              <a:gd name="T64" fmla="*/ 200 w 200"/>
              <a:gd name="T65" fmla="*/ 62 h 178"/>
              <a:gd name="T66" fmla="*/ 117 w 200"/>
              <a:gd name="T67" fmla="*/ 147 h 178"/>
              <a:gd name="T68" fmla="*/ 120 w 200"/>
              <a:gd name="T69" fmla="*/ 145 h 178"/>
              <a:gd name="T70" fmla="*/ 117 w 200"/>
              <a:gd name="T71" fmla="*/ 143 h 178"/>
              <a:gd name="T72" fmla="*/ 114 w 200"/>
              <a:gd name="T73" fmla="*/ 145 h 178"/>
              <a:gd name="T74" fmla="*/ 117 w 200"/>
              <a:gd name="T75" fmla="*/ 147 h 178"/>
              <a:gd name="T76" fmla="*/ 116 w 200"/>
              <a:gd name="T77" fmla="*/ 168 h 178"/>
              <a:gd name="T78" fmla="*/ 111 w 200"/>
              <a:gd name="T79" fmla="*/ 173 h 178"/>
              <a:gd name="T80" fmla="*/ 117 w 200"/>
              <a:gd name="T81" fmla="*/ 178 h 178"/>
              <a:gd name="T82" fmla="*/ 122 w 200"/>
              <a:gd name="T83" fmla="*/ 173 h 178"/>
              <a:gd name="T84" fmla="*/ 116 w 200"/>
              <a:gd name="T85" fmla="*/ 168 h 178"/>
              <a:gd name="T86" fmla="*/ 116 w 200"/>
              <a:gd name="T87" fmla="*/ 155 h 178"/>
              <a:gd name="T88" fmla="*/ 111 w 200"/>
              <a:gd name="T89" fmla="*/ 150 h 178"/>
              <a:gd name="T90" fmla="*/ 106 w 200"/>
              <a:gd name="T91" fmla="*/ 155 h 178"/>
              <a:gd name="T92" fmla="*/ 111 w 200"/>
              <a:gd name="T93" fmla="*/ 160 h 178"/>
              <a:gd name="T94" fmla="*/ 116 w 200"/>
              <a:gd name="T95" fmla="*/ 155 h 178"/>
              <a:gd name="T96" fmla="*/ 97 w 200"/>
              <a:gd name="T97" fmla="*/ 156 h 178"/>
              <a:gd name="T98" fmla="*/ 89 w 200"/>
              <a:gd name="T99" fmla="*/ 164 h 178"/>
              <a:gd name="T100" fmla="*/ 98 w 200"/>
              <a:gd name="T101" fmla="*/ 172 h 178"/>
              <a:gd name="T102" fmla="*/ 106 w 200"/>
              <a:gd name="T103" fmla="*/ 163 h 178"/>
              <a:gd name="T104" fmla="*/ 97 w 200"/>
              <a:gd name="T105" fmla="*/ 15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0" h="178">
                <a:moveTo>
                  <a:pt x="200" y="62"/>
                </a:moveTo>
                <a:cubicBezTo>
                  <a:pt x="200" y="49"/>
                  <a:pt x="189" y="39"/>
                  <a:pt x="176" y="39"/>
                </a:cubicBezTo>
                <a:cubicBezTo>
                  <a:pt x="174" y="39"/>
                  <a:pt x="172" y="39"/>
                  <a:pt x="171" y="39"/>
                </a:cubicBezTo>
                <a:cubicBezTo>
                  <a:pt x="171" y="39"/>
                  <a:pt x="171" y="38"/>
                  <a:pt x="171" y="38"/>
                </a:cubicBezTo>
                <a:cubicBezTo>
                  <a:pt x="171" y="18"/>
                  <a:pt x="155" y="3"/>
                  <a:pt x="135" y="3"/>
                </a:cubicBezTo>
                <a:cubicBezTo>
                  <a:pt x="123" y="3"/>
                  <a:pt x="113" y="8"/>
                  <a:pt x="106" y="16"/>
                </a:cubicBezTo>
                <a:cubicBezTo>
                  <a:pt x="98" y="6"/>
                  <a:pt x="85" y="0"/>
                  <a:pt x="70" y="0"/>
                </a:cubicBezTo>
                <a:cubicBezTo>
                  <a:pt x="45" y="0"/>
                  <a:pt x="24" y="20"/>
                  <a:pt x="24" y="45"/>
                </a:cubicBezTo>
                <a:cubicBezTo>
                  <a:pt x="24" y="50"/>
                  <a:pt x="25" y="55"/>
                  <a:pt x="26" y="59"/>
                </a:cubicBezTo>
                <a:cubicBezTo>
                  <a:pt x="11" y="62"/>
                  <a:pt x="0" y="74"/>
                  <a:pt x="0" y="89"/>
                </a:cubicBezTo>
                <a:cubicBezTo>
                  <a:pt x="0" y="106"/>
                  <a:pt x="14" y="119"/>
                  <a:pt x="31" y="119"/>
                </a:cubicBezTo>
                <a:cubicBezTo>
                  <a:pt x="36" y="119"/>
                  <a:pt x="39" y="119"/>
                  <a:pt x="43" y="117"/>
                </a:cubicBezTo>
                <a:cubicBezTo>
                  <a:pt x="44" y="126"/>
                  <a:pt x="51" y="133"/>
                  <a:pt x="60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2" y="138"/>
                  <a:pt x="67" y="143"/>
                  <a:pt x="73" y="143"/>
                </a:cubicBezTo>
                <a:cubicBezTo>
                  <a:pt x="79" y="143"/>
                  <a:pt x="84" y="137"/>
                  <a:pt x="84" y="131"/>
                </a:cubicBezTo>
                <a:cubicBezTo>
                  <a:pt x="84" y="127"/>
                  <a:pt x="81" y="123"/>
                  <a:pt x="77" y="122"/>
                </a:cubicBezTo>
                <a:cubicBezTo>
                  <a:pt x="78" y="120"/>
                  <a:pt x="78" y="118"/>
                  <a:pt x="78" y="116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81" y="116"/>
                  <a:pt x="84" y="117"/>
                  <a:pt x="88" y="117"/>
                </a:cubicBezTo>
                <a:cubicBezTo>
                  <a:pt x="89" y="117"/>
                  <a:pt x="90" y="117"/>
                  <a:pt x="92" y="117"/>
                </a:cubicBezTo>
                <a:cubicBezTo>
                  <a:pt x="92" y="122"/>
                  <a:pt x="94" y="127"/>
                  <a:pt x="97" y="131"/>
                </a:cubicBezTo>
                <a:cubicBezTo>
                  <a:pt x="92" y="132"/>
                  <a:pt x="88" y="136"/>
                  <a:pt x="89" y="141"/>
                </a:cubicBezTo>
                <a:cubicBezTo>
                  <a:pt x="89" y="146"/>
                  <a:pt x="93" y="151"/>
                  <a:pt x="99" y="151"/>
                </a:cubicBezTo>
                <a:cubicBezTo>
                  <a:pt x="105" y="150"/>
                  <a:pt x="109" y="146"/>
                  <a:pt x="109" y="140"/>
                </a:cubicBezTo>
                <a:cubicBezTo>
                  <a:pt x="109" y="140"/>
                  <a:pt x="109" y="139"/>
                  <a:pt x="109" y="139"/>
                </a:cubicBezTo>
                <a:cubicBezTo>
                  <a:pt x="111" y="140"/>
                  <a:pt x="114" y="140"/>
                  <a:pt x="117" y="140"/>
                </a:cubicBezTo>
                <a:cubicBezTo>
                  <a:pt x="131" y="140"/>
                  <a:pt x="142" y="129"/>
                  <a:pt x="142" y="116"/>
                </a:cubicBezTo>
                <a:cubicBezTo>
                  <a:pt x="145" y="117"/>
                  <a:pt x="148" y="117"/>
                  <a:pt x="152" y="117"/>
                </a:cubicBezTo>
                <a:cubicBezTo>
                  <a:pt x="166" y="117"/>
                  <a:pt x="177" y="106"/>
                  <a:pt x="177" y="93"/>
                </a:cubicBezTo>
                <a:cubicBezTo>
                  <a:pt x="177" y="90"/>
                  <a:pt x="176" y="87"/>
                  <a:pt x="175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9" y="84"/>
                  <a:pt x="200" y="74"/>
                  <a:pt x="200" y="62"/>
                </a:cubicBezTo>
                <a:close/>
                <a:moveTo>
                  <a:pt x="117" y="147"/>
                </a:moveTo>
                <a:cubicBezTo>
                  <a:pt x="119" y="147"/>
                  <a:pt x="120" y="146"/>
                  <a:pt x="120" y="145"/>
                </a:cubicBezTo>
                <a:cubicBezTo>
                  <a:pt x="120" y="144"/>
                  <a:pt x="118" y="142"/>
                  <a:pt x="117" y="143"/>
                </a:cubicBezTo>
                <a:cubicBezTo>
                  <a:pt x="116" y="143"/>
                  <a:pt x="114" y="144"/>
                  <a:pt x="114" y="145"/>
                </a:cubicBezTo>
                <a:cubicBezTo>
                  <a:pt x="115" y="146"/>
                  <a:pt x="116" y="148"/>
                  <a:pt x="117" y="147"/>
                </a:cubicBezTo>
                <a:close/>
                <a:moveTo>
                  <a:pt x="116" y="168"/>
                </a:moveTo>
                <a:cubicBezTo>
                  <a:pt x="113" y="168"/>
                  <a:pt x="111" y="170"/>
                  <a:pt x="111" y="173"/>
                </a:cubicBezTo>
                <a:cubicBezTo>
                  <a:pt x="111" y="176"/>
                  <a:pt x="114" y="178"/>
                  <a:pt x="117" y="178"/>
                </a:cubicBezTo>
                <a:cubicBezTo>
                  <a:pt x="120" y="178"/>
                  <a:pt x="122" y="175"/>
                  <a:pt x="122" y="173"/>
                </a:cubicBezTo>
                <a:cubicBezTo>
                  <a:pt x="122" y="170"/>
                  <a:pt x="119" y="167"/>
                  <a:pt x="116" y="168"/>
                </a:cubicBezTo>
                <a:close/>
                <a:moveTo>
                  <a:pt x="116" y="155"/>
                </a:moveTo>
                <a:cubicBezTo>
                  <a:pt x="116" y="152"/>
                  <a:pt x="114" y="150"/>
                  <a:pt x="111" y="150"/>
                </a:cubicBezTo>
                <a:cubicBezTo>
                  <a:pt x="108" y="150"/>
                  <a:pt x="106" y="152"/>
                  <a:pt x="106" y="155"/>
                </a:cubicBezTo>
                <a:cubicBezTo>
                  <a:pt x="106" y="158"/>
                  <a:pt x="108" y="161"/>
                  <a:pt x="111" y="160"/>
                </a:cubicBezTo>
                <a:cubicBezTo>
                  <a:pt x="114" y="160"/>
                  <a:pt x="117" y="158"/>
                  <a:pt x="116" y="155"/>
                </a:cubicBezTo>
                <a:close/>
                <a:moveTo>
                  <a:pt x="97" y="156"/>
                </a:moveTo>
                <a:cubicBezTo>
                  <a:pt x="92" y="156"/>
                  <a:pt x="89" y="159"/>
                  <a:pt x="89" y="164"/>
                </a:cubicBezTo>
                <a:cubicBezTo>
                  <a:pt x="89" y="168"/>
                  <a:pt x="93" y="172"/>
                  <a:pt x="98" y="172"/>
                </a:cubicBezTo>
                <a:cubicBezTo>
                  <a:pt x="102" y="172"/>
                  <a:pt x="106" y="168"/>
                  <a:pt x="106" y="163"/>
                </a:cubicBezTo>
                <a:cubicBezTo>
                  <a:pt x="106" y="159"/>
                  <a:pt x="102" y="155"/>
                  <a:pt x="97" y="156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725003" y="3079263"/>
            <a:ext cx="1051108" cy="1050966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0" name="组合 32"/>
          <p:cNvGrpSpPr/>
          <p:nvPr/>
        </p:nvGrpSpPr>
        <p:grpSpPr>
          <a:xfrm>
            <a:off x="8001240" y="3321363"/>
            <a:ext cx="526473" cy="495588"/>
            <a:chOff x="5772150" y="3287231"/>
            <a:chExt cx="650876" cy="612775"/>
          </a:xfrm>
          <a:solidFill>
            <a:srgbClr val="FFFFFF"/>
          </a:solidFill>
        </p:grpSpPr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5772150" y="3360256"/>
              <a:ext cx="536576" cy="539750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5834062" y="3287231"/>
              <a:ext cx="588964" cy="50958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4087579" y="3294561"/>
            <a:ext cx="991353" cy="991219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3" name="Group 62"/>
          <p:cNvGrpSpPr>
            <a:grpSpLocks noChangeAspect="1"/>
          </p:cNvGrpSpPr>
          <p:nvPr/>
        </p:nvGrpSpPr>
        <p:grpSpPr bwMode="auto">
          <a:xfrm>
            <a:off x="4400036" y="3395277"/>
            <a:ext cx="396512" cy="592624"/>
            <a:chOff x="3647" y="1954"/>
            <a:chExt cx="384" cy="574"/>
          </a:xfrm>
          <a:solidFill>
            <a:srgbClr val="FFFFFF"/>
          </a:solidFill>
        </p:grpSpPr>
        <p:sp>
          <p:nvSpPr>
            <p:cNvPr id="88" name="AutoShape 61"/>
            <p:cNvSpPr>
              <a:spLocks noChangeAspect="1" noChangeArrowheads="1" noTextEdit="1"/>
            </p:cNvSpPr>
            <p:nvPr/>
          </p:nvSpPr>
          <p:spPr bwMode="auto">
            <a:xfrm>
              <a:off x="3649" y="1954"/>
              <a:ext cx="382" cy="412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9" name="Freeform 63"/>
            <p:cNvSpPr>
              <a:spLocks/>
            </p:cNvSpPr>
            <p:nvPr/>
          </p:nvSpPr>
          <p:spPr bwMode="auto">
            <a:xfrm>
              <a:off x="3779" y="2118"/>
              <a:ext cx="252" cy="285"/>
            </a:xfrm>
            <a:custGeom>
              <a:avLst/>
              <a:gdLst>
                <a:gd name="T0" fmla="*/ 32 w 105"/>
                <a:gd name="T1" fmla="*/ 118 h 118"/>
                <a:gd name="T2" fmla="*/ 1 w 105"/>
                <a:gd name="T3" fmla="*/ 105 h 118"/>
                <a:gd name="T4" fmla="*/ 1 w 105"/>
                <a:gd name="T5" fmla="*/ 105 h 118"/>
                <a:gd name="T6" fmla="*/ 0 w 105"/>
                <a:gd name="T7" fmla="*/ 104 h 118"/>
                <a:gd name="T8" fmla="*/ 19 w 105"/>
                <a:gd name="T9" fmla="*/ 85 h 118"/>
                <a:gd name="T10" fmla="*/ 20 w 105"/>
                <a:gd name="T11" fmla="*/ 86 h 118"/>
                <a:gd name="T12" fmla="*/ 32 w 105"/>
                <a:gd name="T13" fmla="*/ 91 h 118"/>
                <a:gd name="T14" fmla="*/ 32 w 105"/>
                <a:gd name="T15" fmla="*/ 91 h 118"/>
                <a:gd name="T16" fmla="*/ 43 w 105"/>
                <a:gd name="T17" fmla="*/ 86 h 118"/>
                <a:gd name="T18" fmla="*/ 43 w 105"/>
                <a:gd name="T19" fmla="*/ 86 h 118"/>
                <a:gd name="T20" fmla="*/ 74 w 105"/>
                <a:gd name="T21" fmla="*/ 56 h 118"/>
                <a:gd name="T22" fmla="*/ 79 w 105"/>
                <a:gd name="T23" fmla="*/ 44 h 118"/>
                <a:gd name="T24" fmla="*/ 79 w 105"/>
                <a:gd name="T25" fmla="*/ 44 h 118"/>
                <a:gd name="T26" fmla="*/ 74 w 105"/>
                <a:gd name="T27" fmla="*/ 33 h 118"/>
                <a:gd name="T28" fmla="*/ 74 w 105"/>
                <a:gd name="T29" fmla="*/ 33 h 118"/>
                <a:gd name="T30" fmla="*/ 73 w 105"/>
                <a:gd name="T31" fmla="*/ 31 h 118"/>
                <a:gd name="T32" fmla="*/ 61 w 105"/>
                <a:gd name="T33" fmla="*/ 27 h 118"/>
                <a:gd name="T34" fmla="*/ 61 w 105"/>
                <a:gd name="T35" fmla="*/ 27 h 118"/>
                <a:gd name="T36" fmla="*/ 49 w 105"/>
                <a:gd name="T37" fmla="*/ 31 h 118"/>
                <a:gd name="T38" fmla="*/ 49 w 105"/>
                <a:gd name="T39" fmla="*/ 31 h 118"/>
                <a:gd name="T40" fmla="*/ 37 w 105"/>
                <a:gd name="T41" fmla="*/ 44 h 118"/>
                <a:gd name="T42" fmla="*/ 18 w 105"/>
                <a:gd name="T43" fmla="*/ 44 h 118"/>
                <a:gd name="T44" fmla="*/ 18 w 105"/>
                <a:gd name="T45" fmla="*/ 44 h 118"/>
                <a:gd name="T46" fmla="*/ 18 w 105"/>
                <a:gd name="T47" fmla="*/ 25 h 118"/>
                <a:gd name="T48" fmla="*/ 18 w 105"/>
                <a:gd name="T49" fmla="*/ 25 h 118"/>
                <a:gd name="T50" fmla="*/ 31 w 105"/>
                <a:gd name="T51" fmla="*/ 13 h 118"/>
                <a:gd name="T52" fmla="*/ 61 w 105"/>
                <a:gd name="T53" fmla="*/ 0 h 118"/>
                <a:gd name="T54" fmla="*/ 61 w 105"/>
                <a:gd name="T55" fmla="*/ 0 h 118"/>
                <a:gd name="T56" fmla="*/ 91 w 105"/>
                <a:gd name="T57" fmla="*/ 13 h 118"/>
                <a:gd name="T58" fmla="*/ 91 w 105"/>
                <a:gd name="T59" fmla="*/ 13 h 118"/>
                <a:gd name="T60" fmla="*/ 93 w 105"/>
                <a:gd name="T61" fmla="*/ 14 h 118"/>
                <a:gd name="T62" fmla="*/ 105 w 105"/>
                <a:gd name="T63" fmla="*/ 44 h 118"/>
                <a:gd name="T64" fmla="*/ 105 w 105"/>
                <a:gd name="T65" fmla="*/ 44 h 118"/>
                <a:gd name="T66" fmla="*/ 93 w 105"/>
                <a:gd name="T67" fmla="*/ 74 h 118"/>
                <a:gd name="T68" fmla="*/ 93 w 105"/>
                <a:gd name="T69" fmla="*/ 74 h 118"/>
                <a:gd name="T70" fmla="*/ 62 w 105"/>
                <a:gd name="T71" fmla="*/ 105 h 118"/>
                <a:gd name="T72" fmla="*/ 32 w 105"/>
                <a:gd name="T73" fmla="*/ 118 h 118"/>
                <a:gd name="T74" fmla="*/ 32 w 105"/>
                <a:gd name="T75" fmla="*/ 118 h 118"/>
                <a:gd name="T76" fmla="*/ 32 w 105"/>
                <a:gd name="T7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5" h="118">
                  <a:moveTo>
                    <a:pt x="32" y="118"/>
                  </a:moveTo>
                  <a:cubicBezTo>
                    <a:pt x="21" y="118"/>
                    <a:pt x="10" y="113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3" y="90"/>
                    <a:pt x="27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91"/>
                    <a:pt x="40" y="90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3"/>
                    <a:pt x="79" y="48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0"/>
                    <a:pt x="77" y="36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69" y="28"/>
                    <a:pt x="65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7" y="27"/>
                    <a:pt x="53" y="28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2" y="49"/>
                    <a:pt x="23" y="49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3" y="39"/>
                    <a:pt x="13" y="30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9" y="4"/>
                    <a:pt x="5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2" y="0"/>
                    <a:pt x="83" y="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101" y="22"/>
                    <a:pt x="105" y="3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5" y="55"/>
                    <a:pt x="101" y="66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54" y="114"/>
                    <a:pt x="4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0" name="Freeform 64"/>
            <p:cNvSpPr>
              <a:spLocks/>
            </p:cNvSpPr>
            <p:nvPr/>
          </p:nvSpPr>
          <p:spPr bwMode="auto">
            <a:xfrm>
              <a:off x="3647" y="2244"/>
              <a:ext cx="252" cy="284"/>
            </a:xfrm>
            <a:custGeom>
              <a:avLst/>
              <a:gdLst>
                <a:gd name="T0" fmla="*/ 44 w 105"/>
                <a:gd name="T1" fmla="*/ 118 h 118"/>
                <a:gd name="T2" fmla="*/ 14 w 105"/>
                <a:gd name="T3" fmla="*/ 105 h 118"/>
                <a:gd name="T4" fmla="*/ 14 w 105"/>
                <a:gd name="T5" fmla="*/ 105 h 118"/>
                <a:gd name="T6" fmla="*/ 12 w 105"/>
                <a:gd name="T7" fmla="*/ 104 h 118"/>
                <a:gd name="T8" fmla="*/ 0 w 105"/>
                <a:gd name="T9" fmla="*/ 74 h 118"/>
                <a:gd name="T10" fmla="*/ 0 w 105"/>
                <a:gd name="T11" fmla="*/ 74 h 118"/>
                <a:gd name="T12" fmla="*/ 12 w 105"/>
                <a:gd name="T13" fmla="*/ 44 h 118"/>
                <a:gd name="T14" fmla="*/ 12 w 105"/>
                <a:gd name="T15" fmla="*/ 44 h 118"/>
                <a:gd name="T16" fmla="*/ 43 w 105"/>
                <a:gd name="T17" fmla="*/ 13 h 118"/>
                <a:gd name="T18" fmla="*/ 73 w 105"/>
                <a:gd name="T19" fmla="*/ 0 h 118"/>
                <a:gd name="T20" fmla="*/ 73 w 105"/>
                <a:gd name="T21" fmla="*/ 0 h 118"/>
                <a:gd name="T22" fmla="*/ 98 w 105"/>
                <a:gd name="T23" fmla="*/ 8 h 118"/>
                <a:gd name="T24" fmla="*/ 98 w 105"/>
                <a:gd name="T25" fmla="*/ 8 h 118"/>
                <a:gd name="T26" fmla="*/ 101 w 105"/>
                <a:gd name="T27" fmla="*/ 10 h 118"/>
                <a:gd name="T28" fmla="*/ 101 w 105"/>
                <a:gd name="T29" fmla="*/ 10 h 118"/>
                <a:gd name="T30" fmla="*/ 104 w 105"/>
                <a:gd name="T31" fmla="*/ 13 h 118"/>
                <a:gd name="T32" fmla="*/ 105 w 105"/>
                <a:gd name="T33" fmla="*/ 14 h 118"/>
                <a:gd name="T34" fmla="*/ 105 w 105"/>
                <a:gd name="T35" fmla="*/ 14 h 118"/>
                <a:gd name="T36" fmla="*/ 105 w 105"/>
                <a:gd name="T37" fmla="*/ 14 h 118"/>
                <a:gd name="T38" fmla="*/ 86 w 105"/>
                <a:gd name="T39" fmla="*/ 33 h 118"/>
                <a:gd name="T40" fmla="*/ 86 w 105"/>
                <a:gd name="T41" fmla="*/ 33 h 118"/>
                <a:gd name="T42" fmla="*/ 85 w 105"/>
                <a:gd name="T43" fmla="*/ 32 h 118"/>
                <a:gd name="T44" fmla="*/ 73 w 105"/>
                <a:gd name="T45" fmla="*/ 27 h 118"/>
                <a:gd name="T46" fmla="*/ 73 w 105"/>
                <a:gd name="T47" fmla="*/ 27 h 118"/>
                <a:gd name="T48" fmla="*/ 62 w 105"/>
                <a:gd name="T49" fmla="*/ 32 h 118"/>
                <a:gd name="T50" fmla="*/ 62 w 105"/>
                <a:gd name="T51" fmla="*/ 32 h 118"/>
                <a:gd name="T52" fmla="*/ 31 w 105"/>
                <a:gd name="T53" fmla="*/ 62 h 118"/>
                <a:gd name="T54" fmla="*/ 26 w 105"/>
                <a:gd name="T55" fmla="*/ 74 h 118"/>
                <a:gd name="T56" fmla="*/ 26 w 105"/>
                <a:gd name="T57" fmla="*/ 74 h 118"/>
                <a:gd name="T58" fmla="*/ 31 w 105"/>
                <a:gd name="T59" fmla="*/ 85 h 118"/>
                <a:gd name="T60" fmla="*/ 31 w 105"/>
                <a:gd name="T61" fmla="*/ 85 h 118"/>
                <a:gd name="T62" fmla="*/ 32 w 105"/>
                <a:gd name="T63" fmla="*/ 87 h 118"/>
                <a:gd name="T64" fmla="*/ 44 w 105"/>
                <a:gd name="T65" fmla="*/ 91 h 118"/>
                <a:gd name="T66" fmla="*/ 44 w 105"/>
                <a:gd name="T67" fmla="*/ 91 h 118"/>
                <a:gd name="T68" fmla="*/ 56 w 105"/>
                <a:gd name="T69" fmla="*/ 87 h 118"/>
                <a:gd name="T70" fmla="*/ 56 w 105"/>
                <a:gd name="T71" fmla="*/ 87 h 118"/>
                <a:gd name="T72" fmla="*/ 69 w 105"/>
                <a:gd name="T73" fmla="*/ 73 h 118"/>
                <a:gd name="T74" fmla="*/ 87 w 105"/>
                <a:gd name="T75" fmla="*/ 73 h 118"/>
                <a:gd name="T76" fmla="*/ 87 w 105"/>
                <a:gd name="T77" fmla="*/ 73 h 118"/>
                <a:gd name="T78" fmla="*/ 87 w 105"/>
                <a:gd name="T79" fmla="*/ 92 h 118"/>
                <a:gd name="T80" fmla="*/ 87 w 105"/>
                <a:gd name="T81" fmla="*/ 92 h 118"/>
                <a:gd name="T82" fmla="*/ 74 w 105"/>
                <a:gd name="T83" fmla="*/ 105 h 118"/>
                <a:gd name="T84" fmla="*/ 44 w 105"/>
                <a:gd name="T85" fmla="*/ 118 h 118"/>
                <a:gd name="T86" fmla="*/ 44 w 105"/>
                <a:gd name="T87" fmla="*/ 118 h 118"/>
                <a:gd name="T88" fmla="*/ 44 w 105"/>
                <a:gd name="T8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118">
                  <a:moveTo>
                    <a:pt x="44" y="118"/>
                  </a:moveTo>
                  <a:cubicBezTo>
                    <a:pt x="33" y="118"/>
                    <a:pt x="22" y="114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4" y="96"/>
                    <a:pt x="0" y="85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3"/>
                    <a:pt x="4" y="52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1" y="5"/>
                    <a:pt x="62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2" y="0"/>
                    <a:pt x="91" y="3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100" y="9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2" y="28"/>
                    <a:pt x="78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9" y="27"/>
                    <a:pt x="65" y="28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8" y="65"/>
                    <a:pt x="26" y="70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8"/>
                    <a:pt x="28" y="82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6" y="90"/>
                    <a:pt x="40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8" y="91"/>
                    <a:pt x="52" y="90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4" y="68"/>
                    <a:pt x="82" y="68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3" y="79"/>
                    <a:pt x="93" y="87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66" y="114"/>
                    <a:pt x="55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4999789" y="4400471"/>
            <a:ext cx="1210276" cy="1210113"/>
          </a:xfrm>
          <a:prstGeom prst="ellipse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9" name="Freeform 68"/>
          <p:cNvSpPr>
            <a:spLocks/>
          </p:cNvSpPr>
          <p:nvPr/>
        </p:nvSpPr>
        <p:spPr bwMode="auto">
          <a:xfrm>
            <a:off x="5349757" y="4560606"/>
            <a:ext cx="519439" cy="137997"/>
          </a:xfrm>
          <a:custGeom>
            <a:avLst/>
            <a:gdLst>
              <a:gd name="T0" fmla="*/ 207 w 414"/>
              <a:gd name="T1" fmla="*/ 0 h 110"/>
              <a:gd name="T2" fmla="*/ 311 w 414"/>
              <a:gd name="T3" fmla="*/ 55 h 110"/>
              <a:gd name="T4" fmla="*/ 414 w 414"/>
              <a:gd name="T5" fmla="*/ 110 h 110"/>
              <a:gd name="T6" fmla="*/ 207 w 414"/>
              <a:gd name="T7" fmla="*/ 110 h 110"/>
              <a:gd name="T8" fmla="*/ 0 w 414"/>
              <a:gd name="T9" fmla="*/ 110 h 110"/>
              <a:gd name="T10" fmla="*/ 103 w 414"/>
              <a:gd name="T11" fmla="*/ 55 h 110"/>
              <a:gd name="T12" fmla="*/ 207 w 414"/>
              <a:gd name="T13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4" h="110">
                <a:moveTo>
                  <a:pt x="207" y="0"/>
                </a:moveTo>
                <a:lnTo>
                  <a:pt x="311" y="55"/>
                </a:lnTo>
                <a:lnTo>
                  <a:pt x="414" y="110"/>
                </a:lnTo>
                <a:lnTo>
                  <a:pt x="207" y="110"/>
                </a:lnTo>
                <a:lnTo>
                  <a:pt x="0" y="110"/>
                </a:lnTo>
                <a:lnTo>
                  <a:pt x="103" y="55"/>
                </a:lnTo>
                <a:lnTo>
                  <a:pt x="207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0" name="Freeform 69"/>
          <p:cNvSpPr>
            <a:spLocks/>
          </p:cNvSpPr>
          <p:nvPr/>
        </p:nvSpPr>
        <p:spPr bwMode="auto">
          <a:xfrm>
            <a:off x="5412491" y="4717421"/>
            <a:ext cx="51442" cy="264703"/>
          </a:xfrm>
          <a:custGeom>
            <a:avLst/>
            <a:gdLst>
              <a:gd name="T0" fmla="*/ 17 w 17"/>
              <a:gd name="T1" fmla="*/ 84 h 88"/>
              <a:gd name="T2" fmla="*/ 14 w 17"/>
              <a:gd name="T3" fmla="*/ 88 h 88"/>
              <a:gd name="T4" fmla="*/ 3 w 17"/>
              <a:gd name="T5" fmla="*/ 88 h 88"/>
              <a:gd name="T6" fmla="*/ 0 w 17"/>
              <a:gd name="T7" fmla="*/ 84 h 88"/>
              <a:gd name="T8" fmla="*/ 0 w 17"/>
              <a:gd name="T9" fmla="*/ 4 h 88"/>
              <a:gd name="T10" fmla="*/ 3 w 17"/>
              <a:gd name="T11" fmla="*/ 0 h 88"/>
              <a:gd name="T12" fmla="*/ 14 w 17"/>
              <a:gd name="T13" fmla="*/ 0 h 88"/>
              <a:gd name="T14" fmla="*/ 17 w 17"/>
              <a:gd name="T15" fmla="*/ 4 h 88"/>
              <a:gd name="T16" fmla="*/ 17 w 17"/>
              <a:gd name="T1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88">
                <a:moveTo>
                  <a:pt x="17" y="84"/>
                </a:moveTo>
                <a:cubicBezTo>
                  <a:pt x="17" y="86"/>
                  <a:pt x="16" y="88"/>
                  <a:pt x="14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2" y="88"/>
                  <a:pt x="0" y="86"/>
                  <a:pt x="0" y="8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7" y="2"/>
                  <a:pt x="17" y="4"/>
                </a:cubicBezTo>
                <a:lnTo>
                  <a:pt x="17" y="84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1" name="Freeform 70"/>
          <p:cNvSpPr>
            <a:spLocks/>
          </p:cNvSpPr>
          <p:nvPr/>
        </p:nvSpPr>
        <p:spPr bwMode="auto">
          <a:xfrm>
            <a:off x="5388653" y="4708639"/>
            <a:ext cx="100375" cy="26345"/>
          </a:xfrm>
          <a:custGeom>
            <a:avLst/>
            <a:gdLst>
              <a:gd name="T0" fmla="*/ 33 w 33"/>
              <a:gd name="T1" fmla="*/ 7 h 9"/>
              <a:gd name="T2" fmla="*/ 31 w 33"/>
              <a:gd name="T3" fmla="*/ 9 h 9"/>
              <a:gd name="T4" fmla="*/ 2 w 33"/>
              <a:gd name="T5" fmla="*/ 9 h 9"/>
              <a:gd name="T6" fmla="*/ 0 w 33"/>
              <a:gd name="T7" fmla="*/ 7 h 9"/>
              <a:gd name="T8" fmla="*/ 0 w 33"/>
              <a:gd name="T9" fmla="*/ 3 h 9"/>
              <a:gd name="T10" fmla="*/ 2 w 33"/>
              <a:gd name="T11" fmla="*/ 0 h 9"/>
              <a:gd name="T12" fmla="*/ 31 w 33"/>
              <a:gd name="T13" fmla="*/ 0 h 9"/>
              <a:gd name="T14" fmla="*/ 33 w 33"/>
              <a:gd name="T15" fmla="*/ 3 h 9"/>
              <a:gd name="T16" fmla="*/ 33 w 33"/>
              <a:gd name="T1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9">
                <a:moveTo>
                  <a:pt x="33" y="7"/>
                </a:moveTo>
                <a:cubicBezTo>
                  <a:pt x="33" y="8"/>
                  <a:pt x="32" y="9"/>
                  <a:pt x="3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3"/>
                </a:cubicBezTo>
                <a:lnTo>
                  <a:pt x="33" y="7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2" name="Oval 71"/>
          <p:cNvSpPr>
            <a:spLocks noChangeArrowheads="1"/>
          </p:cNvSpPr>
          <p:nvPr/>
        </p:nvSpPr>
        <p:spPr bwMode="auto">
          <a:xfrm>
            <a:off x="5373596" y="4708639"/>
            <a:ext cx="45169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3" name="Oval 72"/>
          <p:cNvSpPr>
            <a:spLocks noChangeArrowheads="1"/>
          </p:cNvSpPr>
          <p:nvPr/>
        </p:nvSpPr>
        <p:spPr bwMode="auto">
          <a:xfrm>
            <a:off x="5458915" y="4708639"/>
            <a:ext cx="45169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4" name="Freeform 73"/>
          <p:cNvSpPr>
            <a:spLocks/>
          </p:cNvSpPr>
          <p:nvPr/>
        </p:nvSpPr>
        <p:spPr bwMode="auto">
          <a:xfrm>
            <a:off x="5581874" y="4717421"/>
            <a:ext cx="55206" cy="264703"/>
          </a:xfrm>
          <a:custGeom>
            <a:avLst/>
            <a:gdLst>
              <a:gd name="T0" fmla="*/ 18 w 18"/>
              <a:gd name="T1" fmla="*/ 84 h 88"/>
              <a:gd name="T2" fmla="*/ 14 w 18"/>
              <a:gd name="T3" fmla="*/ 88 h 88"/>
              <a:gd name="T4" fmla="*/ 4 w 18"/>
              <a:gd name="T5" fmla="*/ 88 h 88"/>
              <a:gd name="T6" fmla="*/ 0 w 18"/>
              <a:gd name="T7" fmla="*/ 84 h 88"/>
              <a:gd name="T8" fmla="*/ 0 w 18"/>
              <a:gd name="T9" fmla="*/ 4 h 88"/>
              <a:gd name="T10" fmla="*/ 4 w 18"/>
              <a:gd name="T11" fmla="*/ 0 h 88"/>
              <a:gd name="T12" fmla="*/ 14 w 18"/>
              <a:gd name="T13" fmla="*/ 0 h 88"/>
              <a:gd name="T14" fmla="*/ 18 w 18"/>
              <a:gd name="T15" fmla="*/ 4 h 88"/>
              <a:gd name="T16" fmla="*/ 18 w 18"/>
              <a:gd name="T1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88">
                <a:moveTo>
                  <a:pt x="18" y="84"/>
                </a:moveTo>
                <a:cubicBezTo>
                  <a:pt x="18" y="86"/>
                  <a:pt x="16" y="88"/>
                  <a:pt x="1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86"/>
                  <a:pt x="0" y="8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8" y="2"/>
                  <a:pt x="18" y="4"/>
                </a:cubicBezTo>
                <a:lnTo>
                  <a:pt x="18" y="84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5" name="Freeform 74"/>
          <p:cNvSpPr>
            <a:spLocks/>
          </p:cNvSpPr>
          <p:nvPr/>
        </p:nvSpPr>
        <p:spPr bwMode="auto">
          <a:xfrm>
            <a:off x="5561799" y="4708639"/>
            <a:ext cx="96611" cy="26345"/>
          </a:xfrm>
          <a:custGeom>
            <a:avLst/>
            <a:gdLst>
              <a:gd name="T0" fmla="*/ 32 w 32"/>
              <a:gd name="T1" fmla="*/ 7 h 9"/>
              <a:gd name="T2" fmla="*/ 30 w 32"/>
              <a:gd name="T3" fmla="*/ 9 h 9"/>
              <a:gd name="T4" fmla="*/ 2 w 32"/>
              <a:gd name="T5" fmla="*/ 9 h 9"/>
              <a:gd name="T6" fmla="*/ 0 w 32"/>
              <a:gd name="T7" fmla="*/ 7 h 9"/>
              <a:gd name="T8" fmla="*/ 0 w 32"/>
              <a:gd name="T9" fmla="*/ 3 h 9"/>
              <a:gd name="T10" fmla="*/ 2 w 32"/>
              <a:gd name="T11" fmla="*/ 0 h 9"/>
              <a:gd name="T12" fmla="*/ 30 w 32"/>
              <a:gd name="T13" fmla="*/ 0 h 9"/>
              <a:gd name="T14" fmla="*/ 32 w 32"/>
              <a:gd name="T15" fmla="*/ 3 h 9"/>
              <a:gd name="T16" fmla="*/ 32 w 32"/>
              <a:gd name="T1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9">
                <a:moveTo>
                  <a:pt x="32" y="7"/>
                </a:moveTo>
                <a:cubicBezTo>
                  <a:pt x="32" y="8"/>
                  <a:pt x="31" y="9"/>
                  <a:pt x="3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2" y="3"/>
                </a:cubicBezTo>
                <a:lnTo>
                  <a:pt x="32" y="7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6" name="Oval 75"/>
          <p:cNvSpPr>
            <a:spLocks noChangeArrowheads="1"/>
          </p:cNvSpPr>
          <p:nvPr/>
        </p:nvSpPr>
        <p:spPr bwMode="auto">
          <a:xfrm>
            <a:off x="5545488" y="4708639"/>
            <a:ext cx="42659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7" name="Oval 76"/>
          <p:cNvSpPr>
            <a:spLocks noChangeArrowheads="1"/>
          </p:cNvSpPr>
          <p:nvPr/>
        </p:nvSpPr>
        <p:spPr bwMode="auto">
          <a:xfrm>
            <a:off x="5630806" y="4708639"/>
            <a:ext cx="42659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8" name="Freeform 77"/>
          <p:cNvSpPr>
            <a:spLocks/>
          </p:cNvSpPr>
          <p:nvPr/>
        </p:nvSpPr>
        <p:spPr bwMode="auto">
          <a:xfrm>
            <a:off x="5755020" y="4717421"/>
            <a:ext cx="51442" cy="264703"/>
          </a:xfrm>
          <a:custGeom>
            <a:avLst/>
            <a:gdLst>
              <a:gd name="T0" fmla="*/ 17 w 17"/>
              <a:gd name="T1" fmla="*/ 84 h 88"/>
              <a:gd name="T2" fmla="*/ 14 w 17"/>
              <a:gd name="T3" fmla="*/ 88 h 88"/>
              <a:gd name="T4" fmla="*/ 3 w 17"/>
              <a:gd name="T5" fmla="*/ 88 h 88"/>
              <a:gd name="T6" fmla="*/ 0 w 17"/>
              <a:gd name="T7" fmla="*/ 84 h 88"/>
              <a:gd name="T8" fmla="*/ 0 w 17"/>
              <a:gd name="T9" fmla="*/ 4 h 88"/>
              <a:gd name="T10" fmla="*/ 3 w 17"/>
              <a:gd name="T11" fmla="*/ 0 h 88"/>
              <a:gd name="T12" fmla="*/ 14 w 17"/>
              <a:gd name="T13" fmla="*/ 0 h 88"/>
              <a:gd name="T14" fmla="*/ 17 w 17"/>
              <a:gd name="T15" fmla="*/ 4 h 88"/>
              <a:gd name="T16" fmla="*/ 17 w 17"/>
              <a:gd name="T1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88">
                <a:moveTo>
                  <a:pt x="17" y="84"/>
                </a:moveTo>
                <a:cubicBezTo>
                  <a:pt x="17" y="86"/>
                  <a:pt x="15" y="88"/>
                  <a:pt x="14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8"/>
                  <a:pt x="0" y="86"/>
                  <a:pt x="0" y="8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7" y="2"/>
                  <a:pt x="17" y="4"/>
                </a:cubicBezTo>
                <a:lnTo>
                  <a:pt x="17" y="84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9" name="Freeform 78"/>
          <p:cNvSpPr>
            <a:spLocks/>
          </p:cNvSpPr>
          <p:nvPr/>
        </p:nvSpPr>
        <p:spPr bwMode="auto">
          <a:xfrm>
            <a:off x="5729927" y="4708639"/>
            <a:ext cx="100375" cy="26345"/>
          </a:xfrm>
          <a:custGeom>
            <a:avLst/>
            <a:gdLst>
              <a:gd name="T0" fmla="*/ 33 w 33"/>
              <a:gd name="T1" fmla="*/ 7 h 9"/>
              <a:gd name="T2" fmla="*/ 31 w 33"/>
              <a:gd name="T3" fmla="*/ 9 h 9"/>
              <a:gd name="T4" fmla="*/ 2 w 33"/>
              <a:gd name="T5" fmla="*/ 9 h 9"/>
              <a:gd name="T6" fmla="*/ 0 w 33"/>
              <a:gd name="T7" fmla="*/ 7 h 9"/>
              <a:gd name="T8" fmla="*/ 0 w 33"/>
              <a:gd name="T9" fmla="*/ 3 h 9"/>
              <a:gd name="T10" fmla="*/ 2 w 33"/>
              <a:gd name="T11" fmla="*/ 0 h 9"/>
              <a:gd name="T12" fmla="*/ 31 w 33"/>
              <a:gd name="T13" fmla="*/ 0 h 9"/>
              <a:gd name="T14" fmla="*/ 33 w 33"/>
              <a:gd name="T15" fmla="*/ 3 h 9"/>
              <a:gd name="T16" fmla="*/ 33 w 33"/>
              <a:gd name="T1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9">
                <a:moveTo>
                  <a:pt x="33" y="7"/>
                </a:moveTo>
                <a:cubicBezTo>
                  <a:pt x="33" y="8"/>
                  <a:pt x="32" y="9"/>
                  <a:pt x="3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3"/>
                </a:cubicBezTo>
                <a:lnTo>
                  <a:pt x="33" y="7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0" name="Oval 79"/>
          <p:cNvSpPr>
            <a:spLocks noChangeArrowheads="1"/>
          </p:cNvSpPr>
          <p:nvPr/>
        </p:nvSpPr>
        <p:spPr bwMode="auto">
          <a:xfrm>
            <a:off x="5714870" y="4708639"/>
            <a:ext cx="46424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1" name="Oval 80"/>
          <p:cNvSpPr>
            <a:spLocks noChangeArrowheads="1"/>
          </p:cNvSpPr>
          <p:nvPr/>
        </p:nvSpPr>
        <p:spPr bwMode="auto">
          <a:xfrm>
            <a:off x="5800189" y="4708639"/>
            <a:ext cx="45169" cy="4767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2" name="Freeform 81"/>
          <p:cNvSpPr>
            <a:spLocks/>
          </p:cNvSpPr>
          <p:nvPr/>
        </p:nvSpPr>
        <p:spPr bwMode="auto">
          <a:xfrm>
            <a:off x="5401199" y="4994668"/>
            <a:ext cx="416555" cy="17563"/>
          </a:xfrm>
          <a:custGeom>
            <a:avLst/>
            <a:gdLst>
              <a:gd name="T0" fmla="*/ 138 w 138"/>
              <a:gd name="T1" fmla="*/ 3 h 6"/>
              <a:gd name="T2" fmla="*/ 135 w 138"/>
              <a:gd name="T3" fmla="*/ 6 h 6"/>
              <a:gd name="T4" fmla="*/ 3 w 138"/>
              <a:gd name="T5" fmla="*/ 6 h 6"/>
              <a:gd name="T6" fmla="*/ 0 w 138"/>
              <a:gd name="T7" fmla="*/ 3 h 6"/>
              <a:gd name="T8" fmla="*/ 0 w 138"/>
              <a:gd name="T9" fmla="*/ 3 h 6"/>
              <a:gd name="T10" fmla="*/ 3 w 138"/>
              <a:gd name="T11" fmla="*/ 0 h 6"/>
              <a:gd name="T12" fmla="*/ 135 w 138"/>
              <a:gd name="T13" fmla="*/ 0 h 6"/>
              <a:gd name="T14" fmla="*/ 138 w 138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6">
                <a:moveTo>
                  <a:pt x="138" y="3"/>
                </a:moveTo>
                <a:cubicBezTo>
                  <a:pt x="138" y="5"/>
                  <a:pt x="137" y="6"/>
                  <a:pt x="135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7" y="0"/>
                  <a:pt x="138" y="1"/>
                  <a:pt x="138" y="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3" name="Freeform 82"/>
          <p:cNvSpPr>
            <a:spLocks/>
          </p:cNvSpPr>
          <p:nvPr/>
        </p:nvSpPr>
        <p:spPr bwMode="auto">
          <a:xfrm>
            <a:off x="5401199" y="5018504"/>
            <a:ext cx="416555" cy="17563"/>
          </a:xfrm>
          <a:custGeom>
            <a:avLst/>
            <a:gdLst>
              <a:gd name="T0" fmla="*/ 138 w 138"/>
              <a:gd name="T1" fmla="*/ 3 h 6"/>
              <a:gd name="T2" fmla="*/ 135 w 138"/>
              <a:gd name="T3" fmla="*/ 6 h 6"/>
              <a:gd name="T4" fmla="*/ 3 w 138"/>
              <a:gd name="T5" fmla="*/ 6 h 6"/>
              <a:gd name="T6" fmla="*/ 0 w 138"/>
              <a:gd name="T7" fmla="*/ 3 h 6"/>
              <a:gd name="T8" fmla="*/ 0 w 138"/>
              <a:gd name="T9" fmla="*/ 3 h 6"/>
              <a:gd name="T10" fmla="*/ 3 w 138"/>
              <a:gd name="T11" fmla="*/ 0 h 6"/>
              <a:gd name="T12" fmla="*/ 135 w 138"/>
              <a:gd name="T13" fmla="*/ 0 h 6"/>
              <a:gd name="T14" fmla="*/ 138 w 138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6">
                <a:moveTo>
                  <a:pt x="138" y="3"/>
                </a:moveTo>
                <a:cubicBezTo>
                  <a:pt x="138" y="5"/>
                  <a:pt x="137" y="6"/>
                  <a:pt x="135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7" y="0"/>
                  <a:pt x="138" y="1"/>
                  <a:pt x="138" y="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4" name="Freeform 83"/>
          <p:cNvSpPr>
            <a:spLocks/>
          </p:cNvSpPr>
          <p:nvPr/>
        </p:nvSpPr>
        <p:spPr bwMode="auto">
          <a:xfrm>
            <a:off x="5401199" y="5042340"/>
            <a:ext cx="416555" cy="17563"/>
          </a:xfrm>
          <a:custGeom>
            <a:avLst/>
            <a:gdLst>
              <a:gd name="T0" fmla="*/ 138 w 138"/>
              <a:gd name="T1" fmla="*/ 3 h 6"/>
              <a:gd name="T2" fmla="*/ 135 w 138"/>
              <a:gd name="T3" fmla="*/ 6 h 6"/>
              <a:gd name="T4" fmla="*/ 3 w 138"/>
              <a:gd name="T5" fmla="*/ 6 h 6"/>
              <a:gd name="T6" fmla="*/ 0 w 138"/>
              <a:gd name="T7" fmla="*/ 3 h 6"/>
              <a:gd name="T8" fmla="*/ 0 w 138"/>
              <a:gd name="T9" fmla="*/ 3 h 6"/>
              <a:gd name="T10" fmla="*/ 3 w 138"/>
              <a:gd name="T11" fmla="*/ 0 h 6"/>
              <a:gd name="T12" fmla="*/ 135 w 138"/>
              <a:gd name="T13" fmla="*/ 0 h 6"/>
              <a:gd name="T14" fmla="*/ 138 w 138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6">
                <a:moveTo>
                  <a:pt x="138" y="3"/>
                </a:moveTo>
                <a:cubicBezTo>
                  <a:pt x="138" y="4"/>
                  <a:pt x="137" y="6"/>
                  <a:pt x="135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7" y="0"/>
                  <a:pt x="138" y="1"/>
                  <a:pt x="138" y="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6452" tIns="48226" rIns="96452" bIns="4822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221783" y="3704926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1" name="Rectangle 47"/>
          <p:cNvSpPr/>
          <p:nvPr/>
        </p:nvSpPr>
        <p:spPr>
          <a:xfrm>
            <a:off x="2278385" y="4016275"/>
            <a:ext cx="1682164" cy="969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860559" y="1958378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3" name="Rectangle 47"/>
          <p:cNvSpPr/>
          <p:nvPr/>
        </p:nvSpPr>
        <p:spPr>
          <a:xfrm>
            <a:off x="2917162" y="2269727"/>
            <a:ext cx="1682164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878427" y="1575001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6" name="Rectangle 47"/>
          <p:cNvSpPr/>
          <p:nvPr/>
        </p:nvSpPr>
        <p:spPr>
          <a:xfrm>
            <a:off x="7935029" y="1886350"/>
            <a:ext cx="1682164" cy="969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344545" y="3296612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8" name="Rectangle 47"/>
          <p:cNvSpPr/>
          <p:nvPr/>
        </p:nvSpPr>
        <p:spPr>
          <a:xfrm>
            <a:off x="9401147" y="3607961"/>
            <a:ext cx="1682164" cy="969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103263" y="4694178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7" name="Rectangle 47"/>
          <p:cNvSpPr/>
          <p:nvPr/>
        </p:nvSpPr>
        <p:spPr>
          <a:xfrm>
            <a:off x="8159865" y="5005527"/>
            <a:ext cx="1682164" cy="969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469711" y="5934637"/>
            <a:ext cx="17953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9" name="Rectangle 47"/>
          <p:cNvSpPr/>
          <p:nvPr/>
        </p:nvSpPr>
        <p:spPr>
          <a:xfrm>
            <a:off x="4526313" y="6245986"/>
            <a:ext cx="1682164" cy="969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40777939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  <p:bldP spid="37" grpId="0" animBg="1"/>
      <p:bldP spid="6" grpId="0" animBg="1"/>
      <p:bldP spid="22" grpId="0" animBg="1"/>
      <p:bldP spid="14" grpId="0" animBg="1"/>
      <p:bldP spid="15" grpId="0" animBg="1"/>
      <p:bldP spid="94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87" grpId="0"/>
      <p:bldP spid="91" grpId="0"/>
      <p:bldP spid="92" grpId="0"/>
      <p:bldP spid="93" grpId="0"/>
      <p:bldP spid="95" grpId="0"/>
      <p:bldP spid="96" grpId="0"/>
      <p:bldP spid="97" grpId="0"/>
      <p:bldP spid="98" grpId="0"/>
      <p:bldP spid="115" grpId="0"/>
      <p:bldP spid="117" grpId="0"/>
      <p:bldP spid="118" grpId="0"/>
      <p:bldP spid="1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237145" y="2032149"/>
            <a:ext cx="1728192" cy="172819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3"/>
          <p:cNvSpPr txBox="1"/>
          <p:nvPr/>
        </p:nvSpPr>
        <p:spPr>
          <a:xfrm>
            <a:off x="4773191" y="1744117"/>
            <a:ext cx="2656101" cy="188434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b="1" dirty="0">
                <a:solidFill>
                  <a:srgbClr val="38BD90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en-GB" altLang="zh-CN" sz="8800" b="1" dirty="0">
              <a:solidFill>
                <a:srgbClr val="38BD9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4862657" y="4703525"/>
            <a:ext cx="2646838" cy="830975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32711236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81004" y="1921585"/>
            <a:ext cx="3760084" cy="3755400"/>
            <a:chOff x="7283308" y="1841806"/>
            <a:chExt cx="3565117" cy="3561548"/>
          </a:xfrm>
          <a:solidFill>
            <a:srgbClr val="38BD90"/>
          </a:solidFill>
        </p:grpSpPr>
        <p:sp>
          <p:nvSpPr>
            <p:cNvPr id="3" name="Rectangle 6"/>
            <p:cNvSpPr/>
            <p:nvPr/>
          </p:nvSpPr>
          <p:spPr>
            <a:xfrm>
              <a:off x="7283308" y="1841806"/>
              <a:ext cx="1762536" cy="176253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153627" tIns="0" rIns="153627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endParaRPr lang="zh-CN" altLang="en-US" sz="4000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" name="Rectangle 7"/>
            <p:cNvSpPr/>
            <p:nvPr/>
          </p:nvSpPr>
          <p:spPr>
            <a:xfrm>
              <a:off x="9085889" y="1841806"/>
              <a:ext cx="1762536" cy="1762536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153627" tIns="0" rIns="153627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endParaRPr lang="zh-CN" altLang="en-US" sz="4000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" name="Rectangle 8"/>
            <p:cNvSpPr/>
            <p:nvPr/>
          </p:nvSpPr>
          <p:spPr>
            <a:xfrm>
              <a:off x="7283308" y="3640818"/>
              <a:ext cx="1762536" cy="1762536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153627" tIns="0" rIns="153627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endParaRPr lang="zh-CN" altLang="en-US" sz="4000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" name="Rectangle 9"/>
            <p:cNvSpPr/>
            <p:nvPr/>
          </p:nvSpPr>
          <p:spPr>
            <a:xfrm>
              <a:off x="9085889" y="3640818"/>
              <a:ext cx="1762536" cy="176253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153627" tIns="0" rIns="153627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endParaRPr lang="zh-CN" altLang="en-US" sz="4000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8648142" y="3206641"/>
              <a:ext cx="835447" cy="831877"/>
              <a:chOff x="-1" y="0"/>
              <a:chExt cx="1670893" cy="1663752"/>
            </a:xfrm>
            <a:grpFill/>
          </p:grpSpPr>
          <p:sp>
            <p:nvSpPr>
              <p:cNvPr id="8" name="Freeform: Shape 20"/>
              <p:cNvSpPr/>
              <p:nvPr/>
            </p:nvSpPr>
            <p:spPr>
              <a:xfrm>
                <a:off x="875490" y="0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32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9" name="Freeform: Shape 21"/>
              <p:cNvSpPr/>
              <p:nvPr/>
            </p:nvSpPr>
            <p:spPr>
              <a:xfrm flipH="1">
                <a:off x="0" y="0"/>
                <a:ext cx="795401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32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10" name="Freeform: Shape 22"/>
              <p:cNvSpPr/>
              <p:nvPr/>
            </p:nvSpPr>
            <p:spPr>
              <a:xfrm rot="10800000" flipH="1">
                <a:off x="875490" y="868351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32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11" name="Freeform: Shape 23"/>
              <p:cNvSpPr/>
              <p:nvPr/>
            </p:nvSpPr>
            <p:spPr>
              <a:xfrm rot="10800000">
                <a:off x="-1" y="868351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32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1131054" y="1955799"/>
            <a:ext cx="2154436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Rectangle 47"/>
          <p:cNvSpPr/>
          <p:nvPr/>
        </p:nvSpPr>
        <p:spPr>
          <a:xfrm>
            <a:off x="596727" y="2850819"/>
            <a:ext cx="3240360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51299" y="4325255"/>
            <a:ext cx="2154436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" name="Rectangle 47"/>
          <p:cNvSpPr/>
          <p:nvPr/>
        </p:nvSpPr>
        <p:spPr>
          <a:xfrm>
            <a:off x="616972" y="4932243"/>
            <a:ext cx="3240360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18111" y="4325255"/>
            <a:ext cx="2154436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Rectangle 47"/>
          <p:cNvSpPr/>
          <p:nvPr/>
        </p:nvSpPr>
        <p:spPr>
          <a:xfrm>
            <a:off x="8116698" y="4932243"/>
            <a:ext cx="3240360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402996" y="2014484"/>
            <a:ext cx="2154436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9" name="Rectangle 47"/>
          <p:cNvSpPr/>
          <p:nvPr/>
        </p:nvSpPr>
        <p:spPr>
          <a:xfrm>
            <a:off x="8301583" y="2909504"/>
            <a:ext cx="3240360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5172" y="2473210"/>
            <a:ext cx="1210589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微软雅黑"/>
                <a:ea typeface="微软雅黑"/>
                <a:cs typeface="+mn-ea"/>
                <a:sym typeface="微软雅黑"/>
              </a:rPr>
              <a:t>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378868" y="2515742"/>
            <a:ext cx="1210589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微软雅黑"/>
                <a:ea typeface="微软雅黑"/>
                <a:cs typeface="+mn-ea"/>
                <a:sym typeface="微软雅黑"/>
              </a:rPr>
              <a:t>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4405172" y="4241458"/>
            <a:ext cx="1210589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微软雅黑"/>
                <a:ea typeface="微软雅黑"/>
                <a:cs typeface="+mn-ea"/>
                <a:sym typeface="微软雅黑"/>
              </a:rPr>
              <a:t>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6378868" y="4283990"/>
            <a:ext cx="1210589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微软雅黑"/>
                <a:ea typeface="微软雅黑"/>
                <a:cs typeface="+mn-ea"/>
                <a:sym typeface="微软雅黑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36616492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12" grpId="0"/>
      <p:bldP spid="30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408716" y="4562689"/>
            <a:ext cx="359853" cy="359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90978" y="3573154"/>
            <a:ext cx="359853" cy="359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157601" y="3173733"/>
            <a:ext cx="359853" cy="359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250097" y="3573154"/>
            <a:ext cx="359853" cy="359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884895" y="4562689"/>
            <a:ext cx="359853" cy="359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311579" y="5009591"/>
            <a:ext cx="3906150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r"/>
            <a:r>
              <a:rPr lang="zh-CN" altLang="en-US" dirty="0">
                <a:latin typeface="微软雅黑"/>
                <a:ea typeface="微软雅黑"/>
                <a:sym typeface="微软雅黑"/>
              </a:rPr>
              <a:t>点击此处输入与此小标题或图形相关的文字描述内容或数据分析。</a:t>
            </a:r>
          </a:p>
        </p:txBody>
      </p:sp>
      <p:sp>
        <p:nvSpPr>
          <p:cNvPr id="8" name="文本框 27"/>
          <p:cNvSpPr txBox="1"/>
          <p:nvPr/>
        </p:nvSpPr>
        <p:spPr>
          <a:xfrm>
            <a:off x="1645044" y="4410738"/>
            <a:ext cx="2763672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单击添加标题</a:t>
            </a:r>
          </a:p>
        </p:txBody>
      </p:sp>
      <p:sp>
        <p:nvSpPr>
          <p:cNvPr id="9" name="文本框 28"/>
          <p:cNvSpPr txBox="1"/>
          <p:nvPr/>
        </p:nvSpPr>
        <p:spPr>
          <a:xfrm>
            <a:off x="871491" y="3541837"/>
            <a:ext cx="3906150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r"/>
            <a:r>
              <a:rPr lang="zh-CN" altLang="en-US" dirty="0">
                <a:latin typeface="微软雅黑"/>
                <a:ea typeface="微软雅黑"/>
                <a:sym typeface="微软雅黑"/>
              </a:rPr>
              <a:t>点击此处输入与此小标题或图形相关的文字描述内容或数据分析。</a:t>
            </a:r>
          </a:p>
        </p:txBody>
      </p:sp>
      <p:sp>
        <p:nvSpPr>
          <p:cNvPr id="10" name="文本框 29"/>
          <p:cNvSpPr txBox="1"/>
          <p:nvPr/>
        </p:nvSpPr>
        <p:spPr>
          <a:xfrm>
            <a:off x="2204957" y="3010889"/>
            <a:ext cx="2763672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单击添加标题</a:t>
            </a:r>
          </a:p>
        </p:txBody>
      </p:sp>
      <p:sp>
        <p:nvSpPr>
          <p:cNvPr id="11" name="文本框 30"/>
          <p:cNvSpPr txBox="1"/>
          <p:nvPr/>
        </p:nvSpPr>
        <p:spPr>
          <a:xfrm>
            <a:off x="3492800" y="2351021"/>
            <a:ext cx="3909908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r"/>
            <a:r>
              <a:rPr lang="zh-CN" altLang="en-US" dirty="0">
                <a:latin typeface="微软雅黑"/>
                <a:ea typeface="微软雅黑"/>
                <a:sym typeface="微软雅黑"/>
              </a:rPr>
              <a:t>点击此处输入与此小标题或图形相关的文字描述内容或数据分析。</a:t>
            </a:r>
          </a:p>
        </p:txBody>
      </p:sp>
      <p:sp>
        <p:nvSpPr>
          <p:cNvPr id="12" name="文本框 31"/>
          <p:cNvSpPr txBox="1"/>
          <p:nvPr/>
        </p:nvSpPr>
        <p:spPr>
          <a:xfrm>
            <a:off x="4929761" y="1848598"/>
            <a:ext cx="2763672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单击添加标题</a:t>
            </a:r>
          </a:p>
        </p:txBody>
      </p:sp>
      <p:sp>
        <p:nvSpPr>
          <p:cNvPr id="13" name="文本框 32"/>
          <p:cNvSpPr txBox="1"/>
          <p:nvPr/>
        </p:nvSpPr>
        <p:spPr>
          <a:xfrm>
            <a:off x="7828578" y="3541837"/>
            <a:ext cx="4068906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点击此处输入与此小标题或图形相关的文字描述内容或数据分析。</a:t>
            </a:r>
          </a:p>
        </p:txBody>
      </p:sp>
      <p:sp>
        <p:nvSpPr>
          <p:cNvPr id="14" name="文本框 33"/>
          <p:cNvSpPr txBox="1"/>
          <p:nvPr/>
        </p:nvSpPr>
        <p:spPr>
          <a:xfrm>
            <a:off x="7824437" y="3010889"/>
            <a:ext cx="2763672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单击添加标题</a:t>
            </a:r>
          </a:p>
        </p:txBody>
      </p:sp>
      <p:sp>
        <p:nvSpPr>
          <p:cNvPr id="15" name="文本框 34"/>
          <p:cNvSpPr txBox="1"/>
          <p:nvPr/>
        </p:nvSpPr>
        <p:spPr>
          <a:xfrm>
            <a:off x="8266341" y="4958979"/>
            <a:ext cx="4068906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点击此处输入与此小标题或图形相关的文字描述内容或数据分析。</a:t>
            </a:r>
          </a:p>
        </p:txBody>
      </p:sp>
      <p:sp>
        <p:nvSpPr>
          <p:cNvPr id="16" name="文本框 35"/>
          <p:cNvSpPr txBox="1"/>
          <p:nvPr/>
        </p:nvSpPr>
        <p:spPr>
          <a:xfrm>
            <a:off x="8266339" y="4410738"/>
            <a:ext cx="2763672" cy="651355"/>
          </a:xfrm>
          <a:prstGeom prst="rect">
            <a:avLst/>
          </a:prstGeom>
          <a:noFill/>
        </p:spPr>
        <p:txBody>
          <a:bodyPr wrap="square" lIns="96417" tIns="48208" rIns="96417" bIns="4820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单击添加标题</a:t>
            </a:r>
          </a:p>
        </p:txBody>
      </p:sp>
      <p:grpSp>
        <p:nvGrpSpPr>
          <p:cNvPr id="17" name="组合 36"/>
          <p:cNvGrpSpPr/>
          <p:nvPr/>
        </p:nvGrpSpPr>
        <p:grpSpPr>
          <a:xfrm>
            <a:off x="5764646" y="4360885"/>
            <a:ext cx="1145764" cy="1842642"/>
            <a:chOff x="4028823" y="4134991"/>
            <a:chExt cx="1086354" cy="1747194"/>
          </a:xfrm>
          <a:solidFill>
            <a:srgbClr val="38BD90"/>
          </a:solidFill>
        </p:grpSpPr>
        <p:sp>
          <p:nvSpPr>
            <p:cNvPr id="18" name="任意多边形 17"/>
            <p:cNvSpPr>
              <a:spLocks noChangeAspect="1"/>
            </p:cNvSpPr>
            <p:nvPr/>
          </p:nvSpPr>
          <p:spPr>
            <a:xfrm>
              <a:off x="4028823" y="4134991"/>
              <a:ext cx="1086354" cy="1747194"/>
            </a:xfrm>
            <a:custGeom>
              <a:avLst/>
              <a:gdLst>
                <a:gd name="connsiteX0" fmla="*/ 677901 w 2374831"/>
                <a:gd name="connsiteY0" fmla="*/ 3412116 h 3819479"/>
                <a:gd name="connsiteX1" fmla="*/ 1644059 w 2374831"/>
                <a:gd name="connsiteY1" fmla="*/ 3412116 h 3819479"/>
                <a:gd name="connsiteX2" fmla="*/ 1644059 w 2374831"/>
                <a:gd name="connsiteY2" fmla="*/ 3636403 h 3819479"/>
                <a:gd name="connsiteX3" fmla="*/ 1452135 w 2374831"/>
                <a:gd name="connsiteY3" fmla="*/ 3636403 h 3819479"/>
                <a:gd name="connsiteX4" fmla="*/ 1406366 w 2374831"/>
                <a:gd name="connsiteY4" fmla="*/ 3819479 h 3819479"/>
                <a:gd name="connsiteX5" fmla="*/ 904644 w 2374831"/>
                <a:gd name="connsiteY5" fmla="*/ 3819479 h 3819479"/>
                <a:gd name="connsiteX6" fmla="*/ 858875 w 2374831"/>
                <a:gd name="connsiteY6" fmla="*/ 3636403 h 3819479"/>
                <a:gd name="connsiteX7" fmla="*/ 677901 w 2374831"/>
                <a:gd name="connsiteY7" fmla="*/ 3636403 h 3819479"/>
                <a:gd name="connsiteX8" fmla="*/ 1210563 w 2374831"/>
                <a:gd name="connsiteY8" fmla="*/ 214813 h 3819479"/>
                <a:gd name="connsiteX9" fmla="*/ 234135 w 2374831"/>
                <a:gd name="connsiteY9" fmla="*/ 1200968 h 3819479"/>
                <a:gd name="connsiteX10" fmla="*/ 530439 w 2374831"/>
                <a:gd name="connsiteY10" fmla="*/ 2356594 h 3819479"/>
                <a:gd name="connsiteX11" fmla="*/ 629422 w 2374831"/>
                <a:gd name="connsiteY11" fmla="*/ 2455121 h 3819479"/>
                <a:gd name="connsiteX12" fmla="*/ 632955 w 2374831"/>
                <a:gd name="connsiteY12" fmla="*/ 2454082 h 3819479"/>
                <a:gd name="connsiteX13" fmla="*/ 634850 w 2374831"/>
                <a:gd name="connsiteY13" fmla="*/ 2460524 h 3819479"/>
                <a:gd name="connsiteX14" fmla="*/ 645415 w 2374831"/>
                <a:gd name="connsiteY14" fmla="*/ 2471041 h 3819479"/>
                <a:gd name="connsiteX15" fmla="*/ 640611 w 2374831"/>
                <a:gd name="connsiteY15" fmla="*/ 2480115 h 3819479"/>
                <a:gd name="connsiteX16" fmla="*/ 825141 w 2374831"/>
                <a:gd name="connsiteY16" fmla="*/ 3107541 h 3819479"/>
                <a:gd name="connsiteX17" fmla="*/ 1520487 w 2374831"/>
                <a:gd name="connsiteY17" fmla="*/ 3107541 h 3819479"/>
                <a:gd name="connsiteX18" fmla="*/ 1697625 w 2374831"/>
                <a:gd name="connsiteY18" fmla="*/ 2505248 h 3819479"/>
                <a:gd name="connsiteX19" fmla="*/ 1694714 w 2374831"/>
                <a:gd name="connsiteY19" fmla="*/ 2499211 h 3819479"/>
                <a:gd name="connsiteX20" fmla="*/ 1701121 w 2374831"/>
                <a:gd name="connsiteY20" fmla="*/ 2493362 h 3819479"/>
                <a:gd name="connsiteX21" fmla="*/ 1703057 w 2374831"/>
                <a:gd name="connsiteY21" fmla="*/ 2486779 h 3819479"/>
                <a:gd name="connsiteX22" fmla="*/ 1707047 w 2374831"/>
                <a:gd name="connsiteY22" fmla="*/ 2487952 h 3819479"/>
                <a:gd name="connsiteX23" fmla="*/ 1814604 w 2374831"/>
                <a:gd name="connsiteY23" fmla="*/ 2389768 h 3819479"/>
                <a:gd name="connsiteX24" fmla="*/ 2146142 w 2374831"/>
                <a:gd name="connsiteY24" fmla="*/ 1237621 h 3819479"/>
                <a:gd name="connsiteX25" fmla="*/ 1210563 w 2374831"/>
                <a:gd name="connsiteY25" fmla="*/ 214813 h 3819479"/>
                <a:gd name="connsiteX26" fmla="*/ 1214591 w 2374831"/>
                <a:gd name="connsiteY26" fmla="*/ 383 h 3819479"/>
                <a:gd name="connsiteX27" fmla="*/ 2356115 w 2374831"/>
                <a:gd name="connsiteY27" fmla="*/ 1191705 h 3819479"/>
                <a:gd name="connsiteX28" fmla="*/ 1940101 w 2374831"/>
                <a:gd name="connsiteY28" fmla="*/ 2566662 h 3819479"/>
                <a:gd name="connsiteX29" fmla="*/ 1858280 w 2374831"/>
                <a:gd name="connsiteY29" fmla="*/ 2636176 h 3819479"/>
                <a:gd name="connsiteX30" fmla="*/ 1662374 w 2374831"/>
                <a:gd name="connsiteY30" fmla="*/ 3302282 h 3819479"/>
                <a:gd name="connsiteX31" fmla="*/ 1642818 w 2374831"/>
                <a:gd name="connsiteY31" fmla="*/ 3296530 h 3819479"/>
                <a:gd name="connsiteX32" fmla="*/ 1642365 w 2374831"/>
                <a:gd name="connsiteY32" fmla="*/ 3298341 h 3819479"/>
                <a:gd name="connsiteX33" fmla="*/ 668645 w 2374831"/>
                <a:gd name="connsiteY33" fmla="*/ 3298341 h 3819479"/>
                <a:gd name="connsiteX34" fmla="*/ 620945 w 2374831"/>
                <a:gd name="connsiteY34" fmla="*/ 3107541 h 3819479"/>
                <a:gd name="connsiteX35" fmla="*/ 625980 w 2374831"/>
                <a:gd name="connsiteY35" fmla="*/ 3107541 h 3819479"/>
                <a:gd name="connsiteX36" fmla="*/ 477257 w 2374831"/>
                <a:gd name="connsiteY36" fmla="*/ 2601865 h 3819479"/>
                <a:gd name="connsiteX37" fmla="*/ 398351 w 2374831"/>
                <a:gd name="connsiteY37" fmla="*/ 2528795 h 3819479"/>
                <a:gd name="connsiteX38" fmla="*/ 25870 w 2374831"/>
                <a:gd name="connsiteY38" fmla="*/ 1147159 h 3819479"/>
                <a:gd name="connsiteX39" fmla="*/ 1214591 w 2374831"/>
                <a:gd name="connsiteY39" fmla="*/ 383 h 381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374831" h="3819479">
                  <a:moveTo>
                    <a:pt x="677901" y="3412116"/>
                  </a:moveTo>
                  <a:lnTo>
                    <a:pt x="1644059" y="3412116"/>
                  </a:lnTo>
                  <a:lnTo>
                    <a:pt x="1644059" y="3636403"/>
                  </a:lnTo>
                  <a:lnTo>
                    <a:pt x="1452135" y="3636403"/>
                  </a:lnTo>
                  <a:lnTo>
                    <a:pt x="1406366" y="3819479"/>
                  </a:lnTo>
                  <a:lnTo>
                    <a:pt x="904644" y="3819479"/>
                  </a:lnTo>
                  <a:lnTo>
                    <a:pt x="858875" y="3636403"/>
                  </a:lnTo>
                  <a:lnTo>
                    <a:pt x="677901" y="3636403"/>
                  </a:lnTo>
                  <a:close/>
                  <a:moveTo>
                    <a:pt x="1210563" y="214813"/>
                  </a:moveTo>
                  <a:cubicBezTo>
                    <a:pt x="739590" y="200611"/>
                    <a:pt x="328256" y="616042"/>
                    <a:pt x="234135" y="1200968"/>
                  </a:cubicBezTo>
                  <a:cubicBezTo>
                    <a:pt x="165163" y="1629602"/>
                    <a:pt x="280924" y="2067284"/>
                    <a:pt x="530439" y="2356594"/>
                  </a:cubicBezTo>
                  <a:lnTo>
                    <a:pt x="629422" y="2455121"/>
                  </a:lnTo>
                  <a:lnTo>
                    <a:pt x="632955" y="2454082"/>
                  </a:lnTo>
                  <a:lnTo>
                    <a:pt x="634850" y="2460524"/>
                  </a:lnTo>
                  <a:lnTo>
                    <a:pt x="645415" y="2471041"/>
                  </a:lnTo>
                  <a:lnTo>
                    <a:pt x="640611" y="2480115"/>
                  </a:lnTo>
                  <a:lnTo>
                    <a:pt x="825141" y="3107541"/>
                  </a:lnTo>
                  <a:lnTo>
                    <a:pt x="1520487" y="3107541"/>
                  </a:lnTo>
                  <a:lnTo>
                    <a:pt x="1697625" y="2505248"/>
                  </a:lnTo>
                  <a:lnTo>
                    <a:pt x="1694714" y="2499211"/>
                  </a:lnTo>
                  <a:lnTo>
                    <a:pt x="1701121" y="2493362"/>
                  </a:lnTo>
                  <a:lnTo>
                    <a:pt x="1703057" y="2486779"/>
                  </a:lnTo>
                  <a:lnTo>
                    <a:pt x="1707047" y="2487952"/>
                  </a:lnTo>
                  <a:lnTo>
                    <a:pt x="1814604" y="2389768"/>
                  </a:lnTo>
                  <a:cubicBezTo>
                    <a:pt x="2075917" y="2110708"/>
                    <a:pt x="2205489" y="1673395"/>
                    <a:pt x="2146142" y="1237621"/>
                  </a:cubicBezTo>
                  <a:cubicBezTo>
                    <a:pt x="2067107" y="657287"/>
                    <a:pt x="1675186" y="228824"/>
                    <a:pt x="1210563" y="214813"/>
                  </a:cubicBezTo>
                  <a:close/>
                  <a:moveTo>
                    <a:pt x="1214591" y="383"/>
                  </a:moveTo>
                  <a:cubicBezTo>
                    <a:pt x="1779092" y="16134"/>
                    <a:pt x="2256408" y="514273"/>
                    <a:pt x="2356115" y="1191705"/>
                  </a:cubicBezTo>
                  <a:cubicBezTo>
                    <a:pt x="2432917" y="1713508"/>
                    <a:pt x="2269282" y="2238010"/>
                    <a:pt x="1940101" y="2566662"/>
                  </a:cubicBezTo>
                  <a:lnTo>
                    <a:pt x="1858280" y="2636176"/>
                  </a:lnTo>
                  <a:lnTo>
                    <a:pt x="1662374" y="3302282"/>
                  </a:lnTo>
                  <a:lnTo>
                    <a:pt x="1642818" y="3296530"/>
                  </a:lnTo>
                  <a:lnTo>
                    <a:pt x="1642365" y="3298341"/>
                  </a:lnTo>
                  <a:lnTo>
                    <a:pt x="668645" y="3298341"/>
                  </a:lnTo>
                  <a:lnTo>
                    <a:pt x="620945" y="3107541"/>
                  </a:lnTo>
                  <a:lnTo>
                    <a:pt x="625980" y="3107541"/>
                  </a:lnTo>
                  <a:lnTo>
                    <a:pt x="477257" y="2601865"/>
                  </a:lnTo>
                  <a:lnTo>
                    <a:pt x="398351" y="2528795"/>
                  </a:lnTo>
                  <a:cubicBezTo>
                    <a:pt x="83040" y="2187205"/>
                    <a:pt x="-63507" y="1661104"/>
                    <a:pt x="25870" y="1147159"/>
                  </a:cubicBezTo>
                  <a:cubicBezTo>
                    <a:pt x="144292" y="466195"/>
                    <a:pt x="643655" y="-15547"/>
                    <a:pt x="1214591" y="3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9" name="文本框 38"/>
            <p:cNvSpPr txBox="1"/>
            <p:nvPr/>
          </p:nvSpPr>
          <p:spPr>
            <a:xfrm>
              <a:off x="4028823" y="4643469"/>
              <a:ext cx="1086354" cy="4377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微软雅黑"/>
                  <a:ea typeface="微软雅黑"/>
                  <a:sym typeface="微软雅黑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969388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  <a:solidFill>
            <a:srgbClr val="FFC000"/>
          </a:solidFill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  <a:solidFill>
            <a:srgbClr val="38BD90"/>
          </a:solidFill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</p:grp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925319" y="5143218"/>
            <a:ext cx="1073735" cy="2116220"/>
            <a:chOff x="0" y="0"/>
            <a:chExt cx="762745" cy="1504951"/>
          </a:xfrm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1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latin typeface="微软雅黑"/>
                <a:ea typeface="微软雅黑"/>
                <a:cs typeface="Calibri" charset="0"/>
                <a:sym typeface="微软雅黑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1058098" y="3203308"/>
            <a:ext cx="2709932" cy="2642039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380703" y="2111219"/>
            <a:ext cx="1841853" cy="592631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3200" dirty="0">
                <a:latin typeface="微软雅黑"/>
                <a:ea typeface="微软雅黑"/>
                <a:sym typeface="微软雅黑"/>
              </a:rPr>
              <a:t>文字内容</a:t>
            </a: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09932" cy="2642039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10479811" y="2206236"/>
            <a:ext cx="1841853" cy="592631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3200" dirty="0">
                <a:latin typeface="微软雅黑"/>
                <a:ea typeface="微软雅黑"/>
                <a:sym typeface="微软雅黑"/>
              </a:rPr>
              <a:t>文字内容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291476074"/>
              </p:ext>
            </p:extLst>
          </p:nvPr>
        </p:nvGraphicFramePr>
        <p:xfrm>
          <a:off x="4184676" y="1738285"/>
          <a:ext cx="4555019" cy="3431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181474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9017597" y="2131659"/>
            <a:ext cx="980963" cy="981043"/>
            <a:chOff x="10874515" y="2395387"/>
            <a:chExt cx="930275" cy="930275"/>
          </a:xfrm>
          <a:solidFill>
            <a:srgbClr val="38BD90"/>
          </a:solidFill>
        </p:grpSpPr>
        <p:sp>
          <p:nvSpPr>
            <p:cNvPr id="6" name="Freeform 245"/>
            <p:cNvSpPr>
              <a:spLocks/>
            </p:cNvSpPr>
            <p:nvPr/>
          </p:nvSpPr>
          <p:spPr bwMode="auto">
            <a:xfrm>
              <a:off x="11209477" y="2741462"/>
              <a:ext cx="254000" cy="238125"/>
            </a:xfrm>
            <a:custGeom>
              <a:avLst/>
              <a:gdLst>
                <a:gd name="T0" fmla="*/ 128 w 202"/>
                <a:gd name="T1" fmla="*/ 3 h 189"/>
                <a:gd name="T2" fmla="*/ 104 w 202"/>
                <a:gd name="T3" fmla="*/ 0 h 189"/>
                <a:gd name="T4" fmla="*/ 13 w 202"/>
                <a:gd name="T5" fmla="*/ 71 h 189"/>
                <a:gd name="T6" fmla="*/ 82 w 202"/>
                <a:gd name="T7" fmla="*/ 186 h 189"/>
                <a:gd name="T8" fmla="*/ 105 w 202"/>
                <a:gd name="T9" fmla="*/ 189 h 189"/>
                <a:gd name="T10" fmla="*/ 196 w 202"/>
                <a:gd name="T11" fmla="*/ 117 h 189"/>
                <a:gd name="T12" fmla="*/ 186 w 202"/>
                <a:gd name="T13" fmla="*/ 46 h 189"/>
                <a:gd name="T14" fmla="*/ 128 w 202"/>
                <a:gd name="T15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89">
                  <a:moveTo>
                    <a:pt x="128" y="3"/>
                  </a:moveTo>
                  <a:cubicBezTo>
                    <a:pt x="120" y="1"/>
                    <a:pt x="112" y="0"/>
                    <a:pt x="104" y="0"/>
                  </a:cubicBezTo>
                  <a:cubicBezTo>
                    <a:pt x="61" y="0"/>
                    <a:pt x="23" y="29"/>
                    <a:pt x="13" y="71"/>
                  </a:cubicBezTo>
                  <a:cubicBezTo>
                    <a:pt x="0" y="122"/>
                    <a:pt x="31" y="173"/>
                    <a:pt x="82" y="186"/>
                  </a:cubicBezTo>
                  <a:cubicBezTo>
                    <a:pt x="89" y="188"/>
                    <a:pt x="97" y="189"/>
                    <a:pt x="105" y="189"/>
                  </a:cubicBezTo>
                  <a:cubicBezTo>
                    <a:pt x="148" y="189"/>
                    <a:pt x="186" y="160"/>
                    <a:pt x="196" y="117"/>
                  </a:cubicBezTo>
                  <a:cubicBezTo>
                    <a:pt x="202" y="93"/>
                    <a:pt x="199" y="67"/>
                    <a:pt x="186" y="46"/>
                  </a:cubicBezTo>
                  <a:cubicBezTo>
                    <a:pt x="173" y="24"/>
                    <a:pt x="152" y="9"/>
                    <a:pt x="128" y="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" name="Freeform 246"/>
            <p:cNvSpPr>
              <a:spLocks noEditPoints="1"/>
            </p:cNvSpPr>
            <p:nvPr/>
          </p:nvSpPr>
          <p:spPr bwMode="auto">
            <a:xfrm>
              <a:off x="10874515" y="2395387"/>
              <a:ext cx="930275" cy="930275"/>
            </a:xfrm>
            <a:custGeom>
              <a:avLst/>
              <a:gdLst>
                <a:gd name="T0" fmla="*/ 730 w 738"/>
                <a:gd name="T1" fmla="*/ 445 h 738"/>
                <a:gd name="T2" fmla="*/ 738 w 738"/>
                <a:gd name="T3" fmla="*/ 357 h 738"/>
                <a:gd name="T4" fmla="*/ 647 w 738"/>
                <a:gd name="T5" fmla="*/ 319 h 738"/>
                <a:gd name="T6" fmla="*/ 625 w 738"/>
                <a:gd name="T7" fmla="*/ 250 h 738"/>
                <a:gd name="T8" fmla="*/ 678 w 738"/>
                <a:gd name="T9" fmla="*/ 168 h 738"/>
                <a:gd name="T10" fmla="*/ 622 w 738"/>
                <a:gd name="T11" fmla="*/ 100 h 738"/>
                <a:gd name="T12" fmla="*/ 530 w 738"/>
                <a:gd name="T13" fmla="*/ 137 h 738"/>
                <a:gd name="T14" fmla="*/ 469 w 738"/>
                <a:gd name="T15" fmla="*/ 105 h 738"/>
                <a:gd name="T16" fmla="*/ 448 w 738"/>
                <a:gd name="T17" fmla="*/ 9 h 738"/>
                <a:gd name="T18" fmla="*/ 360 w 738"/>
                <a:gd name="T19" fmla="*/ 0 h 738"/>
                <a:gd name="T20" fmla="*/ 322 w 738"/>
                <a:gd name="T21" fmla="*/ 91 h 738"/>
                <a:gd name="T22" fmla="*/ 253 w 738"/>
                <a:gd name="T23" fmla="*/ 112 h 738"/>
                <a:gd name="T24" fmla="*/ 170 w 738"/>
                <a:gd name="T25" fmla="*/ 59 h 738"/>
                <a:gd name="T26" fmla="*/ 102 w 738"/>
                <a:gd name="T27" fmla="*/ 115 h 738"/>
                <a:gd name="T28" fmla="*/ 139 w 738"/>
                <a:gd name="T29" fmla="*/ 206 h 738"/>
                <a:gd name="T30" fmla="*/ 105 w 738"/>
                <a:gd name="T31" fmla="*/ 271 h 738"/>
                <a:gd name="T32" fmla="*/ 8 w 738"/>
                <a:gd name="T33" fmla="*/ 292 h 738"/>
                <a:gd name="T34" fmla="*/ 0 w 738"/>
                <a:gd name="T35" fmla="*/ 379 h 738"/>
                <a:gd name="T36" fmla="*/ 92 w 738"/>
                <a:gd name="T37" fmla="*/ 418 h 738"/>
                <a:gd name="T38" fmla="*/ 113 w 738"/>
                <a:gd name="T39" fmla="*/ 486 h 738"/>
                <a:gd name="T40" fmla="*/ 59 w 738"/>
                <a:gd name="T41" fmla="*/ 570 h 738"/>
                <a:gd name="T42" fmla="*/ 116 w 738"/>
                <a:gd name="T43" fmla="*/ 637 h 738"/>
                <a:gd name="T44" fmla="*/ 208 w 738"/>
                <a:gd name="T45" fmla="*/ 599 h 738"/>
                <a:gd name="T46" fmla="*/ 270 w 738"/>
                <a:gd name="T47" fmla="*/ 632 h 738"/>
                <a:gd name="T48" fmla="*/ 291 w 738"/>
                <a:gd name="T49" fmla="*/ 730 h 738"/>
                <a:gd name="T50" fmla="*/ 379 w 738"/>
                <a:gd name="T51" fmla="*/ 738 h 738"/>
                <a:gd name="T52" fmla="*/ 417 w 738"/>
                <a:gd name="T53" fmla="*/ 646 h 738"/>
                <a:gd name="T54" fmla="*/ 485 w 738"/>
                <a:gd name="T55" fmla="*/ 625 h 738"/>
                <a:gd name="T56" fmla="*/ 569 w 738"/>
                <a:gd name="T57" fmla="*/ 680 h 738"/>
                <a:gd name="T58" fmla="*/ 637 w 738"/>
                <a:gd name="T59" fmla="*/ 623 h 738"/>
                <a:gd name="T60" fmla="*/ 599 w 738"/>
                <a:gd name="T61" fmla="*/ 532 h 738"/>
                <a:gd name="T62" fmla="*/ 634 w 738"/>
                <a:gd name="T63" fmla="*/ 466 h 738"/>
                <a:gd name="T64" fmla="*/ 730 w 738"/>
                <a:gd name="T65" fmla="*/ 445 h 738"/>
                <a:gd name="T66" fmla="*/ 504 w 738"/>
                <a:gd name="T67" fmla="*/ 402 h 738"/>
                <a:gd name="T68" fmla="*/ 370 w 738"/>
                <a:gd name="T69" fmla="*/ 507 h 738"/>
                <a:gd name="T70" fmla="*/ 336 w 738"/>
                <a:gd name="T71" fmla="*/ 503 h 738"/>
                <a:gd name="T72" fmla="*/ 235 w 738"/>
                <a:gd name="T73" fmla="*/ 335 h 738"/>
                <a:gd name="T74" fmla="*/ 369 w 738"/>
                <a:gd name="T75" fmla="*/ 230 h 738"/>
                <a:gd name="T76" fmla="*/ 403 w 738"/>
                <a:gd name="T77" fmla="*/ 234 h 738"/>
                <a:gd name="T78" fmla="*/ 488 w 738"/>
                <a:gd name="T79" fmla="*/ 297 h 738"/>
                <a:gd name="T80" fmla="*/ 504 w 738"/>
                <a:gd name="T81" fmla="*/ 40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8" h="738">
                  <a:moveTo>
                    <a:pt x="730" y="445"/>
                  </a:moveTo>
                  <a:cubicBezTo>
                    <a:pt x="738" y="357"/>
                    <a:pt x="738" y="357"/>
                    <a:pt x="738" y="357"/>
                  </a:cubicBezTo>
                  <a:cubicBezTo>
                    <a:pt x="647" y="319"/>
                    <a:pt x="647" y="319"/>
                    <a:pt x="647" y="319"/>
                  </a:cubicBezTo>
                  <a:cubicBezTo>
                    <a:pt x="643" y="295"/>
                    <a:pt x="635" y="272"/>
                    <a:pt x="625" y="250"/>
                  </a:cubicBezTo>
                  <a:cubicBezTo>
                    <a:pt x="678" y="168"/>
                    <a:pt x="678" y="168"/>
                    <a:pt x="678" y="168"/>
                  </a:cubicBezTo>
                  <a:cubicBezTo>
                    <a:pt x="622" y="100"/>
                    <a:pt x="622" y="100"/>
                    <a:pt x="622" y="100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512" y="124"/>
                    <a:pt x="491" y="113"/>
                    <a:pt x="469" y="105"/>
                  </a:cubicBezTo>
                  <a:cubicBezTo>
                    <a:pt x="448" y="9"/>
                    <a:pt x="448" y="9"/>
                    <a:pt x="448" y="9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22" y="91"/>
                    <a:pt x="322" y="91"/>
                    <a:pt x="322" y="91"/>
                  </a:cubicBezTo>
                  <a:cubicBezTo>
                    <a:pt x="298" y="95"/>
                    <a:pt x="275" y="102"/>
                    <a:pt x="253" y="112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39" y="206"/>
                    <a:pt x="139" y="206"/>
                    <a:pt x="139" y="206"/>
                  </a:cubicBezTo>
                  <a:cubicBezTo>
                    <a:pt x="125" y="226"/>
                    <a:pt x="114" y="247"/>
                    <a:pt x="105" y="271"/>
                  </a:cubicBezTo>
                  <a:cubicBezTo>
                    <a:pt x="8" y="292"/>
                    <a:pt x="8" y="292"/>
                    <a:pt x="8" y="292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92" y="418"/>
                    <a:pt x="92" y="418"/>
                    <a:pt x="92" y="418"/>
                  </a:cubicBezTo>
                  <a:cubicBezTo>
                    <a:pt x="97" y="441"/>
                    <a:pt x="104" y="464"/>
                    <a:pt x="113" y="486"/>
                  </a:cubicBezTo>
                  <a:cubicBezTo>
                    <a:pt x="59" y="570"/>
                    <a:pt x="59" y="570"/>
                    <a:pt x="59" y="570"/>
                  </a:cubicBezTo>
                  <a:cubicBezTo>
                    <a:pt x="116" y="637"/>
                    <a:pt x="116" y="637"/>
                    <a:pt x="116" y="637"/>
                  </a:cubicBezTo>
                  <a:cubicBezTo>
                    <a:pt x="208" y="599"/>
                    <a:pt x="208" y="599"/>
                    <a:pt x="208" y="599"/>
                  </a:cubicBezTo>
                  <a:cubicBezTo>
                    <a:pt x="227" y="612"/>
                    <a:pt x="248" y="623"/>
                    <a:pt x="270" y="632"/>
                  </a:cubicBezTo>
                  <a:cubicBezTo>
                    <a:pt x="291" y="730"/>
                    <a:pt x="291" y="730"/>
                    <a:pt x="291" y="730"/>
                  </a:cubicBezTo>
                  <a:cubicBezTo>
                    <a:pt x="379" y="738"/>
                    <a:pt x="379" y="738"/>
                    <a:pt x="379" y="738"/>
                  </a:cubicBezTo>
                  <a:cubicBezTo>
                    <a:pt x="417" y="646"/>
                    <a:pt x="417" y="646"/>
                    <a:pt x="417" y="646"/>
                  </a:cubicBezTo>
                  <a:cubicBezTo>
                    <a:pt x="441" y="642"/>
                    <a:pt x="463" y="635"/>
                    <a:pt x="485" y="625"/>
                  </a:cubicBezTo>
                  <a:cubicBezTo>
                    <a:pt x="569" y="680"/>
                    <a:pt x="569" y="680"/>
                    <a:pt x="569" y="680"/>
                  </a:cubicBezTo>
                  <a:cubicBezTo>
                    <a:pt x="637" y="623"/>
                    <a:pt x="637" y="623"/>
                    <a:pt x="637" y="623"/>
                  </a:cubicBezTo>
                  <a:cubicBezTo>
                    <a:pt x="599" y="532"/>
                    <a:pt x="599" y="532"/>
                    <a:pt x="599" y="532"/>
                  </a:cubicBezTo>
                  <a:cubicBezTo>
                    <a:pt x="613" y="512"/>
                    <a:pt x="625" y="490"/>
                    <a:pt x="634" y="466"/>
                  </a:cubicBezTo>
                  <a:lnTo>
                    <a:pt x="730" y="445"/>
                  </a:lnTo>
                  <a:close/>
                  <a:moveTo>
                    <a:pt x="504" y="402"/>
                  </a:moveTo>
                  <a:cubicBezTo>
                    <a:pt x="489" y="464"/>
                    <a:pt x="433" y="507"/>
                    <a:pt x="370" y="507"/>
                  </a:cubicBezTo>
                  <a:cubicBezTo>
                    <a:pt x="358" y="507"/>
                    <a:pt x="347" y="506"/>
                    <a:pt x="336" y="503"/>
                  </a:cubicBezTo>
                  <a:cubicBezTo>
                    <a:pt x="262" y="484"/>
                    <a:pt x="217" y="409"/>
                    <a:pt x="235" y="335"/>
                  </a:cubicBezTo>
                  <a:cubicBezTo>
                    <a:pt x="251" y="273"/>
                    <a:pt x="306" y="230"/>
                    <a:pt x="369" y="230"/>
                  </a:cubicBezTo>
                  <a:cubicBezTo>
                    <a:pt x="381" y="230"/>
                    <a:pt x="392" y="231"/>
                    <a:pt x="403" y="234"/>
                  </a:cubicBezTo>
                  <a:cubicBezTo>
                    <a:pt x="439" y="243"/>
                    <a:pt x="469" y="265"/>
                    <a:pt x="488" y="297"/>
                  </a:cubicBezTo>
                  <a:cubicBezTo>
                    <a:pt x="508" y="329"/>
                    <a:pt x="513" y="366"/>
                    <a:pt x="504" y="40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2473674" y="5006543"/>
            <a:ext cx="1774440" cy="1774579"/>
            <a:chOff x="9418777" y="1417488"/>
            <a:chExt cx="1682750" cy="1682750"/>
          </a:xfrm>
          <a:solidFill>
            <a:srgbClr val="FFC000"/>
          </a:solidFill>
        </p:grpSpPr>
        <p:sp>
          <p:nvSpPr>
            <p:cNvPr id="15" name="Freeform 241"/>
            <p:cNvSpPr>
              <a:spLocks noEditPoints="1"/>
            </p:cNvSpPr>
            <p:nvPr/>
          </p:nvSpPr>
          <p:spPr bwMode="auto">
            <a:xfrm>
              <a:off x="9418777" y="1417488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Freeform 249"/>
            <p:cNvSpPr>
              <a:spLocks noEditPoints="1"/>
            </p:cNvSpPr>
            <p:nvPr/>
          </p:nvSpPr>
          <p:spPr bwMode="auto">
            <a:xfrm>
              <a:off x="10033140" y="2033437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7" name="Text Placeholder 32"/>
          <p:cNvSpPr txBox="1">
            <a:spLocks/>
          </p:cNvSpPr>
          <p:nvPr/>
        </p:nvSpPr>
        <p:spPr bwMode="auto">
          <a:xfrm>
            <a:off x="5488264" y="4977111"/>
            <a:ext cx="1822985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sz="1600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sz="1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8" name="Text Placeholder 33"/>
          <p:cNvSpPr txBox="1">
            <a:spLocks/>
          </p:cNvSpPr>
          <p:nvPr/>
        </p:nvSpPr>
        <p:spPr bwMode="auto">
          <a:xfrm>
            <a:off x="5488261" y="4731014"/>
            <a:ext cx="1648891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0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0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 bwMode="auto">
          <a:xfrm>
            <a:off x="5488264" y="5971547"/>
            <a:ext cx="1846423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sz="1600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sz="1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1" name="Text Placeholder 33"/>
          <p:cNvSpPr txBox="1">
            <a:spLocks/>
          </p:cNvSpPr>
          <p:nvPr/>
        </p:nvSpPr>
        <p:spPr>
          <a:xfrm>
            <a:off x="5488261" y="5725449"/>
            <a:ext cx="1648891" cy="3365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42448">
              <a:buNone/>
              <a:defRPr/>
            </a:pPr>
            <a:r>
              <a:rPr lang="zh-CN" altLang="en-US" sz="20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0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63" name="Text Placeholder 32"/>
          <p:cNvSpPr txBox="1">
            <a:spLocks/>
          </p:cNvSpPr>
          <p:nvPr/>
        </p:nvSpPr>
        <p:spPr bwMode="auto">
          <a:xfrm>
            <a:off x="6560734" y="1950485"/>
            <a:ext cx="1861487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sz="1600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sz="1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4" name="Text Placeholder 33"/>
          <p:cNvSpPr txBox="1">
            <a:spLocks/>
          </p:cNvSpPr>
          <p:nvPr/>
        </p:nvSpPr>
        <p:spPr bwMode="auto">
          <a:xfrm>
            <a:off x="6560730" y="1704388"/>
            <a:ext cx="1648891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0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0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66" name="Text Placeholder 32"/>
          <p:cNvSpPr txBox="1">
            <a:spLocks/>
          </p:cNvSpPr>
          <p:nvPr/>
        </p:nvSpPr>
        <p:spPr bwMode="auto">
          <a:xfrm>
            <a:off x="6560734" y="2944921"/>
            <a:ext cx="1861487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sz="1600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sz="1600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sz="1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7" name="Text Placeholder 33"/>
          <p:cNvSpPr txBox="1">
            <a:spLocks/>
          </p:cNvSpPr>
          <p:nvPr/>
        </p:nvSpPr>
        <p:spPr>
          <a:xfrm>
            <a:off x="6560730" y="2698823"/>
            <a:ext cx="1648891" cy="3365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42448">
              <a:buNone/>
              <a:defRPr/>
            </a:pPr>
            <a:r>
              <a:rPr lang="zh-CN" altLang="en-US" sz="20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0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4741663" y="4737711"/>
            <a:ext cx="580879" cy="582597"/>
            <a:chOff x="729881" y="3037332"/>
            <a:chExt cx="551992" cy="551992"/>
          </a:xfrm>
          <a:solidFill>
            <a:srgbClr val="38BD90"/>
          </a:solidFill>
        </p:grpSpPr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729881" y="3037332"/>
              <a:ext cx="551992" cy="551992"/>
            </a:xfrm>
            <a:prstGeom prst="ellips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zh-CN" altLang="zh-CN" sz="24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3" name="Freeform 96"/>
            <p:cNvSpPr>
              <a:spLocks noChangeArrowheads="1"/>
            </p:cNvSpPr>
            <p:nvPr/>
          </p:nvSpPr>
          <p:spPr bwMode="auto">
            <a:xfrm>
              <a:off x="863478" y="3193464"/>
              <a:ext cx="298016" cy="261093"/>
            </a:xfrm>
            <a:custGeom>
              <a:avLst/>
              <a:gdLst>
                <a:gd name="T0" fmla="*/ 265036 w 497"/>
                <a:gd name="T1" fmla="*/ 0 h 435"/>
                <a:gd name="T2" fmla="*/ 265036 w 497"/>
                <a:gd name="T3" fmla="*/ 0 h 435"/>
                <a:gd name="T4" fmla="*/ 31780 w 497"/>
                <a:gd name="T5" fmla="*/ 0 h 435"/>
                <a:gd name="T6" fmla="*/ 0 w 497"/>
                <a:gd name="T7" fmla="*/ 26409 h 435"/>
                <a:gd name="T8" fmla="*/ 0 w 497"/>
                <a:gd name="T9" fmla="*/ 191468 h 435"/>
                <a:gd name="T10" fmla="*/ 26384 w 497"/>
                <a:gd name="T11" fmla="*/ 228681 h 435"/>
                <a:gd name="T12" fmla="*/ 95941 w 497"/>
                <a:gd name="T13" fmla="*/ 239485 h 435"/>
                <a:gd name="T14" fmla="*/ 73754 w 497"/>
                <a:gd name="T15" fmla="*/ 260493 h 435"/>
                <a:gd name="T16" fmla="*/ 223062 w 497"/>
                <a:gd name="T17" fmla="*/ 260493 h 435"/>
                <a:gd name="T18" fmla="*/ 201476 w 497"/>
                <a:gd name="T19" fmla="*/ 239485 h 435"/>
                <a:gd name="T20" fmla="*/ 270433 w 497"/>
                <a:gd name="T21" fmla="*/ 228681 h 435"/>
                <a:gd name="T22" fmla="*/ 297416 w 497"/>
                <a:gd name="T23" fmla="*/ 191468 h 435"/>
                <a:gd name="T24" fmla="*/ 297416 w 497"/>
                <a:gd name="T25" fmla="*/ 26409 h 435"/>
                <a:gd name="T26" fmla="*/ 265036 w 497"/>
                <a:gd name="T27" fmla="*/ 0 h 435"/>
                <a:gd name="T28" fmla="*/ 265036 w 497"/>
                <a:gd name="T29" fmla="*/ 191468 h 435"/>
                <a:gd name="T30" fmla="*/ 265036 w 497"/>
                <a:gd name="T31" fmla="*/ 191468 h 435"/>
                <a:gd name="T32" fmla="*/ 31780 w 497"/>
                <a:gd name="T33" fmla="*/ 191468 h 435"/>
                <a:gd name="T34" fmla="*/ 31780 w 497"/>
                <a:gd name="T35" fmla="*/ 26409 h 435"/>
                <a:gd name="T36" fmla="*/ 265036 w 497"/>
                <a:gd name="T37" fmla="*/ 26409 h 435"/>
                <a:gd name="T38" fmla="*/ 265036 w 497"/>
                <a:gd name="T39" fmla="*/ 191468 h 4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5824174" y="1749591"/>
            <a:ext cx="582552" cy="582597"/>
            <a:chOff x="3480075" y="3037332"/>
            <a:chExt cx="551992" cy="551992"/>
          </a:xfrm>
          <a:solidFill>
            <a:srgbClr val="FFC000"/>
          </a:solidFill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3480075" y="3037332"/>
              <a:ext cx="551992" cy="551992"/>
            </a:xfrm>
            <a:prstGeom prst="ellips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zh-CN" altLang="zh-CN" sz="24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Freeform 29"/>
            <p:cNvSpPr>
              <a:spLocks noChangeArrowheads="1"/>
            </p:cNvSpPr>
            <p:nvPr/>
          </p:nvSpPr>
          <p:spPr bwMode="auto">
            <a:xfrm>
              <a:off x="3623496" y="3174870"/>
              <a:ext cx="266367" cy="276915"/>
            </a:xfrm>
            <a:custGeom>
              <a:avLst/>
              <a:gdLst>
                <a:gd name="T0" fmla="*/ 148782 w 444"/>
                <a:gd name="T1" fmla="*/ 201992 h 462"/>
                <a:gd name="T2" fmla="*/ 148782 w 444"/>
                <a:gd name="T3" fmla="*/ 201992 h 462"/>
                <a:gd name="T4" fmla="*/ 191976 w 444"/>
                <a:gd name="T5" fmla="*/ 154041 h 462"/>
                <a:gd name="T6" fmla="*/ 265767 w 444"/>
                <a:gd name="T7" fmla="*/ 42556 h 462"/>
                <a:gd name="T8" fmla="*/ 255568 w 444"/>
                <a:gd name="T9" fmla="*/ 31767 h 462"/>
                <a:gd name="T10" fmla="*/ 207574 w 444"/>
                <a:gd name="T11" fmla="*/ 31767 h 462"/>
                <a:gd name="T12" fmla="*/ 133184 w 444"/>
                <a:gd name="T13" fmla="*/ 0 h 462"/>
                <a:gd name="T14" fmla="*/ 58793 w 444"/>
                <a:gd name="T15" fmla="*/ 31767 h 462"/>
                <a:gd name="T16" fmla="*/ 10799 w 444"/>
                <a:gd name="T17" fmla="*/ 31767 h 462"/>
                <a:gd name="T18" fmla="*/ 0 w 444"/>
                <a:gd name="T19" fmla="*/ 42556 h 462"/>
                <a:gd name="T20" fmla="*/ 74391 w 444"/>
                <a:gd name="T21" fmla="*/ 154041 h 462"/>
                <a:gd name="T22" fmla="*/ 116986 w 444"/>
                <a:gd name="T23" fmla="*/ 201992 h 462"/>
                <a:gd name="T24" fmla="*/ 116986 w 444"/>
                <a:gd name="T25" fmla="*/ 222971 h 462"/>
                <a:gd name="T26" fmla="*/ 64192 w 444"/>
                <a:gd name="T27" fmla="*/ 249343 h 462"/>
                <a:gd name="T28" fmla="*/ 133184 w 444"/>
                <a:gd name="T29" fmla="*/ 276316 h 462"/>
                <a:gd name="T30" fmla="*/ 196776 w 444"/>
                <a:gd name="T31" fmla="*/ 249343 h 462"/>
                <a:gd name="T32" fmla="*/ 148782 w 444"/>
                <a:gd name="T33" fmla="*/ 222971 h 462"/>
                <a:gd name="T34" fmla="*/ 148782 w 444"/>
                <a:gd name="T35" fmla="*/ 201992 h 462"/>
                <a:gd name="T36" fmla="*/ 191976 w 444"/>
                <a:gd name="T37" fmla="*/ 127069 h 462"/>
                <a:gd name="T38" fmla="*/ 191976 w 444"/>
                <a:gd name="T39" fmla="*/ 127069 h 462"/>
                <a:gd name="T40" fmla="*/ 207574 w 444"/>
                <a:gd name="T41" fmla="*/ 53345 h 462"/>
                <a:gd name="T42" fmla="*/ 244770 w 444"/>
                <a:gd name="T43" fmla="*/ 53345 h 462"/>
                <a:gd name="T44" fmla="*/ 191976 w 444"/>
                <a:gd name="T45" fmla="*/ 127069 h 462"/>
                <a:gd name="T46" fmla="*/ 133184 w 444"/>
                <a:gd name="T47" fmla="*/ 21578 h 462"/>
                <a:gd name="T48" fmla="*/ 133184 w 444"/>
                <a:gd name="T49" fmla="*/ 21578 h 462"/>
                <a:gd name="T50" fmla="*/ 191976 w 444"/>
                <a:gd name="T51" fmla="*/ 42556 h 462"/>
                <a:gd name="T52" fmla="*/ 133184 w 444"/>
                <a:gd name="T53" fmla="*/ 68929 h 462"/>
                <a:gd name="T54" fmla="*/ 74391 w 444"/>
                <a:gd name="T55" fmla="*/ 42556 h 462"/>
                <a:gd name="T56" fmla="*/ 133184 w 444"/>
                <a:gd name="T57" fmla="*/ 21578 h 462"/>
                <a:gd name="T58" fmla="*/ 21597 w 444"/>
                <a:gd name="T59" fmla="*/ 53345 h 462"/>
                <a:gd name="T60" fmla="*/ 21597 w 444"/>
                <a:gd name="T61" fmla="*/ 53345 h 462"/>
                <a:gd name="T62" fmla="*/ 58793 w 444"/>
                <a:gd name="T63" fmla="*/ 53345 h 462"/>
                <a:gd name="T64" fmla="*/ 74391 w 444"/>
                <a:gd name="T65" fmla="*/ 127069 h 462"/>
                <a:gd name="T66" fmla="*/ 21597 w 444"/>
                <a:gd name="T67" fmla="*/ 53345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7" name="Group 23"/>
          <p:cNvGrpSpPr>
            <a:grpSpLocks/>
          </p:cNvGrpSpPr>
          <p:nvPr/>
        </p:nvGrpSpPr>
        <p:grpSpPr bwMode="auto">
          <a:xfrm>
            <a:off x="4741663" y="5732148"/>
            <a:ext cx="580879" cy="582597"/>
            <a:chOff x="729881" y="3980449"/>
            <a:chExt cx="551992" cy="551992"/>
          </a:xfrm>
          <a:solidFill>
            <a:srgbClr val="38BD90"/>
          </a:solidFill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729881" y="3980449"/>
              <a:ext cx="551992" cy="551992"/>
            </a:xfrm>
            <a:prstGeom prst="ellips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zh-CN" altLang="zh-CN" sz="24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Freeform 166"/>
            <p:cNvSpPr>
              <a:spLocks noChangeArrowheads="1"/>
            </p:cNvSpPr>
            <p:nvPr/>
          </p:nvSpPr>
          <p:spPr bwMode="auto">
            <a:xfrm>
              <a:off x="876178" y="4109234"/>
              <a:ext cx="232083" cy="266367"/>
            </a:xfrm>
            <a:custGeom>
              <a:avLst/>
              <a:gdLst>
                <a:gd name="T0" fmla="*/ 220776 w 390"/>
                <a:gd name="T1" fmla="*/ 0 h 445"/>
                <a:gd name="T2" fmla="*/ 220776 w 390"/>
                <a:gd name="T3" fmla="*/ 0 h 445"/>
                <a:gd name="T4" fmla="*/ 184476 w 390"/>
                <a:gd name="T5" fmla="*/ 0 h 445"/>
                <a:gd name="T6" fmla="*/ 173765 w 390"/>
                <a:gd name="T7" fmla="*/ 16760 h 445"/>
                <a:gd name="T8" fmla="*/ 173765 w 390"/>
                <a:gd name="T9" fmla="*/ 265768 h 445"/>
                <a:gd name="T10" fmla="*/ 231488 w 390"/>
                <a:gd name="T11" fmla="*/ 265768 h 445"/>
                <a:gd name="T12" fmla="*/ 231488 w 390"/>
                <a:gd name="T13" fmla="*/ 16760 h 445"/>
                <a:gd name="T14" fmla="*/ 220776 w 390"/>
                <a:gd name="T15" fmla="*/ 0 h 445"/>
                <a:gd name="T16" fmla="*/ 131514 w 390"/>
                <a:gd name="T17" fmla="*/ 90385 h 445"/>
                <a:gd name="T18" fmla="*/ 131514 w 390"/>
                <a:gd name="T19" fmla="*/ 90385 h 445"/>
                <a:gd name="T20" fmla="*/ 99974 w 390"/>
                <a:gd name="T21" fmla="*/ 90385 h 445"/>
                <a:gd name="T22" fmla="*/ 83907 w 390"/>
                <a:gd name="T23" fmla="*/ 106547 h 445"/>
                <a:gd name="T24" fmla="*/ 83907 w 390"/>
                <a:gd name="T25" fmla="*/ 265768 h 445"/>
                <a:gd name="T26" fmla="*/ 147581 w 390"/>
                <a:gd name="T27" fmla="*/ 265768 h 445"/>
                <a:gd name="T28" fmla="*/ 147581 w 390"/>
                <a:gd name="T29" fmla="*/ 106547 h 445"/>
                <a:gd name="T30" fmla="*/ 131514 w 390"/>
                <a:gd name="T31" fmla="*/ 90385 h 445"/>
                <a:gd name="T32" fmla="*/ 41656 w 390"/>
                <a:gd name="T33" fmla="*/ 180770 h 445"/>
                <a:gd name="T34" fmla="*/ 41656 w 390"/>
                <a:gd name="T35" fmla="*/ 180770 h 445"/>
                <a:gd name="T36" fmla="*/ 10116 w 390"/>
                <a:gd name="T37" fmla="*/ 180770 h 445"/>
                <a:gd name="T38" fmla="*/ 0 w 390"/>
                <a:gd name="T39" fmla="*/ 190946 h 445"/>
                <a:gd name="T40" fmla="*/ 0 w 390"/>
                <a:gd name="T41" fmla="*/ 265768 h 445"/>
                <a:gd name="T42" fmla="*/ 57723 w 390"/>
                <a:gd name="T43" fmla="*/ 265768 h 445"/>
                <a:gd name="T44" fmla="*/ 57723 w 390"/>
                <a:gd name="T45" fmla="*/ 190946 h 445"/>
                <a:gd name="T46" fmla="*/ 41656 w 390"/>
                <a:gd name="T47" fmla="*/ 180770 h 4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5814128" y="2705522"/>
            <a:ext cx="582552" cy="582597"/>
            <a:chOff x="3480075" y="3980449"/>
            <a:chExt cx="551992" cy="551992"/>
          </a:xfrm>
          <a:solidFill>
            <a:srgbClr val="FFC000"/>
          </a:solidFill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480075" y="3980449"/>
              <a:ext cx="551992" cy="551992"/>
            </a:xfrm>
            <a:prstGeom prst="ellips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zh-CN" altLang="zh-CN" sz="24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6" name="Freeform 36"/>
            <p:cNvSpPr>
              <a:spLocks noChangeArrowheads="1"/>
            </p:cNvSpPr>
            <p:nvPr/>
          </p:nvSpPr>
          <p:spPr bwMode="auto">
            <a:xfrm>
              <a:off x="3627670" y="4125899"/>
              <a:ext cx="287467" cy="261092"/>
            </a:xfrm>
            <a:custGeom>
              <a:avLst/>
              <a:gdLst>
                <a:gd name="T0" fmla="*/ 143135 w 480"/>
                <a:gd name="T1" fmla="*/ 196418 h 436"/>
                <a:gd name="T2" fmla="*/ 143135 w 480"/>
                <a:gd name="T3" fmla="*/ 196418 h 436"/>
                <a:gd name="T4" fmla="*/ 111393 w 480"/>
                <a:gd name="T5" fmla="*/ 228755 h 436"/>
                <a:gd name="T6" fmla="*/ 143135 w 480"/>
                <a:gd name="T7" fmla="*/ 260493 h 436"/>
                <a:gd name="T8" fmla="*/ 174876 w 480"/>
                <a:gd name="T9" fmla="*/ 228755 h 436"/>
                <a:gd name="T10" fmla="*/ 143135 w 480"/>
                <a:gd name="T11" fmla="*/ 196418 h 436"/>
                <a:gd name="T12" fmla="*/ 79652 w 480"/>
                <a:gd name="T13" fmla="*/ 164680 h 436"/>
                <a:gd name="T14" fmla="*/ 79652 w 480"/>
                <a:gd name="T15" fmla="*/ 164680 h 436"/>
                <a:gd name="T16" fmla="*/ 100613 w 480"/>
                <a:gd name="T17" fmla="*/ 186238 h 436"/>
                <a:gd name="T18" fmla="*/ 185656 w 480"/>
                <a:gd name="T19" fmla="*/ 186238 h 436"/>
                <a:gd name="T20" fmla="*/ 206617 w 480"/>
                <a:gd name="T21" fmla="*/ 164680 h 436"/>
                <a:gd name="T22" fmla="*/ 79652 w 480"/>
                <a:gd name="T23" fmla="*/ 164680 h 436"/>
                <a:gd name="T24" fmla="*/ 37131 w 480"/>
                <a:gd name="T25" fmla="*/ 122162 h 436"/>
                <a:gd name="T26" fmla="*/ 37131 w 480"/>
                <a:gd name="T27" fmla="*/ 122162 h 436"/>
                <a:gd name="T28" fmla="*/ 58691 w 480"/>
                <a:gd name="T29" fmla="*/ 143720 h 436"/>
                <a:gd name="T30" fmla="*/ 228177 w 480"/>
                <a:gd name="T31" fmla="*/ 143720 h 436"/>
                <a:gd name="T32" fmla="*/ 249737 w 480"/>
                <a:gd name="T33" fmla="*/ 122162 h 436"/>
                <a:gd name="T34" fmla="*/ 37131 w 480"/>
                <a:gd name="T35" fmla="*/ 122162 h 436"/>
                <a:gd name="T36" fmla="*/ 0 w 480"/>
                <a:gd name="T37" fmla="*/ 80244 h 436"/>
                <a:gd name="T38" fmla="*/ 0 w 480"/>
                <a:gd name="T39" fmla="*/ 80244 h 436"/>
                <a:gd name="T40" fmla="*/ 15571 w 480"/>
                <a:gd name="T41" fmla="*/ 101203 h 436"/>
                <a:gd name="T42" fmla="*/ 265308 w 480"/>
                <a:gd name="T43" fmla="*/ 101203 h 436"/>
                <a:gd name="T44" fmla="*/ 286868 w 480"/>
                <a:gd name="T45" fmla="*/ 80244 h 436"/>
                <a:gd name="T46" fmla="*/ 0 w 480"/>
                <a:gd name="T47" fmla="*/ 80244 h 4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27" y="1543364"/>
            <a:ext cx="3495058" cy="233003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473" y="4278922"/>
            <a:ext cx="3495058" cy="233003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805470087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/>
      <p:bldP spid="61" grpId="0"/>
      <p:bldP spid="63" grpId="0"/>
      <p:bldP spid="64" grpId="0"/>
      <p:bldP spid="66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735" y="447974"/>
            <a:ext cx="11907921" cy="6078892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4724" y="663997"/>
            <a:ext cx="782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录</a:t>
            </a:r>
            <a:endParaRPr lang="zh-CN" altLang="en-US" sz="3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3981103" y="920269"/>
            <a:ext cx="4619153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 dirty="0">
                <a:latin typeface="微软雅黑"/>
                <a:ea typeface="微软雅黑"/>
                <a:sym typeface="微软雅黑"/>
              </a:rPr>
              <a:t>CONTENTS</a:t>
            </a:r>
            <a:endParaRPr lang="zh-CN" altLang="en-US" sz="54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1" name="Freeform 6"/>
          <p:cNvSpPr/>
          <p:nvPr/>
        </p:nvSpPr>
        <p:spPr bwMode="auto">
          <a:xfrm rot="16200000">
            <a:off x="2573075" y="3676101"/>
            <a:ext cx="394237" cy="801211"/>
          </a:xfrm>
          <a:custGeom>
            <a:avLst/>
            <a:gdLst>
              <a:gd name="T0" fmla="*/ 192 w 192"/>
              <a:gd name="T1" fmla="*/ 58 h 220"/>
              <a:gd name="T2" fmla="*/ 134 w 192"/>
              <a:gd name="T3" fmla="*/ 0 h 220"/>
              <a:gd name="T4" fmla="*/ 58 w 192"/>
              <a:gd name="T5" fmla="*/ 0 h 220"/>
              <a:gd name="T6" fmla="*/ 0 w 192"/>
              <a:gd name="T7" fmla="*/ 58 h 220"/>
              <a:gd name="T8" fmla="*/ 0 w 192"/>
              <a:gd name="T9" fmla="*/ 162 h 220"/>
              <a:gd name="T10" fmla="*/ 58 w 192"/>
              <a:gd name="T11" fmla="*/ 220 h 220"/>
              <a:gd name="T12" fmla="*/ 134 w 192"/>
              <a:gd name="T13" fmla="*/ 220 h 220"/>
              <a:gd name="T14" fmla="*/ 192 w 192"/>
              <a:gd name="T15" fmla="*/ 162 h 220"/>
              <a:gd name="T16" fmla="*/ 192 w 192"/>
              <a:gd name="T17" fmla="*/ 5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20">
                <a:moveTo>
                  <a:pt x="192" y="58"/>
                </a:moveTo>
                <a:cubicBezTo>
                  <a:pt x="192" y="26"/>
                  <a:pt x="166" y="0"/>
                  <a:pt x="13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94"/>
                  <a:pt x="26" y="220"/>
                  <a:pt x="58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66" y="220"/>
                  <a:pt x="192" y="194"/>
                  <a:pt x="192" y="162"/>
                </a:cubicBezTo>
                <a:lnTo>
                  <a:pt x="192" y="5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2082994" y="2464197"/>
            <a:ext cx="1358703" cy="1314184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en-GB" altLang="zh-CN" sz="6000" b="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857491" y="4624437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  <p:sp>
        <p:nvSpPr>
          <p:cNvPr id="69" name="Freeform 6"/>
          <p:cNvSpPr/>
          <p:nvPr/>
        </p:nvSpPr>
        <p:spPr bwMode="auto">
          <a:xfrm rot="16200000">
            <a:off x="5249954" y="3676102"/>
            <a:ext cx="394237" cy="801211"/>
          </a:xfrm>
          <a:custGeom>
            <a:avLst/>
            <a:gdLst>
              <a:gd name="T0" fmla="*/ 192 w 192"/>
              <a:gd name="T1" fmla="*/ 58 h 220"/>
              <a:gd name="T2" fmla="*/ 134 w 192"/>
              <a:gd name="T3" fmla="*/ 0 h 220"/>
              <a:gd name="T4" fmla="*/ 58 w 192"/>
              <a:gd name="T5" fmla="*/ 0 h 220"/>
              <a:gd name="T6" fmla="*/ 0 w 192"/>
              <a:gd name="T7" fmla="*/ 58 h 220"/>
              <a:gd name="T8" fmla="*/ 0 w 192"/>
              <a:gd name="T9" fmla="*/ 162 h 220"/>
              <a:gd name="T10" fmla="*/ 58 w 192"/>
              <a:gd name="T11" fmla="*/ 220 h 220"/>
              <a:gd name="T12" fmla="*/ 134 w 192"/>
              <a:gd name="T13" fmla="*/ 220 h 220"/>
              <a:gd name="T14" fmla="*/ 192 w 192"/>
              <a:gd name="T15" fmla="*/ 162 h 220"/>
              <a:gd name="T16" fmla="*/ 192 w 192"/>
              <a:gd name="T17" fmla="*/ 5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20">
                <a:moveTo>
                  <a:pt x="192" y="58"/>
                </a:moveTo>
                <a:cubicBezTo>
                  <a:pt x="192" y="26"/>
                  <a:pt x="166" y="0"/>
                  <a:pt x="13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94"/>
                  <a:pt x="26" y="220"/>
                  <a:pt x="58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66" y="220"/>
                  <a:pt x="192" y="194"/>
                  <a:pt x="192" y="162"/>
                </a:cubicBezTo>
                <a:lnTo>
                  <a:pt x="192" y="5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4759873" y="2464198"/>
            <a:ext cx="1358703" cy="1314184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en-GB" altLang="zh-CN" sz="6000" b="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1" name="TextBox 24"/>
          <p:cNvSpPr txBox="1"/>
          <p:nvPr/>
        </p:nvSpPr>
        <p:spPr>
          <a:xfrm>
            <a:off x="4534370" y="4624438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  <p:sp>
        <p:nvSpPr>
          <p:cNvPr id="74" name="Freeform 6"/>
          <p:cNvSpPr/>
          <p:nvPr/>
        </p:nvSpPr>
        <p:spPr bwMode="auto">
          <a:xfrm rot="16200000">
            <a:off x="7754547" y="3676101"/>
            <a:ext cx="394237" cy="801211"/>
          </a:xfrm>
          <a:custGeom>
            <a:avLst/>
            <a:gdLst>
              <a:gd name="T0" fmla="*/ 192 w 192"/>
              <a:gd name="T1" fmla="*/ 58 h 220"/>
              <a:gd name="T2" fmla="*/ 134 w 192"/>
              <a:gd name="T3" fmla="*/ 0 h 220"/>
              <a:gd name="T4" fmla="*/ 58 w 192"/>
              <a:gd name="T5" fmla="*/ 0 h 220"/>
              <a:gd name="T6" fmla="*/ 0 w 192"/>
              <a:gd name="T7" fmla="*/ 58 h 220"/>
              <a:gd name="T8" fmla="*/ 0 w 192"/>
              <a:gd name="T9" fmla="*/ 162 h 220"/>
              <a:gd name="T10" fmla="*/ 58 w 192"/>
              <a:gd name="T11" fmla="*/ 220 h 220"/>
              <a:gd name="T12" fmla="*/ 134 w 192"/>
              <a:gd name="T13" fmla="*/ 220 h 220"/>
              <a:gd name="T14" fmla="*/ 192 w 192"/>
              <a:gd name="T15" fmla="*/ 162 h 220"/>
              <a:gd name="T16" fmla="*/ 192 w 192"/>
              <a:gd name="T17" fmla="*/ 5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20">
                <a:moveTo>
                  <a:pt x="192" y="58"/>
                </a:moveTo>
                <a:cubicBezTo>
                  <a:pt x="192" y="26"/>
                  <a:pt x="166" y="0"/>
                  <a:pt x="13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94"/>
                  <a:pt x="26" y="220"/>
                  <a:pt x="58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66" y="220"/>
                  <a:pt x="192" y="194"/>
                  <a:pt x="192" y="162"/>
                </a:cubicBezTo>
                <a:lnTo>
                  <a:pt x="192" y="5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7264466" y="2464197"/>
            <a:ext cx="1358703" cy="1314184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en-GB" altLang="zh-CN" sz="6000" b="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7038963" y="4624437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  <p:sp>
        <p:nvSpPr>
          <p:cNvPr id="79" name="Freeform 6"/>
          <p:cNvSpPr/>
          <p:nvPr/>
        </p:nvSpPr>
        <p:spPr bwMode="auto">
          <a:xfrm rot="16200000">
            <a:off x="10431426" y="3676102"/>
            <a:ext cx="394237" cy="801211"/>
          </a:xfrm>
          <a:custGeom>
            <a:avLst/>
            <a:gdLst>
              <a:gd name="T0" fmla="*/ 192 w 192"/>
              <a:gd name="T1" fmla="*/ 58 h 220"/>
              <a:gd name="T2" fmla="*/ 134 w 192"/>
              <a:gd name="T3" fmla="*/ 0 h 220"/>
              <a:gd name="T4" fmla="*/ 58 w 192"/>
              <a:gd name="T5" fmla="*/ 0 h 220"/>
              <a:gd name="T6" fmla="*/ 0 w 192"/>
              <a:gd name="T7" fmla="*/ 58 h 220"/>
              <a:gd name="T8" fmla="*/ 0 w 192"/>
              <a:gd name="T9" fmla="*/ 162 h 220"/>
              <a:gd name="T10" fmla="*/ 58 w 192"/>
              <a:gd name="T11" fmla="*/ 220 h 220"/>
              <a:gd name="T12" fmla="*/ 134 w 192"/>
              <a:gd name="T13" fmla="*/ 220 h 220"/>
              <a:gd name="T14" fmla="*/ 192 w 192"/>
              <a:gd name="T15" fmla="*/ 162 h 220"/>
              <a:gd name="T16" fmla="*/ 192 w 192"/>
              <a:gd name="T17" fmla="*/ 5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20">
                <a:moveTo>
                  <a:pt x="192" y="58"/>
                </a:moveTo>
                <a:cubicBezTo>
                  <a:pt x="192" y="26"/>
                  <a:pt x="166" y="0"/>
                  <a:pt x="13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94"/>
                  <a:pt x="26" y="220"/>
                  <a:pt x="58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66" y="220"/>
                  <a:pt x="192" y="194"/>
                  <a:pt x="192" y="162"/>
                </a:cubicBezTo>
                <a:lnTo>
                  <a:pt x="192" y="5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0" name="TextBox 23"/>
          <p:cNvSpPr txBox="1"/>
          <p:nvPr/>
        </p:nvSpPr>
        <p:spPr>
          <a:xfrm>
            <a:off x="9941345" y="2464198"/>
            <a:ext cx="1358703" cy="1314184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en-GB" altLang="zh-CN" sz="6000" b="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1" name="TextBox 24"/>
          <p:cNvSpPr txBox="1"/>
          <p:nvPr/>
        </p:nvSpPr>
        <p:spPr>
          <a:xfrm>
            <a:off x="9715842" y="4624438"/>
            <a:ext cx="1826101" cy="584753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3200" b="1" dirty="0"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  <p:sp>
        <p:nvSpPr>
          <p:cNvPr id="60" name="Freeform 5"/>
          <p:cNvSpPr>
            <a:spLocks noEditPoints="1"/>
          </p:cNvSpPr>
          <p:nvPr/>
        </p:nvSpPr>
        <p:spPr bwMode="auto">
          <a:xfrm rot="16200000">
            <a:off x="1935875" y="2318652"/>
            <a:ext cx="1660952" cy="1817719"/>
          </a:xfrm>
          <a:custGeom>
            <a:avLst/>
            <a:gdLst>
              <a:gd name="T0" fmla="*/ 0 w 457"/>
              <a:gd name="T1" fmla="*/ 250 h 500"/>
              <a:gd name="T2" fmla="*/ 228 w 457"/>
              <a:gd name="T3" fmla="*/ 500 h 500"/>
              <a:gd name="T4" fmla="*/ 457 w 457"/>
              <a:gd name="T5" fmla="*/ 250 h 500"/>
              <a:gd name="T6" fmla="*/ 228 w 457"/>
              <a:gd name="T7" fmla="*/ 0 h 500"/>
              <a:gd name="T8" fmla="*/ 0 w 457"/>
              <a:gd name="T9" fmla="*/ 250 h 500"/>
              <a:gd name="T10" fmla="*/ 60 w 457"/>
              <a:gd name="T11" fmla="*/ 250 h 500"/>
              <a:gd name="T12" fmla="*/ 228 w 457"/>
              <a:gd name="T13" fmla="*/ 66 h 500"/>
              <a:gd name="T14" fmla="*/ 397 w 457"/>
              <a:gd name="T15" fmla="*/ 250 h 500"/>
              <a:gd name="T16" fmla="*/ 228 w 457"/>
              <a:gd name="T17" fmla="*/ 434 h 500"/>
              <a:gd name="T18" fmla="*/ 60 w 457"/>
              <a:gd name="T19" fmla="*/ 25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500">
                <a:moveTo>
                  <a:pt x="0" y="250"/>
                </a:moveTo>
                <a:cubicBezTo>
                  <a:pt x="0" y="388"/>
                  <a:pt x="102" y="500"/>
                  <a:pt x="228" y="500"/>
                </a:cubicBezTo>
                <a:cubicBezTo>
                  <a:pt x="354" y="500"/>
                  <a:pt x="457" y="388"/>
                  <a:pt x="457" y="250"/>
                </a:cubicBezTo>
                <a:cubicBezTo>
                  <a:pt x="457" y="112"/>
                  <a:pt x="354" y="0"/>
                  <a:pt x="228" y="0"/>
                </a:cubicBezTo>
                <a:cubicBezTo>
                  <a:pt x="102" y="0"/>
                  <a:pt x="0" y="112"/>
                  <a:pt x="0" y="250"/>
                </a:cubicBezTo>
                <a:close/>
                <a:moveTo>
                  <a:pt x="60" y="250"/>
                </a:moveTo>
                <a:cubicBezTo>
                  <a:pt x="60" y="148"/>
                  <a:pt x="135" y="66"/>
                  <a:pt x="228" y="66"/>
                </a:cubicBezTo>
                <a:cubicBezTo>
                  <a:pt x="321" y="66"/>
                  <a:pt x="397" y="148"/>
                  <a:pt x="397" y="250"/>
                </a:cubicBezTo>
                <a:cubicBezTo>
                  <a:pt x="397" y="352"/>
                  <a:pt x="321" y="434"/>
                  <a:pt x="228" y="434"/>
                </a:cubicBezTo>
                <a:cubicBezTo>
                  <a:pt x="135" y="434"/>
                  <a:pt x="60" y="352"/>
                  <a:pt x="60" y="25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8" name="Freeform 5"/>
          <p:cNvSpPr>
            <a:spLocks noEditPoints="1"/>
          </p:cNvSpPr>
          <p:nvPr/>
        </p:nvSpPr>
        <p:spPr bwMode="auto">
          <a:xfrm rot="16200000">
            <a:off x="4612754" y="2318653"/>
            <a:ext cx="1660952" cy="1817719"/>
          </a:xfrm>
          <a:custGeom>
            <a:avLst/>
            <a:gdLst>
              <a:gd name="T0" fmla="*/ 0 w 457"/>
              <a:gd name="T1" fmla="*/ 250 h 500"/>
              <a:gd name="T2" fmla="*/ 228 w 457"/>
              <a:gd name="T3" fmla="*/ 500 h 500"/>
              <a:gd name="T4" fmla="*/ 457 w 457"/>
              <a:gd name="T5" fmla="*/ 250 h 500"/>
              <a:gd name="T6" fmla="*/ 228 w 457"/>
              <a:gd name="T7" fmla="*/ 0 h 500"/>
              <a:gd name="T8" fmla="*/ 0 w 457"/>
              <a:gd name="T9" fmla="*/ 250 h 500"/>
              <a:gd name="T10" fmla="*/ 60 w 457"/>
              <a:gd name="T11" fmla="*/ 250 h 500"/>
              <a:gd name="T12" fmla="*/ 228 w 457"/>
              <a:gd name="T13" fmla="*/ 66 h 500"/>
              <a:gd name="T14" fmla="*/ 397 w 457"/>
              <a:gd name="T15" fmla="*/ 250 h 500"/>
              <a:gd name="T16" fmla="*/ 228 w 457"/>
              <a:gd name="T17" fmla="*/ 434 h 500"/>
              <a:gd name="T18" fmla="*/ 60 w 457"/>
              <a:gd name="T19" fmla="*/ 25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500">
                <a:moveTo>
                  <a:pt x="0" y="250"/>
                </a:moveTo>
                <a:cubicBezTo>
                  <a:pt x="0" y="388"/>
                  <a:pt x="102" y="500"/>
                  <a:pt x="228" y="500"/>
                </a:cubicBezTo>
                <a:cubicBezTo>
                  <a:pt x="354" y="500"/>
                  <a:pt x="457" y="388"/>
                  <a:pt x="457" y="250"/>
                </a:cubicBezTo>
                <a:cubicBezTo>
                  <a:pt x="457" y="112"/>
                  <a:pt x="354" y="0"/>
                  <a:pt x="228" y="0"/>
                </a:cubicBezTo>
                <a:cubicBezTo>
                  <a:pt x="102" y="0"/>
                  <a:pt x="0" y="112"/>
                  <a:pt x="0" y="250"/>
                </a:cubicBezTo>
                <a:close/>
                <a:moveTo>
                  <a:pt x="60" y="250"/>
                </a:moveTo>
                <a:cubicBezTo>
                  <a:pt x="60" y="148"/>
                  <a:pt x="135" y="66"/>
                  <a:pt x="228" y="66"/>
                </a:cubicBezTo>
                <a:cubicBezTo>
                  <a:pt x="321" y="66"/>
                  <a:pt x="397" y="148"/>
                  <a:pt x="397" y="250"/>
                </a:cubicBezTo>
                <a:cubicBezTo>
                  <a:pt x="397" y="352"/>
                  <a:pt x="321" y="434"/>
                  <a:pt x="228" y="434"/>
                </a:cubicBezTo>
                <a:cubicBezTo>
                  <a:pt x="135" y="434"/>
                  <a:pt x="60" y="352"/>
                  <a:pt x="60" y="25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 rot="16200000">
            <a:off x="7117347" y="2318652"/>
            <a:ext cx="1660952" cy="1817719"/>
          </a:xfrm>
          <a:custGeom>
            <a:avLst/>
            <a:gdLst>
              <a:gd name="T0" fmla="*/ 0 w 457"/>
              <a:gd name="T1" fmla="*/ 250 h 500"/>
              <a:gd name="T2" fmla="*/ 228 w 457"/>
              <a:gd name="T3" fmla="*/ 500 h 500"/>
              <a:gd name="T4" fmla="*/ 457 w 457"/>
              <a:gd name="T5" fmla="*/ 250 h 500"/>
              <a:gd name="T6" fmla="*/ 228 w 457"/>
              <a:gd name="T7" fmla="*/ 0 h 500"/>
              <a:gd name="T8" fmla="*/ 0 w 457"/>
              <a:gd name="T9" fmla="*/ 250 h 500"/>
              <a:gd name="T10" fmla="*/ 60 w 457"/>
              <a:gd name="T11" fmla="*/ 250 h 500"/>
              <a:gd name="T12" fmla="*/ 228 w 457"/>
              <a:gd name="T13" fmla="*/ 66 h 500"/>
              <a:gd name="T14" fmla="*/ 397 w 457"/>
              <a:gd name="T15" fmla="*/ 250 h 500"/>
              <a:gd name="T16" fmla="*/ 228 w 457"/>
              <a:gd name="T17" fmla="*/ 434 h 500"/>
              <a:gd name="T18" fmla="*/ 60 w 457"/>
              <a:gd name="T19" fmla="*/ 25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500">
                <a:moveTo>
                  <a:pt x="0" y="250"/>
                </a:moveTo>
                <a:cubicBezTo>
                  <a:pt x="0" y="388"/>
                  <a:pt x="102" y="500"/>
                  <a:pt x="228" y="500"/>
                </a:cubicBezTo>
                <a:cubicBezTo>
                  <a:pt x="354" y="500"/>
                  <a:pt x="457" y="388"/>
                  <a:pt x="457" y="250"/>
                </a:cubicBezTo>
                <a:cubicBezTo>
                  <a:pt x="457" y="112"/>
                  <a:pt x="354" y="0"/>
                  <a:pt x="228" y="0"/>
                </a:cubicBezTo>
                <a:cubicBezTo>
                  <a:pt x="102" y="0"/>
                  <a:pt x="0" y="112"/>
                  <a:pt x="0" y="250"/>
                </a:cubicBezTo>
                <a:close/>
                <a:moveTo>
                  <a:pt x="60" y="250"/>
                </a:moveTo>
                <a:cubicBezTo>
                  <a:pt x="60" y="148"/>
                  <a:pt x="135" y="66"/>
                  <a:pt x="228" y="66"/>
                </a:cubicBezTo>
                <a:cubicBezTo>
                  <a:pt x="321" y="66"/>
                  <a:pt x="397" y="148"/>
                  <a:pt x="397" y="250"/>
                </a:cubicBezTo>
                <a:cubicBezTo>
                  <a:pt x="397" y="352"/>
                  <a:pt x="321" y="434"/>
                  <a:pt x="228" y="434"/>
                </a:cubicBezTo>
                <a:cubicBezTo>
                  <a:pt x="135" y="434"/>
                  <a:pt x="60" y="352"/>
                  <a:pt x="60" y="25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8" name="Freeform 5"/>
          <p:cNvSpPr>
            <a:spLocks noEditPoints="1"/>
          </p:cNvSpPr>
          <p:nvPr/>
        </p:nvSpPr>
        <p:spPr bwMode="auto">
          <a:xfrm rot="16200000">
            <a:off x="9794226" y="2318653"/>
            <a:ext cx="1660952" cy="1817719"/>
          </a:xfrm>
          <a:custGeom>
            <a:avLst/>
            <a:gdLst>
              <a:gd name="T0" fmla="*/ 0 w 457"/>
              <a:gd name="T1" fmla="*/ 250 h 500"/>
              <a:gd name="T2" fmla="*/ 228 w 457"/>
              <a:gd name="T3" fmla="*/ 500 h 500"/>
              <a:gd name="T4" fmla="*/ 457 w 457"/>
              <a:gd name="T5" fmla="*/ 250 h 500"/>
              <a:gd name="T6" fmla="*/ 228 w 457"/>
              <a:gd name="T7" fmla="*/ 0 h 500"/>
              <a:gd name="T8" fmla="*/ 0 w 457"/>
              <a:gd name="T9" fmla="*/ 250 h 500"/>
              <a:gd name="T10" fmla="*/ 60 w 457"/>
              <a:gd name="T11" fmla="*/ 250 h 500"/>
              <a:gd name="T12" fmla="*/ 228 w 457"/>
              <a:gd name="T13" fmla="*/ 66 h 500"/>
              <a:gd name="T14" fmla="*/ 397 w 457"/>
              <a:gd name="T15" fmla="*/ 250 h 500"/>
              <a:gd name="T16" fmla="*/ 228 w 457"/>
              <a:gd name="T17" fmla="*/ 434 h 500"/>
              <a:gd name="T18" fmla="*/ 60 w 457"/>
              <a:gd name="T19" fmla="*/ 25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500">
                <a:moveTo>
                  <a:pt x="0" y="250"/>
                </a:moveTo>
                <a:cubicBezTo>
                  <a:pt x="0" y="388"/>
                  <a:pt x="102" y="500"/>
                  <a:pt x="228" y="500"/>
                </a:cubicBezTo>
                <a:cubicBezTo>
                  <a:pt x="354" y="500"/>
                  <a:pt x="457" y="388"/>
                  <a:pt x="457" y="250"/>
                </a:cubicBezTo>
                <a:cubicBezTo>
                  <a:pt x="457" y="112"/>
                  <a:pt x="354" y="0"/>
                  <a:pt x="228" y="0"/>
                </a:cubicBezTo>
                <a:cubicBezTo>
                  <a:pt x="102" y="0"/>
                  <a:pt x="0" y="112"/>
                  <a:pt x="0" y="250"/>
                </a:cubicBezTo>
                <a:close/>
                <a:moveTo>
                  <a:pt x="60" y="250"/>
                </a:moveTo>
                <a:cubicBezTo>
                  <a:pt x="60" y="148"/>
                  <a:pt x="135" y="66"/>
                  <a:pt x="228" y="66"/>
                </a:cubicBezTo>
                <a:cubicBezTo>
                  <a:pt x="321" y="66"/>
                  <a:pt x="397" y="148"/>
                  <a:pt x="397" y="250"/>
                </a:cubicBezTo>
                <a:cubicBezTo>
                  <a:pt x="397" y="352"/>
                  <a:pt x="321" y="434"/>
                  <a:pt x="228" y="434"/>
                </a:cubicBezTo>
                <a:cubicBezTo>
                  <a:pt x="135" y="434"/>
                  <a:pt x="60" y="352"/>
                  <a:pt x="60" y="25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5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49075041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8" grpId="0" animBg="1"/>
      <p:bldP spid="61" grpId="0" animBg="1"/>
      <p:bldP spid="65" grpId="0"/>
      <p:bldP spid="66" grpId="0"/>
      <p:bldP spid="69" grpId="0" animBg="1"/>
      <p:bldP spid="70" grpId="0"/>
      <p:bldP spid="71" grpId="0"/>
      <p:bldP spid="74" grpId="0" animBg="1"/>
      <p:bldP spid="75" grpId="0"/>
      <p:bldP spid="76" grpId="0"/>
      <p:bldP spid="79" grpId="0" animBg="1"/>
      <p:bldP spid="80" grpId="0"/>
      <p:bldP spid="81" grpId="0"/>
      <p:bldP spid="60" grpId="0" animBg="1"/>
      <p:bldP spid="68" grpId="0" animBg="1"/>
      <p:bldP spid="73" grpId="0" animBg="1"/>
      <p:bldP spid="7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237145" y="2032149"/>
            <a:ext cx="1728192" cy="172819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3"/>
          <p:cNvSpPr txBox="1"/>
          <p:nvPr/>
        </p:nvSpPr>
        <p:spPr>
          <a:xfrm>
            <a:off x="4773191" y="1744117"/>
            <a:ext cx="2656101" cy="188434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b="1" dirty="0">
                <a:solidFill>
                  <a:srgbClr val="38BD90"/>
                </a:solidFill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en-GB" altLang="zh-CN" sz="8800" b="1" dirty="0">
              <a:solidFill>
                <a:srgbClr val="38BD9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4862657" y="4703525"/>
            <a:ext cx="2646838" cy="830975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32711236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/>
          <p:nvPr/>
        </p:nvGrpSpPr>
        <p:grpSpPr>
          <a:xfrm>
            <a:off x="5344131" y="3618330"/>
            <a:ext cx="759333" cy="2046718"/>
            <a:chOff x="5588618" y="3680520"/>
            <a:chExt cx="988675" cy="1941036"/>
          </a:xfrm>
          <a:solidFill>
            <a:srgbClr val="FFC000"/>
          </a:solidFill>
        </p:grpSpPr>
        <p:cxnSp>
          <p:nvCxnSpPr>
            <p:cNvPr id="19" name="Straight Connector 18"/>
            <p:cNvCxnSpPr/>
            <p:nvPr/>
          </p:nvCxnSpPr>
          <p:spPr>
            <a:xfrm>
              <a:off x="5616754" y="3786455"/>
              <a:ext cx="4375" cy="1220057"/>
            </a:xfrm>
            <a:prstGeom prst="line">
              <a:avLst/>
            </a:prstGeom>
            <a:grpFill/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525816" y="3783820"/>
              <a:ext cx="4375" cy="1220057"/>
            </a:xfrm>
            <a:prstGeom prst="line">
              <a:avLst/>
            </a:prstGeom>
            <a:grpFill/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833054" y="3682011"/>
              <a:ext cx="4375" cy="1220057"/>
            </a:xfrm>
            <a:prstGeom prst="line">
              <a:avLst/>
            </a:prstGeom>
            <a:grpFill/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328716" y="3680520"/>
              <a:ext cx="4375" cy="1220057"/>
            </a:xfrm>
            <a:prstGeom prst="line">
              <a:avLst/>
            </a:prstGeom>
            <a:grpFill/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7"/>
            <p:cNvSpPr>
              <a:spLocks noChangeAspect="1" noEditPoints="1"/>
            </p:cNvSpPr>
            <p:nvPr/>
          </p:nvSpPr>
          <p:spPr bwMode="auto">
            <a:xfrm>
              <a:off x="5588618" y="4770963"/>
              <a:ext cx="988675" cy="850593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vert="horz" wrap="square" lIns="72314" tIns="36157" rIns="72314" bIns="36157" numCol="1" anchor="t" anchorCtr="0" compatLnSpc="1"/>
            <a:lstStyle/>
            <a:p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" name="Group 9"/>
          <p:cNvGrpSpPr>
            <a:grpSpLocks noChangeAspect="1"/>
          </p:cNvGrpSpPr>
          <p:nvPr/>
        </p:nvGrpSpPr>
        <p:grpSpPr>
          <a:xfrm>
            <a:off x="4069417" y="1540180"/>
            <a:ext cx="3351578" cy="2391853"/>
            <a:chOff x="1969112" y="2879890"/>
            <a:chExt cx="4032281" cy="2863085"/>
          </a:xfrm>
          <a:solidFill>
            <a:srgbClr val="38BD90"/>
          </a:solidFill>
        </p:grpSpPr>
        <p:sp>
          <p:nvSpPr>
            <p:cNvPr id="11" name="Freeform 10"/>
            <p:cNvSpPr/>
            <p:nvPr/>
          </p:nvSpPr>
          <p:spPr>
            <a:xfrm>
              <a:off x="2983489" y="3790960"/>
              <a:ext cx="1952014" cy="1952015"/>
            </a:xfrm>
            <a:custGeom>
              <a:avLst/>
              <a:gdLst>
                <a:gd name="connsiteX0" fmla="*/ 0 w 1952015"/>
                <a:gd name="connsiteY0" fmla="*/ 976008 h 1952015"/>
                <a:gd name="connsiteX1" fmla="*/ 976008 w 1952015"/>
                <a:gd name="connsiteY1" fmla="*/ 0 h 1952015"/>
                <a:gd name="connsiteX2" fmla="*/ 1952016 w 1952015"/>
                <a:gd name="connsiteY2" fmla="*/ 976008 h 1952015"/>
                <a:gd name="connsiteX3" fmla="*/ 976008 w 1952015"/>
                <a:gd name="connsiteY3" fmla="*/ 1952016 h 1952015"/>
                <a:gd name="connsiteX4" fmla="*/ 0 w 1952015"/>
                <a:gd name="connsiteY4" fmla="*/ 976008 h 195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015" h="1952015">
                  <a:moveTo>
                    <a:pt x="0" y="976008"/>
                  </a:moveTo>
                  <a:cubicBezTo>
                    <a:pt x="0" y="436974"/>
                    <a:pt x="436974" y="0"/>
                    <a:pt x="976008" y="0"/>
                  </a:cubicBezTo>
                  <a:cubicBezTo>
                    <a:pt x="1515042" y="0"/>
                    <a:pt x="1952016" y="436974"/>
                    <a:pt x="1952016" y="976008"/>
                  </a:cubicBezTo>
                  <a:cubicBezTo>
                    <a:pt x="1952016" y="1515042"/>
                    <a:pt x="1515042" y="1952016"/>
                    <a:pt x="976008" y="1952016"/>
                  </a:cubicBezTo>
                  <a:cubicBezTo>
                    <a:pt x="436974" y="1952016"/>
                    <a:pt x="0" y="1515042"/>
                    <a:pt x="0" y="97600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352" tIns="360352" rIns="360352" bIns="360352" numCol="1" spcCol="1270" anchor="ctr" anchorCtr="0">
              <a:noAutofit/>
            </a:bodyPr>
            <a:lstStyle/>
            <a:p>
              <a:pPr algn="ctr" defTabSz="2061498">
                <a:lnSpc>
                  <a:spcPct val="90000"/>
                </a:lnSpc>
                <a:spcAft>
                  <a:spcPct val="35000"/>
                </a:spcAft>
              </a:pPr>
              <a:endParaRPr lang="id-ID" sz="54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0403" y="3119262"/>
              <a:ext cx="1419647" cy="1419647"/>
            </a:xfrm>
            <a:custGeom>
              <a:avLst/>
              <a:gdLst>
                <a:gd name="connsiteX0" fmla="*/ 0 w 1419647"/>
                <a:gd name="connsiteY0" fmla="*/ 709824 h 1419647"/>
                <a:gd name="connsiteX1" fmla="*/ 709824 w 1419647"/>
                <a:gd name="connsiteY1" fmla="*/ 0 h 1419647"/>
                <a:gd name="connsiteX2" fmla="*/ 1419648 w 1419647"/>
                <a:gd name="connsiteY2" fmla="*/ 709824 h 1419647"/>
                <a:gd name="connsiteX3" fmla="*/ 709824 w 1419647"/>
                <a:gd name="connsiteY3" fmla="*/ 1419648 h 1419647"/>
                <a:gd name="connsiteX4" fmla="*/ 0 w 1419647"/>
                <a:gd name="connsiteY4" fmla="*/ 709824 h 141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647" h="1419647">
                  <a:moveTo>
                    <a:pt x="0" y="709824"/>
                  </a:moveTo>
                  <a:cubicBezTo>
                    <a:pt x="0" y="317799"/>
                    <a:pt x="317799" y="0"/>
                    <a:pt x="709824" y="0"/>
                  </a:cubicBezTo>
                  <a:cubicBezTo>
                    <a:pt x="1101849" y="0"/>
                    <a:pt x="1419648" y="317799"/>
                    <a:pt x="1419648" y="709824"/>
                  </a:cubicBezTo>
                  <a:cubicBezTo>
                    <a:pt x="1419648" y="1101849"/>
                    <a:pt x="1101849" y="1419648"/>
                    <a:pt x="709824" y="1419648"/>
                  </a:cubicBezTo>
                  <a:cubicBezTo>
                    <a:pt x="317799" y="1419648"/>
                    <a:pt x="0" y="1101849"/>
                    <a:pt x="0" y="70982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1"/>
                <a:lumOff val="-10392"/>
                <a:alphaOff val="0"/>
              </a:schemeClr>
            </a:fillRef>
            <a:effectRef idx="0">
              <a:schemeClr val="accent2">
                <a:hueOff val="-716791"/>
                <a:satOff val="-17271"/>
                <a:lumOff val="-1039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2075" tIns="262075" rIns="262075" bIns="262075" numCol="1" spcCol="1270" anchor="ctr" anchorCtr="0">
              <a:noAutofit/>
            </a:bodyPr>
            <a:lstStyle/>
            <a:p>
              <a:pPr algn="ctr" defTabSz="1499028">
                <a:lnSpc>
                  <a:spcPct val="90000"/>
                </a:lnSpc>
                <a:spcAft>
                  <a:spcPct val="35000"/>
                </a:spcAft>
              </a:pPr>
              <a:endParaRPr lang="id-ID" sz="40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2929" y="3001584"/>
              <a:ext cx="1703578" cy="1703578"/>
            </a:xfrm>
            <a:custGeom>
              <a:avLst/>
              <a:gdLst>
                <a:gd name="connsiteX0" fmla="*/ 0 w 1390964"/>
                <a:gd name="connsiteY0" fmla="*/ 695482 h 1390964"/>
                <a:gd name="connsiteX1" fmla="*/ 695482 w 1390964"/>
                <a:gd name="connsiteY1" fmla="*/ 0 h 1390964"/>
                <a:gd name="connsiteX2" fmla="*/ 1390964 w 1390964"/>
                <a:gd name="connsiteY2" fmla="*/ 695482 h 1390964"/>
                <a:gd name="connsiteX3" fmla="*/ 695482 w 1390964"/>
                <a:gd name="connsiteY3" fmla="*/ 1390964 h 1390964"/>
                <a:gd name="connsiteX4" fmla="*/ 0 w 1390964"/>
                <a:gd name="connsiteY4" fmla="*/ 695482 h 139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964" h="1390964">
                  <a:moveTo>
                    <a:pt x="146973" y="842454"/>
                  </a:moveTo>
                  <a:cubicBezTo>
                    <a:pt x="65803" y="539522"/>
                    <a:pt x="245577" y="228144"/>
                    <a:pt x="548510" y="146973"/>
                  </a:cubicBezTo>
                  <a:cubicBezTo>
                    <a:pt x="851442" y="65803"/>
                    <a:pt x="1162820" y="245577"/>
                    <a:pt x="1243991" y="548510"/>
                  </a:cubicBezTo>
                  <a:cubicBezTo>
                    <a:pt x="1325161" y="851442"/>
                    <a:pt x="1145387" y="1162820"/>
                    <a:pt x="842454" y="1243991"/>
                  </a:cubicBezTo>
                  <a:cubicBezTo>
                    <a:pt x="539522" y="1325161"/>
                    <a:pt x="228144" y="1145387"/>
                    <a:pt x="146973" y="84245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3"/>
                <a:lumOff val="-20784"/>
                <a:alphaOff val="0"/>
              </a:schemeClr>
            </a:fillRef>
            <a:effectRef idx="0">
              <a:schemeClr val="accent2">
                <a:hueOff val="-1433582"/>
                <a:satOff val="-34543"/>
                <a:lumOff val="-2078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8646" tIns="518646" rIns="518646" bIns="518646" numCol="1" spcCol="1270" anchor="ctr" anchorCtr="0">
              <a:noAutofit/>
            </a:bodyPr>
            <a:lstStyle/>
            <a:p>
              <a:pPr algn="ctr" defTabSz="1124048">
                <a:lnSpc>
                  <a:spcPct val="90000"/>
                </a:lnSpc>
                <a:spcAft>
                  <a:spcPct val="35000"/>
                </a:spcAft>
              </a:pPr>
              <a:endParaRPr lang="id-ID" sz="24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Shape 15"/>
            <p:cNvSpPr/>
            <p:nvPr/>
          </p:nvSpPr>
          <p:spPr>
            <a:xfrm rot="21424675">
              <a:off x="1969112" y="2906378"/>
              <a:ext cx="1824919" cy="180587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grpFill/>
            <a:ln>
              <a:solidFill>
                <a:srgbClr val="FFFFFF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1"/>
                <a:lumOff val="-10392"/>
                <a:alphaOff val="0"/>
              </a:schemeClr>
            </a:fillRef>
            <a:effectRef idx="0">
              <a:schemeClr val="accent2">
                <a:hueOff val="-716791"/>
                <a:satOff val="-17271"/>
                <a:lumOff val="-103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7" name="Circular Arrow 16"/>
            <p:cNvSpPr/>
            <p:nvPr/>
          </p:nvSpPr>
          <p:spPr>
            <a:xfrm rot="7051373">
              <a:off x="4044054" y="2879890"/>
              <a:ext cx="1957339" cy="1957339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grpFill/>
            <a:ln>
              <a:solidFill>
                <a:srgbClr val="FFFFFF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3"/>
                <a:lumOff val="-20784"/>
                <a:alphaOff val="0"/>
              </a:schemeClr>
            </a:fillRef>
            <a:effectRef idx="0">
              <a:schemeClr val="accent2">
                <a:hueOff val="-1433582"/>
                <a:satOff val="-34543"/>
                <a:lumOff val="-2078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4701645" y="2082131"/>
            <a:ext cx="379666" cy="37960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6414" tIns="48208" rIns="96414" bIns="48208" numCol="1" anchor="t" anchorCtr="0" compatLnSpc="1"/>
          <a:lstStyle/>
          <a:p>
            <a:endParaRPr lang="en-US" sz="2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6411051" y="2082131"/>
            <a:ext cx="379666" cy="37960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6414" tIns="48208" rIns="96414" bIns="48208" numCol="1" anchor="t" anchorCtr="0" compatLnSpc="1"/>
          <a:lstStyle/>
          <a:p>
            <a:endParaRPr lang="en-US" sz="2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5469275" y="2924947"/>
            <a:ext cx="493567" cy="49348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4" tIns="48208" rIns="96414" bIns="48208" numCol="1" anchor="t" anchorCtr="0" compatLnSpc="1"/>
          <a:lstStyle/>
          <a:p>
            <a:endParaRPr lang="en-US" sz="2400" dirty="0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4" name="Group 52"/>
          <p:cNvGrpSpPr/>
          <p:nvPr/>
        </p:nvGrpSpPr>
        <p:grpSpPr>
          <a:xfrm>
            <a:off x="3181254" y="2740979"/>
            <a:ext cx="1253548" cy="825264"/>
            <a:chOff x="3672114" y="2961703"/>
            <a:chExt cx="1188615" cy="782652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accent2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53"/>
          <p:cNvGrpSpPr/>
          <p:nvPr/>
        </p:nvGrpSpPr>
        <p:grpSpPr>
          <a:xfrm flipH="1">
            <a:off x="7059372" y="2740979"/>
            <a:ext cx="1253548" cy="825264"/>
            <a:chOff x="3672114" y="2961703"/>
            <a:chExt cx="1188615" cy="782652"/>
          </a:xfrm>
        </p:grpSpPr>
        <p:cxnSp>
          <p:nvCxnSpPr>
            <p:cNvPr id="55" name="Straight Connector 54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accent2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6"/>
          <p:cNvGrpSpPr/>
          <p:nvPr/>
        </p:nvGrpSpPr>
        <p:grpSpPr>
          <a:xfrm flipH="1">
            <a:off x="6179992" y="3805367"/>
            <a:ext cx="1253548" cy="825264"/>
            <a:chOff x="3672114" y="2961703"/>
            <a:chExt cx="1188615" cy="782652"/>
          </a:xfrm>
        </p:grpSpPr>
        <p:cxnSp>
          <p:nvCxnSpPr>
            <p:cNvPr id="58" name="Straight Connector 57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accent3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59"/>
          <p:cNvGrpSpPr/>
          <p:nvPr/>
        </p:nvGrpSpPr>
        <p:grpSpPr>
          <a:xfrm flipV="1">
            <a:off x="4800684" y="4600024"/>
            <a:ext cx="507922" cy="363987"/>
            <a:chOff x="3672114" y="2961703"/>
            <a:chExt cx="1188615" cy="782652"/>
          </a:xfrm>
        </p:grpSpPr>
        <p:cxnSp>
          <p:nvCxnSpPr>
            <p:cNvPr id="61" name="Straight Connector 60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accent3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23"/>
          <p:cNvSpPr txBox="1"/>
          <p:nvPr/>
        </p:nvSpPr>
        <p:spPr>
          <a:xfrm>
            <a:off x="8589615" y="2684855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589616" y="2346359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7631076" y="5112885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7631078" y="4523903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70" name="TextBox 23"/>
          <p:cNvSpPr txBox="1"/>
          <p:nvPr/>
        </p:nvSpPr>
        <p:spPr>
          <a:xfrm>
            <a:off x="0" y="3293507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1" name="TextBox 24"/>
          <p:cNvSpPr txBox="1"/>
          <p:nvPr/>
        </p:nvSpPr>
        <p:spPr>
          <a:xfrm>
            <a:off x="393309" y="2955009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1201376" y="5112885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1957861" y="4523903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pPr algn="r"/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131095587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50" grpId="0"/>
      <p:bldP spid="51" grpId="0"/>
      <p:bldP spid="67" grpId="0"/>
      <p:bldP spid="69" grpId="0"/>
      <p:bldP spid="70" grpId="0"/>
      <p:bldP spid="71" grpId="0"/>
      <p:bldP spid="72" grpId="0"/>
      <p:bldP spid="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2">
            <a:extLst>
              <a:ext uri="{FF2B5EF4-FFF2-40B4-BE49-F238E27FC236}">
                <a16:creationId xmlns:a16="http://schemas.microsoft.com/office/drawing/2014/main" id="{5F74369C-AC1E-42BA-BDAA-8E9CD29BC5C5}"/>
              </a:ext>
            </a:extLst>
          </p:cNvPr>
          <p:cNvSpPr>
            <a:spLocks/>
          </p:cNvSpPr>
          <p:nvPr/>
        </p:nvSpPr>
        <p:spPr bwMode="auto">
          <a:xfrm>
            <a:off x="1345769" y="2997233"/>
            <a:ext cx="2696081" cy="537120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lIns="96426" tIns="48213" rIns="96426" bIns="48213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7" name="TextBox 7">
            <a:extLst>
              <a:ext uri="{FF2B5EF4-FFF2-40B4-BE49-F238E27FC236}">
                <a16:creationId xmlns:a16="http://schemas.microsoft.com/office/drawing/2014/main" id="{101DFB22-003B-4DF4-B74A-04E4D0645E4A}"/>
              </a:ext>
            </a:extLst>
          </p:cNvPr>
          <p:cNvSpPr txBox="1">
            <a:spLocks/>
          </p:cNvSpPr>
          <p:nvPr/>
        </p:nvSpPr>
        <p:spPr bwMode="auto">
          <a:xfrm>
            <a:off x="2474022" y="2394448"/>
            <a:ext cx="439574" cy="38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5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20%</a:t>
            </a:r>
          </a:p>
        </p:txBody>
      </p:sp>
      <p:sp>
        <p:nvSpPr>
          <p:cNvPr id="55" name="Freeform: Shape 3">
            <a:extLst>
              <a:ext uri="{FF2B5EF4-FFF2-40B4-BE49-F238E27FC236}">
                <a16:creationId xmlns:a16="http://schemas.microsoft.com/office/drawing/2014/main" id="{A8C3C7AE-4D7C-4F5C-A679-EA691EC51FAF}"/>
              </a:ext>
            </a:extLst>
          </p:cNvPr>
          <p:cNvSpPr>
            <a:spLocks/>
          </p:cNvSpPr>
          <p:nvPr/>
        </p:nvSpPr>
        <p:spPr bwMode="auto">
          <a:xfrm>
            <a:off x="3327819" y="1922988"/>
            <a:ext cx="2696081" cy="1611367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lIns="96426" tIns="48213" rIns="96426" bIns="48213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6" name="TextBox 8">
            <a:extLst>
              <a:ext uri="{FF2B5EF4-FFF2-40B4-BE49-F238E27FC236}">
                <a16:creationId xmlns:a16="http://schemas.microsoft.com/office/drawing/2014/main" id="{8725171B-53D0-4AEC-9DB0-CB68BCD1C08E}"/>
              </a:ext>
            </a:extLst>
          </p:cNvPr>
          <p:cNvSpPr txBox="1">
            <a:spLocks/>
          </p:cNvSpPr>
          <p:nvPr/>
        </p:nvSpPr>
        <p:spPr bwMode="auto">
          <a:xfrm>
            <a:off x="4449310" y="1372603"/>
            <a:ext cx="453099" cy="38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5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60%</a:t>
            </a:r>
          </a:p>
        </p:txBody>
      </p:sp>
      <p:sp>
        <p:nvSpPr>
          <p:cNvPr id="22" name="Freeform: Shape 49">
            <a:extLst>
              <a:ext uri="{FF2B5EF4-FFF2-40B4-BE49-F238E27FC236}">
                <a16:creationId xmlns:a16="http://schemas.microsoft.com/office/drawing/2014/main" id="{C76745E3-8E2D-47F6-A9EA-2AB508AF08AC}"/>
              </a:ext>
            </a:extLst>
          </p:cNvPr>
          <p:cNvSpPr>
            <a:spLocks/>
          </p:cNvSpPr>
          <p:nvPr/>
        </p:nvSpPr>
        <p:spPr bwMode="auto">
          <a:xfrm>
            <a:off x="2447815" y="3684243"/>
            <a:ext cx="401416" cy="401319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38BD90"/>
            </a:solidFill>
          </a:ln>
          <a:extLst/>
        </p:spPr>
        <p:txBody>
          <a:bodyPr lIns="96426" tIns="48213" rIns="96426" bIns="48213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" name="Freeform: Shape 50">
            <a:extLst>
              <a:ext uri="{FF2B5EF4-FFF2-40B4-BE49-F238E27FC236}">
                <a16:creationId xmlns:a16="http://schemas.microsoft.com/office/drawing/2014/main" id="{A9831D78-77C7-4078-BCC5-1D2ACF6CC55E}"/>
              </a:ext>
            </a:extLst>
          </p:cNvPr>
          <p:cNvSpPr>
            <a:spLocks/>
          </p:cNvSpPr>
          <p:nvPr/>
        </p:nvSpPr>
        <p:spPr bwMode="auto">
          <a:xfrm>
            <a:off x="4441187" y="3684243"/>
            <a:ext cx="401416" cy="40131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38BD90"/>
          </a:solidFill>
          <a:ln>
            <a:solidFill>
              <a:srgbClr val="38BD90"/>
            </a:solidFill>
          </a:ln>
          <a:extLst/>
        </p:spPr>
        <p:txBody>
          <a:bodyPr lIns="96426" tIns="48213" rIns="96426" bIns="48213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24" name="Straight Connector 54">
            <a:extLst>
              <a:ext uri="{FF2B5EF4-FFF2-40B4-BE49-F238E27FC236}">
                <a16:creationId xmlns:a16="http://schemas.microsoft.com/office/drawing/2014/main" id="{A3FA346F-F04D-4EC0-9469-6CB43F3C67F9}"/>
              </a:ext>
            </a:extLst>
          </p:cNvPr>
          <p:cNvCxnSpPr/>
          <p:nvPr/>
        </p:nvCxnSpPr>
        <p:spPr>
          <a:xfrm>
            <a:off x="2961695" y="3881340"/>
            <a:ext cx="1367027" cy="0"/>
          </a:xfrm>
          <a:prstGeom prst="line">
            <a:avLst/>
          </a:prstGeom>
          <a:ln>
            <a:solidFill>
              <a:srgbClr val="38BD9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55">
            <a:extLst>
              <a:ext uri="{FF2B5EF4-FFF2-40B4-BE49-F238E27FC236}">
                <a16:creationId xmlns:a16="http://schemas.microsoft.com/office/drawing/2014/main" id="{BADAC637-2FDD-42E0-B830-FF85FA7008C0}"/>
              </a:ext>
            </a:extLst>
          </p:cNvPr>
          <p:cNvCxnSpPr/>
          <p:nvPr/>
        </p:nvCxnSpPr>
        <p:spPr>
          <a:xfrm>
            <a:off x="4955067" y="3881689"/>
            <a:ext cx="1367027" cy="0"/>
          </a:xfrm>
          <a:prstGeom prst="line">
            <a:avLst/>
          </a:prstGeom>
          <a:ln>
            <a:solidFill>
              <a:srgbClr val="38BD9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TextBox 33">
            <a:extLst>
              <a:ext uri="{FF2B5EF4-FFF2-40B4-BE49-F238E27FC236}">
                <a16:creationId xmlns:a16="http://schemas.microsoft.com/office/drawing/2014/main" id="{3C04632C-D436-4D2B-9D23-AF9B9A1563BF}"/>
              </a:ext>
            </a:extLst>
          </p:cNvPr>
          <p:cNvSpPr txBox="1">
            <a:spLocks/>
          </p:cNvSpPr>
          <p:nvPr/>
        </p:nvSpPr>
        <p:spPr bwMode="auto">
          <a:xfrm>
            <a:off x="1443373" y="4085563"/>
            <a:ext cx="1837034" cy="448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标题文本预设</a:t>
            </a:r>
          </a:p>
        </p:txBody>
      </p:sp>
      <p:sp>
        <p:nvSpPr>
          <p:cNvPr id="42" name="TextBox 34">
            <a:extLst>
              <a:ext uri="{FF2B5EF4-FFF2-40B4-BE49-F238E27FC236}">
                <a16:creationId xmlns:a16="http://schemas.microsoft.com/office/drawing/2014/main" id="{DF8E02BF-F20B-444C-81C6-0D5E26C9D792}"/>
              </a:ext>
            </a:extLst>
          </p:cNvPr>
          <p:cNvSpPr txBox="1">
            <a:spLocks/>
          </p:cNvSpPr>
          <p:nvPr/>
        </p:nvSpPr>
        <p:spPr bwMode="auto">
          <a:xfrm>
            <a:off x="1443373" y="5015038"/>
            <a:ext cx="1837034" cy="598699"/>
          </a:xfrm>
          <a:prstGeom prst="rect">
            <a:avLst/>
          </a:prstGeom>
        </p:spPr>
        <p:txBody>
          <a:bodyPr wrap="square" lIns="0" tIns="0" rIns="0" bIns="0" anchor="ctr" anchorCtr="1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微软雅黑"/>
                <a:ea typeface="微软雅黑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39" name="TextBox 37">
            <a:extLst>
              <a:ext uri="{FF2B5EF4-FFF2-40B4-BE49-F238E27FC236}">
                <a16:creationId xmlns:a16="http://schemas.microsoft.com/office/drawing/2014/main" id="{7B37B3E8-6524-42E9-A5DF-4D4BF5C4FF04}"/>
              </a:ext>
            </a:extLst>
          </p:cNvPr>
          <p:cNvSpPr txBox="1">
            <a:spLocks/>
          </p:cNvSpPr>
          <p:nvPr/>
        </p:nvSpPr>
        <p:spPr bwMode="auto">
          <a:xfrm>
            <a:off x="3998827" y="4085563"/>
            <a:ext cx="1837034" cy="448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标题文本预设</a:t>
            </a:r>
          </a:p>
        </p:txBody>
      </p:sp>
      <p:sp>
        <p:nvSpPr>
          <p:cNvPr id="40" name="TextBox 38">
            <a:extLst>
              <a:ext uri="{FF2B5EF4-FFF2-40B4-BE49-F238E27FC236}">
                <a16:creationId xmlns:a16="http://schemas.microsoft.com/office/drawing/2014/main" id="{581F88D3-F619-4D05-A846-A9A9999E0E3B}"/>
              </a:ext>
            </a:extLst>
          </p:cNvPr>
          <p:cNvSpPr txBox="1">
            <a:spLocks/>
          </p:cNvSpPr>
          <p:nvPr/>
        </p:nvSpPr>
        <p:spPr bwMode="auto">
          <a:xfrm>
            <a:off x="3998827" y="5015038"/>
            <a:ext cx="1837034" cy="598699"/>
          </a:xfrm>
          <a:prstGeom prst="rect">
            <a:avLst/>
          </a:prstGeom>
        </p:spPr>
        <p:txBody>
          <a:bodyPr wrap="square" lIns="0" tIns="0" rIns="0" bIns="0" anchor="ctr" anchorCtr="1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微软雅黑"/>
                <a:ea typeface="微软雅黑"/>
                <a:sym typeface="微软雅黑"/>
              </a:rPr>
              <a:t>此部分内容作为文字排版占位显示 （建议使用主题字体）</a:t>
            </a:r>
          </a:p>
        </p:txBody>
      </p:sp>
      <p:grpSp>
        <p:nvGrpSpPr>
          <p:cNvPr id="45" name="Group 32"/>
          <p:cNvGrpSpPr/>
          <p:nvPr/>
        </p:nvGrpSpPr>
        <p:grpSpPr>
          <a:xfrm>
            <a:off x="7239325" y="5105537"/>
            <a:ext cx="619114" cy="618962"/>
            <a:chOff x="0" y="0"/>
            <a:chExt cx="1174021" cy="1174021"/>
          </a:xfrm>
          <a:solidFill>
            <a:srgbClr val="FFC000"/>
          </a:solidFill>
        </p:grpSpPr>
        <p:sp>
          <p:nvSpPr>
            <p:cNvPr id="46" name="Freeform: Shape 33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8" name="Freeform: Shape 34"/>
            <p:cNvSpPr/>
            <p:nvPr/>
          </p:nvSpPr>
          <p:spPr>
            <a:xfrm>
              <a:off x="308017" y="316184"/>
              <a:ext cx="557987" cy="541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524" extrusionOk="0">
                  <a:moveTo>
                    <a:pt x="20051" y="7943"/>
                  </a:moveTo>
                  <a:lnTo>
                    <a:pt x="15165" y="7943"/>
                  </a:lnTo>
                  <a:cubicBezTo>
                    <a:pt x="14758" y="7943"/>
                    <a:pt x="14428" y="8283"/>
                    <a:pt x="14428" y="8703"/>
                  </a:cubicBezTo>
                  <a:cubicBezTo>
                    <a:pt x="14428" y="9122"/>
                    <a:pt x="14758" y="9462"/>
                    <a:pt x="15165" y="9462"/>
                  </a:cubicBezTo>
                  <a:lnTo>
                    <a:pt x="20051" y="9462"/>
                  </a:lnTo>
                  <a:lnTo>
                    <a:pt x="20051" y="12550"/>
                  </a:lnTo>
                  <a:lnTo>
                    <a:pt x="9009" y="12550"/>
                  </a:lnTo>
                  <a:lnTo>
                    <a:pt x="5831" y="4855"/>
                  </a:lnTo>
                  <a:lnTo>
                    <a:pt x="20051" y="4855"/>
                  </a:lnTo>
                  <a:cubicBezTo>
                    <a:pt x="20051" y="4855"/>
                    <a:pt x="20051" y="7943"/>
                    <a:pt x="20051" y="7943"/>
                  </a:cubicBezTo>
                  <a:close/>
                  <a:moveTo>
                    <a:pt x="11693" y="18021"/>
                  </a:moveTo>
                  <a:cubicBezTo>
                    <a:pt x="12225" y="18021"/>
                    <a:pt x="12656" y="18466"/>
                    <a:pt x="12656" y="19013"/>
                  </a:cubicBezTo>
                  <a:cubicBezTo>
                    <a:pt x="12656" y="19561"/>
                    <a:pt x="12225" y="20006"/>
                    <a:pt x="11693" y="20006"/>
                  </a:cubicBezTo>
                  <a:cubicBezTo>
                    <a:pt x="11161" y="20006"/>
                    <a:pt x="10730" y="19561"/>
                    <a:pt x="10730" y="19013"/>
                  </a:cubicBezTo>
                  <a:cubicBezTo>
                    <a:pt x="10730" y="18466"/>
                    <a:pt x="11161" y="18021"/>
                    <a:pt x="11693" y="18021"/>
                  </a:cubicBezTo>
                  <a:cubicBezTo>
                    <a:pt x="11693" y="18021"/>
                    <a:pt x="11693" y="18021"/>
                    <a:pt x="11693" y="18021"/>
                  </a:cubicBezTo>
                  <a:close/>
                  <a:moveTo>
                    <a:pt x="18834" y="18021"/>
                  </a:moveTo>
                  <a:cubicBezTo>
                    <a:pt x="19366" y="18021"/>
                    <a:pt x="19797" y="18466"/>
                    <a:pt x="19797" y="19013"/>
                  </a:cubicBezTo>
                  <a:cubicBezTo>
                    <a:pt x="19797" y="19561"/>
                    <a:pt x="19366" y="20006"/>
                    <a:pt x="18834" y="20006"/>
                  </a:cubicBezTo>
                  <a:cubicBezTo>
                    <a:pt x="18302" y="20006"/>
                    <a:pt x="17870" y="19561"/>
                    <a:pt x="17870" y="19013"/>
                  </a:cubicBezTo>
                  <a:cubicBezTo>
                    <a:pt x="17870" y="18466"/>
                    <a:pt x="18302" y="18021"/>
                    <a:pt x="18834" y="18021"/>
                  </a:cubicBezTo>
                  <a:cubicBezTo>
                    <a:pt x="18834" y="18021"/>
                    <a:pt x="18834" y="18021"/>
                    <a:pt x="18834" y="18021"/>
                  </a:cubicBezTo>
                  <a:close/>
                  <a:moveTo>
                    <a:pt x="20789" y="3337"/>
                  </a:moveTo>
                  <a:lnTo>
                    <a:pt x="5204" y="3337"/>
                  </a:lnTo>
                  <a:lnTo>
                    <a:pt x="4306" y="1163"/>
                  </a:lnTo>
                  <a:cubicBezTo>
                    <a:pt x="4215" y="940"/>
                    <a:pt x="4025" y="776"/>
                    <a:pt x="3797" y="721"/>
                  </a:cubicBezTo>
                  <a:lnTo>
                    <a:pt x="906" y="20"/>
                  </a:lnTo>
                  <a:cubicBezTo>
                    <a:pt x="509" y="-76"/>
                    <a:pt x="112" y="177"/>
                    <a:pt x="19" y="586"/>
                  </a:cubicBezTo>
                  <a:cubicBezTo>
                    <a:pt x="-74" y="994"/>
                    <a:pt x="172" y="1403"/>
                    <a:pt x="568" y="1499"/>
                  </a:cubicBezTo>
                  <a:lnTo>
                    <a:pt x="3096" y="2111"/>
                  </a:lnTo>
                  <a:lnTo>
                    <a:pt x="9567" y="17780"/>
                  </a:lnTo>
                  <a:cubicBezTo>
                    <a:pt x="9366" y="18144"/>
                    <a:pt x="9251" y="18565"/>
                    <a:pt x="9251" y="19013"/>
                  </a:cubicBezTo>
                  <a:cubicBezTo>
                    <a:pt x="9251" y="20398"/>
                    <a:pt x="10345" y="21524"/>
                    <a:pt x="11689" y="21524"/>
                  </a:cubicBezTo>
                  <a:cubicBezTo>
                    <a:pt x="13033" y="21524"/>
                    <a:pt x="14127" y="20398"/>
                    <a:pt x="14127" y="19013"/>
                  </a:cubicBezTo>
                  <a:cubicBezTo>
                    <a:pt x="14127" y="18665"/>
                    <a:pt x="14058" y="18334"/>
                    <a:pt x="13934" y="18032"/>
                  </a:cubicBezTo>
                  <a:lnTo>
                    <a:pt x="16588" y="18032"/>
                  </a:lnTo>
                  <a:cubicBezTo>
                    <a:pt x="16463" y="18334"/>
                    <a:pt x="16394" y="18665"/>
                    <a:pt x="16394" y="19013"/>
                  </a:cubicBezTo>
                  <a:cubicBezTo>
                    <a:pt x="16394" y="20398"/>
                    <a:pt x="17488" y="21524"/>
                    <a:pt x="18832" y="21524"/>
                  </a:cubicBezTo>
                  <a:cubicBezTo>
                    <a:pt x="20176" y="21524"/>
                    <a:pt x="21270" y="20398"/>
                    <a:pt x="21270" y="19013"/>
                  </a:cubicBezTo>
                  <a:cubicBezTo>
                    <a:pt x="21270" y="17628"/>
                    <a:pt x="20176" y="16502"/>
                    <a:pt x="18832" y="16502"/>
                  </a:cubicBezTo>
                  <a:lnTo>
                    <a:pt x="10646" y="16513"/>
                  </a:lnTo>
                  <a:lnTo>
                    <a:pt x="9636" y="14069"/>
                  </a:lnTo>
                  <a:lnTo>
                    <a:pt x="20789" y="14069"/>
                  </a:lnTo>
                  <a:cubicBezTo>
                    <a:pt x="21196" y="14069"/>
                    <a:pt x="21526" y="13729"/>
                    <a:pt x="21526" y="13310"/>
                  </a:cubicBezTo>
                  <a:lnTo>
                    <a:pt x="21526" y="4096"/>
                  </a:lnTo>
                  <a:cubicBezTo>
                    <a:pt x="21526" y="3676"/>
                    <a:pt x="21196" y="3337"/>
                    <a:pt x="20789" y="3337"/>
                  </a:cubicBezTo>
                  <a:cubicBezTo>
                    <a:pt x="20789" y="3337"/>
                    <a:pt x="20789" y="3337"/>
                    <a:pt x="20789" y="3337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9" name="Group 35"/>
          <p:cNvGrpSpPr/>
          <p:nvPr/>
        </p:nvGrpSpPr>
        <p:grpSpPr>
          <a:xfrm>
            <a:off x="7239325" y="4041646"/>
            <a:ext cx="619114" cy="618962"/>
            <a:chOff x="0" y="0"/>
            <a:chExt cx="1174021" cy="1174021"/>
          </a:xfrm>
          <a:solidFill>
            <a:srgbClr val="FFC000"/>
          </a:solidFill>
        </p:grpSpPr>
        <p:sp>
          <p:nvSpPr>
            <p:cNvPr id="50" name="Freeform: Shape 36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1" name="Freeform: Shape 37"/>
            <p:cNvSpPr/>
            <p:nvPr/>
          </p:nvSpPr>
          <p:spPr>
            <a:xfrm>
              <a:off x="261263" y="298774"/>
              <a:ext cx="651494" cy="541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1" extrusionOk="0">
                  <a:moveTo>
                    <a:pt x="3554" y="7297"/>
                  </a:moveTo>
                  <a:cubicBezTo>
                    <a:pt x="3954" y="7331"/>
                    <a:pt x="4453" y="7289"/>
                    <a:pt x="5005" y="7053"/>
                  </a:cubicBezTo>
                  <a:cubicBezTo>
                    <a:pt x="6349" y="6477"/>
                    <a:pt x="7491" y="4995"/>
                    <a:pt x="8405" y="2648"/>
                  </a:cubicBezTo>
                  <a:lnTo>
                    <a:pt x="8422" y="2598"/>
                  </a:lnTo>
                  <a:cubicBezTo>
                    <a:pt x="8426" y="2582"/>
                    <a:pt x="8908" y="945"/>
                    <a:pt x="9828" y="943"/>
                  </a:cubicBezTo>
                  <a:cubicBezTo>
                    <a:pt x="9832" y="945"/>
                    <a:pt x="10275" y="957"/>
                    <a:pt x="10499" y="1412"/>
                  </a:cubicBezTo>
                  <a:cubicBezTo>
                    <a:pt x="10721" y="1862"/>
                    <a:pt x="10884" y="3061"/>
                    <a:pt x="9482" y="6033"/>
                  </a:cubicBezTo>
                  <a:lnTo>
                    <a:pt x="9306" y="6403"/>
                  </a:lnTo>
                  <a:lnTo>
                    <a:pt x="9598" y="6649"/>
                  </a:lnTo>
                  <a:cubicBezTo>
                    <a:pt x="9651" y="6694"/>
                    <a:pt x="10140" y="7077"/>
                    <a:pt x="11176" y="7077"/>
                  </a:cubicBezTo>
                  <a:lnTo>
                    <a:pt x="19661" y="7077"/>
                  </a:lnTo>
                  <a:cubicBezTo>
                    <a:pt x="20292" y="7077"/>
                    <a:pt x="20807" y="7689"/>
                    <a:pt x="20807" y="8438"/>
                  </a:cubicBezTo>
                  <a:cubicBezTo>
                    <a:pt x="20807" y="9188"/>
                    <a:pt x="20292" y="9799"/>
                    <a:pt x="19661" y="9799"/>
                  </a:cubicBezTo>
                  <a:lnTo>
                    <a:pt x="15507" y="9799"/>
                  </a:lnTo>
                  <a:cubicBezTo>
                    <a:pt x="15473" y="9788"/>
                    <a:pt x="15438" y="9779"/>
                    <a:pt x="15402" y="9779"/>
                  </a:cubicBezTo>
                  <a:lnTo>
                    <a:pt x="13395" y="9779"/>
                  </a:lnTo>
                  <a:cubicBezTo>
                    <a:pt x="13176" y="9779"/>
                    <a:pt x="12998" y="9991"/>
                    <a:pt x="12998" y="10252"/>
                  </a:cubicBezTo>
                  <a:cubicBezTo>
                    <a:pt x="12998" y="10512"/>
                    <a:pt x="13176" y="10723"/>
                    <a:pt x="13395" y="10723"/>
                  </a:cubicBezTo>
                  <a:lnTo>
                    <a:pt x="13565" y="10723"/>
                  </a:lnTo>
                  <a:lnTo>
                    <a:pt x="13565" y="10742"/>
                  </a:lnTo>
                  <a:cubicBezTo>
                    <a:pt x="13565" y="10742"/>
                    <a:pt x="13616" y="10742"/>
                    <a:pt x="13708" y="10742"/>
                  </a:cubicBezTo>
                  <a:cubicBezTo>
                    <a:pt x="13715" y="10751"/>
                    <a:pt x="13722" y="10761"/>
                    <a:pt x="13730" y="10769"/>
                  </a:cubicBezTo>
                  <a:cubicBezTo>
                    <a:pt x="14809" y="11851"/>
                    <a:pt x="14221" y="13735"/>
                    <a:pt x="14216" y="13754"/>
                  </a:cubicBezTo>
                  <a:cubicBezTo>
                    <a:pt x="14208" y="13775"/>
                    <a:pt x="14204" y="13798"/>
                    <a:pt x="14200" y="13821"/>
                  </a:cubicBezTo>
                  <a:cubicBezTo>
                    <a:pt x="14163" y="13904"/>
                    <a:pt x="14145" y="14001"/>
                    <a:pt x="14157" y="14102"/>
                  </a:cubicBezTo>
                  <a:cubicBezTo>
                    <a:pt x="14167" y="14176"/>
                    <a:pt x="14346" y="15913"/>
                    <a:pt x="13175" y="17323"/>
                  </a:cubicBezTo>
                  <a:lnTo>
                    <a:pt x="13147" y="17361"/>
                  </a:lnTo>
                  <a:cubicBezTo>
                    <a:pt x="12922" y="17699"/>
                    <a:pt x="12843" y="18133"/>
                    <a:pt x="12765" y="18550"/>
                  </a:cubicBezTo>
                  <a:cubicBezTo>
                    <a:pt x="12616" y="19370"/>
                    <a:pt x="12486" y="20077"/>
                    <a:pt x="11404" y="20327"/>
                  </a:cubicBezTo>
                  <a:cubicBezTo>
                    <a:pt x="11144" y="20351"/>
                    <a:pt x="8273" y="20612"/>
                    <a:pt x="6707" y="19927"/>
                  </a:cubicBezTo>
                  <a:cubicBezTo>
                    <a:pt x="6098" y="19662"/>
                    <a:pt x="5761" y="19430"/>
                    <a:pt x="5462" y="19226"/>
                  </a:cubicBezTo>
                  <a:cubicBezTo>
                    <a:pt x="4926" y="18857"/>
                    <a:pt x="4546" y="18628"/>
                    <a:pt x="3554" y="18535"/>
                  </a:cubicBezTo>
                  <a:cubicBezTo>
                    <a:pt x="3554" y="18535"/>
                    <a:pt x="3554" y="7297"/>
                    <a:pt x="3554" y="7297"/>
                  </a:cubicBezTo>
                  <a:close/>
                  <a:moveTo>
                    <a:pt x="0" y="19644"/>
                  </a:moveTo>
                  <a:cubicBezTo>
                    <a:pt x="0" y="20162"/>
                    <a:pt x="354" y="20583"/>
                    <a:pt x="789" y="20583"/>
                  </a:cubicBezTo>
                  <a:lnTo>
                    <a:pt x="2764" y="20583"/>
                  </a:lnTo>
                  <a:cubicBezTo>
                    <a:pt x="3200" y="20583"/>
                    <a:pt x="3554" y="20162"/>
                    <a:pt x="3554" y="19644"/>
                  </a:cubicBezTo>
                  <a:lnTo>
                    <a:pt x="3554" y="19480"/>
                  </a:lnTo>
                  <a:cubicBezTo>
                    <a:pt x="4371" y="19567"/>
                    <a:pt x="4647" y="19755"/>
                    <a:pt x="5065" y="20043"/>
                  </a:cubicBezTo>
                  <a:cubicBezTo>
                    <a:pt x="5375" y="20255"/>
                    <a:pt x="5760" y="20520"/>
                    <a:pt x="6433" y="20814"/>
                  </a:cubicBezTo>
                  <a:cubicBezTo>
                    <a:pt x="8235" y="21600"/>
                    <a:pt x="11361" y="21279"/>
                    <a:pt x="11493" y="21265"/>
                  </a:cubicBezTo>
                  <a:lnTo>
                    <a:pt x="11531" y="21258"/>
                  </a:lnTo>
                  <a:cubicBezTo>
                    <a:pt x="13149" y="20897"/>
                    <a:pt x="13386" y="19607"/>
                    <a:pt x="13541" y="18751"/>
                  </a:cubicBezTo>
                  <a:cubicBezTo>
                    <a:pt x="13599" y="18435"/>
                    <a:pt x="13655" y="18135"/>
                    <a:pt x="13758" y="17963"/>
                  </a:cubicBezTo>
                  <a:cubicBezTo>
                    <a:pt x="14450" y="17121"/>
                    <a:pt x="14752" y="16186"/>
                    <a:pt x="14879" y="15434"/>
                  </a:cubicBezTo>
                  <a:cubicBezTo>
                    <a:pt x="14877" y="14947"/>
                    <a:pt x="14916" y="14445"/>
                    <a:pt x="15005" y="13918"/>
                  </a:cubicBezTo>
                  <a:cubicBezTo>
                    <a:pt x="15132" y="13425"/>
                    <a:pt x="15414" y="11966"/>
                    <a:pt x="14750" y="10739"/>
                  </a:cubicBezTo>
                  <a:cubicBezTo>
                    <a:pt x="16494" y="10734"/>
                    <a:pt x="19587" y="10727"/>
                    <a:pt x="19965" y="10727"/>
                  </a:cubicBezTo>
                  <a:cubicBezTo>
                    <a:pt x="20619" y="10727"/>
                    <a:pt x="21223" y="9799"/>
                    <a:pt x="21223" y="9799"/>
                  </a:cubicBezTo>
                  <a:cubicBezTo>
                    <a:pt x="21458" y="9417"/>
                    <a:pt x="21600" y="8948"/>
                    <a:pt x="21600" y="8438"/>
                  </a:cubicBezTo>
                  <a:cubicBezTo>
                    <a:pt x="21600" y="7168"/>
                    <a:pt x="20730" y="6134"/>
                    <a:pt x="19661" y="6134"/>
                  </a:cubicBezTo>
                  <a:lnTo>
                    <a:pt x="11176" y="6134"/>
                  </a:lnTo>
                  <a:cubicBezTo>
                    <a:pt x="10831" y="6134"/>
                    <a:pt x="10571" y="6084"/>
                    <a:pt x="10389" y="6027"/>
                  </a:cubicBezTo>
                  <a:cubicBezTo>
                    <a:pt x="11429" y="3688"/>
                    <a:pt x="11698" y="1977"/>
                    <a:pt x="11184" y="934"/>
                  </a:cubicBezTo>
                  <a:cubicBezTo>
                    <a:pt x="10729" y="11"/>
                    <a:pt x="9864" y="0"/>
                    <a:pt x="9828" y="0"/>
                  </a:cubicBezTo>
                  <a:cubicBezTo>
                    <a:pt x="8399" y="0"/>
                    <a:pt x="7758" y="1998"/>
                    <a:pt x="7676" y="2274"/>
                  </a:cubicBezTo>
                  <a:cubicBezTo>
                    <a:pt x="6199" y="6056"/>
                    <a:pt x="4465" y="6458"/>
                    <a:pt x="3554" y="6357"/>
                  </a:cubicBezTo>
                  <a:lnTo>
                    <a:pt x="3554" y="6192"/>
                  </a:lnTo>
                  <a:cubicBezTo>
                    <a:pt x="3554" y="5674"/>
                    <a:pt x="3200" y="5254"/>
                    <a:pt x="2764" y="5254"/>
                  </a:cubicBezTo>
                  <a:lnTo>
                    <a:pt x="789" y="5254"/>
                  </a:lnTo>
                  <a:cubicBezTo>
                    <a:pt x="354" y="5254"/>
                    <a:pt x="0" y="5674"/>
                    <a:pt x="0" y="6192"/>
                  </a:cubicBezTo>
                  <a:cubicBezTo>
                    <a:pt x="0" y="6192"/>
                    <a:pt x="0" y="19644"/>
                    <a:pt x="0" y="19644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52" name="Group 38"/>
          <p:cNvGrpSpPr/>
          <p:nvPr/>
        </p:nvGrpSpPr>
        <p:grpSpPr>
          <a:xfrm>
            <a:off x="7239325" y="1913866"/>
            <a:ext cx="619114" cy="618962"/>
            <a:chOff x="0" y="0"/>
            <a:chExt cx="1174021" cy="1174021"/>
          </a:xfrm>
          <a:solidFill>
            <a:srgbClr val="FFC000"/>
          </a:solidFill>
        </p:grpSpPr>
        <p:sp>
          <p:nvSpPr>
            <p:cNvPr id="53" name="Freeform: Shape 39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4" name="Freeform: Shape 40"/>
            <p:cNvSpPr/>
            <p:nvPr/>
          </p:nvSpPr>
          <p:spPr>
            <a:xfrm>
              <a:off x="317062" y="267685"/>
              <a:ext cx="539897" cy="613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4" extrusionOk="0">
                  <a:moveTo>
                    <a:pt x="20542" y="7920"/>
                  </a:moveTo>
                  <a:cubicBezTo>
                    <a:pt x="17676" y="8481"/>
                    <a:pt x="13819" y="8830"/>
                    <a:pt x="11329" y="8875"/>
                  </a:cubicBezTo>
                  <a:lnTo>
                    <a:pt x="11329" y="5682"/>
                  </a:lnTo>
                  <a:cubicBezTo>
                    <a:pt x="13907" y="5660"/>
                    <a:pt x="16318" y="5476"/>
                    <a:pt x="18165" y="5159"/>
                  </a:cubicBezTo>
                  <a:cubicBezTo>
                    <a:pt x="19195" y="4982"/>
                    <a:pt x="19983" y="4779"/>
                    <a:pt x="20542" y="4542"/>
                  </a:cubicBezTo>
                  <a:cubicBezTo>
                    <a:pt x="20542" y="4542"/>
                    <a:pt x="20542" y="7920"/>
                    <a:pt x="20542" y="7920"/>
                  </a:cubicBezTo>
                  <a:close/>
                  <a:moveTo>
                    <a:pt x="19861" y="19025"/>
                  </a:moveTo>
                  <a:cubicBezTo>
                    <a:pt x="18942" y="19671"/>
                    <a:pt x="15665" y="20306"/>
                    <a:pt x="11329" y="20354"/>
                  </a:cubicBezTo>
                  <a:lnTo>
                    <a:pt x="11329" y="9792"/>
                  </a:lnTo>
                  <a:cubicBezTo>
                    <a:pt x="13598" y="9753"/>
                    <a:pt x="16992" y="9474"/>
                    <a:pt x="19861" y="8982"/>
                  </a:cubicBezTo>
                  <a:cubicBezTo>
                    <a:pt x="19861" y="8982"/>
                    <a:pt x="19861" y="19025"/>
                    <a:pt x="19861" y="19025"/>
                  </a:cubicBezTo>
                  <a:close/>
                  <a:moveTo>
                    <a:pt x="3946" y="4310"/>
                  </a:moveTo>
                  <a:cubicBezTo>
                    <a:pt x="1915" y="3989"/>
                    <a:pt x="1214" y="3614"/>
                    <a:pt x="1076" y="3462"/>
                  </a:cubicBezTo>
                  <a:cubicBezTo>
                    <a:pt x="1255" y="3262"/>
                    <a:pt x="2344" y="2736"/>
                    <a:pt x="5597" y="2401"/>
                  </a:cubicBezTo>
                  <a:lnTo>
                    <a:pt x="5725" y="2388"/>
                  </a:lnTo>
                  <a:cubicBezTo>
                    <a:pt x="5721" y="2443"/>
                    <a:pt x="5716" y="2499"/>
                    <a:pt x="5711" y="2553"/>
                  </a:cubicBezTo>
                  <a:cubicBezTo>
                    <a:pt x="5667" y="3067"/>
                    <a:pt x="5616" y="3649"/>
                    <a:pt x="6018" y="4034"/>
                  </a:cubicBezTo>
                  <a:cubicBezTo>
                    <a:pt x="6161" y="4171"/>
                    <a:pt x="6422" y="4335"/>
                    <a:pt x="6858" y="4344"/>
                  </a:cubicBezTo>
                  <a:cubicBezTo>
                    <a:pt x="6880" y="4345"/>
                    <a:pt x="6901" y="4345"/>
                    <a:pt x="6923" y="4345"/>
                  </a:cubicBezTo>
                  <a:cubicBezTo>
                    <a:pt x="7848" y="4345"/>
                    <a:pt x="8920" y="3953"/>
                    <a:pt x="9803" y="3290"/>
                  </a:cubicBezTo>
                  <a:cubicBezTo>
                    <a:pt x="9807" y="3287"/>
                    <a:pt x="9810" y="3284"/>
                    <a:pt x="9813" y="3281"/>
                  </a:cubicBezTo>
                  <a:cubicBezTo>
                    <a:pt x="10035" y="3429"/>
                    <a:pt x="10312" y="3518"/>
                    <a:pt x="10612" y="3518"/>
                  </a:cubicBezTo>
                  <a:lnTo>
                    <a:pt x="10987" y="3518"/>
                  </a:lnTo>
                  <a:cubicBezTo>
                    <a:pt x="11279" y="3518"/>
                    <a:pt x="11550" y="3434"/>
                    <a:pt x="11768" y="3294"/>
                  </a:cubicBezTo>
                  <a:cubicBezTo>
                    <a:pt x="11974" y="3441"/>
                    <a:pt x="13365" y="4402"/>
                    <a:pt x="14535" y="4402"/>
                  </a:cubicBezTo>
                  <a:cubicBezTo>
                    <a:pt x="14912" y="4402"/>
                    <a:pt x="15265" y="4302"/>
                    <a:pt x="15549" y="4045"/>
                  </a:cubicBezTo>
                  <a:cubicBezTo>
                    <a:pt x="15987" y="3647"/>
                    <a:pt x="15890" y="3116"/>
                    <a:pt x="15819" y="2728"/>
                  </a:cubicBezTo>
                  <a:cubicBezTo>
                    <a:pt x="15797" y="2603"/>
                    <a:pt x="15773" y="2474"/>
                    <a:pt x="15777" y="2392"/>
                  </a:cubicBezTo>
                  <a:cubicBezTo>
                    <a:pt x="15777" y="2390"/>
                    <a:pt x="15777" y="2388"/>
                    <a:pt x="15777" y="2387"/>
                  </a:cubicBezTo>
                  <a:cubicBezTo>
                    <a:pt x="15859" y="2391"/>
                    <a:pt x="15941" y="2397"/>
                    <a:pt x="16009" y="2402"/>
                  </a:cubicBezTo>
                  <a:cubicBezTo>
                    <a:pt x="19257" y="2736"/>
                    <a:pt x="20345" y="3262"/>
                    <a:pt x="20525" y="3462"/>
                  </a:cubicBezTo>
                  <a:cubicBezTo>
                    <a:pt x="20386" y="3614"/>
                    <a:pt x="19685" y="3989"/>
                    <a:pt x="17654" y="4310"/>
                  </a:cubicBezTo>
                  <a:cubicBezTo>
                    <a:pt x="15785" y="4605"/>
                    <a:pt x="13351" y="4768"/>
                    <a:pt x="10800" y="4768"/>
                  </a:cubicBezTo>
                  <a:cubicBezTo>
                    <a:pt x="8249" y="4768"/>
                    <a:pt x="5815" y="4605"/>
                    <a:pt x="3946" y="4310"/>
                  </a:cubicBezTo>
                  <a:cubicBezTo>
                    <a:pt x="3946" y="4310"/>
                    <a:pt x="3946" y="4310"/>
                    <a:pt x="3946" y="4310"/>
                  </a:cubicBezTo>
                  <a:close/>
                  <a:moveTo>
                    <a:pt x="10271" y="8875"/>
                  </a:moveTo>
                  <a:cubicBezTo>
                    <a:pt x="7781" y="8830"/>
                    <a:pt x="3923" y="8481"/>
                    <a:pt x="1058" y="7919"/>
                  </a:cubicBezTo>
                  <a:lnTo>
                    <a:pt x="1058" y="4542"/>
                  </a:lnTo>
                  <a:cubicBezTo>
                    <a:pt x="1617" y="4779"/>
                    <a:pt x="2406" y="4982"/>
                    <a:pt x="3435" y="5159"/>
                  </a:cubicBezTo>
                  <a:cubicBezTo>
                    <a:pt x="5282" y="5476"/>
                    <a:pt x="7693" y="5660"/>
                    <a:pt x="10271" y="5682"/>
                  </a:cubicBezTo>
                  <a:cubicBezTo>
                    <a:pt x="10271" y="5682"/>
                    <a:pt x="10271" y="8875"/>
                    <a:pt x="10271" y="8875"/>
                  </a:cubicBezTo>
                  <a:close/>
                  <a:moveTo>
                    <a:pt x="10271" y="20354"/>
                  </a:moveTo>
                  <a:cubicBezTo>
                    <a:pt x="5935" y="20306"/>
                    <a:pt x="2658" y="19671"/>
                    <a:pt x="1740" y="19025"/>
                  </a:cubicBezTo>
                  <a:lnTo>
                    <a:pt x="1740" y="8982"/>
                  </a:lnTo>
                  <a:cubicBezTo>
                    <a:pt x="4607" y="9473"/>
                    <a:pt x="8001" y="9753"/>
                    <a:pt x="10271" y="9792"/>
                  </a:cubicBezTo>
                  <a:cubicBezTo>
                    <a:pt x="10271" y="9792"/>
                    <a:pt x="10271" y="20354"/>
                    <a:pt x="10271" y="20354"/>
                  </a:cubicBezTo>
                  <a:close/>
                  <a:moveTo>
                    <a:pt x="6870" y="1048"/>
                  </a:moveTo>
                  <a:cubicBezTo>
                    <a:pt x="7293" y="818"/>
                    <a:pt x="8497" y="1113"/>
                    <a:pt x="9256" y="1634"/>
                  </a:cubicBezTo>
                  <a:cubicBezTo>
                    <a:pt x="9288" y="1656"/>
                    <a:pt x="9323" y="1674"/>
                    <a:pt x="9358" y="1688"/>
                  </a:cubicBezTo>
                  <a:cubicBezTo>
                    <a:pt x="9322" y="1792"/>
                    <a:pt x="9302" y="1903"/>
                    <a:pt x="9302" y="2016"/>
                  </a:cubicBezTo>
                  <a:lnTo>
                    <a:pt x="9302" y="2382"/>
                  </a:lnTo>
                  <a:cubicBezTo>
                    <a:pt x="9302" y="2423"/>
                    <a:pt x="9305" y="2463"/>
                    <a:pt x="9310" y="2503"/>
                  </a:cubicBezTo>
                  <a:cubicBezTo>
                    <a:pt x="9239" y="2521"/>
                    <a:pt x="9171" y="2552"/>
                    <a:pt x="9111" y="2596"/>
                  </a:cubicBezTo>
                  <a:cubicBezTo>
                    <a:pt x="8410" y="3123"/>
                    <a:pt x="7557" y="3441"/>
                    <a:pt x="6883" y="3427"/>
                  </a:cubicBezTo>
                  <a:cubicBezTo>
                    <a:pt x="6825" y="3426"/>
                    <a:pt x="6802" y="3418"/>
                    <a:pt x="6802" y="3418"/>
                  </a:cubicBezTo>
                  <a:cubicBezTo>
                    <a:pt x="6705" y="3324"/>
                    <a:pt x="6746" y="2850"/>
                    <a:pt x="6766" y="2622"/>
                  </a:cubicBezTo>
                  <a:cubicBezTo>
                    <a:pt x="6791" y="2330"/>
                    <a:pt x="6815" y="2054"/>
                    <a:pt x="6755" y="1817"/>
                  </a:cubicBezTo>
                  <a:cubicBezTo>
                    <a:pt x="6695" y="1585"/>
                    <a:pt x="6631" y="1177"/>
                    <a:pt x="6870" y="1048"/>
                  </a:cubicBezTo>
                  <a:cubicBezTo>
                    <a:pt x="6870" y="1048"/>
                    <a:pt x="6870" y="1048"/>
                    <a:pt x="6870" y="1048"/>
                  </a:cubicBezTo>
                  <a:close/>
                  <a:moveTo>
                    <a:pt x="10360" y="2016"/>
                  </a:moveTo>
                  <a:cubicBezTo>
                    <a:pt x="10360" y="1896"/>
                    <a:pt x="10473" y="1797"/>
                    <a:pt x="10612" y="1797"/>
                  </a:cubicBezTo>
                  <a:lnTo>
                    <a:pt x="10987" y="1797"/>
                  </a:lnTo>
                  <a:cubicBezTo>
                    <a:pt x="11127" y="1797"/>
                    <a:pt x="11240" y="1896"/>
                    <a:pt x="11240" y="2016"/>
                  </a:cubicBezTo>
                  <a:lnTo>
                    <a:pt x="11240" y="2382"/>
                  </a:lnTo>
                  <a:cubicBezTo>
                    <a:pt x="11240" y="2503"/>
                    <a:pt x="11126" y="2601"/>
                    <a:pt x="10987" y="2601"/>
                  </a:cubicBezTo>
                  <a:lnTo>
                    <a:pt x="10612" y="2601"/>
                  </a:lnTo>
                  <a:cubicBezTo>
                    <a:pt x="10473" y="2601"/>
                    <a:pt x="10360" y="2503"/>
                    <a:pt x="10360" y="2382"/>
                  </a:cubicBezTo>
                  <a:cubicBezTo>
                    <a:pt x="10360" y="2382"/>
                    <a:pt x="10360" y="2016"/>
                    <a:pt x="10360" y="2016"/>
                  </a:cubicBezTo>
                  <a:close/>
                  <a:moveTo>
                    <a:pt x="12296" y="1639"/>
                  </a:moveTo>
                  <a:cubicBezTo>
                    <a:pt x="13000" y="1172"/>
                    <a:pt x="14242" y="768"/>
                    <a:pt x="14688" y="964"/>
                  </a:cubicBezTo>
                  <a:cubicBezTo>
                    <a:pt x="14736" y="984"/>
                    <a:pt x="14878" y="1047"/>
                    <a:pt x="14869" y="1412"/>
                  </a:cubicBezTo>
                  <a:cubicBezTo>
                    <a:pt x="14869" y="1413"/>
                    <a:pt x="14869" y="1414"/>
                    <a:pt x="14869" y="1415"/>
                  </a:cubicBezTo>
                  <a:cubicBezTo>
                    <a:pt x="14867" y="1541"/>
                    <a:pt x="14836" y="1679"/>
                    <a:pt x="14803" y="1825"/>
                  </a:cubicBezTo>
                  <a:cubicBezTo>
                    <a:pt x="14766" y="1993"/>
                    <a:pt x="14728" y="2166"/>
                    <a:pt x="14720" y="2359"/>
                  </a:cubicBezTo>
                  <a:cubicBezTo>
                    <a:pt x="14712" y="2529"/>
                    <a:pt x="14744" y="2703"/>
                    <a:pt x="14775" y="2871"/>
                  </a:cubicBezTo>
                  <a:cubicBezTo>
                    <a:pt x="14809" y="3059"/>
                    <a:pt x="14861" y="3342"/>
                    <a:pt x="14784" y="3411"/>
                  </a:cubicBezTo>
                  <a:cubicBezTo>
                    <a:pt x="14515" y="3656"/>
                    <a:pt x="13375" y="3254"/>
                    <a:pt x="12439" y="2585"/>
                  </a:cubicBezTo>
                  <a:cubicBezTo>
                    <a:pt x="12393" y="2552"/>
                    <a:pt x="12342" y="2527"/>
                    <a:pt x="12289" y="2510"/>
                  </a:cubicBezTo>
                  <a:cubicBezTo>
                    <a:pt x="12294" y="2468"/>
                    <a:pt x="12298" y="2425"/>
                    <a:pt x="12298" y="2382"/>
                  </a:cubicBezTo>
                  <a:lnTo>
                    <a:pt x="12298" y="2016"/>
                  </a:lnTo>
                  <a:cubicBezTo>
                    <a:pt x="12298" y="1897"/>
                    <a:pt x="12276" y="1781"/>
                    <a:pt x="12236" y="1673"/>
                  </a:cubicBezTo>
                  <a:cubicBezTo>
                    <a:pt x="12257" y="1663"/>
                    <a:pt x="12277" y="1652"/>
                    <a:pt x="12296" y="1639"/>
                  </a:cubicBezTo>
                  <a:cubicBezTo>
                    <a:pt x="12296" y="1639"/>
                    <a:pt x="12296" y="1639"/>
                    <a:pt x="12296" y="1639"/>
                  </a:cubicBezTo>
                  <a:close/>
                  <a:moveTo>
                    <a:pt x="21598" y="3462"/>
                  </a:moveTo>
                  <a:cubicBezTo>
                    <a:pt x="21598" y="2658"/>
                    <a:pt x="20291" y="2271"/>
                    <a:pt x="19861" y="2144"/>
                  </a:cubicBezTo>
                  <a:cubicBezTo>
                    <a:pt x="18951" y="1874"/>
                    <a:pt x="17659" y="1648"/>
                    <a:pt x="16124" y="1490"/>
                  </a:cubicBezTo>
                  <a:cubicBezTo>
                    <a:pt x="16119" y="1490"/>
                    <a:pt x="16113" y="1490"/>
                    <a:pt x="16108" y="1489"/>
                  </a:cubicBezTo>
                  <a:cubicBezTo>
                    <a:pt x="16080" y="1487"/>
                    <a:pt x="16010" y="1482"/>
                    <a:pt x="15925" y="1476"/>
                  </a:cubicBezTo>
                  <a:cubicBezTo>
                    <a:pt x="15925" y="1464"/>
                    <a:pt x="15926" y="1451"/>
                    <a:pt x="15927" y="1439"/>
                  </a:cubicBezTo>
                  <a:cubicBezTo>
                    <a:pt x="15927" y="1430"/>
                    <a:pt x="15927" y="1422"/>
                    <a:pt x="15927" y="1413"/>
                  </a:cubicBezTo>
                  <a:cubicBezTo>
                    <a:pt x="15939" y="647"/>
                    <a:pt x="15521" y="301"/>
                    <a:pt x="15166" y="145"/>
                  </a:cubicBezTo>
                  <a:cubicBezTo>
                    <a:pt x="14091" y="-326"/>
                    <a:pt x="12335" y="458"/>
                    <a:pt x="11652" y="912"/>
                  </a:cubicBezTo>
                  <a:cubicBezTo>
                    <a:pt x="11616" y="936"/>
                    <a:pt x="11584" y="964"/>
                    <a:pt x="11557" y="994"/>
                  </a:cubicBezTo>
                  <a:cubicBezTo>
                    <a:pt x="11385" y="921"/>
                    <a:pt x="11191" y="881"/>
                    <a:pt x="10987" y="881"/>
                  </a:cubicBezTo>
                  <a:lnTo>
                    <a:pt x="10612" y="881"/>
                  </a:lnTo>
                  <a:cubicBezTo>
                    <a:pt x="10397" y="881"/>
                    <a:pt x="10193" y="926"/>
                    <a:pt x="10013" y="1007"/>
                  </a:cubicBezTo>
                  <a:cubicBezTo>
                    <a:pt x="9985" y="973"/>
                    <a:pt x="9951" y="942"/>
                    <a:pt x="9912" y="915"/>
                  </a:cubicBezTo>
                  <a:cubicBezTo>
                    <a:pt x="9058" y="329"/>
                    <a:pt x="7322" y="-280"/>
                    <a:pt x="6308" y="271"/>
                  </a:cubicBezTo>
                  <a:cubicBezTo>
                    <a:pt x="5974" y="452"/>
                    <a:pt x="5626" y="802"/>
                    <a:pt x="5642" y="1473"/>
                  </a:cubicBezTo>
                  <a:lnTo>
                    <a:pt x="5469" y="1491"/>
                  </a:lnTo>
                  <a:cubicBezTo>
                    <a:pt x="3937" y="1649"/>
                    <a:pt x="2646" y="1874"/>
                    <a:pt x="1737" y="2144"/>
                  </a:cubicBezTo>
                  <a:cubicBezTo>
                    <a:pt x="1308" y="2271"/>
                    <a:pt x="2" y="2659"/>
                    <a:pt x="2" y="3462"/>
                  </a:cubicBezTo>
                  <a:lnTo>
                    <a:pt x="0" y="4276"/>
                  </a:lnTo>
                  <a:lnTo>
                    <a:pt x="0" y="8283"/>
                  </a:lnTo>
                  <a:cubicBezTo>
                    <a:pt x="0" y="8494"/>
                    <a:pt x="167" y="8679"/>
                    <a:pt x="404" y="8728"/>
                  </a:cubicBezTo>
                  <a:cubicBezTo>
                    <a:pt x="496" y="8748"/>
                    <a:pt x="590" y="8767"/>
                    <a:pt x="684" y="8786"/>
                  </a:cubicBezTo>
                  <a:cubicBezTo>
                    <a:pt x="683" y="8799"/>
                    <a:pt x="681" y="8812"/>
                    <a:pt x="681" y="8826"/>
                  </a:cubicBezTo>
                  <a:lnTo>
                    <a:pt x="681" y="19220"/>
                  </a:lnTo>
                  <a:cubicBezTo>
                    <a:pt x="681" y="19331"/>
                    <a:pt x="728" y="19438"/>
                    <a:pt x="813" y="19522"/>
                  </a:cubicBezTo>
                  <a:cubicBezTo>
                    <a:pt x="2035" y="20732"/>
                    <a:pt x="6709" y="21274"/>
                    <a:pt x="10800" y="21274"/>
                  </a:cubicBezTo>
                  <a:cubicBezTo>
                    <a:pt x="14890" y="21274"/>
                    <a:pt x="19565" y="20732"/>
                    <a:pt x="20787" y="19522"/>
                  </a:cubicBezTo>
                  <a:cubicBezTo>
                    <a:pt x="20872" y="19438"/>
                    <a:pt x="20918" y="19331"/>
                    <a:pt x="20918" y="19220"/>
                  </a:cubicBezTo>
                  <a:lnTo>
                    <a:pt x="20918" y="8826"/>
                  </a:lnTo>
                  <a:cubicBezTo>
                    <a:pt x="20918" y="8812"/>
                    <a:pt x="20917" y="8799"/>
                    <a:pt x="20916" y="8786"/>
                  </a:cubicBezTo>
                  <a:cubicBezTo>
                    <a:pt x="21010" y="8767"/>
                    <a:pt x="21104" y="8748"/>
                    <a:pt x="21196" y="8729"/>
                  </a:cubicBezTo>
                  <a:cubicBezTo>
                    <a:pt x="21433" y="8679"/>
                    <a:pt x="21600" y="8495"/>
                    <a:pt x="21600" y="8283"/>
                  </a:cubicBezTo>
                  <a:lnTo>
                    <a:pt x="21600" y="4276"/>
                  </a:lnTo>
                  <a:cubicBezTo>
                    <a:pt x="21600" y="4276"/>
                    <a:pt x="21598" y="3462"/>
                    <a:pt x="21598" y="3462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63" name="Group 41"/>
          <p:cNvGrpSpPr/>
          <p:nvPr/>
        </p:nvGrpSpPr>
        <p:grpSpPr>
          <a:xfrm>
            <a:off x="7239325" y="2977756"/>
            <a:ext cx="619114" cy="618962"/>
            <a:chOff x="0" y="0"/>
            <a:chExt cx="1174021" cy="1174021"/>
          </a:xfrm>
          <a:solidFill>
            <a:srgbClr val="FFC000"/>
          </a:solidFill>
        </p:grpSpPr>
        <p:sp>
          <p:nvSpPr>
            <p:cNvPr id="64" name="Freeform: Shape 42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5" name="Freeform: Shape 43"/>
            <p:cNvSpPr/>
            <p:nvPr/>
          </p:nvSpPr>
          <p:spPr>
            <a:xfrm>
              <a:off x="318211" y="300779"/>
              <a:ext cx="537598" cy="537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600" extrusionOk="0">
                  <a:moveTo>
                    <a:pt x="6692" y="19565"/>
                  </a:moveTo>
                  <a:cubicBezTo>
                    <a:pt x="6065" y="20205"/>
                    <a:pt x="5231" y="20558"/>
                    <a:pt x="4344" y="20558"/>
                  </a:cubicBezTo>
                  <a:lnTo>
                    <a:pt x="4344" y="20558"/>
                  </a:lnTo>
                  <a:cubicBezTo>
                    <a:pt x="3713" y="20558"/>
                    <a:pt x="3100" y="20377"/>
                    <a:pt x="2570" y="20035"/>
                  </a:cubicBezTo>
                  <a:cubicBezTo>
                    <a:pt x="2570" y="20035"/>
                    <a:pt x="2279" y="19845"/>
                    <a:pt x="1993" y="20137"/>
                  </a:cubicBezTo>
                  <a:cubicBezTo>
                    <a:pt x="1880" y="20252"/>
                    <a:pt x="1541" y="20599"/>
                    <a:pt x="1541" y="20599"/>
                  </a:cubicBezTo>
                  <a:cubicBezTo>
                    <a:pt x="1466" y="20675"/>
                    <a:pt x="1366" y="20718"/>
                    <a:pt x="1260" y="20718"/>
                  </a:cubicBezTo>
                  <a:cubicBezTo>
                    <a:pt x="1154" y="20718"/>
                    <a:pt x="1055" y="20675"/>
                    <a:pt x="980" y="20599"/>
                  </a:cubicBezTo>
                  <a:cubicBezTo>
                    <a:pt x="825" y="20441"/>
                    <a:pt x="825" y="20184"/>
                    <a:pt x="980" y="20026"/>
                  </a:cubicBezTo>
                  <a:cubicBezTo>
                    <a:pt x="980" y="20026"/>
                    <a:pt x="1323" y="19675"/>
                    <a:pt x="1437" y="19558"/>
                  </a:cubicBezTo>
                  <a:cubicBezTo>
                    <a:pt x="1730" y="19259"/>
                    <a:pt x="1531" y="18975"/>
                    <a:pt x="1531" y="18975"/>
                  </a:cubicBezTo>
                  <a:cubicBezTo>
                    <a:pt x="710" y="17647"/>
                    <a:pt x="903" y="15876"/>
                    <a:pt x="1992" y="14763"/>
                  </a:cubicBezTo>
                  <a:cubicBezTo>
                    <a:pt x="1992" y="14763"/>
                    <a:pt x="3154" y="13576"/>
                    <a:pt x="3542" y="13181"/>
                  </a:cubicBezTo>
                  <a:cubicBezTo>
                    <a:pt x="3738" y="12980"/>
                    <a:pt x="3886" y="13127"/>
                    <a:pt x="3886" y="13127"/>
                  </a:cubicBezTo>
                  <a:lnTo>
                    <a:pt x="5544" y="14820"/>
                  </a:lnTo>
                  <a:cubicBezTo>
                    <a:pt x="5628" y="14907"/>
                    <a:pt x="5739" y="14950"/>
                    <a:pt x="5850" y="14950"/>
                  </a:cubicBezTo>
                  <a:cubicBezTo>
                    <a:pt x="5960" y="14950"/>
                    <a:pt x="6070" y="14907"/>
                    <a:pt x="6154" y="14820"/>
                  </a:cubicBezTo>
                  <a:cubicBezTo>
                    <a:pt x="6324" y="14648"/>
                    <a:pt x="6324" y="14369"/>
                    <a:pt x="6154" y="14196"/>
                  </a:cubicBezTo>
                  <a:lnTo>
                    <a:pt x="4500" y="12506"/>
                  </a:lnTo>
                  <a:cubicBezTo>
                    <a:pt x="4500" y="12506"/>
                    <a:pt x="4340" y="12365"/>
                    <a:pt x="4556" y="12145"/>
                  </a:cubicBezTo>
                  <a:lnTo>
                    <a:pt x="5648" y="11029"/>
                  </a:lnTo>
                  <a:cubicBezTo>
                    <a:pt x="5848" y="10825"/>
                    <a:pt x="5991" y="10992"/>
                    <a:pt x="5991" y="10992"/>
                  </a:cubicBezTo>
                  <a:lnTo>
                    <a:pt x="7642" y="12677"/>
                  </a:lnTo>
                  <a:cubicBezTo>
                    <a:pt x="7726" y="12764"/>
                    <a:pt x="7837" y="12807"/>
                    <a:pt x="7947" y="12807"/>
                  </a:cubicBezTo>
                  <a:cubicBezTo>
                    <a:pt x="8058" y="12807"/>
                    <a:pt x="8168" y="12764"/>
                    <a:pt x="8252" y="12677"/>
                  </a:cubicBezTo>
                  <a:cubicBezTo>
                    <a:pt x="8422" y="12505"/>
                    <a:pt x="8422" y="12226"/>
                    <a:pt x="8252" y="12053"/>
                  </a:cubicBezTo>
                  <a:lnTo>
                    <a:pt x="6643" y="10409"/>
                  </a:lnTo>
                  <a:cubicBezTo>
                    <a:pt x="6643" y="10409"/>
                    <a:pt x="6442" y="10218"/>
                    <a:pt x="6679" y="9976"/>
                  </a:cubicBezTo>
                  <a:lnTo>
                    <a:pt x="7765" y="8866"/>
                  </a:lnTo>
                  <a:cubicBezTo>
                    <a:pt x="7963" y="8665"/>
                    <a:pt x="8120" y="8880"/>
                    <a:pt x="8120" y="8880"/>
                  </a:cubicBezTo>
                  <a:lnTo>
                    <a:pt x="9740" y="10535"/>
                  </a:lnTo>
                  <a:cubicBezTo>
                    <a:pt x="9824" y="10621"/>
                    <a:pt x="9934" y="10664"/>
                    <a:pt x="10045" y="10664"/>
                  </a:cubicBezTo>
                  <a:cubicBezTo>
                    <a:pt x="10156" y="10664"/>
                    <a:pt x="10266" y="10621"/>
                    <a:pt x="10351" y="10535"/>
                  </a:cubicBezTo>
                  <a:cubicBezTo>
                    <a:pt x="10519" y="10362"/>
                    <a:pt x="10519" y="10083"/>
                    <a:pt x="10351" y="9911"/>
                  </a:cubicBezTo>
                  <a:lnTo>
                    <a:pt x="8708" y="8233"/>
                  </a:lnTo>
                  <a:cubicBezTo>
                    <a:pt x="8708" y="8233"/>
                    <a:pt x="8557" y="8058"/>
                    <a:pt x="8734" y="7878"/>
                  </a:cubicBezTo>
                  <a:cubicBezTo>
                    <a:pt x="9384" y="7213"/>
                    <a:pt x="10525" y="6048"/>
                    <a:pt x="11122" y="5438"/>
                  </a:cubicBezTo>
                  <a:cubicBezTo>
                    <a:pt x="11342" y="5214"/>
                    <a:pt x="11527" y="5415"/>
                    <a:pt x="11527" y="5415"/>
                  </a:cubicBezTo>
                  <a:lnTo>
                    <a:pt x="15789" y="9768"/>
                  </a:lnTo>
                  <a:cubicBezTo>
                    <a:pt x="15789" y="9768"/>
                    <a:pt x="16044" y="10012"/>
                    <a:pt x="15802" y="10259"/>
                  </a:cubicBezTo>
                  <a:cubicBezTo>
                    <a:pt x="13525" y="12585"/>
                    <a:pt x="6692" y="19565"/>
                    <a:pt x="6692" y="19565"/>
                  </a:cubicBezTo>
                  <a:cubicBezTo>
                    <a:pt x="6692" y="19565"/>
                    <a:pt x="6692" y="19565"/>
                    <a:pt x="6692" y="19565"/>
                  </a:cubicBezTo>
                  <a:close/>
                  <a:moveTo>
                    <a:pt x="19213" y="7635"/>
                  </a:moveTo>
                  <a:cubicBezTo>
                    <a:pt x="18828" y="7241"/>
                    <a:pt x="19254" y="6861"/>
                    <a:pt x="19254" y="6861"/>
                  </a:cubicBezTo>
                  <a:lnTo>
                    <a:pt x="20146" y="5949"/>
                  </a:lnTo>
                  <a:cubicBezTo>
                    <a:pt x="21477" y="4590"/>
                    <a:pt x="21477" y="2379"/>
                    <a:pt x="20146" y="1021"/>
                  </a:cubicBezTo>
                  <a:cubicBezTo>
                    <a:pt x="19502" y="362"/>
                    <a:pt x="18646" y="0"/>
                    <a:pt x="17734" y="0"/>
                  </a:cubicBezTo>
                  <a:cubicBezTo>
                    <a:pt x="16823" y="0"/>
                    <a:pt x="15966" y="362"/>
                    <a:pt x="15322" y="1020"/>
                  </a:cubicBezTo>
                  <a:lnTo>
                    <a:pt x="14558" y="1801"/>
                  </a:lnTo>
                  <a:cubicBezTo>
                    <a:pt x="14558" y="1801"/>
                    <a:pt x="14083" y="2395"/>
                    <a:pt x="13643" y="1946"/>
                  </a:cubicBezTo>
                  <a:cubicBezTo>
                    <a:pt x="13465" y="1763"/>
                    <a:pt x="12931" y="1218"/>
                    <a:pt x="12931" y="1218"/>
                  </a:cubicBezTo>
                  <a:cubicBezTo>
                    <a:pt x="12699" y="980"/>
                    <a:pt x="12388" y="849"/>
                    <a:pt x="12058" y="849"/>
                  </a:cubicBezTo>
                  <a:cubicBezTo>
                    <a:pt x="11728" y="849"/>
                    <a:pt x="11418" y="980"/>
                    <a:pt x="11185" y="1218"/>
                  </a:cubicBezTo>
                  <a:lnTo>
                    <a:pt x="10174" y="2250"/>
                  </a:lnTo>
                  <a:cubicBezTo>
                    <a:pt x="9693" y="2742"/>
                    <a:pt x="9693" y="3542"/>
                    <a:pt x="10174" y="4033"/>
                  </a:cubicBezTo>
                  <a:lnTo>
                    <a:pt x="10524" y="4391"/>
                  </a:lnTo>
                  <a:cubicBezTo>
                    <a:pt x="10524" y="4391"/>
                    <a:pt x="10723" y="4598"/>
                    <a:pt x="10522" y="4802"/>
                  </a:cubicBezTo>
                  <a:cubicBezTo>
                    <a:pt x="9800" y="5541"/>
                    <a:pt x="7631" y="7756"/>
                    <a:pt x="7631" y="7756"/>
                  </a:cubicBezTo>
                  <a:cubicBezTo>
                    <a:pt x="7631" y="7756"/>
                    <a:pt x="7630" y="7756"/>
                    <a:pt x="7630" y="7756"/>
                  </a:cubicBezTo>
                  <a:lnTo>
                    <a:pt x="7630" y="7757"/>
                  </a:lnTo>
                  <a:lnTo>
                    <a:pt x="5533" y="9899"/>
                  </a:lnTo>
                  <a:cubicBezTo>
                    <a:pt x="5533" y="9899"/>
                    <a:pt x="5533" y="9899"/>
                    <a:pt x="5533" y="9899"/>
                  </a:cubicBezTo>
                  <a:lnTo>
                    <a:pt x="5532" y="9899"/>
                  </a:lnTo>
                  <a:lnTo>
                    <a:pt x="1381" y="14139"/>
                  </a:lnTo>
                  <a:cubicBezTo>
                    <a:pt x="705" y="14830"/>
                    <a:pt x="278" y="15744"/>
                    <a:pt x="179" y="16713"/>
                  </a:cubicBezTo>
                  <a:cubicBezTo>
                    <a:pt x="104" y="17443"/>
                    <a:pt x="215" y="18183"/>
                    <a:pt x="495" y="18852"/>
                  </a:cubicBezTo>
                  <a:cubicBezTo>
                    <a:pt x="536" y="18948"/>
                    <a:pt x="646" y="19118"/>
                    <a:pt x="451" y="19317"/>
                  </a:cubicBezTo>
                  <a:lnTo>
                    <a:pt x="369" y="19401"/>
                  </a:lnTo>
                  <a:cubicBezTo>
                    <a:pt x="-123" y="19903"/>
                    <a:pt x="-123" y="20721"/>
                    <a:pt x="369" y="21223"/>
                  </a:cubicBezTo>
                  <a:cubicBezTo>
                    <a:pt x="607" y="21466"/>
                    <a:pt x="924" y="21600"/>
                    <a:pt x="1260" y="21600"/>
                  </a:cubicBezTo>
                  <a:cubicBezTo>
                    <a:pt x="1597" y="21600"/>
                    <a:pt x="1914" y="21466"/>
                    <a:pt x="2152" y="21223"/>
                  </a:cubicBezTo>
                  <a:lnTo>
                    <a:pt x="2223" y="21149"/>
                  </a:lnTo>
                  <a:cubicBezTo>
                    <a:pt x="2432" y="20936"/>
                    <a:pt x="2560" y="21035"/>
                    <a:pt x="2636" y="21070"/>
                  </a:cubicBezTo>
                  <a:cubicBezTo>
                    <a:pt x="3171" y="21313"/>
                    <a:pt x="3751" y="21440"/>
                    <a:pt x="4344" y="21440"/>
                  </a:cubicBezTo>
                  <a:lnTo>
                    <a:pt x="4344" y="21440"/>
                  </a:lnTo>
                  <a:cubicBezTo>
                    <a:pt x="5462" y="21440"/>
                    <a:pt x="6513" y="20996"/>
                    <a:pt x="7303" y="20188"/>
                  </a:cubicBezTo>
                  <a:cubicBezTo>
                    <a:pt x="7303" y="20188"/>
                    <a:pt x="14059" y="13289"/>
                    <a:pt x="16311" y="10988"/>
                  </a:cubicBezTo>
                  <a:cubicBezTo>
                    <a:pt x="16650" y="10641"/>
                    <a:pt x="16910" y="10913"/>
                    <a:pt x="16910" y="10913"/>
                  </a:cubicBezTo>
                  <a:lnTo>
                    <a:pt x="17197" y="11206"/>
                  </a:lnTo>
                  <a:cubicBezTo>
                    <a:pt x="17430" y="11444"/>
                    <a:pt x="17740" y="11575"/>
                    <a:pt x="18070" y="11575"/>
                  </a:cubicBezTo>
                  <a:cubicBezTo>
                    <a:pt x="18400" y="11575"/>
                    <a:pt x="18710" y="11444"/>
                    <a:pt x="18943" y="11206"/>
                  </a:cubicBezTo>
                  <a:lnTo>
                    <a:pt x="19954" y="10174"/>
                  </a:lnTo>
                  <a:cubicBezTo>
                    <a:pt x="20435" y="9683"/>
                    <a:pt x="20435" y="8882"/>
                    <a:pt x="19954" y="8391"/>
                  </a:cubicBezTo>
                  <a:cubicBezTo>
                    <a:pt x="19954" y="8391"/>
                    <a:pt x="19398" y="7824"/>
                    <a:pt x="19213" y="7635"/>
                  </a:cubicBezTo>
                  <a:cubicBezTo>
                    <a:pt x="19213" y="7635"/>
                    <a:pt x="19213" y="7635"/>
                    <a:pt x="19213" y="7635"/>
                  </a:cubicBezTo>
                  <a:close/>
                </a:path>
              </a:pathLst>
            </a:custGeom>
            <a:grpFill/>
            <a:ln w="12700" cap="flat">
              <a:solidFill>
                <a:srgbClr val="FFFFF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57" name="TextBox 24"/>
          <p:cNvSpPr txBox="1"/>
          <p:nvPr/>
        </p:nvSpPr>
        <p:spPr>
          <a:xfrm>
            <a:off x="8085559" y="1955052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8" name="TextBox 24"/>
          <p:cNvSpPr txBox="1"/>
          <p:nvPr/>
        </p:nvSpPr>
        <p:spPr>
          <a:xfrm>
            <a:off x="8056934" y="3061332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9" name="TextBox 24"/>
          <p:cNvSpPr txBox="1"/>
          <p:nvPr/>
        </p:nvSpPr>
        <p:spPr>
          <a:xfrm>
            <a:off x="8056934" y="4048089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60" name="TextBox 24"/>
          <p:cNvSpPr txBox="1"/>
          <p:nvPr/>
        </p:nvSpPr>
        <p:spPr>
          <a:xfrm>
            <a:off x="8056934" y="5201301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62890803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/>
      <p:bldP spid="55" grpId="0" animBg="1"/>
      <p:bldP spid="56" grpId="0"/>
      <p:bldP spid="22" grpId="0" animBg="1"/>
      <p:bldP spid="23" grpId="0" animBg="1"/>
      <p:bldP spid="41" grpId="0"/>
      <p:bldP spid="42" grpId="0"/>
      <p:bldP spid="39" grpId="0"/>
      <p:bldP spid="40" grpId="0"/>
      <p:bldP spid="57" grpId="0"/>
      <p:bldP spid="58" grpId="0"/>
      <p:bldP spid="59" grpId="0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10"/>
          <p:cNvSpPr>
            <a:spLocks/>
          </p:cNvSpPr>
          <p:nvPr/>
        </p:nvSpPr>
        <p:spPr bwMode="auto">
          <a:xfrm flipH="1">
            <a:off x="5437728" y="4786305"/>
            <a:ext cx="1817383" cy="3307010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rgbClr val="38BD90"/>
          </a:solidFill>
          <a:ln>
            <a:noFill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" name="Group 77"/>
          <p:cNvGrpSpPr/>
          <p:nvPr/>
        </p:nvGrpSpPr>
        <p:grpSpPr>
          <a:xfrm rot="5662649">
            <a:off x="3870563" y="4424034"/>
            <a:ext cx="972205" cy="1478840"/>
            <a:chOff x="1306513" y="1644650"/>
            <a:chExt cx="1109663" cy="1687513"/>
          </a:xfrm>
          <a:solidFill>
            <a:srgbClr val="38BD90"/>
          </a:solidFill>
        </p:grpSpPr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" name="Group 80"/>
          <p:cNvGrpSpPr/>
          <p:nvPr/>
        </p:nvGrpSpPr>
        <p:grpSpPr>
          <a:xfrm rot="13449093">
            <a:off x="7514074" y="3238829"/>
            <a:ext cx="1388587" cy="2111168"/>
            <a:chOff x="1306513" y="1644650"/>
            <a:chExt cx="1109663" cy="1687513"/>
          </a:xfrm>
          <a:solidFill>
            <a:srgbClr val="FFC000"/>
          </a:solidFill>
        </p:grpSpPr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" name="Group 83"/>
          <p:cNvGrpSpPr/>
          <p:nvPr/>
        </p:nvGrpSpPr>
        <p:grpSpPr>
          <a:xfrm rot="7830861">
            <a:off x="4546519" y="2769737"/>
            <a:ext cx="1512434" cy="2300587"/>
            <a:chOff x="1306513" y="1644650"/>
            <a:chExt cx="1109663" cy="1687513"/>
          </a:xfrm>
          <a:solidFill>
            <a:srgbClr val="FFC000"/>
          </a:solidFill>
        </p:grpSpPr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6" name="Group 86"/>
          <p:cNvGrpSpPr/>
          <p:nvPr/>
        </p:nvGrpSpPr>
        <p:grpSpPr>
          <a:xfrm rot="10570456">
            <a:off x="6238994" y="2493987"/>
            <a:ext cx="1502012" cy="2283617"/>
            <a:chOff x="1306513" y="1644650"/>
            <a:chExt cx="1109663" cy="1687513"/>
          </a:xfrm>
          <a:solidFill>
            <a:srgbClr val="38BD90"/>
          </a:solidFill>
        </p:grpSpPr>
        <p:sp>
          <p:nvSpPr>
            <p:cNvPr id="88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7" name="Group 89"/>
          <p:cNvGrpSpPr/>
          <p:nvPr/>
        </p:nvGrpSpPr>
        <p:grpSpPr>
          <a:xfrm rot="14923554">
            <a:off x="7911415" y="5008849"/>
            <a:ext cx="973609" cy="1480973"/>
            <a:chOff x="1306513" y="1644650"/>
            <a:chExt cx="1109663" cy="1687513"/>
          </a:xfrm>
          <a:solidFill>
            <a:srgbClr val="38BD90"/>
          </a:solidFill>
        </p:grpSpPr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8" name="Group 122"/>
          <p:cNvGrpSpPr/>
          <p:nvPr/>
        </p:nvGrpSpPr>
        <p:grpSpPr>
          <a:xfrm>
            <a:off x="3876762" y="4833991"/>
            <a:ext cx="491770" cy="492586"/>
            <a:chOff x="5346700" y="-104775"/>
            <a:chExt cx="835025" cy="836613"/>
          </a:xfrm>
          <a:solidFill>
            <a:schemeClr val="bg1"/>
          </a:solidFill>
        </p:grpSpPr>
        <p:sp>
          <p:nvSpPr>
            <p:cNvPr id="124" name="Freeform 5"/>
            <p:cNvSpPr>
              <a:spLocks noEditPoints="1"/>
            </p:cNvSpPr>
            <p:nvPr/>
          </p:nvSpPr>
          <p:spPr bwMode="auto">
            <a:xfrm>
              <a:off x="5346700" y="-104775"/>
              <a:ext cx="835025" cy="836613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684838" y="25400"/>
              <a:ext cx="196850" cy="196850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9" name="Group 125"/>
          <p:cNvGrpSpPr/>
          <p:nvPr/>
        </p:nvGrpSpPr>
        <p:grpSpPr>
          <a:xfrm>
            <a:off x="4888234" y="3510185"/>
            <a:ext cx="466074" cy="464883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1" name="Freeform 14"/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3" name="Freeform 16"/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4" name="Freeform 17"/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5" name="Freeform 18"/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6" name="Freeform 19"/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7" name="Freeform 20"/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8" name="Freeform 21"/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9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40" name="Freeform 26"/>
          <p:cNvSpPr>
            <a:spLocks noEditPoints="1"/>
          </p:cNvSpPr>
          <p:nvPr/>
        </p:nvSpPr>
        <p:spPr bwMode="auto">
          <a:xfrm>
            <a:off x="6626329" y="3151204"/>
            <a:ext cx="556063" cy="540017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endParaRPr lang="id-ID" sz="3200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0" name="Group 140"/>
          <p:cNvGrpSpPr/>
          <p:nvPr/>
        </p:nvGrpSpPr>
        <p:grpSpPr>
          <a:xfrm>
            <a:off x="8191964" y="3788245"/>
            <a:ext cx="490789" cy="559024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142" name="Freeform 30"/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3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4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5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1" name="Group 145"/>
          <p:cNvGrpSpPr/>
          <p:nvPr/>
        </p:nvGrpSpPr>
        <p:grpSpPr>
          <a:xfrm>
            <a:off x="8184259" y="5372462"/>
            <a:ext cx="661505" cy="661342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147" name="Freeform 37"/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8" name="Freeform 38"/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9" name="Freeform 39"/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0" name="Freeform 40"/>
            <p:cNvSpPr>
              <a:spLocks/>
            </p:cNvSpPr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1" name="Freeform 41"/>
            <p:cNvSpPr>
              <a:spLocks/>
            </p:cNvSpPr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2" name="Freeform 42"/>
            <p:cNvSpPr>
              <a:spLocks/>
            </p:cNvSpPr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3" name="Freeform 43"/>
            <p:cNvSpPr>
              <a:spLocks/>
            </p:cNvSpPr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4" name="Freeform 44"/>
            <p:cNvSpPr>
              <a:spLocks/>
            </p:cNvSpPr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5" name="Freeform 45"/>
            <p:cNvSpPr>
              <a:spLocks/>
            </p:cNvSpPr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5035" tIns="32518" rIns="65035" bIns="32518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7" name="Text Placeholder 32"/>
          <p:cNvSpPr txBox="1">
            <a:spLocks/>
          </p:cNvSpPr>
          <p:nvPr/>
        </p:nvSpPr>
        <p:spPr bwMode="auto">
          <a:xfrm>
            <a:off x="5243387" y="1705559"/>
            <a:ext cx="3374578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 bwMode="auto">
          <a:xfrm>
            <a:off x="5243383" y="1459462"/>
            <a:ext cx="2989175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8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70" name="Text Placeholder 32"/>
          <p:cNvSpPr txBox="1">
            <a:spLocks/>
          </p:cNvSpPr>
          <p:nvPr/>
        </p:nvSpPr>
        <p:spPr bwMode="auto">
          <a:xfrm>
            <a:off x="9167237" y="3534547"/>
            <a:ext cx="3374578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1" name="Text Placeholder 33"/>
          <p:cNvSpPr txBox="1">
            <a:spLocks/>
          </p:cNvSpPr>
          <p:nvPr/>
        </p:nvSpPr>
        <p:spPr bwMode="auto">
          <a:xfrm>
            <a:off x="9167233" y="3288450"/>
            <a:ext cx="2989175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8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72" name="Text Placeholder 32"/>
          <p:cNvSpPr txBox="1">
            <a:spLocks/>
          </p:cNvSpPr>
          <p:nvPr/>
        </p:nvSpPr>
        <p:spPr bwMode="auto">
          <a:xfrm>
            <a:off x="1021113" y="6057586"/>
            <a:ext cx="3374578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3" name="Text Placeholder 33"/>
          <p:cNvSpPr txBox="1">
            <a:spLocks/>
          </p:cNvSpPr>
          <p:nvPr/>
        </p:nvSpPr>
        <p:spPr bwMode="auto">
          <a:xfrm>
            <a:off x="1021109" y="5811489"/>
            <a:ext cx="2989175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8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74" name="Text Placeholder 32"/>
          <p:cNvSpPr txBox="1">
            <a:spLocks/>
          </p:cNvSpPr>
          <p:nvPr/>
        </p:nvSpPr>
        <p:spPr bwMode="auto">
          <a:xfrm>
            <a:off x="685869" y="3291689"/>
            <a:ext cx="3374578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5" name="Text Placeholder 33"/>
          <p:cNvSpPr txBox="1">
            <a:spLocks/>
          </p:cNvSpPr>
          <p:nvPr/>
        </p:nvSpPr>
        <p:spPr bwMode="auto">
          <a:xfrm>
            <a:off x="685865" y="3045592"/>
            <a:ext cx="2989175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8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78" name="Text Placeholder 32"/>
          <p:cNvSpPr txBox="1">
            <a:spLocks/>
          </p:cNvSpPr>
          <p:nvPr/>
        </p:nvSpPr>
        <p:spPr bwMode="auto">
          <a:xfrm>
            <a:off x="7083242" y="6381235"/>
            <a:ext cx="3374578" cy="5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所有文字都可以随意更改成您的文字内容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9" name="Text Placeholder 33"/>
          <p:cNvSpPr txBox="1">
            <a:spLocks/>
          </p:cNvSpPr>
          <p:nvPr/>
        </p:nvSpPr>
        <p:spPr bwMode="auto">
          <a:xfrm>
            <a:off x="7083238" y="6135138"/>
            <a:ext cx="2989175" cy="3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2448">
              <a:defRPr/>
            </a:pPr>
            <a:r>
              <a:rPr lang="zh-CN" altLang="en-US" sz="2800" b="1" dirty="0">
                <a:latin typeface="微软雅黑"/>
                <a:ea typeface="微软雅黑"/>
                <a:sym typeface="微软雅黑"/>
              </a:rPr>
              <a:t>点击输入标题</a:t>
            </a:r>
            <a:endParaRPr lang="en-AU" altLang="zh-CN" sz="2800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39237118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40" grpId="0" animBg="1"/>
      <p:bldP spid="67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8" grpId="0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7234398" y="3185802"/>
            <a:ext cx="507890" cy="2690136"/>
          </a:xfrm>
          <a:prstGeom prst="roundRect">
            <a:avLst>
              <a:gd name="adj" fmla="val 50000"/>
            </a:avLst>
          </a:prstGeom>
          <a:solidFill>
            <a:srgbClr val="38B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542939" y="2352464"/>
            <a:ext cx="507890" cy="328165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110133" y="3348414"/>
            <a:ext cx="507890" cy="2690136"/>
          </a:xfrm>
          <a:prstGeom prst="roundRect">
            <a:avLst>
              <a:gd name="adj" fmla="val 50000"/>
            </a:avLst>
          </a:prstGeom>
          <a:solidFill>
            <a:srgbClr val="38B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418674" y="2897722"/>
            <a:ext cx="507890" cy="328165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0922107" y="3743384"/>
            <a:ext cx="507890" cy="2041355"/>
          </a:xfrm>
          <a:prstGeom prst="roundRect">
            <a:avLst>
              <a:gd name="adj" fmla="val 50000"/>
            </a:avLst>
          </a:prstGeom>
          <a:solidFill>
            <a:srgbClr val="38B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0230648" y="3052210"/>
            <a:ext cx="507890" cy="273738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2" rIns="96423" bIns="482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04498" y="165497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65177" y="26828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349453" y="235246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087007" y="274392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161427" y="24943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856905" y="311326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448">
              <a:defRPr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标题</a:t>
            </a:r>
            <a:endParaRPr lang="en-AU" altLang="zh-CN" b="1" dirty="0">
              <a:latin typeface="微软雅黑"/>
              <a:ea typeface="微软雅黑"/>
              <a:cs typeface="Arial"/>
              <a:sym typeface="微软雅黑"/>
            </a:endParaRPr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auto">
          <a:xfrm>
            <a:off x="1399880" y="2545300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50" name="Group 6"/>
          <p:cNvGrpSpPr>
            <a:grpSpLocks/>
          </p:cNvGrpSpPr>
          <p:nvPr/>
        </p:nvGrpSpPr>
        <p:grpSpPr bwMode="auto">
          <a:xfrm>
            <a:off x="1598566" y="2739482"/>
            <a:ext cx="375046" cy="383903"/>
            <a:chOff x="0" y="0"/>
            <a:chExt cx="276" cy="281"/>
          </a:xfrm>
          <a:solidFill>
            <a:srgbClr val="38BD90"/>
          </a:solidFill>
        </p:grpSpPr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3" name="Oval 9"/>
          <p:cNvSpPr>
            <a:spLocks noChangeArrowheads="1"/>
          </p:cNvSpPr>
          <p:nvPr/>
        </p:nvSpPr>
        <p:spPr bwMode="auto">
          <a:xfrm>
            <a:off x="1402113" y="3862178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54" name="Group 10"/>
          <p:cNvGrpSpPr>
            <a:grpSpLocks/>
          </p:cNvGrpSpPr>
          <p:nvPr/>
        </p:nvGrpSpPr>
        <p:grpSpPr bwMode="auto">
          <a:xfrm>
            <a:off x="1645448" y="4036272"/>
            <a:ext cx="281286" cy="410688"/>
            <a:chOff x="0" y="0"/>
            <a:chExt cx="206" cy="305"/>
          </a:xfrm>
          <a:solidFill>
            <a:srgbClr val="38BD90"/>
          </a:solidFill>
        </p:grpSpPr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8" name="Oval 14"/>
          <p:cNvSpPr>
            <a:spLocks noChangeArrowheads="1"/>
          </p:cNvSpPr>
          <p:nvPr/>
        </p:nvSpPr>
        <p:spPr bwMode="auto">
          <a:xfrm>
            <a:off x="1402113" y="5161200"/>
            <a:ext cx="767953" cy="763343"/>
          </a:xfrm>
          <a:prstGeom prst="ellipse">
            <a:avLst/>
          </a:prstGeom>
          <a:solidFill>
            <a:srgbClr val="38BD90"/>
          </a:solidFill>
          <a:ln>
            <a:solidFill>
              <a:srgbClr val="FFFFFF"/>
            </a:solidFill>
          </a:ln>
        </p:spPr>
        <p:txBody>
          <a:bodyPr lIns="128555" tIns="64278" rIns="128555" bIns="64278"/>
          <a:lstStyle/>
          <a:p>
            <a:pPr>
              <a:lnSpc>
                <a:spcPct val="120000"/>
              </a:lnSpc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59" name="Group 15"/>
          <p:cNvGrpSpPr>
            <a:grpSpLocks/>
          </p:cNvGrpSpPr>
          <p:nvPr/>
        </p:nvGrpSpPr>
        <p:grpSpPr bwMode="auto">
          <a:xfrm>
            <a:off x="1620891" y="5408950"/>
            <a:ext cx="366117" cy="316944"/>
            <a:chOff x="0" y="0"/>
            <a:chExt cx="346" cy="301"/>
          </a:xfrm>
          <a:solidFill>
            <a:srgbClr val="38BD90"/>
          </a:solidFill>
        </p:grpSpPr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2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3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2379858" y="2207107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5" name="Rectangle 47"/>
          <p:cNvSpPr/>
          <p:nvPr/>
        </p:nvSpPr>
        <p:spPr>
          <a:xfrm>
            <a:off x="2317821" y="2755425"/>
            <a:ext cx="3746016" cy="3890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sz="11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77371" y="3790479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7" name="Rectangle 47"/>
          <p:cNvSpPr/>
          <p:nvPr/>
        </p:nvSpPr>
        <p:spPr>
          <a:xfrm>
            <a:off x="2413508" y="4378555"/>
            <a:ext cx="3746016" cy="3890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sz="11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177371" y="4961972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9" name="Rectangle 47"/>
          <p:cNvSpPr/>
          <p:nvPr/>
        </p:nvSpPr>
        <p:spPr>
          <a:xfrm>
            <a:off x="2413508" y="5550048"/>
            <a:ext cx="3746016" cy="3890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sz="11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2216868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0" grpId="0" animBg="1"/>
      <p:bldP spid="31" grpId="0" animBg="1"/>
      <p:bldP spid="33" grpId="0" animBg="1"/>
      <p:bldP spid="34" grpId="0" animBg="1"/>
      <p:bldP spid="2" grpId="0"/>
      <p:bldP spid="42" grpId="0"/>
      <p:bldP spid="43" grpId="0"/>
      <p:bldP spid="44" grpId="0"/>
      <p:bldP spid="45" grpId="0"/>
      <p:bldP spid="46" grpId="0"/>
      <p:bldP spid="49" grpId="0" animBg="1"/>
      <p:bldP spid="53" grpId="0" animBg="1"/>
      <p:bldP spid="58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4156226" y="2248173"/>
            <a:ext cx="86818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THANKS</a:t>
            </a:r>
            <a:endParaRPr lang="zh-CN" altLang="en-US" sz="7200" dirty="0">
              <a:solidFill>
                <a:schemeClr val="bg1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1820863" y="4526075"/>
            <a:ext cx="86818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谢 谢 观 看</a:t>
            </a:r>
          </a:p>
        </p:txBody>
      </p:sp>
    </p:spTree>
    <p:extLst>
      <p:ext uri="{BB962C8B-B14F-4D97-AF65-F5344CB8AC3E}">
        <p14:creationId xmlns:p14="http://schemas.microsoft.com/office/powerpoint/2010/main" val="232711236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" y="-11220"/>
            <a:ext cx="12877991" cy="72438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237145" y="2032149"/>
            <a:ext cx="1728192" cy="172819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3"/>
          <p:cNvSpPr txBox="1"/>
          <p:nvPr/>
        </p:nvSpPr>
        <p:spPr>
          <a:xfrm>
            <a:off x="4773191" y="1744117"/>
            <a:ext cx="2656101" cy="188434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b="1" dirty="0">
                <a:solidFill>
                  <a:srgbClr val="38BD90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en-GB" altLang="zh-CN" sz="8800" b="1" dirty="0">
              <a:solidFill>
                <a:srgbClr val="38BD9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4862657" y="4703525"/>
            <a:ext cx="2646838" cy="830975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45492688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4"/>
          <p:cNvGrpSpPr/>
          <p:nvPr/>
        </p:nvGrpSpPr>
        <p:grpSpPr>
          <a:xfrm>
            <a:off x="6016596" y="1704690"/>
            <a:ext cx="5571842" cy="4577397"/>
            <a:chOff x="5646839" y="2046917"/>
            <a:chExt cx="5282932" cy="4340289"/>
          </a:xfrm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7540059" y="2060494"/>
              <a:ext cx="879810" cy="962903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4" y="500"/>
                    <a:pt x="457" y="388"/>
                    <a:pt x="457" y="250"/>
                  </a:cubicBezTo>
                  <a:cubicBezTo>
                    <a:pt x="457" y="112"/>
                    <a:pt x="354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7264711" y="2331768"/>
              <a:ext cx="369846" cy="424427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5646839" y="2502195"/>
              <a:ext cx="1756361" cy="146635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1" name="Freeform 8"/>
            <p:cNvSpPr/>
            <p:nvPr/>
          </p:nvSpPr>
          <p:spPr bwMode="auto">
            <a:xfrm>
              <a:off x="6224418" y="2455761"/>
              <a:ext cx="92054" cy="262314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>
              <a:off x="5761703" y="2617874"/>
              <a:ext cx="331558" cy="323411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5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7310331" y="3450434"/>
              <a:ext cx="1186929" cy="2936772"/>
            </a:xfrm>
            <a:custGeom>
              <a:avLst/>
              <a:gdLst>
                <a:gd name="T0" fmla="*/ 191 w 616"/>
                <a:gd name="T1" fmla="*/ 76 h 1524"/>
                <a:gd name="T2" fmla="*/ 287 w 616"/>
                <a:gd name="T3" fmla="*/ 7 h 1524"/>
                <a:gd name="T4" fmla="*/ 538 w 616"/>
                <a:gd name="T5" fmla="*/ 42 h 1524"/>
                <a:gd name="T6" fmla="*/ 610 w 616"/>
                <a:gd name="T7" fmla="*/ 135 h 1524"/>
                <a:gd name="T8" fmla="*/ 425 w 616"/>
                <a:gd name="T9" fmla="*/ 1445 h 1524"/>
                <a:gd name="T10" fmla="*/ 329 w 616"/>
                <a:gd name="T11" fmla="*/ 1517 h 1524"/>
                <a:gd name="T12" fmla="*/ 79 w 616"/>
                <a:gd name="T13" fmla="*/ 1482 h 1524"/>
                <a:gd name="T14" fmla="*/ 6 w 616"/>
                <a:gd name="T15" fmla="*/ 1386 h 1524"/>
                <a:gd name="T16" fmla="*/ 191 w 616"/>
                <a:gd name="T17" fmla="*/ 76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1524">
                  <a:moveTo>
                    <a:pt x="191" y="76"/>
                  </a:moveTo>
                  <a:cubicBezTo>
                    <a:pt x="198" y="30"/>
                    <a:pt x="240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6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3"/>
                    <a:pt x="6" y="1386"/>
                  </a:cubicBezTo>
                  <a:lnTo>
                    <a:pt x="191" y="76"/>
                  </a:lnTo>
                  <a:close/>
                </a:path>
              </a:pathLst>
            </a:custGeom>
            <a:solidFill>
              <a:srgbClr val="38BD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7886281" y="3592996"/>
              <a:ext cx="250909" cy="250094"/>
            </a:xfrm>
            <a:custGeom>
              <a:avLst/>
              <a:gdLst>
                <a:gd name="T0" fmla="*/ 118 w 130"/>
                <a:gd name="T1" fmla="*/ 43 h 130"/>
                <a:gd name="T2" fmla="*/ 43 w 130"/>
                <a:gd name="T3" fmla="*/ 12 h 130"/>
                <a:gd name="T4" fmla="*/ 12 w 130"/>
                <a:gd name="T5" fmla="*/ 86 h 130"/>
                <a:gd name="T6" fmla="*/ 86 w 130"/>
                <a:gd name="T7" fmla="*/ 118 h 130"/>
                <a:gd name="T8" fmla="*/ 118 w 130"/>
                <a:gd name="T9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4"/>
                    <a:pt x="0" y="57"/>
                    <a:pt x="12" y="86"/>
                  </a:cubicBezTo>
                  <a:cubicBezTo>
                    <a:pt x="24" y="116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>
              <a:off x="7886281" y="3600328"/>
              <a:ext cx="188996" cy="225655"/>
            </a:xfrm>
            <a:custGeom>
              <a:avLst/>
              <a:gdLst>
                <a:gd name="T0" fmla="*/ 66 w 98"/>
                <a:gd name="T1" fmla="*/ 17 h 117"/>
                <a:gd name="T2" fmla="*/ 98 w 98"/>
                <a:gd name="T3" fmla="*/ 14 h 117"/>
                <a:gd name="T4" fmla="*/ 43 w 98"/>
                <a:gd name="T5" fmla="*/ 8 h 117"/>
                <a:gd name="T6" fmla="*/ 12 w 98"/>
                <a:gd name="T7" fmla="*/ 82 h 117"/>
                <a:gd name="T8" fmla="*/ 54 w 98"/>
                <a:gd name="T9" fmla="*/ 117 h 117"/>
                <a:gd name="T10" fmla="*/ 35 w 98"/>
                <a:gd name="T11" fmla="*/ 92 h 117"/>
                <a:gd name="T12" fmla="*/ 66 w 98"/>
                <a:gd name="T13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20"/>
                    <a:pt x="0" y="53"/>
                    <a:pt x="12" y="82"/>
                  </a:cubicBezTo>
                  <a:cubicBezTo>
                    <a:pt x="19" y="101"/>
                    <a:pt x="36" y="114"/>
                    <a:pt x="54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8165702" y="3361639"/>
              <a:ext cx="1466350" cy="2946547"/>
            </a:xfrm>
            <a:custGeom>
              <a:avLst/>
              <a:gdLst>
                <a:gd name="T0" fmla="*/ 12 w 761"/>
                <a:gd name="T1" fmla="*/ 175 h 1529"/>
                <a:gd name="T2" fmla="*/ 73 w 761"/>
                <a:gd name="T3" fmla="*/ 75 h 1529"/>
                <a:gd name="T4" fmla="*/ 319 w 761"/>
                <a:gd name="T5" fmla="*/ 12 h 1529"/>
                <a:gd name="T6" fmla="*/ 421 w 761"/>
                <a:gd name="T7" fmla="*/ 70 h 1529"/>
                <a:gd name="T8" fmla="*/ 750 w 761"/>
                <a:gd name="T9" fmla="*/ 1352 h 1529"/>
                <a:gd name="T10" fmla="*/ 689 w 761"/>
                <a:gd name="T11" fmla="*/ 1455 h 1529"/>
                <a:gd name="T12" fmla="*/ 443 w 761"/>
                <a:gd name="T13" fmla="*/ 1518 h 1529"/>
                <a:gd name="T14" fmla="*/ 340 w 761"/>
                <a:gd name="T15" fmla="*/ 1457 h 1529"/>
                <a:gd name="T16" fmla="*/ 12 w 761"/>
                <a:gd name="T17" fmla="*/ 175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5"/>
                  </a:cubicBezTo>
                  <a:cubicBezTo>
                    <a:pt x="443" y="1518"/>
                    <a:pt x="443" y="1518"/>
                    <a:pt x="443" y="1518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solidFill>
              <a:srgbClr val="38BD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8419869" y="3562040"/>
              <a:ext cx="242762" cy="242762"/>
            </a:xfrm>
            <a:custGeom>
              <a:avLst/>
              <a:gdLst>
                <a:gd name="T0" fmla="*/ 104 w 126"/>
                <a:gd name="T1" fmla="*/ 23 h 126"/>
                <a:gd name="T2" fmla="*/ 23 w 126"/>
                <a:gd name="T3" fmla="*/ 22 h 126"/>
                <a:gd name="T4" fmla="*/ 22 w 126"/>
                <a:gd name="T5" fmla="*/ 103 h 126"/>
                <a:gd name="T6" fmla="*/ 103 w 126"/>
                <a:gd name="T7" fmla="*/ 104 h 126"/>
                <a:gd name="T8" fmla="*/ 104 w 126"/>
                <a:gd name="T9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1"/>
                    <a:pt x="45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0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8419869" y="3567742"/>
              <a:ext cx="146635" cy="231357"/>
            </a:xfrm>
            <a:custGeom>
              <a:avLst/>
              <a:gdLst>
                <a:gd name="T0" fmla="*/ 48 w 76"/>
                <a:gd name="T1" fmla="*/ 20 h 120"/>
                <a:gd name="T2" fmla="*/ 76 w 76"/>
                <a:gd name="T3" fmla="*/ 4 h 120"/>
                <a:gd name="T4" fmla="*/ 23 w 76"/>
                <a:gd name="T5" fmla="*/ 19 h 120"/>
                <a:gd name="T6" fmla="*/ 22 w 76"/>
                <a:gd name="T7" fmla="*/ 100 h 120"/>
                <a:gd name="T8" fmla="*/ 75 w 76"/>
                <a:gd name="T9" fmla="*/ 116 h 120"/>
                <a:gd name="T10" fmla="*/ 47 w 76"/>
                <a:gd name="T11" fmla="*/ 100 h 120"/>
                <a:gd name="T12" fmla="*/ 48 w 76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0">
                  <a:moveTo>
                    <a:pt x="48" y="20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7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9"/>
                    <a:pt x="47" y="100"/>
                  </a:cubicBezTo>
                  <a:cubicBezTo>
                    <a:pt x="25" y="78"/>
                    <a:pt x="25" y="42"/>
                    <a:pt x="48" y="20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9" name="Freeform 16"/>
            <p:cNvSpPr/>
            <p:nvPr/>
          </p:nvSpPr>
          <p:spPr bwMode="auto">
            <a:xfrm>
              <a:off x="8643895" y="3028452"/>
              <a:ext cx="2285876" cy="2699712"/>
            </a:xfrm>
            <a:custGeom>
              <a:avLst/>
              <a:gdLst>
                <a:gd name="T0" fmla="*/ 28 w 1187"/>
                <a:gd name="T1" fmla="*/ 296 h 1401"/>
                <a:gd name="T2" fmla="*/ 47 w 1187"/>
                <a:gd name="T3" fmla="*/ 180 h 1401"/>
                <a:gd name="T4" fmla="*/ 250 w 1187"/>
                <a:gd name="T5" fmla="*/ 28 h 1401"/>
                <a:gd name="T6" fmla="*/ 367 w 1187"/>
                <a:gd name="T7" fmla="*/ 43 h 1401"/>
                <a:gd name="T8" fmla="*/ 1159 w 1187"/>
                <a:gd name="T9" fmla="*/ 1103 h 1401"/>
                <a:gd name="T10" fmla="*/ 1142 w 1187"/>
                <a:gd name="T11" fmla="*/ 1221 h 1401"/>
                <a:gd name="T12" fmla="*/ 939 w 1187"/>
                <a:gd name="T13" fmla="*/ 1373 h 1401"/>
                <a:gd name="T14" fmla="*/ 821 w 1187"/>
                <a:gd name="T15" fmla="*/ 1356 h 1401"/>
                <a:gd name="T16" fmla="*/ 28 w 1187"/>
                <a:gd name="T17" fmla="*/ 296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7" h="1401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3"/>
                    <a:pt x="1159" y="1103"/>
                    <a:pt x="1159" y="1103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1"/>
                    <a:pt x="848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solidFill>
              <a:srgbClr val="38BD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0" name="Freeform 17"/>
            <p:cNvSpPr/>
            <p:nvPr/>
          </p:nvSpPr>
          <p:spPr bwMode="auto">
            <a:xfrm>
              <a:off x="8893989" y="3324980"/>
              <a:ext cx="250094" cy="250909"/>
            </a:xfrm>
            <a:custGeom>
              <a:avLst/>
              <a:gdLst>
                <a:gd name="T0" fmla="*/ 87 w 130"/>
                <a:gd name="T1" fmla="*/ 12 h 130"/>
                <a:gd name="T2" fmla="*/ 12 w 130"/>
                <a:gd name="T3" fmla="*/ 42 h 130"/>
                <a:gd name="T4" fmla="*/ 42 w 130"/>
                <a:gd name="T5" fmla="*/ 118 h 130"/>
                <a:gd name="T6" fmla="*/ 117 w 130"/>
                <a:gd name="T7" fmla="*/ 88 h 130"/>
                <a:gd name="T8" fmla="*/ 87 w 130"/>
                <a:gd name="T9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4" y="13"/>
                    <a:pt x="12" y="42"/>
                  </a:cubicBezTo>
                  <a:cubicBezTo>
                    <a:pt x="0" y="71"/>
                    <a:pt x="13" y="105"/>
                    <a:pt x="42" y="118"/>
                  </a:cubicBezTo>
                  <a:cubicBezTo>
                    <a:pt x="71" y="130"/>
                    <a:pt x="105" y="117"/>
                    <a:pt x="117" y="88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1" name="Freeform 18"/>
            <p:cNvSpPr/>
            <p:nvPr/>
          </p:nvSpPr>
          <p:spPr bwMode="auto">
            <a:xfrm>
              <a:off x="8893989" y="3342087"/>
              <a:ext cx="186552" cy="225655"/>
            </a:xfrm>
            <a:custGeom>
              <a:avLst/>
              <a:gdLst>
                <a:gd name="T0" fmla="*/ 35 w 97"/>
                <a:gd name="T1" fmla="*/ 24 h 117"/>
                <a:gd name="T2" fmla="*/ 55 w 97"/>
                <a:gd name="T3" fmla="*/ 0 h 117"/>
                <a:gd name="T4" fmla="*/ 12 w 97"/>
                <a:gd name="T5" fmla="*/ 33 h 117"/>
                <a:gd name="T6" fmla="*/ 42 w 97"/>
                <a:gd name="T7" fmla="*/ 109 h 117"/>
                <a:gd name="T8" fmla="*/ 97 w 97"/>
                <a:gd name="T9" fmla="*/ 103 h 117"/>
                <a:gd name="T10" fmla="*/ 65 w 97"/>
                <a:gd name="T11" fmla="*/ 99 h 117"/>
                <a:gd name="T12" fmla="*/ 35 w 97"/>
                <a:gd name="T13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7">
                  <a:moveTo>
                    <a:pt x="35" y="24"/>
                  </a:moveTo>
                  <a:cubicBezTo>
                    <a:pt x="40" y="14"/>
                    <a:pt x="47" y="5"/>
                    <a:pt x="55" y="0"/>
                  </a:cubicBezTo>
                  <a:cubicBezTo>
                    <a:pt x="37" y="3"/>
                    <a:pt x="20" y="15"/>
                    <a:pt x="12" y="33"/>
                  </a:cubicBezTo>
                  <a:cubicBezTo>
                    <a:pt x="0" y="62"/>
                    <a:pt x="13" y="96"/>
                    <a:pt x="42" y="109"/>
                  </a:cubicBezTo>
                  <a:cubicBezTo>
                    <a:pt x="61" y="117"/>
                    <a:pt x="81" y="114"/>
                    <a:pt x="97" y="103"/>
                  </a:cubicBezTo>
                  <a:cubicBezTo>
                    <a:pt x="87" y="105"/>
                    <a:pt x="76" y="104"/>
                    <a:pt x="65" y="99"/>
                  </a:cubicBezTo>
                  <a:cubicBezTo>
                    <a:pt x="36" y="87"/>
                    <a:pt x="23" y="53"/>
                    <a:pt x="35" y="24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2" name="Freeform 19"/>
            <p:cNvSpPr/>
            <p:nvPr/>
          </p:nvSpPr>
          <p:spPr bwMode="auto">
            <a:xfrm>
              <a:off x="7936788" y="2837826"/>
              <a:ext cx="132786" cy="801604"/>
            </a:xfrm>
            <a:custGeom>
              <a:avLst/>
              <a:gdLst>
                <a:gd name="T0" fmla="*/ 45 w 69"/>
                <a:gd name="T1" fmla="*/ 416 h 416"/>
                <a:gd name="T2" fmla="*/ 31 w 69"/>
                <a:gd name="T3" fmla="*/ 410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6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5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39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10 h 416"/>
                <a:gd name="T36" fmla="*/ 46 w 69"/>
                <a:gd name="T37" fmla="*/ 416 h 416"/>
                <a:gd name="T38" fmla="*/ 45 w 69"/>
                <a:gd name="T3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5" y="416"/>
                  </a:moveTo>
                  <a:cubicBezTo>
                    <a:pt x="43" y="416"/>
                    <a:pt x="38" y="415"/>
                    <a:pt x="31" y="410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0" y="1"/>
                    <a:pt x="57" y="6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39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10"/>
                  </a:cubicBezTo>
                  <a:cubicBezTo>
                    <a:pt x="52" y="413"/>
                    <a:pt x="49" y="416"/>
                    <a:pt x="46" y="416"/>
                  </a:cubicBezTo>
                  <a:cubicBezTo>
                    <a:pt x="46" y="416"/>
                    <a:pt x="46" y="416"/>
                    <a:pt x="45" y="41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3" name="Freeform 20"/>
            <p:cNvSpPr/>
            <p:nvPr/>
          </p:nvSpPr>
          <p:spPr bwMode="auto">
            <a:xfrm>
              <a:off x="8058169" y="3034154"/>
              <a:ext cx="53766" cy="470046"/>
            </a:xfrm>
            <a:custGeom>
              <a:avLst/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1" y="244"/>
                    <a:pt x="11" y="244"/>
                    <a:pt x="11" y="244"/>
                  </a:cubicBezTo>
                  <a:cubicBezTo>
                    <a:pt x="8" y="244"/>
                    <a:pt x="5" y="241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4" name="Freeform 21"/>
            <p:cNvSpPr/>
            <p:nvPr/>
          </p:nvSpPr>
          <p:spPr bwMode="auto">
            <a:xfrm>
              <a:off x="8050023" y="2785689"/>
              <a:ext cx="468417" cy="834190"/>
            </a:xfrm>
            <a:custGeom>
              <a:avLst/>
              <a:gdLst>
                <a:gd name="T0" fmla="*/ 238 w 243"/>
                <a:gd name="T1" fmla="*/ 431 h 433"/>
                <a:gd name="T2" fmla="*/ 222 w 243"/>
                <a:gd name="T3" fmla="*/ 430 h 433"/>
                <a:gd name="T4" fmla="*/ 151 w 243"/>
                <a:gd name="T5" fmla="*/ 333 h 433"/>
                <a:gd name="T6" fmla="*/ 100 w 243"/>
                <a:gd name="T7" fmla="*/ 232 h 433"/>
                <a:gd name="T8" fmla="*/ 23 w 243"/>
                <a:gd name="T9" fmla="*/ 11 h 433"/>
                <a:gd name="T10" fmla="*/ 47 w 243"/>
                <a:gd name="T11" fmla="*/ 1 h 433"/>
                <a:gd name="T12" fmla="*/ 72 w 243"/>
                <a:gd name="T13" fmla="*/ 25 h 433"/>
                <a:gd name="T14" fmla="*/ 69 w 243"/>
                <a:gd name="T15" fmla="*/ 34 h 433"/>
                <a:gd name="T16" fmla="*/ 61 w 243"/>
                <a:gd name="T17" fmla="*/ 30 h 433"/>
                <a:gd name="T18" fmla="*/ 46 w 243"/>
                <a:gd name="T19" fmla="*/ 15 h 433"/>
                <a:gd name="T20" fmla="*/ 33 w 243"/>
                <a:gd name="T21" fmla="*/ 21 h 433"/>
                <a:gd name="T22" fmla="*/ 32 w 243"/>
                <a:gd name="T23" fmla="*/ 22 h 433"/>
                <a:gd name="T24" fmla="*/ 111 w 243"/>
                <a:gd name="T25" fmla="*/ 226 h 433"/>
                <a:gd name="T26" fmla="*/ 162 w 243"/>
                <a:gd name="T27" fmla="*/ 328 h 433"/>
                <a:gd name="T28" fmla="*/ 225 w 243"/>
                <a:gd name="T29" fmla="*/ 417 h 433"/>
                <a:gd name="T30" fmla="*/ 232 w 243"/>
                <a:gd name="T31" fmla="*/ 418 h 433"/>
                <a:gd name="T32" fmla="*/ 232 w 243"/>
                <a:gd name="T33" fmla="*/ 418 h 433"/>
                <a:gd name="T34" fmla="*/ 241 w 243"/>
                <a:gd name="T35" fmla="*/ 421 h 433"/>
                <a:gd name="T36" fmla="*/ 239 w 243"/>
                <a:gd name="T37" fmla="*/ 430 h 433"/>
                <a:gd name="T38" fmla="*/ 238 w 243"/>
                <a:gd name="T39" fmla="*/ 43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3">
                  <a:moveTo>
                    <a:pt x="238" y="431"/>
                  </a:moveTo>
                  <a:cubicBezTo>
                    <a:pt x="236" y="432"/>
                    <a:pt x="231" y="433"/>
                    <a:pt x="222" y="430"/>
                  </a:cubicBezTo>
                  <a:cubicBezTo>
                    <a:pt x="201" y="422"/>
                    <a:pt x="177" y="388"/>
                    <a:pt x="151" y="333"/>
                  </a:cubicBezTo>
                  <a:cubicBezTo>
                    <a:pt x="137" y="302"/>
                    <a:pt x="119" y="268"/>
                    <a:pt x="100" y="232"/>
                  </a:cubicBezTo>
                  <a:cubicBezTo>
                    <a:pt x="37" y="110"/>
                    <a:pt x="0" y="34"/>
                    <a:pt x="23" y="11"/>
                  </a:cubicBezTo>
                  <a:cubicBezTo>
                    <a:pt x="31" y="3"/>
                    <a:pt x="39" y="0"/>
                    <a:pt x="47" y="1"/>
                  </a:cubicBezTo>
                  <a:cubicBezTo>
                    <a:pt x="62" y="5"/>
                    <a:pt x="71" y="23"/>
                    <a:pt x="72" y="25"/>
                  </a:cubicBezTo>
                  <a:cubicBezTo>
                    <a:pt x="73" y="28"/>
                    <a:pt x="72" y="32"/>
                    <a:pt x="69" y="34"/>
                  </a:cubicBezTo>
                  <a:cubicBezTo>
                    <a:pt x="66" y="35"/>
                    <a:pt x="63" y="34"/>
                    <a:pt x="61" y="30"/>
                  </a:cubicBezTo>
                  <a:cubicBezTo>
                    <a:pt x="59" y="26"/>
                    <a:pt x="53" y="16"/>
                    <a:pt x="46" y="15"/>
                  </a:cubicBezTo>
                  <a:cubicBezTo>
                    <a:pt x="42" y="14"/>
                    <a:pt x="37" y="16"/>
                    <a:pt x="33" y="21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13" y="39"/>
                    <a:pt x="67" y="143"/>
                    <a:pt x="111" y="226"/>
                  </a:cubicBezTo>
                  <a:cubicBezTo>
                    <a:pt x="130" y="263"/>
                    <a:pt x="148" y="297"/>
                    <a:pt x="162" y="328"/>
                  </a:cubicBezTo>
                  <a:cubicBezTo>
                    <a:pt x="194" y="397"/>
                    <a:pt x="215" y="413"/>
                    <a:pt x="225" y="417"/>
                  </a:cubicBezTo>
                  <a:cubicBezTo>
                    <a:pt x="230" y="419"/>
                    <a:pt x="232" y="418"/>
                    <a:pt x="232" y="418"/>
                  </a:cubicBezTo>
                  <a:cubicBezTo>
                    <a:pt x="232" y="418"/>
                    <a:pt x="232" y="418"/>
                    <a:pt x="232" y="418"/>
                  </a:cubicBezTo>
                  <a:cubicBezTo>
                    <a:pt x="235" y="417"/>
                    <a:pt x="239" y="418"/>
                    <a:pt x="241" y="421"/>
                  </a:cubicBezTo>
                  <a:cubicBezTo>
                    <a:pt x="243" y="425"/>
                    <a:pt x="242" y="429"/>
                    <a:pt x="239" y="430"/>
                  </a:cubicBezTo>
                  <a:cubicBezTo>
                    <a:pt x="239" y="430"/>
                    <a:pt x="239" y="430"/>
                    <a:pt x="238" y="43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8503370" y="2972242"/>
              <a:ext cx="265572" cy="509149"/>
            </a:xfrm>
            <a:custGeom>
              <a:avLst/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3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4" y="171"/>
                    <a:pt x="3" y="12"/>
                    <a:pt x="2" y="11"/>
                  </a:cubicBezTo>
                  <a:cubicBezTo>
                    <a:pt x="0" y="7"/>
                    <a:pt x="0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8133116" y="2670011"/>
              <a:ext cx="859444" cy="745394"/>
            </a:xfrm>
            <a:custGeom>
              <a:avLst/>
              <a:gdLst>
                <a:gd name="T0" fmla="*/ 444 w 446"/>
                <a:gd name="T1" fmla="*/ 382 h 387"/>
                <a:gd name="T2" fmla="*/ 428 w 446"/>
                <a:gd name="T3" fmla="*/ 386 h 387"/>
                <a:gd name="T4" fmla="*/ 306 w 446"/>
                <a:gd name="T5" fmla="*/ 310 h 387"/>
                <a:gd name="T6" fmla="*/ 204 w 446"/>
                <a:gd name="T7" fmla="*/ 222 h 387"/>
                <a:gd name="T8" fmla="*/ 12 w 446"/>
                <a:gd name="T9" fmla="*/ 19 h 387"/>
                <a:gd name="T10" fmla="*/ 30 w 446"/>
                <a:gd name="T11" fmla="*/ 1 h 387"/>
                <a:gd name="T12" fmla="*/ 67 w 446"/>
                <a:gd name="T13" fmla="*/ 17 h 387"/>
                <a:gd name="T14" fmla="*/ 69 w 446"/>
                <a:gd name="T15" fmla="*/ 27 h 387"/>
                <a:gd name="T16" fmla="*/ 59 w 446"/>
                <a:gd name="T17" fmla="*/ 26 h 387"/>
                <a:gd name="T18" fmla="*/ 36 w 446"/>
                <a:gd name="T19" fmla="*/ 15 h 387"/>
                <a:gd name="T20" fmla="*/ 26 w 446"/>
                <a:gd name="T21" fmla="*/ 27 h 387"/>
                <a:gd name="T22" fmla="*/ 26 w 446"/>
                <a:gd name="T23" fmla="*/ 27 h 387"/>
                <a:gd name="T24" fmla="*/ 211 w 446"/>
                <a:gd name="T25" fmla="*/ 213 h 387"/>
                <a:gd name="T26" fmla="*/ 315 w 446"/>
                <a:gd name="T27" fmla="*/ 301 h 387"/>
                <a:gd name="T28" fmla="*/ 424 w 446"/>
                <a:gd name="T29" fmla="*/ 372 h 387"/>
                <a:gd name="T30" fmla="*/ 431 w 446"/>
                <a:gd name="T31" fmla="*/ 371 h 387"/>
                <a:gd name="T32" fmla="*/ 431 w 446"/>
                <a:gd name="T33" fmla="*/ 371 h 387"/>
                <a:gd name="T34" fmla="*/ 441 w 446"/>
                <a:gd name="T35" fmla="*/ 371 h 387"/>
                <a:gd name="T36" fmla="*/ 444 w 446"/>
                <a:gd name="T37" fmla="*/ 381 h 387"/>
                <a:gd name="T38" fmla="*/ 444 w 446"/>
                <a:gd name="T39" fmla="*/ 3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387">
                  <a:moveTo>
                    <a:pt x="444" y="382"/>
                  </a:moveTo>
                  <a:cubicBezTo>
                    <a:pt x="442" y="383"/>
                    <a:pt x="438" y="387"/>
                    <a:pt x="428" y="386"/>
                  </a:cubicBezTo>
                  <a:cubicBezTo>
                    <a:pt x="403" y="385"/>
                    <a:pt x="361" y="358"/>
                    <a:pt x="306" y="310"/>
                  </a:cubicBezTo>
                  <a:cubicBezTo>
                    <a:pt x="277" y="283"/>
                    <a:pt x="241" y="254"/>
                    <a:pt x="204" y="222"/>
                  </a:cubicBezTo>
                  <a:cubicBezTo>
                    <a:pt x="77" y="117"/>
                    <a:pt x="0" y="51"/>
                    <a:pt x="12" y="19"/>
                  </a:cubicBezTo>
                  <a:cubicBezTo>
                    <a:pt x="15" y="8"/>
                    <a:pt x="21" y="2"/>
                    <a:pt x="30" y="1"/>
                  </a:cubicBezTo>
                  <a:cubicBezTo>
                    <a:pt x="47" y="0"/>
                    <a:pt x="65" y="16"/>
                    <a:pt x="67" y="17"/>
                  </a:cubicBezTo>
                  <a:cubicBezTo>
                    <a:pt x="70" y="20"/>
                    <a:pt x="71" y="25"/>
                    <a:pt x="69" y="27"/>
                  </a:cubicBezTo>
                  <a:cubicBezTo>
                    <a:pt x="67" y="30"/>
                    <a:pt x="62" y="29"/>
                    <a:pt x="59" y="26"/>
                  </a:cubicBezTo>
                  <a:cubicBezTo>
                    <a:pt x="55" y="23"/>
                    <a:pt x="44" y="15"/>
                    <a:pt x="36" y="15"/>
                  </a:cubicBezTo>
                  <a:cubicBezTo>
                    <a:pt x="31" y="16"/>
                    <a:pt x="28" y="2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7" y="51"/>
                    <a:pt x="124" y="141"/>
                    <a:pt x="211" y="213"/>
                  </a:cubicBezTo>
                  <a:cubicBezTo>
                    <a:pt x="249" y="244"/>
                    <a:pt x="285" y="274"/>
                    <a:pt x="315" y="301"/>
                  </a:cubicBezTo>
                  <a:cubicBezTo>
                    <a:pt x="382" y="361"/>
                    <a:pt x="412" y="372"/>
                    <a:pt x="424" y="372"/>
                  </a:cubicBezTo>
                  <a:cubicBezTo>
                    <a:pt x="429" y="373"/>
                    <a:pt x="431" y="371"/>
                    <a:pt x="431" y="371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3" y="368"/>
                    <a:pt x="438" y="368"/>
                    <a:pt x="441" y="371"/>
                  </a:cubicBezTo>
                  <a:cubicBezTo>
                    <a:pt x="445" y="374"/>
                    <a:pt x="446" y="378"/>
                    <a:pt x="444" y="381"/>
                  </a:cubicBezTo>
                  <a:cubicBezTo>
                    <a:pt x="444" y="381"/>
                    <a:pt x="444" y="381"/>
                    <a:pt x="444" y="38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7" name="Freeform 24"/>
            <p:cNvSpPr/>
            <p:nvPr/>
          </p:nvSpPr>
          <p:spPr bwMode="auto">
            <a:xfrm>
              <a:off x="8354698" y="2791392"/>
              <a:ext cx="549066" cy="468417"/>
            </a:xfrm>
            <a:custGeom>
              <a:avLst/>
              <a:gdLst>
                <a:gd name="T0" fmla="*/ 283 w 285"/>
                <a:gd name="T1" fmla="*/ 241 h 243"/>
                <a:gd name="T2" fmla="*/ 283 w 285"/>
                <a:gd name="T3" fmla="*/ 241 h 243"/>
                <a:gd name="T4" fmla="*/ 272 w 285"/>
                <a:gd name="T5" fmla="*/ 238 h 243"/>
                <a:gd name="T6" fmla="*/ 6 w 285"/>
                <a:gd name="T7" fmla="*/ 14 h 243"/>
                <a:gd name="T8" fmla="*/ 2 w 285"/>
                <a:gd name="T9" fmla="*/ 3 h 243"/>
                <a:gd name="T10" fmla="*/ 13 w 285"/>
                <a:gd name="T11" fmla="*/ 3 h 243"/>
                <a:gd name="T12" fmla="*/ 281 w 285"/>
                <a:gd name="T13" fmla="*/ 231 h 243"/>
                <a:gd name="T14" fmla="*/ 283 w 285"/>
                <a:gd name="T15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43">
                  <a:moveTo>
                    <a:pt x="283" y="241"/>
                  </a:moveTo>
                  <a:cubicBezTo>
                    <a:pt x="283" y="241"/>
                    <a:pt x="283" y="241"/>
                    <a:pt x="283" y="241"/>
                  </a:cubicBezTo>
                  <a:cubicBezTo>
                    <a:pt x="280" y="243"/>
                    <a:pt x="275" y="242"/>
                    <a:pt x="272" y="238"/>
                  </a:cubicBezTo>
                  <a:cubicBezTo>
                    <a:pt x="191" y="155"/>
                    <a:pt x="8" y="15"/>
                    <a:pt x="6" y="14"/>
                  </a:cubicBezTo>
                  <a:cubicBezTo>
                    <a:pt x="2" y="11"/>
                    <a:pt x="0" y="6"/>
                    <a:pt x="2" y="3"/>
                  </a:cubicBezTo>
                  <a:cubicBezTo>
                    <a:pt x="4" y="0"/>
                    <a:pt x="9" y="0"/>
                    <a:pt x="13" y="3"/>
                  </a:cubicBezTo>
                  <a:cubicBezTo>
                    <a:pt x="20" y="9"/>
                    <a:pt x="199" y="146"/>
                    <a:pt x="281" y="231"/>
                  </a:cubicBezTo>
                  <a:cubicBezTo>
                    <a:pt x="285" y="234"/>
                    <a:pt x="285" y="238"/>
                    <a:pt x="283" y="2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8" name="TextBox 27"/>
            <p:cNvSpPr txBox="1"/>
            <p:nvPr/>
          </p:nvSpPr>
          <p:spPr>
            <a:xfrm>
              <a:off x="5701962" y="2046917"/>
              <a:ext cx="1531800" cy="45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500" b="1" dirty="0">
                  <a:solidFill>
                    <a:schemeClr val="accent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SUCCESS</a:t>
              </a:r>
            </a:p>
          </p:txBody>
        </p:sp>
        <p:sp>
          <p:nvSpPr>
            <p:cNvPr id="49" name="TextBox 28"/>
            <p:cNvSpPr txBox="1"/>
            <p:nvPr/>
          </p:nvSpPr>
          <p:spPr>
            <a:xfrm rot="16685089">
              <a:off x="7210095" y="4925610"/>
              <a:ext cx="1315562" cy="64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chemeClr val="bg2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IDEA</a:t>
              </a:r>
            </a:p>
          </p:txBody>
        </p:sp>
        <p:sp>
          <p:nvSpPr>
            <p:cNvPr id="50" name="TextBox 29"/>
            <p:cNvSpPr txBox="1"/>
            <p:nvPr/>
          </p:nvSpPr>
          <p:spPr>
            <a:xfrm rot="4520413">
              <a:off x="8024921" y="4862154"/>
              <a:ext cx="1885065" cy="4523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500" b="1">
                  <a:solidFill>
                    <a:schemeClr val="bg2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PLANNING</a:t>
              </a:r>
            </a:p>
          </p:txBody>
        </p:sp>
        <p:sp>
          <p:nvSpPr>
            <p:cNvPr id="51" name="TextBox 31"/>
            <p:cNvSpPr txBox="1"/>
            <p:nvPr/>
          </p:nvSpPr>
          <p:spPr>
            <a:xfrm rot="3201610">
              <a:off x="8742358" y="4289213"/>
              <a:ext cx="2263111" cy="4523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500" b="1">
                  <a:solidFill>
                    <a:schemeClr val="bg2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REALIZATION</a:t>
              </a:r>
            </a:p>
          </p:txBody>
        </p:sp>
      </p:grpSp>
      <p:sp>
        <p:nvSpPr>
          <p:cNvPr id="54" name="TextBox 23"/>
          <p:cNvSpPr txBox="1"/>
          <p:nvPr/>
        </p:nvSpPr>
        <p:spPr>
          <a:xfrm>
            <a:off x="1388815" y="2097956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1782124" y="1759458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1388815" y="3843954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782124" y="3505456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1388815" y="5569186"/>
            <a:ext cx="3726228" cy="102372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1782124" y="5230688"/>
            <a:ext cx="2698134" cy="523198"/>
          </a:xfrm>
          <a:prstGeom prst="rect">
            <a:avLst/>
          </a:prstGeom>
          <a:noFill/>
        </p:spPr>
        <p:txBody>
          <a:bodyPr wrap="none" lIns="91420" tIns="45709" rIns="91420" bIns="45709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42960772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3"/>
          <p:cNvSpPr>
            <a:spLocks noChangeArrowheads="1"/>
          </p:cNvSpPr>
          <p:nvPr/>
        </p:nvSpPr>
        <p:spPr bwMode="auto">
          <a:xfrm>
            <a:off x="2691261" y="1103315"/>
            <a:ext cx="3072371" cy="4614164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任意多边形 14"/>
          <p:cNvSpPr>
            <a:spLocks noChangeArrowheads="1"/>
          </p:cNvSpPr>
          <p:nvPr/>
        </p:nvSpPr>
        <p:spPr bwMode="auto">
          <a:xfrm flipH="1">
            <a:off x="7381021" y="1103315"/>
            <a:ext cx="3070696" cy="4614164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任意多边形 15"/>
          <p:cNvSpPr>
            <a:spLocks noChangeArrowheads="1"/>
          </p:cNvSpPr>
          <p:nvPr/>
        </p:nvSpPr>
        <p:spPr bwMode="auto">
          <a:xfrm flipV="1">
            <a:off x="2691261" y="1500106"/>
            <a:ext cx="3072371" cy="4614164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任意多边形 16"/>
          <p:cNvSpPr>
            <a:spLocks noChangeArrowheads="1"/>
          </p:cNvSpPr>
          <p:nvPr/>
        </p:nvSpPr>
        <p:spPr bwMode="auto">
          <a:xfrm flipH="1" flipV="1">
            <a:off x="7381021" y="1500106"/>
            <a:ext cx="3070696" cy="4614164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矩形 17"/>
          <p:cNvSpPr>
            <a:spLocks noChangeArrowheads="1"/>
          </p:cNvSpPr>
          <p:nvPr/>
        </p:nvSpPr>
        <p:spPr bwMode="auto">
          <a:xfrm>
            <a:off x="4641838" y="231949"/>
            <a:ext cx="3179529" cy="1641509"/>
          </a:xfrm>
          <a:prstGeom prst="rect">
            <a:avLst/>
          </a:prstGeom>
          <a:solidFill>
            <a:srgbClr val="38BD90"/>
          </a:solidFill>
          <a:ln>
            <a:noFill/>
          </a:ln>
          <a:extLst/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5355098" y="5330732"/>
            <a:ext cx="2466269" cy="1901918"/>
          </a:xfrm>
          <a:prstGeom prst="rect">
            <a:avLst/>
          </a:prstGeom>
          <a:solidFill>
            <a:srgbClr val="38BD90"/>
          </a:solidFill>
          <a:ln>
            <a:noFill/>
          </a:ln>
          <a:extLst/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9755202" y="2638579"/>
            <a:ext cx="1882383" cy="2047577"/>
          </a:xfrm>
          <a:prstGeom prst="rect">
            <a:avLst/>
          </a:prstGeom>
          <a:solidFill>
            <a:srgbClr val="38BD90"/>
          </a:solidFill>
          <a:ln>
            <a:noFill/>
          </a:ln>
          <a:extLst/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矩形 20"/>
          <p:cNvSpPr>
            <a:spLocks noChangeArrowheads="1"/>
          </p:cNvSpPr>
          <p:nvPr/>
        </p:nvSpPr>
        <p:spPr bwMode="auto">
          <a:xfrm>
            <a:off x="1765363" y="2638579"/>
            <a:ext cx="1593949" cy="2047577"/>
          </a:xfrm>
          <a:prstGeom prst="rect">
            <a:avLst/>
          </a:prstGeom>
          <a:solidFill>
            <a:srgbClr val="38BD90"/>
          </a:solidFill>
          <a:ln>
            <a:noFill/>
          </a:ln>
          <a:extLst/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椭圆 23"/>
          <p:cNvSpPr>
            <a:spLocks noChangeArrowheads="1"/>
          </p:cNvSpPr>
          <p:nvPr/>
        </p:nvSpPr>
        <p:spPr bwMode="auto">
          <a:xfrm>
            <a:off x="5145808" y="3020302"/>
            <a:ext cx="1285875" cy="128580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3" name="椭圆 26"/>
          <p:cNvSpPr>
            <a:spLocks noChangeArrowheads="1"/>
          </p:cNvSpPr>
          <p:nvPr/>
        </p:nvSpPr>
        <p:spPr bwMode="auto">
          <a:xfrm>
            <a:off x="3610460" y="3020302"/>
            <a:ext cx="1285875" cy="1285804"/>
          </a:xfrm>
          <a:prstGeom prst="ellipse">
            <a:avLst/>
          </a:prstGeom>
          <a:solidFill>
            <a:srgbClr val="38BD90"/>
          </a:solidFill>
          <a:ln>
            <a:noFill/>
          </a:ln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椭圆 29"/>
          <p:cNvSpPr>
            <a:spLocks noChangeArrowheads="1"/>
          </p:cNvSpPr>
          <p:nvPr/>
        </p:nvSpPr>
        <p:spPr bwMode="auto">
          <a:xfrm>
            <a:off x="8218178" y="3020302"/>
            <a:ext cx="1285875" cy="128580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" name="椭圆 32"/>
          <p:cNvSpPr>
            <a:spLocks noChangeArrowheads="1"/>
          </p:cNvSpPr>
          <p:nvPr/>
        </p:nvSpPr>
        <p:spPr bwMode="auto">
          <a:xfrm>
            <a:off x="6681156" y="3020302"/>
            <a:ext cx="1285875" cy="1285804"/>
          </a:xfrm>
          <a:prstGeom prst="ellipse">
            <a:avLst/>
          </a:prstGeom>
          <a:solidFill>
            <a:srgbClr val="38BD90"/>
          </a:solidFill>
          <a:ln>
            <a:noFill/>
          </a:ln>
        </p:spPr>
        <p:txBody>
          <a:bodyPr lIns="128583" tIns="64291" rIns="128583" bIns="64291" anchor="ctr"/>
          <a:lstStyle/>
          <a:p>
            <a:pPr algn="ctr"/>
            <a:endParaRPr lang="zh-CN" altLang="zh-CN" sz="140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Freeform 27"/>
          <p:cNvSpPr>
            <a:spLocks noEditPoints="1" noChangeArrowheads="1"/>
          </p:cNvSpPr>
          <p:nvPr/>
        </p:nvSpPr>
        <p:spPr bwMode="auto">
          <a:xfrm>
            <a:off x="3863282" y="3189398"/>
            <a:ext cx="778556" cy="947611"/>
          </a:xfrm>
          <a:custGeom>
            <a:avLst/>
            <a:gdLst>
              <a:gd name="T0" fmla="*/ 380 w 540"/>
              <a:gd name="T1" fmla="*/ 584 h 656"/>
              <a:gd name="T2" fmla="*/ 302 w 540"/>
              <a:gd name="T3" fmla="*/ 458 h 656"/>
              <a:gd name="T4" fmla="*/ 188 w 540"/>
              <a:gd name="T5" fmla="*/ 364 h 656"/>
              <a:gd name="T6" fmla="*/ 168 w 540"/>
              <a:gd name="T7" fmla="*/ 216 h 656"/>
              <a:gd name="T8" fmla="*/ 104 w 540"/>
              <a:gd name="T9" fmla="*/ 84 h 656"/>
              <a:gd name="T10" fmla="*/ 44 w 540"/>
              <a:gd name="T11" fmla="*/ 60 h 656"/>
              <a:gd name="T12" fmla="*/ 6 w 540"/>
              <a:gd name="T13" fmla="*/ 106 h 656"/>
              <a:gd name="T14" fmla="*/ 2 w 540"/>
              <a:gd name="T15" fmla="*/ 150 h 656"/>
              <a:gd name="T16" fmla="*/ 8 w 540"/>
              <a:gd name="T17" fmla="*/ 178 h 656"/>
              <a:gd name="T18" fmla="*/ 48 w 540"/>
              <a:gd name="T19" fmla="*/ 298 h 656"/>
              <a:gd name="T20" fmla="*/ 168 w 540"/>
              <a:gd name="T21" fmla="*/ 512 h 656"/>
              <a:gd name="T22" fmla="*/ 248 w 540"/>
              <a:gd name="T23" fmla="*/ 614 h 656"/>
              <a:gd name="T24" fmla="*/ 282 w 540"/>
              <a:gd name="T25" fmla="*/ 644 h 656"/>
              <a:gd name="T26" fmla="*/ 334 w 540"/>
              <a:gd name="T27" fmla="*/ 656 h 656"/>
              <a:gd name="T28" fmla="*/ 384 w 540"/>
              <a:gd name="T29" fmla="*/ 638 h 656"/>
              <a:gd name="T30" fmla="*/ 450 w 540"/>
              <a:gd name="T31" fmla="*/ 0 h 656"/>
              <a:gd name="T32" fmla="*/ 422 w 540"/>
              <a:gd name="T33" fmla="*/ 16 h 656"/>
              <a:gd name="T34" fmla="*/ 428 w 540"/>
              <a:gd name="T35" fmla="*/ 46 h 656"/>
              <a:gd name="T36" fmla="*/ 470 w 540"/>
              <a:gd name="T37" fmla="*/ 120 h 656"/>
              <a:gd name="T38" fmla="*/ 482 w 540"/>
              <a:gd name="T39" fmla="*/ 208 h 656"/>
              <a:gd name="T40" fmla="*/ 474 w 540"/>
              <a:gd name="T41" fmla="*/ 276 h 656"/>
              <a:gd name="T42" fmla="*/ 438 w 540"/>
              <a:gd name="T43" fmla="*/ 354 h 656"/>
              <a:gd name="T44" fmla="*/ 418 w 540"/>
              <a:gd name="T45" fmla="*/ 390 h 656"/>
              <a:gd name="T46" fmla="*/ 436 w 540"/>
              <a:gd name="T47" fmla="*/ 416 h 656"/>
              <a:gd name="T48" fmla="*/ 466 w 540"/>
              <a:gd name="T49" fmla="*/ 410 h 656"/>
              <a:gd name="T50" fmla="*/ 520 w 540"/>
              <a:gd name="T51" fmla="*/ 320 h 656"/>
              <a:gd name="T52" fmla="*/ 540 w 540"/>
              <a:gd name="T53" fmla="*/ 208 h 656"/>
              <a:gd name="T54" fmla="*/ 530 w 540"/>
              <a:gd name="T55" fmla="*/ 128 h 656"/>
              <a:gd name="T56" fmla="*/ 486 w 540"/>
              <a:gd name="T57" fmla="*/ 30 h 656"/>
              <a:gd name="T58" fmla="*/ 400 w 540"/>
              <a:gd name="T59" fmla="*/ 120 h 656"/>
              <a:gd name="T60" fmla="*/ 422 w 540"/>
              <a:gd name="T61" fmla="*/ 216 h 656"/>
              <a:gd name="T62" fmla="*/ 404 w 540"/>
              <a:gd name="T63" fmla="*/ 288 h 656"/>
              <a:gd name="T64" fmla="*/ 376 w 540"/>
              <a:gd name="T65" fmla="*/ 322 h 656"/>
              <a:gd name="T66" fmla="*/ 346 w 540"/>
              <a:gd name="T67" fmla="*/ 310 h 656"/>
              <a:gd name="T68" fmla="*/ 344 w 540"/>
              <a:gd name="T69" fmla="*/ 280 h 656"/>
              <a:gd name="T70" fmla="*/ 366 w 540"/>
              <a:gd name="T71" fmla="*/ 214 h 656"/>
              <a:gd name="T72" fmla="*/ 358 w 540"/>
              <a:gd name="T73" fmla="*/ 162 h 656"/>
              <a:gd name="T74" fmla="*/ 348 w 540"/>
              <a:gd name="T75" fmla="*/ 124 h 656"/>
              <a:gd name="T76" fmla="*/ 372 w 540"/>
              <a:gd name="T77" fmla="*/ 104 h 656"/>
              <a:gd name="T78" fmla="*/ 400 w 540"/>
              <a:gd name="T79" fmla="*/ 120 h 656"/>
              <a:gd name="T80" fmla="*/ 374 w 540"/>
              <a:gd name="T81" fmla="*/ 528 h 656"/>
              <a:gd name="T82" fmla="*/ 354 w 540"/>
              <a:gd name="T83" fmla="*/ 428 h 656"/>
              <a:gd name="T84" fmla="*/ 390 w 540"/>
              <a:gd name="T85" fmla="*/ 462 h 656"/>
              <a:gd name="T86" fmla="*/ 454 w 540"/>
              <a:gd name="T87" fmla="*/ 566 h 656"/>
              <a:gd name="T88" fmla="*/ 190 w 540"/>
              <a:gd name="T89" fmla="*/ 204 h 656"/>
              <a:gd name="T90" fmla="*/ 148 w 540"/>
              <a:gd name="T91" fmla="*/ 120 h 656"/>
              <a:gd name="T92" fmla="*/ 136 w 540"/>
              <a:gd name="T93" fmla="*/ 8 h 656"/>
              <a:gd name="T94" fmla="*/ 178 w 540"/>
              <a:gd name="T95" fmla="*/ 70 h 656"/>
              <a:gd name="T96" fmla="*/ 216 w 540"/>
              <a:gd name="T97" fmla="*/ 174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0" h="656">
                <a:moveTo>
                  <a:pt x="384" y="638"/>
                </a:moveTo>
                <a:lnTo>
                  <a:pt x="412" y="624"/>
                </a:lnTo>
                <a:lnTo>
                  <a:pt x="380" y="584"/>
                </a:lnTo>
                <a:lnTo>
                  <a:pt x="352" y="542"/>
                </a:lnTo>
                <a:lnTo>
                  <a:pt x="326" y="500"/>
                </a:lnTo>
                <a:lnTo>
                  <a:pt x="302" y="458"/>
                </a:lnTo>
                <a:lnTo>
                  <a:pt x="262" y="480"/>
                </a:lnTo>
                <a:lnTo>
                  <a:pt x="222" y="424"/>
                </a:lnTo>
                <a:lnTo>
                  <a:pt x="188" y="364"/>
                </a:lnTo>
                <a:lnTo>
                  <a:pt x="156" y="302"/>
                </a:lnTo>
                <a:lnTo>
                  <a:pt x="128" y="238"/>
                </a:lnTo>
                <a:lnTo>
                  <a:pt x="168" y="216"/>
                </a:lnTo>
                <a:lnTo>
                  <a:pt x="146" y="174"/>
                </a:lnTo>
                <a:lnTo>
                  <a:pt x="124" y="130"/>
                </a:lnTo>
                <a:lnTo>
                  <a:pt x="104" y="84"/>
                </a:lnTo>
                <a:lnTo>
                  <a:pt x="88" y="34"/>
                </a:lnTo>
                <a:lnTo>
                  <a:pt x="60" y="50"/>
                </a:lnTo>
                <a:lnTo>
                  <a:pt x="44" y="60"/>
                </a:lnTo>
                <a:lnTo>
                  <a:pt x="30" y="70"/>
                </a:lnTo>
                <a:lnTo>
                  <a:pt x="20" y="82"/>
                </a:lnTo>
                <a:lnTo>
                  <a:pt x="12" y="94"/>
                </a:lnTo>
                <a:lnTo>
                  <a:pt x="6" y="106"/>
                </a:lnTo>
                <a:lnTo>
                  <a:pt x="2" y="120"/>
                </a:lnTo>
                <a:lnTo>
                  <a:pt x="0" y="134"/>
                </a:lnTo>
                <a:lnTo>
                  <a:pt x="2" y="148"/>
                </a:lnTo>
                <a:lnTo>
                  <a:pt x="2" y="150"/>
                </a:lnTo>
                <a:lnTo>
                  <a:pt x="8" y="178"/>
                </a:lnTo>
                <a:lnTo>
                  <a:pt x="26" y="240"/>
                </a:lnTo>
                <a:lnTo>
                  <a:pt x="48" y="298"/>
                </a:lnTo>
                <a:lnTo>
                  <a:pt x="74" y="354"/>
                </a:lnTo>
                <a:lnTo>
                  <a:pt x="102" y="408"/>
                </a:lnTo>
                <a:lnTo>
                  <a:pt x="134" y="462"/>
                </a:lnTo>
                <a:lnTo>
                  <a:pt x="168" y="512"/>
                </a:lnTo>
                <a:lnTo>
                  <a:pt x="206" y="562"/>
                </a:lnTo>
                <a:lnTo>
                  <a:pt x="246" y="610"/>
                </a:lnTo>
                <a:lnTo>
                  <a:pt x="248" y="614"/>
                </a:lnTo>
                <a:lnTo>
                  <a:pt x="270" y="636"/>
                </a:lnTo>
                <a:lnTo>
                  <a:pt x="282" y="644"/>
                </a:lnTo>
                <a:lnTo>
                  <a:pt x="294" y="650"/>
                </a:lnTo>
                <a:lnTo>
                  <a:pt x="306" y="654"/>
                </a:lnTo>
                <a:lnTo>
                  <a:pt x="320" y="656"/>
                </a:lnTo>
                <a:lnTo>
                  <a:pt x="334" y="656"/>
                </a:lnTo>
                <a:lnTo>
                  <a:pt x="350" y="652"/>
                </a:lnTo>
                <a:lnTo>
                  <a:pt x="366" y="646"/>
                </a:lnTo>
                <a:lnTo>
                  <a:pt x="384" y="638"/>
                </a:lnTo>
                <a:close/>
                <a:moveTo>
                  <a:pt x="470" y="8"/>
                </a:moveTo>
                <a:lnTo>
                  <a:pt x="470" y="8"/>
                </a:lnTo>
                <a:lnTo>
                  <a:pt x="460" y="2"/>
                </a:lnTo>
                <a:lnTo>
                  <a:pt x="450" y="0"/>
                </a:lnTo>
                <a:lnTo>
                  <a:pt x="438" y="0"/>
                </a:lnTo>
                <a:lnTo>
                  <a:pt x="430" y="6"/>
                </a:lnTo>
                <a:lnTo>
                  <a:pt x="422" y="16"/>
                </a:lnTo>
                <a:lnTo>
                  <a:pt x="420" y="26"/>
                </a:lnTo>
                <a:lnTo>
                  <a:pt x="422" y="38"/>
                </a:lnTo>
                <a:lnTo>
                  <a:pt x="428" y="46"/>
                </a:lnTo>
                <a:lnTo>
                  <a:pt x="440" y="64"/>
                </a:lnTo>
                <a:lnTo>
                  <a:pt x="452" y="82"/>
                </a:lnTo>
                <a:lnTo>
                  <a:pt x="462" y="100"/>
                </a:lnTo>
                <a:lnTo>
                  <a:pt x="470" y="120"/>
                </a:lnTo>
                <a:lnTo>
                  <a:pt x="476" y="142"/>
                </a:lnTo>
                <a:lnTo>
                  <a:pt x="480" y="164"/>
                </a:lnTo>
                <a:lnTo>
                  <a:pt x="482" y="186"/>
                </a:lnTo>
                <a:lnTo>
                  <a:pt x="482" y="208"/>
                </a:lnTo>
                <a:lnTo>
                  <a:pt x="482" y="230"/>
                </a:lnTo>
                <a:lnTo>
                  <a:pt x="478" y="254"/>
                </a:lnTo>
                <a:lnTo>
                  <a:pt x="474" y="276"/>
                </a:lnTo>
                <a:lnTo>
                  <a:pt x="468" y="298"/>
                </a:lnTo>
                <a:lnTo>
                  <a:pt x="460" y="318"/>
                </a:lnTo>
                <a:lnTo>
                  <a:pt x="450" y="338"/>
                </a:lnTo>
                <a:lnTo>
                  <a:pt x="438" y="354"/>
                </a:lnTo>
                <a:lnTo>
                  <a:pt x="426" y="370"/>
                </a:lnTo>
                <a:lnTo>
                  <a:pt x="420" y="380"/>
                </a:lnTo>
                <a:lnTo>
                  <a:pt x="418" y="390"/>
                </a:lnTo>
                <a:lnTo>
                  <a:pt x="420" y="400"/>
                </a:lnTo>
                <a:lnTo>
                  <a:pt x="426" y="410"/>
                </a:lnTo>
                <a:lnTo>
                  <a:pt x="436" y="416"/>
                </a:lnTo>
                <a:lnTo>
                  <a:pt x="446" y="418"/>
                </a:lnTo>
                <a:lnTo>
                  <a:pt x="456" y="416"/>
                </a:lnTo>
                <a:lnTo>
                  <a:pt x="466" y="410"/>
                </a:lnTo>
                <a:lnTo>
                  <a:pt x="482" y="390"/>
                </a:lnTo>
                <a:lnTo>
                  <a:pt x="496" y="368"/>
                </a:lnTo>
                <a:lnTo>
                  <a:pt x="510" y="344"/>
                </a:lnTo>
                <a:lnTo>
                  <a:pt x="520" y="320"/>
                </a:lnTo>
                <a:lnTo>
                  <a:pt x="528" y="292"/>
                </a:lnTo>
                <a:lnTo>
                  <a:pt x="534" y="264"/>
                </a:lnTo>
                <a:lnTo>
                  <a:pt x="538" y="236"/>
                </a:lnTo>
                <a:lnTo>
                  <a:pt x="540" y="208"/>
                </a:lnTo>
                <a:lnTo>
                  <a:pt x="538" y="180"/>
                </a:lnTo>
                <a:lnTo>
                  <a:pt x="536" y="154"/>
                </a:lnTo>
                <a:lnTo>
                  <a:pt x="530" y="128"/>
                </a:lnTo>
                <a:lnTo>
                  <a:pt x="522" y="102"/>
                </a:lnTo>
                <a:lnTo>
                  <a:pt x="514" y="76"/>
                </a:lnTo>
                <a:lnTo>
                  <a:pt x="500" y="52"/>
                </a:lnTo>
                <a:lnTo>
                  <a:pt x="486" y="30"/>
                </a:lnTo>
                <a:lnTo>
                  <a:pt x="470" y="8"/>
                </a:lnTo>
                <a:close/>
                <a:moveTo>
                  <a:pt x="400" y="120"/>
                </a:moveTo>
                <a:lnTo>
                  <a:pt x="400" y="120"/>
                </a:lnTo>
                <a:lnTo>
                  <a:pt x="410" y="144"/>
                </a:lnTo>
                <a:lnTo>
                  <a:pt x="418" y="168"/>
                </a:lnTo>
                <a:lnTo>
                  <a:pt x="422" y="192"/>
                </a:lnTo>
                <a:lnTo>
                  <a:pt x="422" y="216"/>
                </a:lnTo>
                <a:lnTo>
                  <a:pt x="420" y="240"/>
                </a:lnTo>
                <a:lnTo>
                  <a:pt x="414" y="264"/>
                </a:lnTo>
                <a:lnTo>
                  <a:pt x="404" y="288"/>
                </a:lnTo>
                <a:lnTo>
                  <a:pt x="392" y="310"/>
                </a:lnTo>
                <a:lnTo>
                  <a:pt x="384" y="318"/>
                </a:lnTo>
                <a:lnTo>
                  <a:pt x="376" y="322"/>
                </a:lnTo>
                <a:lnTo>
                  <a:pt x="364" y="322"/>
                </a:lnTo>
                <a:lnTo>
                  <a:pt x="354" y="318"/>
                </a:lnTo>
                <a:lnTo>
                  <a:pt x="346" y="310"/>
                </a:lnTo>
                <a:lnTo>
                  <a:pt x="342" y="302"/>
                </a:lnTo>
                <a:lnTo>
                  <a:pt x="340" y="290"/>
                </a:lnTo>
                <a:lnTo>
                  <a:pt x="344" y="280"/>
                </a:lnTo>
                <a:lnTo>
                  <a:pt x="354" y="264"/>
                </a:lnTo>
                <a:lnTo>
                  <a:pt x="360" y="248"/>
                </a:lnTo>
                <a:lnTo>
                  <a:pt x="364" y="230"/>
                </a:lnTo>
                <a:lnTo>
                  <a:pt x="366" y="214"/>
                </a:lnTo>
                <a:lnTo>
                  <a:pt x="366" y="198"/>
                </a:lnTo>
                <a:lnTo>
                  <a:pt x="362" y="180"/>
                </a:lnTo>
                <a:lnTo>
                  <a:pt x="358" y="162"/>
                </a:lnTo>
                <a:lnTo>
                  <a:pt x="350" y="144"/>
                </a:lnTo>
                <a:lnTo>
                  <a:pt x="346" y="134"/>
                </a:lnTo>
                <a:lnTo>
                  <a:pt x="348" y="124"/>
                </a:lnTo>
                <a:lnTo>
                  <a:pt x="352" y="114"/>
                </a:lnTo>
                <a:lnTo>
                  <a:pt x="362" y="106"/>
                </a:lnTo>
                <a:lnTo>
                  <a:pt x="372" y="104"/>
                </a:lnTo>
                <a:lnTo>
                  <a:pt x="384" y="106"/>
                </a:lnTo>
                <a:lnTo>
                  <a:pt x="392" y="110"/>
                </a:lnTo>
                <a:lnTo>
                  <a:pt x="400" y="120"/>
                </a:lnTo>
                <a:close/>
                <a:moveTo>
                  <a:pt x="434" y="610"/>
                </a:moveTo>
                <a:lnTo>
                  <a:pt x="434" y="610"/>
                </a:lnTo>
                <a:lnTo>
                  <a:pt x="402" y="570"/>
                </a:lnTo>
                <a:lnTo>
                  <a:pt x="374" y="528"/>
                </a:lnTo>
                <a:lnTo>
                  <a:pt x="348" y="488"/>
                </a:lnTo>
                <a:lnTo>
                  <a:pt x="324" y="446"/>
                </a:lnTo>
                <a:lnTo>
                  <a:pt x="354" y="428"/>
                </a:lnTo>
                <a:lnTo>
                  <a:pt x="362" y="434"/>
                </a:lnTo>
                <a:lnTo>
                  <a:pt x="376" y="446"/>
                </a:lnTo>
                <a:lnTo>
                  <a:pt x="390" y="462"/>
                </a:lnTo>
                <a:lnTo>
                  <a:pt x="408" y="484"/>
                </a:lnTo>
                <a:lnTo>
                  <a:pt x="424" y="510"/>
                </a:lnTo>
                <a:lnTo>
                  <a:pt x="440" y="538"/>
                </a:lnTo>
                <a:lnTo>
                  <a:pt x="454" y="566"/>
                </a:lnTo>
                <a:lnTo>
                  <a:pt x="464" y="594"/>
                </a:lnTo>
                <a:lnTo>
                  <a:pt x="434" y="610"/>
                </a:lnTo>
                <a:close/>
                <a:moveTo>
                  <a:pt x="190" y="204"/>
                </a:moveTo>
                <a:lnTo>
                  <a:pt x="190" y="204"/>
                </a:lnTo>
                <a:lnTo>
                  <a:pt x="168" y="162"/>
                </a:lnTo>
                <a:lnTo>
                  <a:pt x="148" y="120"/>
                </a:lnTo>
                <a:lnTo>
                  <a:pt x="128" y="72"/>
                </a:lnTo>
                <a:lnTo>
                  <a:pt x="110" y="22"/>
                </a:lnTo>
                <a:lnTo>
                  <a:pt x="136" y="8"/>
                </a:lnTo>
                <a:lnTo>
                  <a:pt x="144" y="14"/>
                </a:lnTo>
                <a:lnTo>
                  <a:pt x="150" y="22"/>
                </a:lnTo>
                <a:lnTo>
                  <a:pt x="164" y="44"/>
                </a:lnTo>
                <a:lnTo>
                  <a:pt x="178" y="70"/>
                </a:lnTo>
                <a:lnTo>
                  <a:pt x="192" y="98"/>
                </a:lnTo>
                <a:lnTo>
                  <a:pt x="204" y="128"/>
                </a:lnTo>
                <a:lnTo>
                  <a:pt x="212" y="154"/>
                </a:lnTo>
                <a:lnTo>
                  <a:pt x="216" y="174"/>
                </a:lnTo>
                <a:lnTo>
                  <a:pt x="218" y="190"/>
                </a:lnTo>
                <a:lnTo>
                  <a:pt x="19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8" name="Freeform 24"/>
          <p:cNvSpPr>
            <a:spLocks noChangeArrowheads="1"/>
          </p:cNvSpPr>
          <p:nvPr/>
        </p:nvSpPr>
        <p:spPr bwMode="auto">
          <a:xfrm>
            <a:off x="5355097" y="3202792"/>
            <a:ext cx="867296" cy="920824"/>
          </a:xfrm>
          <a:custGeom>
            <a:avLst/>
            <a:gdLst>
              <a:gd name="T0" fmla="*/ 486 w 726"/>
              <a:gd name="T1" fmla="*/ 446 h 770"/>
              <a:gd name="T2" fmla="*/ 442 w 726"/>
              <a:gd name="T3" fmla="*/ 526 h 770"/>
              <a:gd name="T4" fmla="*/ 382 w 726"/>
              <a:gd name="T5" fmla="*/ 556 h 770"/>
              <a:gd name="T6" fmla="*/ 428 w 726"/>
              <a:gd name="T7" fmla="*/ 580 h 770"/>
              <a:gd name="T8" fmla="*/ 492 w 726"/>
              <a:gd name="T9" fmla="*/ 584 h 770"/>
              <a:gd name="T10" fmla="*/ 552 w 726"/>
              <a:gd name="T11" fmla="*/ 568 h 770"/>
              <a:gd name="T12" fmla="*/ 610 w 726"/>
              <a:gd name="T13" fmla="*/ 524 h 770"/>
              <a:gd name="T14" fmla="*/ 658 w 726"/>
              <a:gd name="T15" fmla="*/ 430 h 770"/>
              <a:gd name="T16" fmla="*/ 666 w 726"/>
              <a:gd name="T17" fmla="*/ 362 h 770"/>
              <a:gd name="T18" fmla="*/ 656 w 726"/>
              <a:gd name="T19" fmla="*/ 290 h 770"/>
              <a:gd name="T20" fmla="*/ 626 w 726"/>
              <a:gd name="T21" fmla="*/ 216 h 770"/>
              <a:gd name="T22" fmla="*/ 572 w 726"/>
              <a:gd name="T23" fmla="*/ 142 h 770"/>
              <a:gd name="T24" fmla="*/ 490 w 726"/>
              <a:gd name="T25" fmla="*/ 86 h 770"/>
              <a:gd name="T26" fmla="*/ 392 w 726"/>
              <a:gd name="T27" fmla="*/ 62 h 770"/>
              <a:gd name="T28" fmla="*/ 298 w 726"/>
              <a:gd name="T29" fmla="*/ 68 h 770"/>
              <a:gd name="T30" fmla="*/ 206 w 726"/>
              <a:gd name="T31" fmla="*/ 106 h 770"/>
              <a:gd name="T32" fmla="*/ 150 w 726"/>
              <a:gd name="T33" fmla="*/ 150 h 770"/>
              <a:gd name="T34" fmla="*/ 94 w 726"/>
              <a:gd name="T35" fmla="*/ 234 h 770"/>
              <a:gd name="T36" fmla="*/ 64 w 726"/>
              <a:gd name="T37" fmla="*/ 334 h 770"/>
              <a:gd name="T38" fmla="*/ 62 w 726"/>
              <a:gd name="T39" fmla="*/ 410 h 770"/>
              <a:gd name="T40" fmla="*/ 86 w 726"/>
              <a:gd name="T41" fmla="*/ 518 h 770"/>
              <a:gd name="T42" fmla="*/ 144 w 726"/>
              <a:gd name="T43" fmla="*/ 608 h 770"/>
              <a:gd name="T44" fmla="*/ 204 w 726"/>
              <a:gd name="T45" fmla="*/ 660 h 770"/>
              <a:gd name="T46" fmla="*/ 308 w 726"/>
              <a:gd name="T47" fmla="*/ 702 h 770"/>
              <a:gd name="T48" fmla="*/ 416 w 726"/>
              <a:gd name="T49" fmla="*/ 710 h 770"/>
              <a:gd name="T50" fmla="*/ 330 w 726"/>
              <a:gd name="T51" fmla="*/ 768 h 770"/>
              <a:gd name="T52" fmla="*/ 230 w 726"/>
              <a:gd name="T53" fmla="*/ 740 h 770"/>
              <a:gd name="T54" fmla="*/ 120 w 726"/>
              <a:gd name="T55" fmla="*/ 672 h 770"/>
              <a:gd name="T56" fmla="*/ 60 w 726"/>
              <a:gd name="T57" fmla="*/ 600 h 770"/>
              <a:gd name="T58" fmla="*/ 10 w 726"/>
              <a:gd name="T59" fmla="*/ 480 h 770"/>
              <a:gd name="T60" fmla="*/ 0 w 726"/>
              <a:gd name="T61" fmla="*/ 370 h 770"/>
              <a:gd name="T62" fmla="*/ 18 w 726"/>
              <a:gd name="T63" fmla="*/ 264 h 770"/>
              <a:gd name="T64" fmla="*/ 68 w 726"/>
              <a:gd name="T65" fmla="*/ 154 h 770"/>
              <a:gd name="T66" fmla="*/ 126 w 726"/>
              <a:gd name="T67" fmla="*/ 88 h 770"/>
              <a:gd name="T68" fmla="*/ 226 w 726"/>
              <a:gd name="T69" fmla="*/ 28 h 770"/>
              <a:gd name="T70" fmla="*/ 316 w 726"/>
              <a:gd name="T71" fmla="*/ 4 h 770"/>
              <a:gd name="T72" fmla="*/ 478 w 726"/>
              <a:gd name="T73" fmla="*/ 16 h 770"/>
              <a:gd name="T74" fmla="*/ 566 w 726"/>
              <a:gd name="T75" fmla="*/ 60 h 770"/>
              <a:gd name="T76" fmla="*/ 614 w 726"/>
              <a:gd name="T77" fmla="*/ 98 h 770"/>
              <a:gd name="T78" fmla="*/ 680 w 726"/>
              <a:gd name="T79" fmla="*/ 186 h 770"/>
              <a:gd name="T80" fmla="*/ 714 w 726"/>
              <a:gd name="T81" fmla="*/ 276 h 770"/>
              <a:gd name="T82" fmla="*/ 726 w 726"/>
              <a:gd name="T83" fmla="*/ 360 h 770"/>
              <a:gd name="T84" fmla="*/ 718 w 726"/>
              <a:gd name="T85" fmla="*/ 444 h 770"/>
              <a:gd name="T86" fmla="*/ 668 w 726"/>
              <a:gd name="T87" fmla="*/ 552 h 770"/>
              <a:gd name="T88" fmla="*/ 606 w 726"/>
              <a:gd name="T89" fmla="*/ 608 h 770"/>
              <a:gd name="T90" fmla="*/ 544 w 726"/>
              <a:gd name="T91" fmla="*/ 636 h 770"/>
              <a:gd name="T92" fmla="*/ 470 w 726"/>
              <a:gd name="T93" fmla="*/ 646 h 770"/>
              <a:gd name="T94" fmla="*/ 386 w 726"/>
              <a:gd name="T95" fmla="*/ 630 h 770"/>
              <a:gd name="T96" fmla="*/ 338 w 726"/>
              <a:gd name="T97" fmla="*/ 600 h 770"/>
              <a:gd name="T98" fmla="*/ 308 w 726"/>
              <a:gd name="T99" fmla="*/ 554 h 770"/>
              <a:gd name="T100" fmla="*/ 252 w 726"/>
              <a:gd name="T101" fmla="*/ 520 h 770"/>
              <a:gd name="T102" fmla="*/ 214 w 726"/>
              <a:gd name="T103" fmla="*/ 444 h 770"/>
              <a:gd name="T104" fmla="*/ 260 w 726"/>
              <a:gd name="T105" fmla="*/ 166 h 770"/>
              <a:gd name="T106" fmla="*/ 274 w 726"/>
              <a:gd name="T107" fmla="*/ 142 h 770"/>
              <a:gd name="T108" fmla="*/ 294 w 726"/>
              <a:gd name="T109" fmla="*/ 142 h 770"/>
              <a:gd name="T110" fmla="*/ 310 w 726"/>
              <a:gd name="T111" fmla="*/ 310 h 770"/>
              <a:gd name="T112" fmla="*/ 386 w 726"/>
              <a:gd name="T113" fmla="*/ 156 h 770"/>
              <a:gd name="T114" fmla="*/ 410 w 726"/>
              <a:gd name="T115" fmla="*/ 140 h 770"/>
              <a:gd name="T116" fmla="*/ 434 w 726"/>
              <a:gd name="T117" fmla="*/ 156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6" h="770">
                <a:moveTo>
                  <a:pt x="488" y="310"/>
                </a:moveTo>
                <a:lnTo>
                  <a:pt x="488" y="422"/>
                </a:lnTo>
                <a:lnTo>
                  <a:pt x="486" y="446"/>
                </a:lnTo>
                <a:lnTo>
                  <a:pt x="480" y="468"/>
                </a:lnTo>
                <a:lnTo>
                  <a:pt x="470" y="490"/>
                </a:lnTo>
                <a:lnTo>
                  <a:pt x="458" y="508"/>
                </a:lnTo>
                <a:lnTo>
                  <a:pt x="442" y="526"/>
                </a:lnTo>
                <a:lnTo>
                  <a:pt x="424" y="540"/>
                </a:lnTo>
                <a:lnTo>
                  <a:pt x="404" y="550"/>
                </a:lnTo>
                <a:lnTo>
                  <a:pt x="382" y="556"/>
                </a:lnTo>
                <a:lnTo>
                  <a:pt x="394" y="566"/>
                </a:lnTo>
                <a:lnTo>
                  <a:pt x="408" y="574"/>
                </a:lnTo>
                <a:lnTo>
                  <a:pt x="428" y="580"/>
                </a:lnTo>
                <a:lnTo>
                  <a:pt x="448" y="584"/>
                </a:lnTo>
                <a:lnTo>
                  <a:pt x="470" y="584"/>
                </a:lnTo>
                <a:lnTo>
                  <a:pt x="492" y="584"/>
                </a:lnTo>
                <a:lnTo>
                  <a:pt x="510" y="580"/>
                </a:lnTo>
                <a:lnTo>
                  <a:pt x="526" y="576"/>
                </a:lnTo>
                <a:lnTo>
                  <a:pt x="552" y="568"/>
                </a:lnTo>
                <a:lnTo>
                  <a:pt x="574" y="556"/>
                </a:lnTo>
                <a:lnTo>
                  <a:pt x="594" y="542"/>
                </a:lnTo>
                <a:lnTo>
                  <a:pt x="610" y="524"/>
                </a:lnTo>
                <a:lnTo>
                  <a:pt x="626" y="504"/>
                </a:lnTo>
                <a:lnTo>
                  <a:pt x="640" y="482"/>
                </a:lnTo>
                <a:lnTo>
                  <a:pt x="650" y="456"/>
                </a:lnTo>
                <a:lnTo>
                  <a:pt x="658" y="430"/>
                </a:lnTo>
                <a:lnTo>
                  <a:pt x="662" y="408"/>
                </a:lnTo>
                <a:lnTo>
                  <a:pt x="664" y="384"/>
                </a:lnTo>
                <a:lnTo>
                  <a:pt x="666" y="362"/>
                </a:lnTo>
                <a:lnTo>
                  <a:pt x="664" y="338"/>
                </a:lnTo>
                <a:lnTo>
                  <a:pt x="660" y="314"/>
                </a:lnTo>
                <a:lnTo>
                  <a:pt x="656" y="290"/>
                </a:lnTo>
                <a:lnTo>
                  <a:pt x="650" y="268"/>
                </a:lnTo>
                <a:lnTo>
                  <a:pt x="640" y="246"/>
                </a:lnTo>
                <a:lnTo>
                  <a:pt x="626" y="216"/>
                </a:lnTo>
                <a:lnTo>
                  <a:pt x="610" y="188"/>
                </a:lnTo>
                <a:lnTo>
                  <a:pt x="592" y="164"/>
                </a:lnTo>
                <a:lnTo>
                  <a:pt x="572" y="142"/>
                </a:lnTo>
                <a:lnTo>
                  <a:pt x="546" y="120"/>
                </a:lnTo>
                <a:lnTo>
                  <a:pt x="518" y="102"/>
                </a:lnTo>
                <a:lnTo>
                  <a:pt x="490" y="86"/>
                </a:lnTo>
                <a:lnTo>
                  <a:pt x="460" y="76"/>
                </a:lnTo>
                <a:lnTo>
                  <a:pt x="426" y="66"/>
                </a:lnTo>
                <a:lnTo>
                  <a:pt x="392" y="62"/>
                </a:lnTo>
                <a:lnTo>
                  <a:pt x="358" y="62"/>
                </a:lnTo>
                <a:lnTo>
                  <a:pt x="324" y="64"/>
                </a:lnTo>
                <a:lnTo>
                  <a:pt x="298" y="68"/>
                </a:lnTo>
                <a:lnTo>
                  <a:pt x="272" y="76"/>
                </a:lnTo>
                <a:lnTo>
                  <a:pt x="250" y="84"/>
                </a:lnTo>
                <a:lnTo>
                  <a:pt x="226" y="94"/>
                </a:lnTo>
                <a:lnTo>
                  <a:pt x="206" y="106"/>
                </a:lnTo>
                <a:lnTo>
                  <a:pt x="186" y="118"/>
                </a:lnTo>
                <a:lnTo>
                  <a:pt x="168" y="134"/>
                </a:lnTo>
                <a:lnTo>
                  <a:pt x="150" y="150"/>
                </a:lnTo>
                <a:lnTo>
                  <a:pt x="134" y="168"/>
                </a:lnTo>
                <a:lnTo>
                  <a:pt x="118" y="188"/>
                </a:lnTo>
                <a:lnTo>
                  <a:pt x="106" y="210"/>
                </a:lnTo>
                <a:lnTo>
                  <a:pt x="94" y="234"/>
                </a:lnTo>
                <a:lnTo>
                  <a:pt x="84" y="258"/>
                </a:lnTo>
                <a:lnTo>
                  <a:pt x="76" y="282"/>
                </a:lnTo>
                <a:lnTo>
                  <a:pt x="70" y="308"/>
                </a:lnTo>
                <a:lnTo>
                  <a:pt x="64" y="334"/>
                </a:lnTo>
                <a:lnTo>
                  <a:pt x="62" y="372"/>
                </a:lnTo>
                <a:lnTo>
                  <a:pt x="62" y="410"/>
                </a:lnTo>
                <a:lnTo>
                  <a:pt x="64" y="438"/>
                </a:lnTo>
                <a:lnTo>
                  <a:pt x="70" y="466"/>
                </a:lnTo>
                <a:lnTo>
                  <a:pt x="76" y="492"/>
                </a:lnTo>
                <a:lnTo>
                  <a:pt x="86" y="518"/>
                </a:lnTo>
                <a:lnTo>
                  <a:pt x="98" y="542"/>
                </a:lnTo>
                <a:lnTo>
                  <a:pt x="110" y="566"/>
                </a:lnTo>
                <a:lnTo>
                  <a:pt x="126" y="588"/>
                </a:lnTo>
                <a:lnTo>
                  <a:pt x="144" y="608"/>
                </a:lnTo>
                <a:lnTo>
                  <a:pt x="162" y="626"/>
                </a:lnTo>
                <a:lnTo>
                  <a:pt x="182" y="644"/>
                </a:lnTo>
                <a:lnTo>
                  <a:pt x="204" y="660"/>
                </a:lnTo>
                <a:lnTo>
                  <a:pt x="228" y="672"/>
                </a:lnTo>
                <a:lnTo>
                  <a:pt x="254" y="684"/>
                </a:lnTo>
                <a:lnTo>
                  <a:pt x="280" y="694"/>
                </a:lnTo>
                <a:lnTo>
                  <a:pt x="308" y="702"/>
                </a:lnTo>
                <a:lnTo>
                  <a:pt x="338" y="706"/>
                </a:lnTo>
                <a:lnTo>
                  <a:pt x="376" y="710"/>
                </a:lnTo>
                <a:lnTo>
                  <a:pt x="416" y="710"/>
                </a:lnTo>
                <a:lnTo>
                  <a:pt x="418" y="770"/>
                </a:lnTo>
                <a:lnTo>
                  <a:pt x="374" y="770"/>
                </a:lnTo>
                <a:lnTo>
                  <a:pt x="330" y="768"/>
                </a:lnTo>
                <a:lnTo>
                  <a:pt x="294" y="762"/>
                </a:lnTo>
                <a:lnTo>
                  <a:pt x="262" y="752"/>
                </a:lnTo>
                <a:lnTo>
                  <a:pt x="230" y="740"/>
                </a:lnTo>
                <a:lnTo>
                  <a:pt x="200" y="726"/>
                </a:lnTo>
                <a:lnTo>
                  <a:pt x="172" y="710"/>
                </a:lnTo>
                <a:lnTo>
                  <a:pt x="146" y="692"/>
                </a:lnTo>
                <a:lnTo>
                  <a:pt x="120" y="672"/>
                </a:lnTo>
                <a:lnTo>
                  <a:pt x="98" y="650"/>
                </a:lnTo>
                <a:lnTo>
                  <a:pt x="78" y="626"/>
                </a:lnTo>
                <a:lnTo>
                  <a:pt x="60" y="600"/>
                </a:lnTo>
                <a:lnTo>
                  <a:pt x="44" y="572"/>
                </a:lnTo>
                <a:lnTo>
                  <a:pt x="30" y="542"/>
                </a:lnTo>
                <a:lnTo>
                  <a:pt x="18" y="512"/>
                </a:lnTo>
                <a:lnTo>
                  <a:pt x="10" y="480"/>
                </a:lnTo>
                <a:lnTo>
                  <a:pt x="4" y="446"/>
                </a:lnTo>
                <a:lnTo>
                  <a:pt x="0" y="412"/>
                </a:lnTo>
                <a:lnTo>
                  <a:pt x="0" y="370"/>
                </a:lnTo>
                <a:lnTo>
                  <a:pt x="4" y="326"/>
                </a:lnTo>
                <a:lnTo>
                  <a:pt x="10" y="296"/>
                </a:lnTo>
                <a:lnTo>
                  <a:pt x="18" y="264"/>
                </a:lnTo>
                <a:lnTo>
                  <a:pt x="28" y="236"/>
                </a:lnTo>
                <a:lnTo>
                  <a:pt x="38" y="206"/>
                </a:lnTo>
                <a:lnTo>
                  <a:pt x="52" y="180"/>
                </a:lnTo>
                <a:lnTo>
                  <a:pt x="68" y="154"/>
                </a:lnTo>
                <a:lnTo>
                  <a:pt x="86" y="130"/>
                </a:lnTo>
                <a:lnTo>
                  <a:pt x="106" y="108"/>
                </a:lnTo>
                <a:lnTo>
                  <a:pt x="126" y="88"/>
                </a:lnTo>
                <a:lnTo>
                  <a:pt x="150" y="70"/>
                </a:lnTo>
                <a:lnTo>
                  <a:pt x="174" y="54"/>
                </a:lnTo>
                <a:lnTo>
                  <a:pt x="198" y="40"/>
                </a:lnTo>
                <a:lnTo>
                  <a:pt x="226" y="28"/>
                </a:lnTo>
                <a:lnTo>
                  <a:pt x="254" y="16"/>
                </a:lnTo>
                <a:lnTo>
                  <a:pt x="284" y="10"/>
                </a:lnTo>
                <a:lnTo>
                  <a:pt x="316" y="4"/>
                </a:lnTo>
                <a:lnTo>
                  <a:pt x="356" y="0"/>
                </a:lnTo>
                <a:lnTo>
                  <a:pt x="398" y="2"/>
                </a:lnTo>
                <a:lnTo>
                  <a:pt x="438" y="6"/>
                </a:lnTo>
                <a:lnTo>
                  <a:pt x="478" y="16"/>
                </a:lnTo>
                <a:lnTo>
                  <a:pt x="514" y="30"/>
                </a:lnTo>
                <a:lnTo>
                  <a:pt x="550" y="48"/>
                </a:lnTo>
                <a:lnTo>
                  <a:pt x="566" y="60"/>
                </a:lnTo>
                <a:lnTo>
                  <a:pt x="582" y="72"/>
                </a:lnTo>
                <a:lnTo>
                  <a:pt x="598" y="84"/>
                </a:lnTo>
                <a:lnTo>
                  <a:pt x="614" y="98"/>
                </a:lnTo>
                <a:lnTo>
                  <a:pt x="638" y="124"/>
                </a:lnTo>
                <a:lnTo>
                  <a:pt x="660" y="154"/>
                </a:lnTo>
                <a:lnTo>
                  <a:pt x="680" y="186"/>
                </a:lnTo>
                <a:lnTo>
                  <a:pt x="696" y="222"/>
                </a:lnTo>
                <a:lnTo>
                  <a:pt x="706" y="248"/>
                </a:lnTo>
                <a:lnTo>
                  <a:pt x="714" y="276"/>
                </a:lnTo>
                <a:lnTo>
                  <a:pt x="720" y="304"/>
                </a:lnTo>
                <a:lnTo>
                  <a:pt x="724" y="332"/>
                </a:lnTo>
                <a:lnTo>
                  <a:pt x="726" y="360"/>
                </a:lnTo>
                <a:lnTo>
                  <a:pt x="726" y="388"/>
                </a:lnTo>
                <a:lnTo>
                  <a:pt x="722" y="416"/>
                </a:lnTo>
                <a:lnTo>
                  <a:pt x="718" y="444"/>
                </a:lnTo>
                <a:lnTo>
                  <a:pt x="708" y="478"/>
                </a:lnTo>
                <a:lnTo>
                  <a:pt x="694" y="508"/>
                </a:lnTo>
                <a:lnTo>
                  <a:pt x="678" y="538"/>
                </a:lnTo>
                <a:lnTo>
                  <a:pt x="668" y="552"/>
                </a:lnTo>
                <a:lnTo>
                  <a:pt x="656" y="566"/>
                </a:lnTo>
                <a:lnTo>
                  <a:pt x="632" y="588"/>
                </a:lnTo>
                <a:lnTo>
                  <a:pt x="606" y="608"/>
                </a:lnTo>
                <a:lnTo>
                  <a:pt x="576" y="624"/>
                </a:lnTo>
                <a:lnTo>
                  <a:pt x="560" y="630"/>
                </a:lnTo>
                <a:lnTo>
                  <a:pt x="544" y="636"/>
                </a:lnTo>
                <a:lnTo>
                  <a:pt x="522" y="640"/>
                </a:lnTo>
                <a:lnTo>
                  <a:pt x="500" y="644"/>
                </a:lnTo>
                <a:lnTo>
                  <a:pt x="470" y="646"/>
                </a:lnTo>
                <a:lnTo>
                  <a:pt x="442" y="644"/>
                </a:lnTo>
                <a:lnTo>
                  <a:pt x="412" y="640"/>
                </a:lnTo>
                <a:lnTo>
                  <a:pt x="386" y="630"/>
                </a:lnTo>
                <a:lnTo>
                  <a:pt x="372" y="624"/>
                </a:lnTo>
                <a:lnTo>
                  <a:pt x="360" y="618"/>
                </a:lnTo>
                <a:lnTo>
                  <a:pt x="350" y="610"/>
                </a:lnTo>
                <a:lnTo>
                  <a:pt x="338" y="600"/>
                </a:lnTo>
                <a:lnTo>
                  <a:pt x="330" y="590"/>
                </a:lnTo>
                <a:lnTo>
                  <a:pt x="320" y="580"/>
                </a:lnTo>
                <a:lnTo>
                  <a:pt x="314" y="568"/>
                </a:lnTo>
                <a:lnTo>
                  <a:pt x="308" y="554"/>
                </a:lnTo>
                <a:lnTo>
                  <a:pt x="288" y="546"/>
                </a:lnTo>
                <a:lnTo>
                  <a:pt x="270" y="534"/>
                </a:lnTo>
                <a:lnTo>
                  <a:pt x="252" y="520"/>
                </a:lnTo>
                <a:lnTo>
                  <a:pt x="238" y="504"/>
                </a:lnTo>
                <a:lnTo>
                  <a:pt x="228" y="486"/>
                </a:lnTo>
                <a:lnTo>
                  <a:pt x="218" y="466"/>
                </a:lnTo>
                <a:lnTo>
                  <a:pt x="214" y="444"/>
                </a:lnTo>
                <a:lnTo>
                  <a:pt x="212" y="422"/>
                </a:lnTo>
                <a:lnTo>
                  <a:pt x="212" y="310"/>
                </a:lnTo>
                <a:lnTo>
                  <a:pt x="260" y="310"/>
                </a:lnTo>
                <a:lnTo>
                  <a:pt x="260" y="166"/>
                </a:lnTo>
                <a:lnTo>
                  <a:pt x="262" y="156"/>
                </a:lnTo>
                <a:lnTo>
                  <a:pt x="266" y="148"/>
                </a:lnTo>
                <a:lnTo>
                  <a:pt x="274" y="142"/>
                </a:lnTo>
                <a:lnTo>
                  <a:pt x="284" y="140"/>
                </a:lnTo>
                <a:lnTo>
                  <a:pt x="294" y="142"/>
                </a:lnTo>
                <a:lnTo>
                  <a:pt x="302" y="148"/>
                </a:lnTo>
                <a:lnTo>
                  <a:pt x="308" y="156"/>
                </a:lnTo>
                <a:lnTo>
                  <a:pt x="310" y="166"/>
                </a:lnTo>
                <a:lnTo>
                  <a:pt x="310" y="310"/>
                </a:lnTo>
                <a:lnTo>
                  <a:pt x="384" y="310"/>
                </a:lnTo>
                <a:lnTo>
                  <a:pt x="384" y="166"/>
                </a:lnTo>
                <a:lnTo>
                  <a:pt x="386" y="156"/>
                </a:lnTo>
                <a:lnTo>
                  <a:pt x="392" y="148"/>
                </a:lnTo>
                <a:lnTo>
                  <a:pt x="400" y="142"/>
                </a:lnTo>
                <a:lnTo>
                  <a:pt x="410" y="140"/>
                </a:lnTo>
                <a:lnTo>
                  <a:pt x="420" y="142"/>
                </a:lnTo>
                <a:lnTo>
                  <a:pt x="428" y="148"/>
                </a:lnTo>
                <a:lnTo>
                  <a:pt x="434" y="156"/>
                </a:lnTo>
                <a:lnTo>
                  <a:pt x="436" y="166"/>
                </a:lnTo>
                <a:lnTo>
                  <a:pt x="436" y="310"/>
                </a:lnTo>
                <a:lnTo>
                  <a:pt x="488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9" name="Freeform 30"/>
          <p:cNvSpPr>
            <a:spLocks noEditPoints="1" noChangeArrowheads="1"/>
          </p:cNvSpPr>
          <p:nvPr/>
        </p:nvSpPr>
        <p:spPr bwMode="auto">
          <a:xfrm>
            <a:off x="6828496" y="3165961"/>
            <a:ext cx="991195" cy="994489"/>
          </a:xfrm>
          <a:custGeom>
            <a:avLst/>
            <a:gdLst>
              <a:gd name="T0" fmla="*/ 396 w 658"/>
              <a:gd name="T1" fmla="*/ 6 h 660"/>
              <a:gd name="T2" fmla="*/ 514 w 658"/>
              <a:gd name="T3" fmla="*/ 56 h 660"/>
              <a:gd name="T4" fmla="*/ 602 w 658"/>
              <a:gd name="T5" fmla="*/ 146 h 660"/>
              <a:gd name="T6" fmla="*/ 652 w 658"/>
              <a:gd name="T7" fmla="*/ 264 h 660"/>
              <a:gd name="T8" fmla="*/ 658 w 658"/>
              <a:gd name="T9" fmla="*/ 364 h 660"/>
              <a:gd name="T10" fmla="*/ 620 w 658"/>
              <a:gd name="T11" fmla="*/ 488 h 660"/>
              <a:gd name="T12" fmla="*/ 538 w 658"/>
              <a:gd name="T13" fmla="*/ 584 h 660"/>
              <a:gd name="T14" fmla="*/ 428 w 658"/>
              <a:gd name="T15" fmla="*/ 644 h 660"/>
              <a:gd name="T16" fmla="*/ 330 w 658"/>
              <a:gd name="T17" fmla="*/ 660 h 660"/>
              <a:gd name="T18" fmla="*/ 200 w 658"/>
              <a:gd name="T19" fmla="*/ 634 h 660"/>
              <a:gd name="T20" fmla="*/ 96 w 658"/>
              <a:gd name="T21" fmla="*/ 564 h 660"/>
              <a:gd name="T22" fmla="*/ 26 w 658"/>
              <a:gd name="T23" fmla="*/ 458 h 660"/>
              <a:gd name="T24" fmla="*/ 0 w 658"/>
              <a:gd name="T25" fmla="*/ 330 h 660"/>
              <a:gd name="T26" fmla="*/ 14 w 658"/>
              <a:gd name="T27" fmla="*/ 232 h 660"/>
              <a:gd name="T28" fmla="*/ 74 w 658"/>
              <a:gd name="T29" fmla="*/ 120 h 660"/>
              <a:gd name="T30" fmla="*/ 172 w 658"/>
              <a:gd name="T31" fmla="*/ 40 h 660"/>
              <a:gd name="T32" fmla="*/ 296 w 658"/>
              <a:gd name="T33" fmla="*/ 2 h 660"/>
              <a:gd name="T34" fmla="*/ 412 w 658"/>
              <a:gd name="T35" fmla="*/ 202 h 660"/>
              <a:gd name="T36" fmla="*/ 438 w 658"/>
              <a:gd name="T37" fmla="*/ 222 h 660"/>
              <a:gd name="T38" fmla="*/ 470 w 658"/>
              <a:gd name="T39" fmla="*/ 270 h 660"/>
              <a:gd name="T40" fmla="*/ 482 w 658"/>
              <a:gd name="T41" fmla="*/ 330 h 660"/>
              <a:gd name="T42" fmla="*/ 476 w 658"/>
              <a:gd name="T43" fmla="*/ 374 h 660"/>
              <a:gd name="T44" fmla="*/ 448 w 658"/>
              <a:gd name="T45" fmla="*/ 426 h 660"/>
              <a:gd name="T46" fmla="*/ 416 w 658"/>
              <a:gd name="T47" fmla="*/ 454 h 660"/>
              <a:gd name="T48" fmla="*/ 360 w 658"/>
              <a:gd name="T49" fmla="*/ 478 h 660"/>
              <a:gd name="T50" fmla="*/ 316 w 658"/>
              <a:gd name="T51" fmla="*/ 480 h 660"/>
              <a:gd name="T52" fmla="*/ 258 w 658"/>
              <a:gd name="T53" fmla="*/ 462 h 660"/>
              <a:gd name="T54" fmla="*/ 224 w 658"/>
              <a:gd name="T55" fmla="*/ 436 h 660"/>
              <a:gd name="T56" fmla="*/ 192 w 658"/>
              <a:gd name="T57" fmla="*/ 388 h 660"/>
              <a:gd name="T58" fmla="*/ 180 w 658"/>
              <a:gd name="T59" fmla="*/ 330 h 660"/>
              <a:gd name="T60" fmla="*/ 186 w 658"/>
              <a:gd name="T61" fmla="*/ 284 h 660"/>
              <a:gd name="T62" fmla="*/ 214 w 658"/>
              <a:gd name="T63" fmla="*/ 232 h 660"/>
              <a:gd name="T64" fmla="*/ 218 w 658"/>
              <a:gd name="T65" fmla="*/ 160 h 660"/>
              <a:gd name="T66" fmla="*/ 186 w 658"/>
              <a:gd name="T67" fmla="*/ 186 h 660"/>
              <a:gd name="T68" fmla="*/ 144 w 658"/>
              <a:gd name="T69" fmla="*/ 250 h 660"/>
              <a:gd name="T70" fmla="*/ 128 w 658"/>
              <a:gd name="T71" fmla="*/ 330 h 660"/>
              <a:gd name="T72" fmla="*/ 136 w 658"/>
              <a:gd name="T73" fmla="*/ 390 h 660"/>
              <a:gd name="T74" fmla="*/ 174 w 658"/>
              <a:gd name="T75" fmla="*/ 458 h 660"/>
              <a:gd name="T76" fmla="*/ 216 w 658"/>
              <a:gd name="T77" fmla="*/ 498 h 660"/>
              <a:gd name="T78" fmla="*/ 290 w 658"/>
              <a:gd name="T79" fmla="*/ 528 h 660"/>
              <a:gd name="T80" fmla="*/ 352 w 658"/>
              <a:gd name="T81" fmla="*/ 532 h 660"/>
              <a:gd name="T82" fmla="*/ 428 w 658"/>
              <a:gd name="T83" fmla="*/ 508 h 660"/>
              <a:gd name="T84" fmla="*/ 474 w 658"/>
              <a:gd name="T85" fmla="*/ 472 h 660"/>
              <a:gd name="T86" fmla="*/ 518 w 658"/>
              <a:gd name="T87" fmla="*/ 408 h 660"/>
              <a:gd name="T88" fmla="*/ 534 w 658"/>
              <a:gd name="T89" fmla="*/ 330 h 660"/>
              <a:gd name="T90" fmla="*/ 524 w 658"/>
              <a:gd name="T91" fmla="*/ 268 h 660"/>
              <a:gd name="T92" fmla="*/ 488 w 658"/>
              <a:gd name="T93" fmla="*/ 200 h 660"/>
              <a:gd name="T94" fmla="*/ 438 w 658"/>
              <a:gd name="T95" fmla="*/ 156 h 660"/>
              <a:gd name="T96" fmla="*/ 356 w 658"/>
              <a:gd name="T97" fmla="*/ 2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8" h="660">
                <a:moveTo>
                  <a:pt x="330" y="0"/>
                </a:moveTo>
                <a:lnTo>
                  <a:pt x="330" y="0"/>
                </a:lnTo>
                <a:lnTo>
                  <a:pt x="362" y="2"/>
                </a:lnTo>
                <a:lnTo>
                  <a:pt x="396" y="6"/>
                </a:lnTo>
                <a:lnTo>
                  <a:pt x="428" y="16"/>
                </a:lnTo>
                <a:lnTo>
                  <a:pt x="458" y="26"/>
                </a:lnTo>
                <a:lnTo>
                  <a:pt x="486" y="40"/>
                </a:lnTo>
                <a:lnTo>
                  <a:pt x="514" y="56"/>
                </a:lnTo>
                <a:lnTo>
                  <a:pt x="538" y="76"/>
                </a:lnTo>
                <a:lnTo>
                  <a:pt x="562" y="96"/>
                </a:lnTo>
                <a:lnTo>
                  <a:pt x="584" y="120"/>
                </a:lnTo>
                <a:lnTo>
                  <a:pt x="602" y="146"/>
                </a:lnTo>
                <a:lnTo>
                  <a:pt x="620" y="172"/>
                </a:lnTo>
                <a:lnTo>
                  <a:pt x="634" y="202"/>
                </a:lnTo>
                <a:lnTo>
                  <a:pt x="644" y="232"/>
                </a:lnTo>
                <a:lnTo>
                  <a:pt x="652" y="264"/>
                </a:lnTo>
                <a:lnTo>
                  <a:pt x="658" y="296"/>
                </a:lnTo>
                <a:lnTo>
                  <a:pt x="658" y="330"/>
                </a:lnTo>
                <a:lnTo>
                  <a:pt x="658" y="364"/>
                </a:lnTo>
                <a:lnTo>
                  <a:pt x="652" y="396"/>
                </a:lnTo>
                <a:lnTo>
                  <a:pt x="644" y="428"/>
                </a:lnTo>
                <a:lnTo>
                  <a:pt x="634" y="458"/>
                </a:lnTo>
                <a:lnTo>
                  <a:pt x="620" y="488"/>
                </a:lnTo>
                <a:lnTo>
                  <a:pt x="602" y="514"/>
                </a:lnTo>
                <a:lnTo>
                  <a:pt x="584" y="540"/>
                </a:lnTo>
                <a:lnTo>
                  <a:pt x="562" y="564"/>
                </a:lnTo>
                <a:lnTo>
                  <a:pt x="538" y="584"/>
                </a:lnTo>
                <a:lnTo>
                  <a:pt x="514" y="604"/>
                </a:lnTo>
                <a:lnTo>
                  <a:pt x="486" y="620"/>
                </a:lnTo>
                <a:lnTo>
                  <a:pt x="458" y="634"/>
                </a:lnTo>
                <a:lnTo>
                  <a:pt x="428" y="644"/>
                </a:lnTo>
                <a:lnTo>
                  <a:pt x="396" y="652"/>
                </a:lnTo>
                <a:lnTo>
                  <a:pt x="362" y="658"/>
                </a:lnTo>
                <a:lnTo>
                  <a:pt x="330" y="660"/>
                </a:lnTo>
                <a:lnTo>
                  <a:pt x="296" y="658"/>
                </a:lnTo>
                <a:lnTo>
                  <a:pt x="262" y="652"/>
                </a:lnTo>
                <a:lnTo>
                  <a:pt x="232" y="644"/>
                </a:lnTo>
                <a:lnTo>
                  <a:pt x="200" y="634"/>
                </a:lnTo>
                <a:lnTo>
                  <a:pt x="172" y="620"/>
                </a:lnTo>
                <a:lnTo>
                  <a:pt x="144" y="604"/>
                </a:lnTo>
                <a:lnTo>
                  <a:pt x="120" y="584"/>
                </a:lnTo>
                <a:lnTo>
                  <a:pt x="96" y="564"/>
                </a:lnTo>
                <a:lnTo>
                  <a:pt x="74" y="540"/>
                </a:lnTo>
                <a:lnTo>
                  <a:pt x="56" y="514"/>
                </a:lnTo>
                <a:lnTo>
                  <a:pt x="40" y="488"/>
                </a:lnTo>
                <a:lnTo>
                  <a:pt x="26" y="458"/>
                </a:lnTo>
                <a:lnTo>
                  <a:pt x="14" y="428"/>
                </a:lnTo>
                <a:lnTo>
                  <a:pt x="6" y="396"/>
                </a:lnTo>
                <a:lnTo>
                  <a:pt x="2" y="364"/>
                </a:lnTo>
                <a:lnTo>
                  <a:pt x="0" y="330"/>
                </a:lnTo>
                <a:lnTo>
                  <a:pt x="2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6"/>
                </a:lnTo>
                <a:lnTo>
                  <a:pt x="144" y="56"/>
                </a:lnTo>
                <a:lnTo>
                  <a:pt x="172" y="40"/>
                </a:lnTo>
                <a:lnTo>
                  <a:pt x="200" y="26"/>
                </a:lnTo>
                <a:lnTo>
                  <a:pt x="232" y="16"/>
                </a:lnTo>
                <a:lnTo>
                  <a:pt x="262" y="6"/>
                </a:lnTo>
                <a:lnTo>
                  <a:pt x="296" y="2"/>
                </a:lnTo>
                <a:lnTo>
                  <a:pt x="330" y="0"/>
                </a:lnTo>
                <a:close/>
                <a:moveTo>
                  <a:pt x="438" y="156"/>
                </a:moveTo>
                <a:lnTo>
                  <a:pt x="412" y="202"/>
                </a:lnTo>
                <a:lnTo>
                  <a:pt x="426" y="212"/>
                </a:lnTo>
                <a:lnTo>
                  <a:pt x="438" y="222"/>
                </a:lnTo>
                <a:lnTo>
                  <a:pt x="448" y="232"/>
                </a:lnTo>
                <a:lnTo>
                  <a:pt x="456" y="244"/>
                </a:lnTo>
                <a:lnTo>
                  <a:pt x="464" y="256"/>
                </a:lnTo>
                <a:lnTo>
                  <a:pt x="470" y="270"/>
                </a:lnTo>
                <a:lnTo>
                  <a:pt x="476" y="284"/>
                </a:lnTo>
                <a:lnTo>
                  <a:pt x="478" y="298"/>
                </a:lnTo>
                <a:lnTo>
                  <a:pt x="482" y="314"/>
                </a:lnTo>
                <a:lnTo>
                  <a:pt x="482" y="330"/>
                </a:lnTo>
                <a:lnTo>
                  <a:pt x="482" y="344"/>
                </a:lnTo>
                <a:lnTo>
                  <a:pt x="478" y="360"/>
                </a:lnTo>
                <a:lnTo>
                  <a:pt x="476" y="374"/>
                </a:lnTo>
                <a:lnTo>
                  <a:pt x="470" y="388"/>
                </a:lnTo>
                <a:lnTo>
                  <a:pt x="464" y="402"/>
                </a:lnTo>
                <a:lnTo>
                  <a:pt x="456" y="414"/>
                </a:lnTo>
                <a:lnTo>
                  <a:pt x="448" y="426"/>
                </a:lnTo>
                <a:lnTo>
                  <a:pt x="438" y="436"/>
                </a:lnTo>
                <a:lnTo>
                  <a:pt x="426" y="446"/>
                </a:lnTo>
                <a:lnTo>
                  <a:pt x="416" y="454"/>
                </a:lnTo>
                <a:lnTo>
                  <a:pt x="402" y="462"/>
                </a:lnTo>
                <a:lnTo>
                  <a:pt x="390" y="468"/>
                </a:lnTo>
                <a:lnTo>
                  <a:pt x="376" y="474"/>
                </a:lnTo>
                <a:lnTo>
                  <a:pt x="360" y="478"/>
                </a:lnTo>
                <a:lnTo>
                  <a:pt x="346" y="480"/>
                </a:lnTo>
                <a:lnTo>
                  <a:pt x="330" y="480"/>
                </a:lnTo>
                <a:lnTo>
                  <a:pt x="316" y="480"/>
                </a:lnTo>
                <a:lnTo>
                  <a:pt x="300" y="478"/>
                </a:lnTo>
                <a:lnTo>
                  <a:pt x="286" y="474"/>
                </a:lnTo>
                <a:lnTo>
                  <a:pt x="272" y="468"/>
                </a:lnTo>
                <a:lnTo>
                  <a:pt x="258" y="462"/>
                </a:lnTo>
                <a:lnTo>
                  <a:pt x="246" y="454"/>
                </a:lnTo>
                <a:lnTo>
                  <a:pt x="234" y="446"/>
                </a:lnTo>
                <a:lnTo>
                  <a:pt x="224" y="436"/>
                </a:lnTo>
                <a:lnTo>
                  <a:pt x="214" y="426"/>
                </a:lnTo>
                <a:lnTo>
                  <a:pt x="204" y="414"/>
                </a:lnTo>
                <a:lnTo>
                  <a:pt x="198" y="402"/>
                </a:lnTo>
                <a:lnTo>
                  <a:pt x="192" y="388"/>
                </a:lnTo>
                <a:lnTo>
                  <a:pt x="186" y="374"/>
                </a:lnTo>
                <a:lnTo>
                  <a:pt x="182" y="360"/>
                </a:lnTo>
                <a:lnTo>
                  <a:pt x="180" y="344"/>
                </a:lnTo>
                <a:lnTo>
                  <a:pt x="180" y="330"/>
                </a:lnTo>
                <a:lnTo>
                  <a:pt x="180" y="314"/>
                </a:lnTo>
                <a:lnTo>
                  <a:pt x="182" y="298"/>
                </a:lnTo>
                <a:lnTo>
                  <a:pt x="186" y="284"/>
                </a:lnTo>
                <a:lnTo>
                  <a:pt x="192" y="270"/>
                </a:lnTo>
                <a:lnTo>
                  <a:pt x="198" y="256"/>
                </a:lnTo>
                <a:lnTo>
                  <a:pt x="204" y="244"/>
                </a:lnTo>
                <a:lnTo>
                  <a:pt x="214" y="232"/>
                </a:lnTo>
                <a:lnTo>
                  <a:pt x="224" y="222"/>
                </a:lnTo>
                <a:lnTo>
                  <a:pt x="244" y="206"/>
                </a:lnTo>
                <a:lnTo>
                  <a:pt x="218" y="160"/>
                </a:lnTo>
                <a:lnTo>
                  <a:pt x="202" y="172"/>
                </a:lnTo>
                <a:lnTo>
                  <a:pt x="186" y="186"/>
                </a:lnTo>
                <a:lnTo>
                  <a:pt x="174" y="200"/>
                </a:lnTo>
                <a:lnTo>
                  <a:pt x="162" y="216"/>
                </a:lnTo>
                <a:lnTo>
                  <a:pt x="152" y="232"/>
                </a:lnTo>
                <a:lnTo>
                  <a:pt x="144" y="250"/>
                </a:lnTo>
                <a:lnTo>
                  <a:pt x="136" y="268"/>
                </a:lnTo>
                <a:lnTo>
                  <a:pt x="132" y="288"/>
                </a:lnTo>
                <a:lnTo>
                  <a:pt x="128" y="308"/>
                </a:lnTo>
                <a:lnTo>
                  <a:pt x="128" y="330"/>
                </a:lnTo>
                <a:lnTo>
                  <a:pt x="128" y="350"/>
                </a:lnTo>
                <a:lnTo>
                  <a:pt x="132" y="370"/>
                </a:lnTo>
                <a:lnTo>
                  <a:pt x="136" y="390"/>
                </a:lnTo>
                <a:lnTo>
                  <a:pt x="144" y="408"/>
                </a:lnTo>
                <a:lnTo>
                  <a:pt x="152" y="426"/>
                </a:lnTo>
                <a:lnTo>
                  <a:pt x="162" y="442"/>
                </a:lnTo>
                <a:lnTo>
                  <a:pt x="174" y="458"/>
                </a:lnTo>
                <a:lnTo>
                  <a:pt x="186" y="472"/>
                </a:lnTo>
                <a:lnTo>
                  <a:pt x="202" y="486"/>
                </a:lnTo>
                <a:lnTo>
                  <a:pt x="216" y="498"/>
                </a:lnTo>
                <a:lnTo>
                  <a:pt x="234" y="508"/>
                </a:lnTo>
                <a:lnTo>
                  <a:pt x="252" y="516"/>
                </a:lnTo>
                <a:lnTo>
                  <a:pt x="270" y="524"/>
                </a:lnTo>
                <a:lnTo>
                  <a:pt x="290" y="528"/>
                </a:lnTo>
                <a:lnTo>
                  <a:pt x="310" y="532"/>
                </a:lnTo>
                <a:lnTo>
                  <a:pt x="330" y="532"/>
                </a:lnTo>
                <a:lnTo>
                  <a:pt x="352" y="532"/>
                </a:lnTo>
                <a:lnTo>
                  <a:pt x="372" y="528"/>
                </a:lnTo>
                <a:lnTo>
                  <a:pt x="390" y="524"/>
                </a:lnTo>
                <a:lnTo>
                  <a:pt x="410" y="516"/>
                </a:lnTo>
                <a:lnTo>
                  <a:pt x="428" y="508"/>
                </a:lnTo>
                <a:lnTo>
                  <a:pt x="444" y="498"/>
                </a:lnTo>
                <a:lnTo>
                  <a:pt x="460" y="486"/>
                </a:lnTo>
                <a:lnTo>
                  <a:pt x="474" y="472"/>
                </a:lnTo>
                <a:lnTo>
                  <a:pt x="488" y="458"/>
                </a:lnTo>
                <a:lnTo>
                  <a:pt x="498" y="442"/>
                </a:lnTo>
                <a:lnTo>
                  <a:pt x="510" y="426"/>
                </a:lnTo>
                <a:lnTo>
                  <a:pt x="518" y="408"/>
                </a:lnTo>
                <a:lnTo>
                  <a:pt x="524" y="390"/>
                </a:lnTo>
                <a:lnTo>
                  <a:pt x="530" y="370"/>
                </a:lnTo>
                <a:lnTo>
                  <a:pt x="532" y="350"/>
                </a:lnTo>
                <a:lnTo>
                  <a:pt x="534" y="330"/>
                </a:lnTo>
                <a:lnTo>
                  <a:pt x="532" y="308"/>
                </a:lnTo>
                <a:lnTo>
                  <a:pt x="530" y="288"/>
                </a:lnTo>
                <a:lnTo>
                  <a:pt x="524" y="268"/>
                </a:lnTo>
                <a:lnTo>
                  <a:pt x="518" y="250"/>
                </a:lnTo>
                <a:lnTo>
                  <a:pt x="510" y="232"/>
                </a:lnTo>
                <a:lnTo>
                  <a:pt x="498" y="216"/>
                </a:lnTo>
                <a:lnTo>
                  <a:pt x="488" y="200"/>
                </a:lnTo>
                <a:lnTo>
                  <a:pt x="474" y="186"/>
                </a:lnTo>
                <a:lnTo>
                  <a:pt x="458" y="170"/>
                </a:lnTo>
                <a:lnTo>
                  <a:pt x="438" y="156"/>
                </a:lnTo>
                <a:close/>
                <a:moveTo>
                  <a:pt x="300" y="48"/>
                </a:moveTo>
                <a:lnTo>
                  <a:pt x="300" y="296"/>
                </a:lnTo>
                <a:lnTo>
                  <a:pt x="356" y="296"/>
                </a:lnTo>
                <a:lnTo>
                  <a:pt x="356" y="48"/>
                </a:lnTo>
                <a:lnTo>
                  <a:pt x="30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Freeform 22"/>
          <p:cNvSpPr>
            <a:spLocks noEditPoints="1" noChangeArrowheads="1"/>
          </p:cNvSpPr>
          <p:nvPr/>
        </p:nvSpPr>
        <p:spPr bwMode="auto">
          <a:xfrm>
            <a:off x="8437514" y="3351798"/>
            <a:ext cx="847204" cy="622812"/>
          </a:xfrm>
          <a:custGeom>
            <a:avLst/>
            <a:gdLst>
              <a:gd name="T0" fmla="*/ 54 w 648"/>
              <a:gd name="T1" fmla="*/ 18 h 476"/>
              <a:gd name="T2" fmla="*/ 72 w 648"/>
              <a:gd name="T3" fmla="*/ 0 h 476"/>
              <a:gd name="T4" fmla="*/ 170 w 648"/>
              <a:gd name="T5" fmla="*/ 6 h 476"/>
              <a:gd name="T6" fmla="*/ 600 w 648"/>
              <a:gd name="T7" fmla="*/ 66 h 476"/>
              <a:gd name="T8" fmla="*/ 626 w 648"/>
              <a:gd name="T9" fmla="*/ 74 h 476"/>
              <a:gd name="T10" fmla="*/ 648 w 648"/>
              <a:gd name="T11" fmla="*/ 106 h 476"/>
              <a:gd name="T12" fmla="*/ 648 w 648"/>
              <a:gd name="T13" fmla="*/ 438 h 476"/>
              <a:gd name="T14" fmla="*/ 626 w 648"/>
              <a:gd name="T15" fmla="*/ 468 h 476"/>
              <a:gd name="T16" fmla="*/ 48 w 648"/>
              <a:gd name="T17" fmla="*/ 476 h 476"/>
              <a:gd name="T18" fmla="*/ 22 w 648"/>
              <a:gd name="T19" fmla="*/ 468 h 476"/>
              <a:gd name="T20" fmla="*/ 0 w 648"/>
              <a:gd name="T21" fmla="*/ 438 h 476"/>
              <a:gd name="T22" fmla="*/ 0 w 648"/>
              <a:gd name="T23" fmla="*/ 106 h 476"/>
              <a:gd name="T24" fmla="*/ 22 w 648"/>
              <a:gd name="T25" fmla="*/ 74 h 476"/>
              <a:gd name="T26" fmla="*/ 48 w 648"/>
              <a:gd name="T27" fmla="*/ 66 h 476"/>
              <a:gd name="T28" fmla="*/ 74 w 648"/>
              <a:gd name="T29" fmla="*/ 428 h 476"/>
              <a:gd name="T30" fmla="*/ 68 w 648"/>
              <a:gd name="T31" fmla="*/ 108 h 476"/>
              <a:gd name="T32" fmla="*/ 54 w 648"/>
              <a:gd name="T33" fmla="*/ 100 h 476"/>
              <a:gd name="T34" fmla="*/ 32 w 648"/>
              <a:gd name="T35" fmla="*/ 122 h 476"/>
              <a:gd name="T36" fmla="*/ 28 w 648"/>
              <a:gd name="T37" fmla="*/ 404 h 476"/>
              <a:gd name="T38" fmla="*/ 40 w 648"/>
              <a:gd name="T39" fmla="*/ 434 h 476"/>
              <a:gd name="T40" fmla="*/ 70 w 648"/>
              <a:gd name="T41" fmla="*/ 446 h 476"/>
              <a:gd name="T42" fmla="*/ 116 w 648"/>
              <a:gd name="T43" fmla="*/ 214 h 476"/>
              <a:gd name="T44" fmla="*/ 116 w 648"/>
              <a:gd name="T45" fmla="*/ 128 h 476"/>
              <a:gd name="T46" fmla="*/ 394 w 648"/>
              <a:gd name="T47" fmla="*/ 128 h 476"/>
              <a:gd name="T48" fmla="*/ 342 w 648"/>
              <a:gd name="T49" fmla="*/ 150 h 476"/>
              <a:gd name="T50" fmla="*/ 302 w 648"/>
              <a:gd name="T51" fmla="*/ 190 h 476"/>
              <a:gd name="T52" fmla="*/ 280 w 648"/>
              <a:gd name="T53" fmla="*/ 242 h 476"/>
              <a:gd name="T54" fmla="*/ 278 w 648"/>
              <a:gd name="T55" fmla="*/ 288 h 476"/>
              <a:gd name="T56" fmla="*/ 294 w 648"/>
              <a:gd name="T57" fmla="*/ 342 h 476"/>
              <a:gd name="T58" fmla="*/ 330 w 648"/>
              <a:gd name="T59" fmla="*/ 386 h 476"/>
              <a:gd name="T60" fmla="*/ 380 w 648"/>
              <a:gd name="T61" fmla="*/ 412 h 476"/>
              <a:gd name="T62" fmla="*/ 424 w 648"/>
              <a:gd name="T63" fmla="*/ 418 h 476"/>
              <a:gd name="T64" fmla="*/ 480 w 648"/>
              <a:gd name="T65" fmla="*/ 408 h 476"/>
              <a:gd name="T66" fmla="*/ 526 w 648"/>
              <a:gd name="T67" fmla="*/ 376 h 476"/>
              <a:gd name="T68" fmla="*/ 558 w 648"/>
              <a:gd name="T69" fmla="*/ 330 h 476"/>
              <a:gd name="T70" fmla="*/ 570 w 648"/>
              <a:gd name="T71" fmla="*/ 272 h 476"/>
              <a:gd name="T72" fmla="*/ 564 w 648"/>
              <a:gd name="T73" fmla="*/ 228 h 476"/>
              <a:gd name="T74" fmla="*/ 536 w 648"/>
              <a:gd name="T75" fmla="*/ 178 h 476"/>
              <a:gd name="T76" fmla="*/ 494 w 648"/>
              <a:gd name="T77" fmla="*/ 142 h 476"/>
              <a:gd name="T78" fmla="*/ 438 w 648"/>
              <a:gd name="T79" fmla="*/ 126 h 476"/>
              <a:gd name="T80" fmla="*/ 426 w 648"/>
              <a:gd name="T81" fmla="*/ 176 h 476"/>
              <a:gd name="T82" fmla="*/ 358 w 648"/>
              <a:gd name="T83" fmla="*/ 204 h 476"/>
              <a:gd name="T84" fmla="*/ 330 w 648"/>
              <a:gd name="T85" fmla="*/ 272 h 476"/>
              <a:gd name="T86" fmla="*/ 336 w 648"/>
              <a:gd name="T87" fmla="*/ 308 h 476"/>
              <a:gd name="T88" fmla="*/ 340 w 648"/>
              <a:gd name="T89" fmla="*/ 314 h 476"/>
              <a:gd name="T90" fmla="*/ 372 w 648"/>
              <a:gd name="T91" fmla="*/ 246 h 476"/>
              <a:gd name="T92" fmla="*/ 450 w 648"/>
              <a:gd name="T93" fmla="*/ 218 h 476"/>
              <a:gd name="T94" fmla="*/ 502 w 648"/>
              <a:gd name="T95" fmla="*/ 230 h 476"/>
              <a:gd name="T96" fmla="*/ 502 w 648"/>
              <a:gd name="T97" fmla="*/ 214 h 476"/>
              <a:gd name="T98" fmla="*/ 456 w 648"/>
              <a:gd name="T99" fmla="*/ 180 h 476"/>
              <a:gd name="T100" fmla="*/ 424 w 648"/>
              <a:gd name="T101" fmla="*/ 158 h 476"/>
              <a:gd name="T102" fmla="*/ 360 w 648"/>
              <a:gd name="T103" fmla="*/ 178 h 476"/>
              <a:gd name="T104" fmla="*/ 312 w 648"/>
              <a:gd name="T105" fmla="*/ 250 h 476"/>
              <a:gd name="T106" fmla="*/ 318 w 648"/>
              <a:gd name="T107" fmla="*/ 316 h 476"/>
              <a:gd name="T108" fmla="*/ 380 w 648"/>
              <a:gd name="T109" fmla="*/ 376 h 476"/>
              <a:gd name="T110" fmla="*/ 446 w 648"/>
              <a:gd name="T111" fmla="*/ 384 h 476"/>
              <a:gd name="T112" fmla="*/ 518 w 648"/>
              <a:gd name="T113" fmla="*/ 336 h 476"/>
              <a:gd name="T114" fmla="*/ 536 w 648"/>
              <a:gd name="T115" fmla="*/ 272 h 476"/>
              <a:gd name="T116" fmla="*/ 504 w 648"/>
              <a:gd name="T117" fmla="*/ 192 h 476"/>
              <a:gd name="T118" fmla="*/ 424 w 648"/>
              <a:gd name="T119" fmla="*/ 158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48" h="476">
                <a:moveTo>
                  <a:pt x="48" y="66"/>
                </a:moveTo>
                <a:lnTo>
                  <a:pt x="54" y="66"/>
                </a:lnTo>
                <a:lnTo>
                  <a:pt x="54" y="18"/>
                </a:lnTo>
                <a:lnTo>
                  <a:pt x="56" y="12"/>
                </a:lnTo>
                <a:lnTo>
                  <a:pt x="60" y="6"/>
                </a:lnTo>
                <a:lnTo>
                  <a:pt x="66" y="2"/>
                </a:lnTo>
                <a:lnTo>
                  <a:pt x="72" y="0"/>
                </a:lnTo>
                <a:lnTo>
                  <a:pt x="158" y="0"/>
                </a:lnTo>
                <a:lnTo>
                  <a:pt x="164" y="2"/>
                </a:lnTo>
                <a:lnTo>
                  <a:pt x="170" y="6"/>
                </a:lnTo>
                <a:lnTo>
                  <a:pt x="174" y="12"/>
                </a:lnTo>
                <a:lnTo>
                  <a:pt x="176" y="18"/>
                </a:lnTo>
                <a:lnTo>
                  <a:pt x="176" y="66"/>
                </a:lnTo>
                <a:lnTo>
                  <a:pt x="600" y="66"/>
                </a:lnTo>
                <a:lnTo>
                  <a:pt x="610" y="68"/>
                </a:lnTo>
                <a:lnTo>
                  <a:pt x="618" y="70"/>
                </a:lnTo>
                <a:lnTo>
                  <a:pt x="626" y="74"/>
                </a:lnTo>
                <a:lnTo>
                  <a:pt x="634" y="80"/>
                </a:lnTo>
                <a:lnTo>
                  <a:pt x="640" y="88"/>
                </a:lnTo>
                <a:lnTo>
                  <a:pt x="644" y="96"/>
                </a:lnTo>
                <a:lnTo>
                  <a:pt x="648" y="106"/>
                </a:lnTo>
                <a:lnTo>
                  <a:pt x="648" y="114"/>
                </a:lnTo>
                <a:lnTo>
                  <a:pt x="648" y="428"/>
                </a:lnTo>
                <a:lnTo>
                  <a:pt x="648" y="438"/>
                </a:lnTo>
                <a:lnTo>
                  <a:pt x="644" y="446"/>
                </a:lnTo>
                <a:lnTo>
                  <a:pt x="640" y="454"/>
                </a:lnTo>
                <a:lnTo>
                  <a:pt x="634" y="462"/>
                </a:lnTo>
                <a:lnTo>
                  <a:pt x="626" y="468"/>
                </a:lnTo>
                <a:lnTo>
                  <a:pt x="618" y="472"/>
                </a:lnTo>
                <a:lnTo>
                  <a:pt x="610" y="476"/>
                </a:lnTo>
                <a:lnTo>
                  <a:pt x="600" y="476"/>
                </a:lnTo>
                <a:lnTo>
                  <a:pt x="48" y="476"/>
                </a:lnTo>
                <a:lnTo>
                  <a:pt x="38" y="476"/>
                </a:lnTo>
                <a:lnTo>
                  <a:pt x="30" y="472"/>
                </a:lnTo>
                <a:lnTo>
                  <a:pt x="22" y="468"/>
                </a:lnTo>
                <a:lnTo>
                  <a:pt x="14" y="462"/>
                </a:lnTo>
                <a:lnTo>
                  <a:pt x="8" y="454"/>
                </a:lnTo>
                <a:lnTo>
                  <a:pt x="4" y="446"/>
                </a:lnTo>
                <a:lnTo>
                  <a:pt x="0" y="438"/>
                </a:lnTo>
                <a:lnTo>
                  <a:pt x="0" y="428"/>
                </a:lnTo>
                <a:lnTo>
                  <a:pt x="0" y="114"/>
                </a:lnTo>
                <a:lnTo>
                  <a:pt x="0" y="106"/>
                </a:lnTo>
                <a:lnTo>
                  <a:pt x="4" y="96"/>
                </a:lnTo>
                <a:lnTo>
                  <a:pt x="8" y="88"/>
                </a:lnTo>
                <a:lnTo>
                  <a:pt x="14" y="80"/>
                </a:lnTo>
                <a:lnTo>
                  <a:pt x="22" y="74"/>
                </a:lnTo>
                <a:lnTo>
                  <a:pt x="30" y="70"/>
                </a:lnTo>
                <a:lnTo>
                  <a:pt x="38" y="68"/>
                </a:lnTo>
                <a:lnTo>
                  <a:pt x="48" y="66"/>
                </a:lnTo>
                <a:close/>
                <a:moveTo>
                  <a:pt x="90" y="446"/>
                </a:moveTo>
                <a:lnTo>
                  <a:pt x="90" y="446"/>
                </a:lnTo>
                <a:lnTo>
                  <a:pt x="80" y="438"/>
                </a:lnTo>
                <a:lnTo>
                  <a:pt x="74" y="428"/>
                </a:lnTo>
                <a:lnTo>
                  <a:pt x="70" y="418"/>
                </a:lnTo>
                <a:lnTo>
                  <a:pt x="68" y="406"/>
                </a:lnTo>
                <a:lnTo>
                  <a:pt x="68" y="108"/>
                </a:lnTo>
                <a:lnTo>
                  <a:pt x="68" y="98"/>
                </a:lnTo>
                <a:lnTo>
                  <a:pt x="60" y="98"/>
                </a:lnTo>
                <a:lnTo>
                  <a:pt x="54" y="100"/>
                </a:lnTo>
                <a:lnTo>
                  <a:pt x="46" y="104"/>
                </a:lnTo>
                <a:lnTo>
                  <a:pt x="40" y="110"/>
                </a:lnTo>
                <a:lnTo>
                  <a:pt x="36" y="116"/>
                </a:lnTo>
                <a:lnTo>
                  <a:pt x="32" y="122"/>
                </a:lnTo>
                <a:lnTo>
                  <a:pt x="30" y="130"/>
                </a:lnTo>
                <a:lnTo>
                  <a:pt x="28" y="138"/>
                </a:lnTo>
                <a:lnTo>
                  <a:pt x="28" y="404"/>
                </a:lnTo>
                <a:lnTo>
                  <a:pt x="30" y="412"/>
                </a:lnTo>
                <a:lnTo>
                  <a:pt x="32" y="420"/>
                </a:lnTo>
                <a:lnTo>
                  <a:pt x="36" y="426"/>
                </a:lnTo>
                <a:lnTo>
                  <a:pt x="40" y="434"/>
                </a:lnTo>
                <a:lnTo>
                  <a:pt x="46" y="438"/>
                </a:lnTo>
                <a:lnTo>
                  <a:pt x="54" y="442"/>
                </a:lnTo>
                <a:lnTo>
                  <a:pt x="62" y="444"/>
                </a:lnTo>
                <a:lnTo>
                  <a:pt x="70" y="446"/>
                </a:lnTo>
                <a:lnTo>
                  <a:pt x="90" y="446"/>
                </a:lnTo>
                <a:close/>
                <a:moveTo>
                  <a:pt x="116" y="128"/>
                </a:moveTo>
                <a:lnTo>
                  <a:pt x="116" y="214"/>
                </a:lnTo>
                <a:lnTo>
                  <a:pt x="256" y="214"/>
                </a:lnTo>
                <a:lnTo>
                  <a:pt x="256" y="128"/>
                </a:lnTo>
                <a:lnTo>
                  <a:pt x="116" y="128"/>
                </a:lnTo>
                <a:close/>
                <a:moveTo>
                  <a:pt x="424" y="126"/>
                </a:moveTo>
                <a:lnTo>
                  <a:pt x="424" y="126"/>
                </a:lnTo>
                <a:lnTo>
                  <a:pt x="408" y="126"/>
                </a:lnTo>
                <a:lnTo>
                  <a:pt x="394" y="128"/>
                </a:lnTo>
                <a:lnTo>
                  <a:pt x="380" y="132"/>
                </a:lnTo>
                <a:lnTo>
                  <a:pt x="366" y="136"/>
                </a:lnTo>
                <a:lnTo>
                  <a:pt x="354" y="142"/>
                </a:lnTo>
                <a:lnTo>
                  <a:pt x="342" y="150"/>
                </a:lnTo>
                <a:lnTo>
                  <a:pt x="330" y="158"/>
                </a:lnTo>
                <a:lnTo>
                  <a:pt x="320" y="168"/>
                </a:lnTo>
                <a:lnTo>
                  <a:pt x="310" y="178"/>
                </a:lnTo>
                <a:lnTo>
                  <a:pt x="302" y="190"/>
                </a:lnTo>
                <a:lnTo>
                  <a:pt x="294" y="202"/>
                </a:lnTo>
                <a:lnTo>
                  <a:pt x="288" y="214"/>
                </a:lnTo>
                <a:lnTo>
                  <a:pt x="282" y="228"/>
                </a:lnTo>
                <a:lnTo>
                  <a:pt x="280" y="242"/>
                </a:lnTo>
                <a:lnTo>
                  <a:pt x="278" y="258"/>
                </a:lnTo>
                <a:lnTo>
                  <a:pt x="276" y="272"/>
                </a:lnTo>
                <a:lnTo>
                  <a:pt x="278" y="288"/>
                </a:lnTo>
                <a:lnTo>
                  <a:pt x="280" y="302"/>
                </a:lnTo>
                <a:lnTo>
                  <a:pt x="282" y="316"/>
                </a:lnTo>
                <a:lnTo>
                  <a:pt x="288" y="330"/>
                </a:lnTo>
                <a:lnTo>
                  <a:pt x="294" y="342"/>
                </a:lnTo>
                <a:lnTo>
                  <a:pt x="302" y="354"/>
                </a:lnTo>
                <a:lnTo>
                  <a:pt x="310" y="366"/>
                </a:lnTo>
                <a:lnTo>
                  <a:pt x="320" y="376"/>
                </a:lnTo>
                <a:lnTo>
                  <a:pt x="330" y="386"/>
                </a:lnTo>
                <a:lnTo>
                  <a:pt x="342" y="394"/>
                </a:lnTo>
                <a:lnTo>
                  <a:pt x="354" y="402"/>
                </a:lnTo>
                <a:lnTo>
                  <a:pt x="366" y="408"/>
                </a:lnTo>
                <a:lnTo>
                  <a:pt x="380" y="412"/>
                </a:lnTo>
                <a:lnTo>
                  <a:pt x="394" y="416"/>
                </a:lnTo>
                <a:lnTo>
                  <a:pt x="408" y="418"/>
                </a:lnTo>
                <a:lnTo>
                  <a:pt x="424" y="418"/>
                </a:lnTo>
                <a:lnTo>
                  <a:pt x="438" y="418"/>
                </a:lnTo>
                <a:lnTo>
                  <a:pt x="452" y="416"/>
                </a:lnTo>
                <a:lnTo>
                  <a:pt x="466" y="412"/>
                </a:lnTo>
                <a:lnTo>
                  <a:pt x="480" y="408"/>
                </a:lnTo>
                <a:lnTo>
                  <a:pt x="494" y="402"/>
                </a:lnTo>
                <a:lnTo>
                  <a:pt x="506" y="394"/>
                </a:lnTo>
                <a:lnTo>
                  <a:pt x="516" y="386"/>
                </a:lnTo>
                <a:lnTo>
                  <a:pt x="526" y="376"/>
                </a:lnTo>
                <a:lnTo>
                  <a:pt x="536" y="366"/>
                </a:lnTo>
                <a:lnTo>
                  <a:pt x="544" y="354"/>
                </a:lnTo>
                <a:lnTo>
                  <a:pt x="552" y="342"/>
                </a:lnTo>
                <a:lnTo>
                  <a:pt x="558" y="330"/>
                </a:lnTo>
                <a:lnTo>
                  <a:pt x="564" y="316"/>
                </a:lnTo>
                <a:lnTo>
                  <a:pt x="566" y="302"/>
                </a:lnTo>
                <a:lnTo>
                  <a:pt x="570" y="288"/>
                </a:lnTo>
                <a:lnTo>
                  <a:pt x="570" y="272"/>
                </a:lnTo>
                <a:lnTo>
                  <a:pt x="570" y="258"/>
                </a:lnTo>
                <a:lnTo>
                  <a:pt x="566" y="242"/>
                </a:lnTo>
                <a:lnTo>
                  <a:pt x="564" y="228"/>
                </a:lnTo>
                <a:lnTo>
                  <a:pt x="558" y="214"/>
                </a:lnTo>
                <a:lnTo>
                  <a:pt x="552" y="202"/>
                </a:lnTo>
                <a:lnTo>
                  <a:pt x="544" y="190"/>
                </a:lnTo>
                <a:lnTo>
                  <a:pt x="536" y="178"/>
                </a:lnTo>
                <a:lnTo>
                  <a:pt x="526" y="168"/>
                </a:lnTo>
                <a:lnTo>
                  <a:pt x="516" y="158"/>
                </a:lnTo>
                <a:lnTo>
                  <a:pt x="506" y="150"/>
                </a:lnTo>
                <a:lnTo>
                  <a:pt x="494" y="142"/>
                </a:lnTo>
                <a:lnTo>
                  <a:pt x="480" y="136"/>
                </a:lnTo>
                <a:lnTo>
                  <a:pt x="466" y="132"/>
                </a:lnTo>
                <a:lnTo>
                  <a:pt x="452" y="128"/>
                </a:lnTo>
                <a:lnTo>
                  <a:pt x="438" y="126"/>
                </a:lnTo>
                <a:lnTo>
                  <a:pt x="424" y="126"/>
                </a:lnTo>
                <a:close/>
                <a:moveTo>
                  <a:pt x="426" y="176"/>
                </a:moveTo>
                <a:lnTo>
                  <a:pt x="426" y="176"/>
                </a:lnTo>
                <a:lnTo>
                  <a:pt x="406" y="178"/>
                </a:lnTo>
                <a:lnTo>
                  <a:pt x="388" y="184"/>
                </a:lnTo>
                <a:lnTo>
                  <a:pt x="372" y="192"/>
                </a:lnTo>
                <a:lnTo>
                  <a:pt x="358" y="204"/>
                </a:lnTo>
                <a:lnTo>
                  <a:pt x="346" y="218"/>
                </a:lnTo>
                <a:lnTo>
                  <a:pt x="336" y="234"/>
                </a:lnTo>
                <a:lnTo>
                  <a:pt x="332" y="254"/>
                </a:lnTo>
                <a:lnTo>
                  <a:pt x="330" y="272"/>
                </a:lnTo>
                <a:lnTo>
                  <a:pt x="330" y="284"/>
                </a:lnTo>
                <a:lnTo>
                  <a:pt x="332" y="296"/>
                </a:lnTo>
                <a:lnTo>
                  <a:pt x="336" y="308"/>
                </a:lnTo>
                <a:lnTo>
                  <a:pt x="340" y="318"/>
                </a:lnTo>
                <a:lnTo>
                  <a:pt x="340" y="314"/>
                </a:lnTo>
                <a:lnTo>
                  <a:pt x="342" y="294"/>
                </a:lnTo>
                <a:lnTo>
                  <a:pt x="348" y="276"/>
                </a:lnTo>
                <a:lnTo>
                  <a:pt x="358" y="260"/>
                </a:lnTo>
                <a:lnTo>
                  <a:pt x="372" y="246"/>
                </a:lnTo>
                <a:lnTo>
                  <a:pt x="388" y="234"/>
                </a:lnTo>
                <a:lnTo>
                  <a:pt x="406" y="226"/>
                </a:lnTo>
                <a:lnTo>
                  <a:pt x="428" y="220"/>
                </a:lnTo>
                <a:lnTo>
                  <a:pt x="450" y="218"/>
                </a:lnTo>
                <a:lnTo>
                  <a:pt x="468" y="220"/>
                </a:lnTo>
                <a:lnTo>
                  <a:pt x="486" y="224"/>
                </a:lnTo>
                <a:lnTo>
                  <a:pt x="502" y="230"/>
                </a:lnTo>
                <a:lnTo>
                  <a:pt x="516" y="238"/>
                </a:lnTo>
                <a:lnTo>
                  <a:pt x="510" y="226"/>
                </a:lnTo>
                <a:lnTo>
                  <a:pt x="502" y="214"/>
                </a:lnTo>
                <a:lnTo>
                  <a:pt x="492" y="202"/>
                </a:lnTo>
                <a:lnTo>
                  <a:pt x="482" y="194"/>
                </a:lnTo>
                <a:lnTo>
                  <a:pt x="468" y="186"/>
                </a:lnTo>
                <a:lnTo>
                  <a:pt x="456" y="180"/>
                </a:lnTo>
                <a:lnTo>
                  <a:pt x="440" y="178"/>
                </a:lnTo>
                <a:lnTo>
                  <a:pt x="426" y="176"/>
                </a:lnTo>
                <a:close/>
                <a:moveTo>
                  <a:pt x="424" y="158"/>
                </a:moveTo>
                <a:lnTo>
                  <a:pt x="424" y="158"/>
                </a:lnTo>
                <a:lnTo>
                  <a:pt x="400" y="162"/>
                </a:lnTo>
                <a:lnTo>
                  <a:pt x="380" y="168"/>
                </a:lnTo>
                <a:lnTo>
                  <a:pt x="360" y="178"/>
                </a:lnTo>
                <a:lnTo>
                  <a:pt x="342" y="192"/>
                </a:lnTo>
                <a:lnTo>
                  <a:pt x="330" y="208"/>
                </a:lnTo>
                <a:lnTo>
                  <a:pt x="318" y="228"/>
                </a:lnTo>
                <a:lnTo>
                  <a:pt x="312" y="250"/>
                </a:lnTo>
                <a:lnTo>
                  <a:pt x="310" y="272"/>
                </a:lnTo>
                <a:lnTo>
                  <a:pt x="312" y="294"/>
                </a:lnTo>
                <a:lnTo>
                  <a:pt x="318" y="316"/>
                </a:lnTo>
                <a:lnTo>
                  <a:pt x="330" y="336"/>
                </a:lnTo>
                <a:lnTo>
                  <a:pt x="342" y="352"/>
                </a:lnTo>
                <a:lnTo>
                  <a:pt x="360" y="366"/>
                </a:lnTo>
                <a:lnTo>
                  <a:pt x="380" y="376"/>
                </a:lnTo>
                <a:lnTo>
                  <a:pt x="400" y="384"/>
                </a:lnTo>
                <a:lnTo>
                  <a:pt x="424" y="386"/>
                </a:lnTo>
                <a:lnTo>
                  <a:pt x="446" y="384"/>
                </a:lnTo>
                <a:lnTo>
                  <a:pt x="468" y="376"/>
                </a:lnTo>
                <a:lnTo>
                  <a:pt x="486" y="366"/>
                </a:lnTo>
                <a:lnTo>
                  <a:pt x="504" y="352"/>
                </a:lnTo>
                <a:lnTo>
                  <a:pt x="518" y="336"/>
                </a:lnTo>
                <a:lnTo>
                  <a:pt x="528" y="316"/>
                </a:lnTo>
                <a:lnTo>
                  <a:pt x="534" y="294"/>
                </a:lnTo>
                <a:lnTo>
                  <a:pt x="536" y="272"/>
                </a:lnTo>
                <a:lnTo>
                  <a:pt x="534" y="250"/>
                </a:lnTo>
                <a:lnTo>
                  <a:pt x="528" y="228"/>
                </a:lnTo>
                <a:lnTo>
                  <a:pt x="518" y="208"/>
                </a:lnTo>
                <a:lnTo>
                  <a:pt x="504" y="192"/>
                </a:lnTo>
                <a:lnTo>
                  <a:pt x="486" y="178"/>
                </a:lnTo>
                <a:lnTo>
                  <a:pt x="468" y="168"/>
                </a:lnTo>
                <a:lnTo>
                  <a:pt x="446" y="162"/>
                </a:lnTo>
                <a:lnTo>
                  <a:pt x="424" y="1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83" tIns="64291" rIns="128583" bIns="64291"/>
          <a:lstStyle/>
          <a:p>
            <a:endParaRPr lang="zh-CN" altLang="en-US" sz="1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" name="矩形 41"/>
          <p:cNvSpPr>
            <a:spLocks noChangeArrowheads="1"/>
          </p:cNvSpPr>
          <p:nvPr/>
        </p:nvSpPr>
        <p:spPr bwMode="auto">
          <a:xfrm>
            <a:off x="5366645" y="903390"/>
            <a:ext cx="1972797" cy="97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83" tIns="64291" rIns="128583" bIns="6429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/>
                <a:ea typeface="微软雅黑"/>
                <a:sym typeface="微软雅黑"/>
              </a:rPr>
              <a:t>点击输入简要文字内容，概括精炼言简意赅的说明分项内容。</a:t>
            </a:r>
            <a:endParaRPr lang="en-US" altLang="zh-CN" sz="1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" name="文本框 42"/>
          <p:cNvSpPr>
            <a:spLocks noChangeArrowheads="1"/>
          </p:cNvSpPr>
          <p:nvPr/>
        </p:nvSpPr>
        <p:spPr bwMode="auto">
          <a:xfrm>
            <a:off x="5289799" y="5196793"/>
            <a:ext cx="976126" cy="84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83" tIns="64291" rIns="128583" bIns="64291">
            <a:spAutoFit/>
          </a:bodyPr>
          <a:lstStyle/>
          <a:p>
            <a:pPr algn="ctr"/>
            <a:r>
              <a:rPr lang="en-US" altLang="zh-CN" sz="4600">
                <a:latin typeface="微软雅黑"/>
                <a:ea typeface="微软雅黑"/>
                <a:sym typeface="微软雅黑"/>
              </a:rPr>
              <a:t>03</a:t>
            </a:r>
            <a:endParaRPr lang="zh-CN" altLang="en-US" sz="46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" name="矩形 43"/>
          <p:cNvSpPr>
            <a:spLocks noChangeArrowheads="1"/>
          </p:cNvSpPr>
          <p:nvPr/>
        </p:nvSpPr>
        <p:spPr bwMode="auto">
          <a:xfrm>
            <a:off x="6055626" y="5218559"/>
            <a:ext cx="1798560" cy="740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83" tIns="64291" rIns="128583" bIns="6429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内容说明</a:t>
            </a:r>
            <a:endParaRPr lang="en-US" altLang="zh-CN" sz="30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矩形 44"/>
          <p:cNvSpPr>
            <a:spLocks noChangeArrowheads="1"/>
          </p:cNvSpPr>
          <p:nvPr/>
        </p:nvSpPr>
        <p:spPr bwMode="auto">
          <a:xfrm>
            <a:off x="5571084" y="5866483"/>
            <a:ext cx="1972797" cy="97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83" tIns="64291" rIns="128583" bIns="6429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/>
                <a:ea typeface="微软雅黑"/>
                <a:sym typeface="微软雅黑"/>
              </a:rPr>
              <a:t>点击输入简要文字内容，概括精炼言简意赅的说明分项内容。</a:t>
            </a:r>
            <a:endParaRPr lang="en-US" altLang="zh-CN" sz="1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5" name="文本框 45"/>
          <p:cNvSpPr>
            <a:spLocks noChangeArrowheads="1"/>
          </p:cNvSpPr>
          <p:nvPr/>
        </p:nvSpPr>
        <p:spPr bwMode="auto">
          <a:xfrm>
            <a:off x="10004674" y="2598397"/>
            <a:ext cx="976126" cy="84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83" tIns="64291" rIns="128583" bIns="64291">
            <a:spAutoFit/>
          </a:bodyPr>
          <a:lstStyle/>
          <a:p>
            <a:pPr algn="ctr"/>
            <a:r>
              <a:rPr lang="en-US" altLang="zh-CN" sz="4600" dirty="0">
                <a:latin typeface="微软雅黑"/>
                <a:ea typeface="微软雅黑"/>
                <a:sym typeface="微软雅黑"/>
              </a:rPr>
              <a:t>02</a:t>
            </a:r>
            <a:endParaRPr lang="zh-CN" altLang="en-US" sz="4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9839025" y="3137497"/>
            <a:ext cx="1798560" cy="7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83" tIns="64291" rIns="128583" bIns="6429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内容说明</a:t>
            </a:r>
            <a:endParaRPr lang="en-US" altLang="zh-CN" sz="30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9664788" y="3807186"/>
            <a:ext cx="1972797" cy="97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83" tIns="64291" rIns="128583" bIns="6429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/>
                <a:ea typeface="微软雅黑"/>
                <a:sym typeface="微软雅黑"/>
              </a:rPr>
              <a:t>点击输入简要文字内容，概括精炼言简意赅的说明分项内容。</a:t>
            </a:r>
            <a:endParaRPr lang="en-US" altLang="zh-CN" sz="1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8" name="文本框 48"/>
          <p:cNvSpPr>
            <a:spLocks noChangeArrowheads="1"/>
          </p:cNvSpPr>
          <p:nvPr/>
        </p:nvSpPr>
        <p:spPr bwMode="auto">
          <a:xfrm>
            <a:off x="2103575" y="2598397"/>
            <a:ext cx="976127" cy="84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83" tIns="64291" rIns="128583" bIns="64291">
            <a:spAutoFit/>
          </a:bodyPr>
          <a:lstStyle/>
          <a:p>
            <a:pPr algn="ctr"/>
            <a:r>
              <a:rPr lang="en-US" altLang="zh-CN" sz="4600">
                <a:latin typeface="微软雅黑"/>
                <a:ea typeface="微软雅黑"/>
                <a:sym typeface="微软雅黑"/>
              </a:rPr>
              <a:t>04</a:t>
            </a:r>
            <a:endParaRPr lang="zh-CN" altLang="en-US" sz="46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" name="矩形 49"/>
          <p:cNvSpPr>
            <a:spLocks noChangeArrowheads="1"/>
          </p:cNvSpPr>
          <p:nvPr/>
        </p:nvSpPr>
        <p:spPr bwMode="auto">
          <a:xfrm>
            <a:off x="1692359" y="3137498"/>
            <a:ext cx="1798560" cy="740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83" tIns="64291" rIns="128583" bIns="6429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内容说明</a:t>
            </a:r>
            <a:endParaRPr lang="en-US" altLang="zh-CN" sz="30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矩形 50"/>
          <p:cNvSpPr>
            <a:spLocks noChangeArrowheads="1"/>
          </p:cNvSpPr>
          <p:nvPr/>
        </p:nvSpPr>
        <p:spPr bwMode="auto">
          <a:xfrm>
            <a:off x="1763689" y="3807186"/>
            <a:ext cx="1972797" cy="97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83" tIns="64291" rIns="128583" bIns="6429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/>
                <a:ea typeface="微软雅黑"/>
                <a:sym typeface="微软雅黑"/>
              </a:rPr>
              <a:t>点击输入简要文字内容，概括精炼言简意赅的说明分项内容。</a:t>
            </a:r>
            <a:endParaRPr lang="en-US" altLang="zh-CN" sz="14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3" name="文本框 45"/>
          <p:cNvSpPr>
            <a:spLocks noChangeArrowheads="1"/>
          </p:cNvSpPr>
          <p:nvPr/>
        </p:nvSpPr>
        <p:spPr bwMode="auto">
          <a:xfrm>
            <a:off x="4594958" y="426082"/>
            <a:ext cx="976126" cy="84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83" tIns="64291" rIns="128583" bIns="64291">
            <a:spAutoFit/>
          </a:bodyPr>
          <a:lstStyle/>
          <a:p>
            <a:pPr algn="ctr"/>
            <a:r>
              <a:rPr lang="en-US" altLang="zh-CN" sz="4600" dirty="0">
                <a:latin typeface="微软雅黑"/>
                <a:ea typeface="微软雅黑"/>
                <a:sym typeface="微软雅黑"/>
              </a:rPr>
              <a:t>01</a:t>
            </a:r>
            <a:endParaRPr lang="zh-CN" altLang="en-US" sz="460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4" name="矩形 46"/>
          <p:cNvSpPr>
            <a:spLocks noChangeArrowheads="1"/>
          </p:cNvSpPr>
          <p:nvPr/>
        </p:nvSpPr>
        <p:spPr bwMode="auto">
          <a:xfrm>
            <a:off x="5366645" y="318080"/>
            <a:ext cx="1798560" cy="7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83" tIns="64291" rIns="128583" bIns="6429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内容说明</a:t>
            </a:r>
            <a:endParaRPr lang="en-US" altLang="zh-CN" sz="3000" b="1" dirty="0"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1795452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79823" y="4380148"/>
            <a:ext cx="1577637" cy="784879"/>
            <a:chOff x="6040947" y="4783891"/>
            <a:chExt cx="1577637" cy="784879"/>
          </a:xfrm>
        </p:grpSpPr>
        <p:grpSp>
          <p:nvGrpSpPr>
            <p:cNvPr id="30" name="组合 29"/>
            <p:cNvGrpSpPr/>
            <p:nvPr/>
          </p:nvGrpSpPr>
          <p:grpSpPr>
            <a:xfrm>
              <a:off x="6957175" y="4783891"/>
              <a:ext cx="661409" cy="784879"/>
              <a:chOff x="5950416" y="3480496"/>
              <a:chExt cx="627191" cy="744273"/>
            </a:xfrm>
          </p:grpSpPr>
          <p:sp>
            <p:nvSpPr>
              <p:cNvPr id="31" name="弧形 30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3" name="饼形 32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59736" y="2883497"/>
            <a:ext cx="1587680" cy="784879"/>
            <a:chOff x="6020861" y="3287240"/>
            <a:chExt cx="1587680" cy="784879"/>
          </a:xfrm>
        </p:grpSpPr>
        <p:grpSp>
          <p:nvGrpSpPr>
            <p:cNvPr id="25" name="组合 24"/>
            <p:cNvGrpSpPr/>
            <p:nvPr/>
          </p:nvGrpSpPr>
          <p:grpSpPr>
            <a:xfrm>
              <a:off x="6947132" y="3287240"/>
              <a:ext cx="661409" cy="784879"/>
              <a:chOff x="5950416" y="3480496"/>
              <a:chExt cx="627191" cy="744273"/>
            </a:xfrm>
          </p:grpSpPr>
          <p:sp>
            <p:nvSpPr>
              <p:cNvPr id="22" name="弧形 21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3" name="饼形 22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664759" y="1370590"/>
            <a:ext cx="1582656" cy="784879"/>
            <a:chOff x="6025884" y="1774333"/>
            <a:chExt cx="1582656" cy="784879"/>
          </a:xfrm>
        </p:grpSpPr>
        <p:grpSp>
          <p:nvGrpSpPr>
            <p:cNvPr id="26" name="组合 25"/>
            <p:cNvGrpSpPr/>
            <p:nvPr/>
          </p:nvGrpSpPr>
          <p:grpSpPr>
            <a:xfrm>
              <a:off x="6947131" y="1774333"/>
              <a:ext cx="661409" cy="784879"/>
              <a:chOff x="5950416" y="3480496"/>
              <a:chExt cx="627191" cy="744273"/>
            </a:xfrm>
          </p:grpSpPr>
          <p:sp>
            <p:nvSpPr>
              <p:cNvPr id="27" name="弧形 26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8" name="饼形 27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757416" y="1538033"/>
            <a:ext cx="1907425" cy="4219617"/>
            <a:chOff x="4118540" y="1941776"/>
            <a:chExt cx="1907425" cy="4219617"/>
          </a:xfrm>
          <a:solidFill>
            <a:srgbClr val="FFC000"/>
          </a:solidFill>
        </p:grpSpPr>
        <p:sp>
          <p:nvSpPr>
            <p:cNvPr id="81" name="矩形 8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/>
                  </a:solidFill>
                  <a:latin typeface="微软雅黑"/>
                  <a:ea typeface="微软雅黑"/>
                  <a:sym typeface="微软雅黑"/>
                </a:rPr>
                <a:t>YOUR TITLE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120162" y="2645083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20162" y="4188117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120162" y="5720338"/>
              <a:ext cx="1901640" cy="43631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734756" y="3363440"/>
            <a:ext cx="2294270" cy="584648"/>
          </a:xfrm>
          <a:prstGeom prst="rect">
            <a:avLst/>
          </a:prstGeom>
          <a:solidFill>
            <a:srgbClr val="38BD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endParaRPr lang="zh-CN" altLang="en-US" sz="2800" b="1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4" name="TextBox 41"/>
          <p:cNvSpPr txBox="1"/>
          <p:nvPr/>
        </p:nvSpPr>
        <p:spPr>
          <a:xfrm>
            <a:off x="7369898" y="1748303"/>
            <a:ext cx="3306071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5" name="TextBox 170"/>
          <p:cNvSpPr txBox="1"/>
          <p:nvPr/>
        </p:nvSpPr>
        <p:spPr>
          <a:xfrm>
            <a:off x="7369898" y="1295097"/>
            <a:ext cx="2430227" cy="502996"/>
          </a:xfrm>
          <a:prstGeom prst="rect">
            <a:avLst/>
          </a:prstGeom>
          <a:solidFill>
            <a:srgbClr val="38BD90"/>
          </a:solidFill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8" name="TextBox 41"/>
          <p:cNvSpPr txBox="1"/>
          <p:nvPr/>
        </p:nvSpPr>
        <p:spPr>
          <a:xfrm>
            <a:off x="7369898" y="3391366"/>
            <a:ext cx="3306071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1" name="TextBox 170"/>
          <p:cNvSpPr txBox="1"/>
          <p:nvPr/>
        </p:nvSpPr>
        <p:spPr>
          <a:xfrm>
            <a:off x="7369898" y="2938160"/>
            <a:ext cx="2430227" cy="502996"/>
          </a:xfrm>
          <a:prstGeom prst="rect">
            <a:avLst/>
          </a:prstGeom>
          <a:solidFill>
            <a:srgbClr val="38BD90"/>
          </a:solidFill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2" name="TextBox 41"/>
          <p:cNvSpPr txBox="1"/>
          <p:nvPr/>
        </p:nvSpPr>
        <p:spPr>
          <a:xfrm>
            <a:off x="7369898" y="4962991"/>
            <a:ext cx="3306071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3" name="TextBox 170"/>
          <p:cNvSpPr txBox="1"/>
          <p:nvPr/>
        </p:nvSpPr>
        <p:spPr>
          <a:xfrm>
            <a:off x="7369898" y="4509785"/>
            <a:ext cx="2430227" cy="502996"/>
          </a:xfrm>
          <a:prstGeom prst="rect">
            <a:avLst/>
          </a:prstGeom>
          <a:solidFill>
            <a:srgbClr val="38BD90"/>
          </a:solidFill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1249817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74" grpId="0"/>
      <p:bldP spid="75" grpId="0" animBg="1"/>
      <p:bldP spid="88" grpId="0"/>
      <p:bldP spid="91" grpId="0" animBg="1"/>
      <p:bldP spid="92" grpId="0"/>
      <p:bldP spid="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1">
            <a:extLst>
              <a:ext uri="{FF2B5EF4-FFF2-40B4-BE49-F238E27FC236}">
                <a16:creationId xmlns:a16="http://schemas.microsoft.com/office/drawing/2014/main" id="{E2EB4102-BDC5-4454-848E-9058FC57B271}"/>
              </a:ext>
            </a:extLst>
          </p:cNvPr>
          <p:cNvSpPr>
            <a:spLocks/>
          </p:cNvSpPr>
          <p:nvPr/>
        </p:nvSpPr>
        <p:spPr bwMode="auto">
          <a:xfrm>
            <a:off x="1851844" y="3301088"/>
            <a:ext cx="3960266" cy="2899814"/>
          </a:xfrm>
          <a:custGeom>
            <a:avLst/>
            <a:gdLst>
              <a:gd name="T0" fmla="*/ 1195 w 1878"/>
              <a:gd name="T1" fmla="*/ 1375 h 1375"/>
              <a:gd name="T2" fmla="*/ 30 w 1878"/>
              <a:gd name="T3" fmla="*/ 1375 h 1375"/>
              <a:gd name="T4" fmla="*/ 0 w 1878"/>
              <a:gd name="T5" fmla="*/ 1345 h 1375"/>
              <a:gd name="T6" fmla="*/ 0 w 1878"/>
              <a:gd name="T7" fmla="*/ 956 h 1375"/>
              <a:gd name="T8" fmla="*/ 30 w 1878"/>
              <a:gd name="T9" fmla="*/ 926 h 1375"/>
              <a:gd name="T10" fmla="*/ 401 w 1878"/>
              <a:gd name="T11" fmla="*/ 926 h 1375"/>
              <a:gd name="T12" fmla="*/ 401 w 1878"/>
              <a:gd name="T13" fmla="*/ 530 h 1375"/>
              <a:gd name="T14" fmla="*/ 431 w 1878"/>
              <a:gd name="T15" fmla="*/ 500 h 1375"/>
              <a:gd name="T16" fmla="*/ 461 w 1878"/>
              <a:gd name="T17" fmla="*/ 530 h 1375"/>
              <a:gd name="T18" fmla="*/ 461 w 1878"/>
              <a:gd name="T19" fmla="*/ 956 h 1375"/>
              <a:gd name="T20" fmla="*/ 431 w 1878"/>
              <a:gd name="T21" fmla="*/ 986 h 1375"/>
              <a:gd name="T22" fmla="*/ 60 w 1878"/>
              <a:gd name="T23" fmla="*/ 986 h 1375"/>
              <a:gd name="T24" fmla="*/ 60 w 1878"/>
              <a:gd name="T25" fmla="*/ 1315 h 1375"/>
              <a:gd name="T26" fmla="*/ 1165 w 1878"/>
              <a:gd name="T27" fmla="*/ 1315 h 1375"/>
              <a:gd name="T28" fmla="*/ 1165 w 1878"/>
              <a:gd name="T29" fmla="*/ 860 h 1375"/>
              <a:gd name="T30" fmla="*/ 1195 w 1878"/>
              <a:gd name="T31" fmla="*/ 830 h 1375"/>
              <a:gd name="T32" fmla="*/ 1539 w 1878"/>
              <a:gd name="T33" fmla="*/ 830 h 1375"/>
              <a:gd name="T34" fmla="*/ 1569 w 1878"/>
              <a:gd name="T35" fmla="*/ 860 h 1375"/>
              <a:gd name="T36" fmla="*/ 1569 w 1878"/>
              <a:gd name="T37" fmla="*/ 1281 h 1375"/>
              <a:gd name="T38" fmla="*/ 1818 w 1878"/>
              <a:gd name="T39" fmla="*/ 1281 h 1375"/>
              <a:gd name="T40" fmla="*/ 1815 w 1878"/>
              <a:gd name="T41" fmla="*/ 30 h 1375"/>
              <a:gd name="T42" fmla="*/ 1845 w 1878"/>
              <a:gd name="T43" fmla="*/ 0 h 1375"/>
              <a:gd name="T44" fmla="*/ 1845 w 1878"/>
              <a:gd name="T45" fmla="*/ 0 h 1375"/>
              <a:gd name="T46" fmla="*/ 1875 w 1878"/>
              <a:gd name="T47" fmla="*/ 30 h 1375"/>
              <a:gd name="T48" fmla="*/ 1878 w 1878"/>
              <a:gd name="T49" fmla="*/ 1311 h 1375"/>
              <a:gd name="T50" fmla="*/ 1869 w 1878"/>
              <a:gd name="T51" fmla="*/ 1332 h 1375"/>
              <a:gd name="T52" fmla="*/ 1848 w 1878"/>
              <a:gd name="T53" fmla="*/ 1341 h 1375"/>
              <a:gd name="T54" fmla="*/ 1539 w 1878"/>
              <a:gd name="T55" fmla="*/ 1341 h 1375"/>
              <a:gd name="T56" fmla="*/ 1509 w 1878"/>
              <a:gd name="T57" fmla="*/ 1311 h 1375"/>
              <a:gd name="T58" fmla="*/ 1509 w 1878"/>
              <a:gd name="T59" fmla="*/ 890 h 1375"/>
              <a:gd name="T60" fmla="*/ 1225 w 1878"/>
              <a:gd name="T61" fmla="*/ 890 h 1375"/>
              <a:gd name="T62" fmla="*/ 1225 w 1878"/>
              <a:gd name="T63" fmla="*/ 1345 h 1375"/>
              <a:gd name="T64" fmla="*/ 1195 w 1878"/>
              <a:gd name="T65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78" h="1375">
                <a:moveTo>
                  <a:pt x="1195" y="1375"/>
                </a:moveTo>
                <a:cubicBezTo>
                  <a:pt x="30" y="1375"/>
                  <a:pt x="30" y="1375"/>
                  <a:pt x="30" y="1375"/>
                </a:cubicBezTo>
                <a:cubicBezTo>
                  <a:pt x="13" y="1375"/>
                  <a:pt x="0" y="1362"/>
                  <a:pt x="0" y="1345"/>
                </a:cubicBezTo>
                <a:cubicBezTo>
                  <a:pt x="0" y="956"/>
                  <a:pt x="0" y="956"/>
                  <a:pt x="0" y="956"/>
                </a:cubicBezTo>
                <a:cubicBezTo>
                  <a:pt x="0" y="939"/>
                  <a:pt x="13" y="926"/>
                  <a:pt x="30" y="926"/>
                </a:cubicBezTo>
                <a:cubicBezTo>
                  <a:pt x="401" y="926"/>
                  <a:pt x="401" y="926"/>
                  <a:pt x="401" y="926"/>
                </a:cubicBezTo>
                <a:cubicBezTo>
                  <a:pt x="401" y="530"/>
                  <a:pt x="401" y="530"/>
                  <a:pt x="401" y="530"/>
                </a:cubicBezTo>
                <a:cubicBezTo>
                  <a:pt x="401" y="514"/>
                  <a:pt x="414" y="500"/>
                  <a:pt x="431" y="500"/>
                </a:cubicBezTo>
                <a:cubicBezTo>
                  <a:pt x="447" y="500"/>
                  <a:pt x="461" y="514"/>
                  <a:pt x="461" y="530"/>
                </a:cubicBezTo>
                <a:cubicBezTo>
                  <a:pt x="461" y="956"/>
                  <a:pt x="461" y="956"/>
                  <a:pt x="461" y="956"/>
                </a:cubicBezTo>
                <a:cubicBezTo>
                  <a:pt x="461" y="972"/>
                  <a:pt x="447" y="986"/>
                  <a:pt x="431" y="986"/>
                </a:cubicBezTo>
                <a:cubicBezTo>
                  <a:pt x="60" y="986"/>
                  <a:pt x="60" y="986"/>
                  <a:pt x="60" y="986"/>
                </a:cubicBezTo>
                <a:cubicBezTo>
                  <a:pt x="60" y="1315"/>
                  <a:pt x="60" y="1315"/>
                  <a:pt x="60" y="1315"/>
                </a:cubicBezTo>
                <a:cubicBezTo>
                  <a:pt x="1165" y="1315"/>
                  <a:pt x="1165" y="1315"/>
                  <a:pt x="1165" y="1315"/>
                </a:cubicBezTo>
                <a:cubicBezTo>
                  <a:pt x="1165" y="860"/>
                  <a:pt x="1165" y="860"/>
                  <a:pt x="1165" y="860"/>
                </a:cubicBezTo>
                <a:cubicBezTo>
                  <a:pt x="1165" y="843"/>
                  <a:pt x="1178" y="830"/>
                  <a:pt x="1195" y="830"/>
                </a:cubicBezTo>
                <a:cubicBezTo>
                  <a:pt x="1539" y="830"/>
                  <a:pt x="1539" y="830"/>
                  <a:pt x="1539" y="830"/>
                </a:cubicBezTo>
                <a:cubicBezTo>
                  <a:pt x="1556" y="830"/>
                  <a:pt x="1569" y="843"/>
                  <a:pt x="1569" y="860"/>
                </a:cubicBezTo>
                <a:cubicBezTo>
                  <a:pt x="1569" y="1281"/>
                  <a:pt x="1569" y="1281"/>
                  <a:pt x="1569" y="1281"/>
                </a:cubicBezTo>
                <a:cubicBezTo>
                  <a:pt x="1818" y="1281"/>
                  <a:pt x="1818" y="1281"/>
                  <a:pt x="1818" y="1281"/>
                </a:cubicBezTo>
                <a:cubicBezTo>
                  <a:pt x="1815" y="30"/>
                  <a:pt x="1815" y="30"/>
                  <a:pt x="1815" y="30"/>
                </a:cubicBezTo>
                <a:cubicBezTo>
                  <a:pt x="1815" y="14"/>
                  <a:pt x="1828" y="0"/>
                  <a:pt x="1845" y="0"/>
                </a:cubicBezTo>
                <a:cubicBezTo>
                  <a:pt x="1845" y="0"/>
                  <a:pt x="1845" y="0"/>
                  <a:pt x="1845" y="0"/>
                </a:cubicBezTo>
                <a:cubicBezTo>
                  <a:pt x="1862" y="0"/>
                  <a:pt x="1875" y="14"/>
                  <a:pt x="1875" y="30"/>
                </a:cubicBezTo>
                <a:cubicBezTo>
                  <a:pt x="1878" y="1311"/>
                  <a:pt x="1878" y="1311"/>
                  <a:pt x="1878" y="1311"/>
                </a:cubicBezTo>
                <a:cubicBezTo>
                  <a:pt x="1878" y="1319"/>
                  <a:pt x="1875" y="1326"/>
                  <a:pt x="1869" y="1332"/>
                </a:cubicBezTo>
                <a:cubicBezTo>
                  <a:pt x="1864" y="1338"/>
                  <a:pt x="1856" y="1341"/>
                  <a:pt x="1848" y="1341"/>
                </a:cubicBezTo>
                <a:cubicBezTo>
                  <a:pt x="1539" y="1341"/>
                  <a:pt x="1539" y="1341"/>
                  <a:pt x="1539" y="1341"/>
                </a:cubicBezTo>
                <a:cubicBezTo>
                  <a:pt x="1523" y="1341"/>
                  <a:pt x="1509" y="1327"/>
                  <a:pt x="1509" y="1311"/>
                </a:cubicBezTo>
                <a:cubicBezTo>
                  <a:pt x="1509" y="890"/>
                  <a:pt x="1509" y="890"/>
                  <a:pt x="1509" y="890"/>
                </a:cubicBezTo>
                <a:cubicBezTo>
                  <a:pt x="1225" y="890"/>
                  <a:pt x="1225" y="890"/>
                  <a:pt x="1225" y="890"/>
                </a:cubicBezTo>
                <a:cubicBezTo>
                  <a:pt x="1225" y="1345"/>
                  <a:pt x="1225" y="1345"/>
                  <a:pt x="1225" y="1345"/>
                </a:cubicBezTo>
                <a:cubicBezTo>
                  <a:pt x="1225" y="1362"/>
                  <a:pt x="1212" y="1375"/>
                  <a:pt x="1195" y="1375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Freeform: Shape 32">
            <a:extLst>
              <a:ext uri="{FF2B5EF4-FFF2-40B4-BE49-F238E27FC236}">
                <a16:creationId xmlns:a16="http://schemas.microsoft.com/office/drawing/2014/main" id="{8379B482-4A90-485C-BE9C-89765BB0476A}"/>
              </a:ext>
            </a:extLst>
          </p:cNvPr>
          <p:cNvSpPr>
            <a:spLocks/>
          </p:cNvSpPr>
          <p:nvPr/>
        </p:nvSpPr>
        <p:spPr bwMode="auto">
          <a:xfrm>
            <a:off x="2329377" y="2916042"/>
            <a:ext cx="820411" cy="746354"/>
          </a:xfrm>
          <a:custGeom>
            <a:avLst/>
            <a:gdLst>
              <a:gd name="T0" fmla="*/ 366 w 389"/>
              <a:gd name="T1" fmla="*/ 13 h 354"/>
              <a:gd name="T2" fmla="*/ 295 w 389"/>
              <a:gd name="T3" fmla="*/ 31 h 354"/>
              <a:gd name="T4" fmla="*/ 269 w 389"/>
              <a:gd name="T5" fmla="*/ 82 h 354"/>
              <a:gd name="T6" fmla="*/ 232 w 389"/>
              <a:gd name="T7" fmla="*/ 77 h 354"/>
              <a:gd name="T8" fmla="*/ 251 w 389"/>
              <a:gd name="T9" fmla="*/ 42 h 354"/>
              <a:gd name="T10" fmla="*/ 194 w 389"/>
              <a:gd name="T11" fmla="*/ 0 h 354"/>
              <a:gd name="T12" fmla="*/ 138 w 389"/>
              <a:gd name="T13" fmla="*/ 42 h 354"/>
              <a:gd name="T14" fmla="*/ 157 w 389"/>
              <a:gd name="T15" fmla="*/ 77 h 354"/>
              <a:gd name="T16" fmla="*/ 120 w 389"/>
              <a:gd name="T17" fmla="*/ 82 h 354"/>
              <a:gd name="T18" fmla="*/ 94 w 389"/>
              <a:gd name="T19" fmla="*/ 31 h 354"/>
              <a:gd name="T20" fmla="*/ 23 w 389"/>
              <a:gd name="T21" fmla="*/ 13 h 354"/>
              <a:gd name="T22" fmla="*/ 4 w 389"/>
              <a:gd name="T23" fmla="*/ 53 h 354"/>
              <a:gd name="T24" fmla="*/ 39 w 389"/>
              <a:gd name="T25" fmla="*/ 96 h 354"/>
              <a:gd name="T26" fmla="*/ 98 w 389"/>
              <a:gd name="T27" fmla="*/ 111 h 354"/>
              <a:gd name="T28" fmla="*/ 126 w 389"/>
              <a:gd name="T29" fmla="*/ 339 h 354"/>
              <a:gd name="T30" fmla="*/ 141 w 389"/>
              <a:gd name="T31" fmla="*/ 353 h 354"/>
              <a:gd name="T32" fmla="*/ 155 w 389"/>
              <a:gd name="T33" fmla="*/ 338 h 354"/>
              <a:gd name="T34" fmla="*/ 128 w 389"/>
              <a:gd name="T35" fmla="*/ 111 h 354"/>
              <a:gd name="T36" fmla="*/ 182 w 389"/>
              <a:gd name="T37" fmla="*/ 100 h 354"/>
              <a:gd name="T38" fmla="*/ 194 w 389"/>
              <a:gd name="T39" fmla="*/ 96 h 354"/>
              <a:gd name="T40" fmla="*/ 207 w 389"/>
              <a:gd name="T41" fmla="*/ 100 h 354"/>
              <a:gd name="T42" fmla="*/ 260 w 389"/>
              <a:gd name="T43" fmla="*/ 111 h 354"/>
              <a:gd name="T44" fmla="*/ 234 w 389"/>
              <a:gd name="T45" fmla="*/ 338 h 354"/>
              <a:gd name="T46" fmla="*/ 248 w 389"/>
              <a:gd name="T47" fmla="*/ 353 h 354"/>
              <a:gd name="T48" fmla="*/ 263 w 389"/>
              <a:gd name="T49" fmla="*/ 339 h 354"/>
              <a:gd name="T50" fmla="*/ 290 w 389"/>
              <a:gd name="T51" fmla="*/ 111 h 354"/>
              <a:gd name="T52" fmla="*/ 350 w 389"/>
              <a:gd name="T53" fmla="*/ 96 h 354"/>
              <a:gd name="T54" fmla="*/ 385 w 389"/>
              <a:gd name="T55" fmla="*/ 53 h 354"/>
              <a:gd name="T56" fmla="*/ 366 w 389"/>
              <a:gd name="T57" fmla="*/ 13 h 354"/>
              <a:gd name="T58" fmla="*/ 53 w 389"/>
              <a:gd name="T59" fmla="*/ 71 h 354"/>
              <a:gd name="T60" fmla="*/ 32 w 389"/>
              <a:gd name="T61" fmla="*/ 46 h 354"/>
              <a:gd name="T62" fmla="*/ 37 w 389"/>
              <a:gd name="T63" fmla="*/ 39 h 354"/>
              <a:gd name="T64" fmla="*/ 72 w 389"/>
              <a:gd name="T65" fmla="*/ 51 h 354"/>
              <a:gd name="T66" fmla="*/ 89 w 389"/>
              <a:gd name="T67" fmla="*/ 81 h 354"/>
              <a:gd name="T68" fmla="*/ 53 w 389"/>
              <a:gd name="T69" fmla="*/ 71 h 354"/>
              <a:gd name="T70" fmla="*/ 194 w 389"/>
              <a:gd name="T71" fmla="*/ 63 h 354"/>
              <a:gd name="T72" fmla="*/ 167 w 389"/>
              <a:gd name="T73" fmla="*/ 44 h 354"/>
              <a:gd name="T74" fmla="*/ 194 w 389"/>
              <a:gd name="T75" fmla="*/ 29 h 354"/>
              <a:gd name="T76" fmla="*/ 222 w 389"/>
              <a:gd name="T77" fmla="*/ 44 h 354"/>
              <a:gd name="T78" fmla="*/ 194 w 389"/>
              <a:gd name="T79" fmla="*/ 63 h 354"/>
              <a:gd name="T80" fmla="*/ 336 w 389"/>
              <a:gd name="T81" fmla="*/ 71 h 354"/>
              <a:gd name="T82" fmla="*/ 299 w 389"/>
              <a:gd name="T83" fmla="*/ 81 h 354"/>
              <a:gd name="T84" fmla="*/ 316 w 389"/>
              <a:gd name="T85" fmla="*/ 51 h 354"/>
              <a:gd name="T86" fmla="*/ 352 w 389"/>
              <a:gd name="T87" fmla="*/ 39 h 354"/>
              <a:gd name="T88" fmla="*/ 357 w 389"/>
              <a:gd name="T89" fmla="*/ 46 h 354"/>
              <a:gd name="T90" fmla="*/ 336 w 389"/>
              <a:gd name="T91" fmla="*/ 71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9" h="354">
                <a:moveTo>
                  <a:pt x="366" y="13"/>
                </a:moveTo>
                <a:cubicBezTo>
                  <a:pt x="349" y="4"/>
                  <a:pt x="321" y="3"/>
                  <a:pt x="295" y="31"/>
                </a:cubicBezTo>
                <a:cubicBezTo>
                  <a:pt x="285" y="43"/>
                  <a:pt x="276" y="60"/>
                  <a:pt x="269" y="82"/>
                </a:cubicBezTo>
                <a:cubicBezTo>
                  <a:pt x="256" y="81"/>
                  <a:pt x="243" y="80"/>
                  <a:pt x="232" y="77"/>
                </a:cubicBezTo>
                <a:cubicBezTo>
                  <a:pt x="250" y="64"/>
                  <a:pt x="251" y="49"/>
                  <a:pt x="251" y="42"/>
                </a:cubicBezTo>
                <a:cubicBezTo>
                  <a:pt x="250" y="22"/>
                  <a:pt x="223" y="0"/>
                  <a:pt x="194" y="0"/>
                </a:cubicBezTo>
                <a:cubicBezTo>
                  <a:pt x="165" y="0"/>
                  <a:pt x="139" y="22"/>
                  <a:pt x="138" y="42"/>
                </a:cubicBezTo>
                <a:cubicBezTo>
                  <a:pt x="137" y="49"/>
                  <a:pt x="139" y="64"/>
                  <a:pt x="157" y="77"/>
                </a:cubicBezTo>
                <a:cubicBezTo>
                  <a:pt x="145" y="80"/>
                  <a:pt x="133" y="81"/>
                  <a:pt x="120" y="82"/>
                </a:cubicBezTo>
                <a:cubicBezTo>
                  <a:pt x="113" y="60"/>
                  <a:pt x="104" y="43"/>
                  <a:pt x="94" y="31"/>
                </a:cubicBezTo>
                <a:cubicBezTo>
                  <a:pt x="68" y="3"/>
                  <a:pt x="39" y="4"/>
                  <a:pt x="23" y="13"/>
                </a:cubicBezTo>
                <a:cubicBezTo>
                  <a:pt x="7" y="22"/>
                  <a:pt x="0" y="38"/>
                  <a:pt x="4" y="53"/>
                </a:cubicBezTo>
                <a:cubicBezTo>
                  <a:pt x="9" y="72"/>
                  <a:pt x="21" y="86"/>
                  <a:pt x="39" y="96"/>
                </a:cubicBezTo>
                <a:cubicBezTo>
                  <a:pt x="56" y="105"/>
                  <a:pt x="77" y="110"/>
                  <a:pt x="98" y="111"/>
                </a:cubicBezTo>
                <a:cubicBezTo>
                  <a:pt x="117" y="183"/>
                  <a:pt x="124" y="291"/>
                  <a:pt x="126" y="339"/>
                </a:cubicBezTo>
                <a:cubicBezTo>
                  <a:pt x="126" y="347"/>
                  <a:pt x="133" y="354"/>
                  <a:pt x="141" y="353"/>
                </a:cubicBezTo>
                <a:cubicBezTo>
                  <a:pt x="149" y="353"/>
                  <a:pt x="155" y="346"/>
                  <a:pt x="155" y="338"/>
                </a:cubicBezTo>
                <a:cubicBezTo>
                  <a:pt x="154" y="320"/>
                  <a:pt x="150" y="199"/>
                  <a:pt x="128" y="111"/>
                </a:cubicBezTo>
                <a:cubicBezTo>
                  <a:pt x="147" y="109"/>
                  <a:pt x="166" y="105"/>
                  <a:pt x="182" y="100"/>
                </a:cubicBezTo>
                <a:cubicBezTo>
                  <a:pt x="186" y="99"/>
                  <a:pt x="190" y="98"/>
                  <a:pt x="194" y="96"/>
                </a:cubicBezTo>
                <a:cubicBezTo>
                  <a:pt x="198" y="98"/>
                  <a:pt x="202" y="99"/>
                  <a:pt x="207" y="100"/>
                </a:cubicBezTo>
                <a:cubicBezTo>
                  <a:pt x="223" y="105"/>
                  <a:pt x="241" y="109"/>
                  <a:pt x="260" y="111"/>
                </a:cubicBezTo>
                <a:cubicBezTo>
                  <a:pt x="238" y="199"/>
                  <a:pt x="234" y="320"/>
                  <a:pt x="234" y="338"/>
                </a:cubicBezTo>
                <a:cubicBezTo>
                  <a:pt x="234" y="346"/>
                  <a:pt x="240" y="353"/>
                  <a:pt x="248" y="353"/>
                </a:cubicBezTo>
                <a:cubicBezTo>
                  <a:pt x="256" y="354"/>
                  <a:pt x="263" y="347"/>
                  <a:pt x="263" y="339"/>
                </a:cubicBezTo>
                <a:cubicBezTo>
                  <a:pt x="264" y="291"/>
                  <a:pt x="272" y="183"/>
                  <a:pt x="290" y="111"/>
                </a:cubicBezTo>
                <a:cubicBezTo>
                  <a:pt x="312" y="110"/>
                  <a:pt x="333" y="105"/>
                  <a:pt x="350" y="96"/>
                </a:cubicBezTo>
                <a:cubicBezTo>
                  <a:pt x="368" y="86"/>
                  <a:pt x="380" y="72"/>
                  <a:pt x="385" y="53"/>
                </a:cubicBezTo>
                <a:cubicBezTo>
                  <a:pt x="389" y="38"/>
                  <a:pt x="381" y="22"/>
                  <a:pt x="366" y="13"/>
                </a:cubicBezTo>
                <a:close/>
                <a:moveTo>
                  <a:pt x="53" y="71"/>
                </a:moveTo>
                <a:cubicBezTo>
                  <a:pt x="42" y="65"/>
                  <a:pt x="35" y="56"/>
                  <a:pt x="32" y="46"/>
                </a:cubicBezTo>
                <a:cubicBezTo>
                  <a:pt x="31" y="44"/>
                  <a:pt x="33" y="41"/>
                  <a:pt x="37" y="39"/>
                </a:cubicBezTo>
                <a:cubicBezTo>
                  <a:pt x="44" y="35"/>
                  <a:pt x="58" y="35"/>
                  <a:pt x="72" y="51"/>
                </a:cubicBezTo>
                <a:cubicBezTo>
                  <a:pt x="79" y="58"/>
                  <a:pt x="84" y="68"/>
                  <a:pt x="89" y="81"/>
                </a:cubicBezTo>
                <a:cubicBezTo>
                  <a:pt x="76" y="80"/>
                  <a:pt x="63" y="76"/>
                  <a:pt x="53" y="71"/>
                </a:cubicBezTo>
                <a:close/>
                <a:moveTo>
                  <a:pt x="194" y="63"/>
                </a:moveTo>
                <a:cubicBezTo>
                  <a:pt x="174" y="56"/>
                  <a:pt x="166" y="48"/>
                  <a:pt x="167" y="44"/>
                </a:cubicBezTo>
                <a:cubicBezTo>
                  <a:pt x="167" y="39"/>
                  <a:pt x="182" y="29"/>
                  <a:pt x="194" y="29"/>
                </a:cubicBezTo>
                <a:cubicBezTo>
                  <a:pt x="206" y="29"/>
                  <a:pt x="222" y="39"/>
                  <a:pt x="222" y="44"/>
                </a:cubicBezTo>
                <a:cubicBezTo>
                  <a:pt x="222" y="48"/>
                  <a:pt x="215" y="56"/>
                  <a:pt x="194" y="63"/>
                </a:cubicBezTo>
                <a:close/>
                <a:moveTo>
                  <a:pt x="336" y="71"/>
                </a:moveTo>
                <a:cubicBezTo>
                  <a:pt x="325" y="76"/>
                  <a:pt x="313" y="80"/>
                  <a:pt x="299" y="81"/>
                </a:cubicBezTo>
                <a:cubicBezTo>
                  <a:pt x="304" y="68"/>
                  <a:pt x="310" y="58"/>
                  <a:pt x="316" y="51"/>
                </a:cubicBezTo>
                <a:cubicBezTo>
                  <a:pt x="331" y="35"/>
                  <a:pt x="344" y="35"/>
                  <a:pt x="352" y="39"/>
                </a:cubicBezTo>
                <a:cubicBezTo>
                  <a:pt x="355" y="41"/>
                  <a:pt x="357" y="44"/>
                  <a:pt x="357" y="46"/>
                </a:cubicBezTo>
                <a:cubicBezTo>
                  <a:pt x="354" y="56"/>
                  <a:pt x="347" y="65"/>
                  <a:pt x="336" y="7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Freeform: Shape 33">
            <a:extLst>
              <a:ext uri="{FF2B5EF4-FFF2-40B4-BE49-F238E27FC236}">
                <a16:creationId xmlns:a16="http://schemas.microsoft.com/office/drawing/2014/main" id="{3D7EB31A-AAD8-4135-8824-26EA8CB2916E}"/>
              </a:ext>
            </a:extLst>
          </p:cNvPr>
          <p:cNvSpPr>
            <a:spLocks/>
          </p:cNvSpPr>
          <p:nvPr/>
        </p:nvSpPr>
        <p:spPr bwMode="auto">
          <a:xfrm>
            <a:off x="1886177" y="2177713"/>
            <a:ext cx="1704136" cy="1495384"/>
          </a:xfrm>
          <a:custGeom>
            <a:avLst/>
            <a:gdLst>
              <a:gd name="T0" fmla="*/ 153 w 808"/>
              <a:gd name="T1" fmla="*/ 709 h 709"/>
              <a:gd name="T2" fmla="*/ 130 w 808"/>
              <a:gd name="T3" fmla="*/ 699 h 709"/>
              <a:gd name="T4" fmla="*/ 0 w 808"/>
              <a:gd name="T5" fmla="*/ 403 h 709"/>
              <a:gd name="T6" fmla="*/ 404 w 808"/>
              <a:gd name="T7" fmla="*/ 0 h 709"/>
              <a:gd name="T8" fmla="*/ 808 w 808"/>
              <a:gd name="T9" fmla="*/ 403 h 709"/>
              <a:gd name="T10" fmla="*/ 682 w 808"/>
              <a:gd name="T11" fmla="*/ 696 h 709"/>
              <a:gd name="T12" fmla="*/ 634 w 808"/>
              <a:gd name="T13" fmla="*/ 695 h 709"/>
              <a:gd name="T14" fmla="*/ 635 w 808"/>
              <a:gd name="T15" fmla="*/ 646 h 709"/>
              <a:gd name="T16" fmla="*/ 739 w 808"/>
              <a:gd name="T17" fmla="*/ 403 h 709"/>
              <a:gd name="T18" fmla="*/ 404 w 808"/>
              <a:gd name="T19" fmla="*/ 68 h 709"/>
              <a:gd name="T20" fmla="*/ 69 w 808"/>
              <a:gd name="T21" fmla="*/ 403 h 709"/>
              <a:gd name="T22" fmla="*/ 176 w 808"/>
              <a:gd name="T23" fmla="*/ 649 h 709"/>
              <a:gd name="T24" fmla="*/ 178 w 808"/>
              <a:gd name="T25" fmla="*/ 698 h 709"/>
              <a:gd name="T26" fmla="*/ 153 w 808"/>
              <a:gd name="T27" fmla="*/ 709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8" h="709">
                <a:moveTo>
                  <a:pt x="153" y="709"/>
                </a:moveTo>
                <a:cubicBezTo>
                  <a:pt x="145" y="709"/>
                  <a:pt x="136" y="705"/>
                  <a:pt x="130" y="699"/>
                </a:cubicBezTo>
                <a:cubicBezTo>
                  <a:pt x="48" y="623"/>
                  <a:pt x="0" y="515"/>
                  <a:pt x="0" y="403"/>
                </a:cubicBezTo>
                <a:cubicBezTo>
                  <a:pt x="0" y="181"/>
                  <a:pt x="182" y="0"/>
                  <a:pt x="404" y="0"/>
                </a:cubicBezTo>
                <a:cubicBezTo>
                  <a:pt x="627" y="0"/>
                  <a:pt x="808" y="181"/>
                  <a:pt x="808" y="403"/>
                </a:cubicBezTo>
                <a:cubicBezTo>
                  <a:pt x="808" y="515"/>
                  <a:pt x="763" y="619"/>
                  <a:pt x="682" y="696"/>
                </a:cubicBezTo>
                <a:cubicBezTo>
                  <a:pt x="668" y="709"/>
                  <a:pt x="647" y="709"/>
                  <a:pt x="634" y="695"/>
                </a:cubicBezTo>
                <a:cubicBezTo>
                  <a:pt x="621" y="681"/>
                  <a:pt x="621" y="660"/>
                  <a:pt x="635" y="646"/>
                </a:cubicBezTo>
                <a:cubicBezTo>
                  <a:pt x="702" y="583"/>
                  <a:pt x="739" y="496"/>
                  <a:pt x="739" y="403"/>
                </a:cubicBezTo>
                <a:cubicBezTo>
                  <a:pt x="739" y="219"/>
                  <a:pt x="589" y="68"/>
                  <a:pt x="404" y="68"/>
                </a:cubicBezTo>
                <a:cubicBezTo>
                  <a:pt x="220" y="68"/>
                  <a:pt x="69" y="219"/>
                  <a:pt x="69" y="403"/>
                </a:cubicBezTo>
                <a:cubicBezTo>
                  <a:pt x="69" y="496"/>
                  <a:pt x="108" y="586"/>
                  <a:pt x="176" y="649"/>
                </a:cubicBezTo>
                <a:cubicBezTo>
                  <a:pt x="190" y="662"/>
                  <a:pt x="191" y="684"/>
                  <a:pt x="178" y="698"/>
                </a:cubicBezTo>
                <a:cubicBezTo>
                  <a:pt x="171" y="705"/>
                  <a:pt x="162" y="709"/>
                  <a:pt x="153" y="70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Freeform: Shape 34">
            <a:extLst>
              <a:ext uri="{FF2B5EF4-FFF2-40B4-BE49-F238E27FC236}">
                <a16:creationId xmlns:a16="http://schemas.microsoft.com/office/drawing/2014/main" id="{1B2EA0D2-D5A5-4DBD-BB69-77D52BA3455E}"/>
              </a:ext>
            </a:extLst>
          </p:cNvPr>
          <p:cNvSpPr>
            <a:spLocks/>
          </p:cNvSpPr>
          <p:nvPr/>
        </p:nvSpPr>
        <p:spPr bwMode="auto">
          <a:xfrm>
            <a:off x="2324919" y="3693606"/>
            <a:ext cx="828437" cy="143564"/>
          </a:xfrm>
          <a:custGeom>
            <a:avLst/>
            <a:gdLst>
              <a:gd name="T0" fmla="*/ 393 w 393"/>
              <a:gd name="T1" fmla="*/ 34 h 68"/>
              <a:gd name="T2" fmla="*/ 359 w 393"/>
              <a:gd name="T3" fmla="*/ 68 h 68"/>
              <a:gd name="T4" fmla="*/ 34 w 393"/>
              <a:gd name="T5" fmla="*/ 68 h 68"/>
              <a:gd name="T6" fmla="*/ 0 w 393"/>
              <a:gd name="T7" fmla="*/ 34 h 68"/>
              <a:gd name="T8" fmla="*/ 34 w 393"/>
              <a:gd name="T9" fmla="*/ 0 h 68"/>
              <a:gd name="T10" fmla="*/ 359 w 393"/>
              <a:gd name="T11" fmla="*/ 0 h 68"/>
              <a:gd name="T12" fmla="*/ 393 w 393"/>
              <a:gd name="T13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68">
                <a:moveTo>
                  <a:pt x="393" y="34"/>
                </a:moveTo>
                <a:cubicBezTo>
                  <a:pt x="393" y="52"/>
                  <a:pt x="378" y="68"/>
                  <a:pt x="359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359" y="0"/>
                  <a:pt x="359" y="0"/>
                  <a:pt x="359" y="0"/>
                </a:cubicBezTo>
                <a:cubicBezTo>
                  <a:pt x="378" y="0"/>
                  <a:pt x="393" y="15"/>
                  <a:pt x="393" y="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Freeform: Shape 35">
            <a:extLst>
              <a:ext uri="{FF2B5EF4-FFF2-40B4-BE49-F238E27FC236}">
                <a16:creationId xmlns:a16="http://schemas.microsoft.com/office/drawing/2014/main" id="{6A2FE31A-386B-4E04-9124-51E92C7ADCEB}"/>
              </a:ext>
            </a:extLst>
          </p:cNvPr>
          <p:cNvSpPr>
            <a:spLocks/>
          </p:cNvSpPr>
          <p:nvPr/>
        </p:nvSpPr>
        <p:spPr bwMode="auto">
          <a:xfrm>
            <a:off x="2324919" y="3877297"/>
            <a:ext cx="828437" cy="143564"/>
          </a:xfrm>
          <a:custGeom>
            <a:avLst/>
            <a:gdLst>
              <a:gd name="T0" fmla="*/ 393 w 393"/>
              <a:gd name="T1" fmla="*/ 34 h 68"/>
              <a:gd name="T2" fmla="*/ 359 w 393"/>
              <a:gd name="T3" fmla="*/ 68 h 68"/>
              <a:gd name="T4" fmla="*/ 34 w 393"/>
              <a:gd name="T5" fmla="*/ 68 h 68"/>
              <a:gd name="T6" fmla="*/ 0 w 393"/>
              <a:gd name="T7" fmla="*/ 34 h 68"/>
              <a:gd name="T8" fmla="*/ 34 w 393"/>
              <a:gd name="T9" fmla="*/ 0 h 68"/>
              <a:gd name="T10" fmla="*/ 359 w 393"/>
              <a:gd name="T11" fmla="*/ 0 h 68"/>
              <a:gd name="T12" fmla="*/ 393 w 393"/>
              <a:gd name="T13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68">
                <a:moveTo>
                  <a:pt x="393" y="34"/>
                </a:moveTo>
                <a:cubicBezTo>
                  <a:pt x="393" y="53"/>
                  <a:pt x="378" y="68"/>
                  <a:pt x="359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15" y="68"/>
                  <a:pt x="0" y="53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359" y="0"/>
                  <a:pt x="359" y="0"/>
                  <a:pt x="359" y="0"/>
                </a:cubicBezTo>
                <a:cubicBezTo>
                  <a:pt x="378" y="0"/>
                  <a:pt x="393" y="15"/>
                  <a:pt x="393" y="34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Freeform: Shape 36">
            <a:extLst>
              <a:ext uri="{FF2B5EF4-FFF2-40B4-BE49-F238E27FC236}">
                <a16:creationId xmlns:a16="http://schemas.microsoft.com/office/drawing/2014/main" id="{6793FC89-817F-4F95-8E2B-CDC82EAB95BD}"/>
              </a:ext>
            </a:extLst>
          </p:cNvPr>
          <p:cNvSpPr>
            <a:spLocks/>
          </p:cNvSpPr>
          <p:nvPr/>
        </p:nvSpPr>
        <p:spPr bwMode="auto">
          <a:xfrm>
            <a:off x="2324919" y="4060987"/>
            <a:ext cx="828437" cy="142673"/>
          </a:xfrm>
          <a:custGeom>
            <a:avLst/>
            <a:gdLst>
              <a:gd name="T0" fmla="*/ 393 w 393"/>
              <a:gd name="T1" fmla="*/ 34 h 68"/>
              <a:gd name="T2" fmla="*/ 359 w 393"/>
              <a:gd name="T3" fmla="*/ 68 h 68"/>
              <a:gd name="T4" fmla="*/ 34 w 393"/>
              <a:gd name="T5" fmla="*/ 68 h 68"/>
              <a:gd name="T6" fmla="*/ 0 w 393"/>
              <a:gd name="T7" fmla="*/ 34 h 68"/>
              <a:gd name="T8" fmla="*/ 34 w 393"/>
              <a:gd name="T9" fmla="*/ 0 h 68"/>
              <a:gd name="T10" fmla="*/ 359 w 393"/>
              <a:gd name="T11" fmla="*/ 0 h 68"/>
              <a:gd name="T12" fmla="*/ 393 w 393"/>
              <a:gd name="T13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68">
                <a:moveTo>
                  <a:pt x="393" y="34"/>
                </a:moveTo>
                <a:cubicBezTo>
                  <a:pt x="393" y="53"/>
                  <a:pt x="378" y="68"/>
                  <a:pt x="359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15" y="68"/>
                  <a:pt x="0" y="53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359" y="0"/>
                  <a:pt x="359" y="0"/>
                  <a:pt x="359" y="0"/>
                </a:cubicBezTo>
                <a:cubicBezTo>
                  <a:pt x="378" y="0"/>
                  <a:pt x="393" y="15"/>
                  <a:pt x="393" y="34"/>
                </a:cubicBezTo>
                <a:close/>
              </a:path>
            </a:pathLst>
          </a:custGeom>
          <a:solidFill>
            <a:srgbClr val="38BD9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Freeform: Shape 37">
            <a:extLst>
              <a:ext uri="{FF2B5EF4-FFF2-40B4-BE49-F238E27FC236}">
                <a16:creationId xmlns:a16="http://schemas.microsoft.com/office/drawing/2014/main" id="{6D37ED9A-5E13-487A-B264-E6118DEBF739}"/>
              </a:ext>
            </a:extLst>
          </p:cNvPr>
          <p:cNvSpPr>
            <a:spLocks/>
          </p:cNvSpPr>
          <p:nvPr/>
        </p:nvSpPr>
        <p:spPr bwMode="auto">
          <a:xfrm>
            <a:off x="2479192" y="4246461"/>
            <a:ext cx="518107" cy="225601"/>
          </a:xfrm>
          <a:custGeom>
            <a:avLst/>
            <a:gdLst>
              <a:gd name="T0" fmla="*/ 0 w 246"/>
              <a:gd name="T1" fmla="*/ 0 h 107"/>
              <a:gd name="T2" fmla="*/ 0 w 246"/>
              <a:gd name="T3" fmla="*/ 20 h 107"/>
              <a:gd name="T4" fmla="*/ 88 w 246"/>
              <a:gd name="T5" fmla="*/ 107 h 107"/>
              <a:gd name="T6" fmla="*/ 159 w 246"/>
              <a:gd name="T7" fmla="*/ 107 h 107"/>
              <a:gd name="T8" fmla="*/ 246 w 246"/>
              <a:gd name="T9" fmla="*/ 20 h 107"/>
              <a:gd name="T10" fmla="*/ 246 w 246"/>
              <a:gd name="T11" fmla="*/ 0 h 107"/>
              <a:gd name="T12" fmla="*/ 0 w 246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107">
                <a:moveTo>
                  <a:pt x="0" y="0"/>
                </a:moveTo>
                <a:cubicBezTo>
                  <a:pt x="0" y="20"/>
                  <a:pt x="0" y="20"/>
                  <a:pt x="0" y="20"/>
                </a:cubicBezTo>
                <a:cubicBezTo>
                  <a:pt x="0" y="68"/>
                  <a:pt x="39" y="107"/>
                  <a:pt x="88" y="107"/>
                </a:cubicBezTo>
                <a:cubicBezTo>
                  <a:pt x="159" y="107"/>
                  <a:pt x="159" y="107"/>
                  <a:pt x="159" y="107"/>
                </a:cubicBezTo>
                <a:cubicBezTo>
                  <a:pt x="207" y="107"/>
                  <a:pt x="246" y="68"/>
                  <a:pt x="246" y="20"/>
                </a:cubicBezTo>
                <a:cubicBezTo>
                  <a:pt x="246" y="0"/>
                  <a:pt x="246" y="0"/>
                  <a:pt x="24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BD9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Freeform: Shape 38">
            <a:extLst>
              <a:ext uri="{FF2B5EF4-FFF2-40B4-BE49-F238E27FC236}">
                <a16:creationId xmlns:a16="http://schemas.microsoft.com/office/drawing/2014/main" id="{7A34986D-B761-41C9-82C6-8503D9DAD52B}"/>
              </a:ext>
            </a:extLst>
          </p:cNvPr>
          <p:cNvSpPr>
            <a:spLocks/>
          </p:cNvSpPr>
          <p:nvPr/>
        </p:nvSpPr>
        <p:spPr bwMode="auto">
          <a:xfrm>
            <a:off x="3723184" y="3055148"/>
            <a:ext cx="412881" cy="126621"/>
          </a:xfrm>
          <a:custGeom>
            <a:avLst/>
            <a:gdLst>
              <a:gd name="T0" fmla="*/ 166 w 196"/>
              <a:gd name="T1" fmla="*/ 60 h 60"/>
              <a:gd name="T2" fmla="*/ 166 w 196"/>
              <a:gd name="T3" fmla="*/ 60 h 60"/>
              <a:gd name="T4" fmla="*/ 30 w 196"/>
              <a:gd name="T5" fmla="*/ 60 h 60"/>
              <a:gd name="T6" fmla="*/ 0 w 196"/>
              <a:gd name="T7" fmla="*/ 30 h 60"/>
              <a:gd name="T8" fmla="*/ 30 w 196"/>
              <a:gd name="T9" fmla="*/ 0 h 60"/>
              <a:gd name="T10" fmla="*/ 30 w 196"/>
              <a:gd name="T11" fmla="*/ 0 h 60"/>
              <a:gd name="T12" fmla="*/ 166 w 196"/>
              <a:gd name="T13" fmla="*/ 0 h 60"/>
              <a:gd name="T14" fmla="*/ 196 w 196"/>
              <a:gd name="T15" fmla="*/ 30 h 60"/>
              <a:gd name="T16" fmla="*/ 166 w 196"/>
              <a:gd name="T1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60">
                <a:moveTo>
                  <a:pt x="166" y="60"/>
                </a:moveTo>
                <a:cubicBezTo>
                  <a:pt x="166" y="60"/>
                  <a:pt x="166" y="60"/>
                  <a:pt x="16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14" y="60"/>
                  <a:pt x="0" y="46"/>
                  <a:pt x="0" y="30"/>
                </a:cubicBezTo>
                <a:cubicBezTo>
                  <a:pt x="0" y="13"/>
                  <a:pt x="14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83" y="0"/>
                  <a:pt x="196" y="13"/>
                  <a:pt x="196" y="30"/>
                </a:cubicBezTo>
                <a:cubicBezTo>
                  <a:pt x="196" y="46"/>
                  <a:pt x="183" y="60"/>
                  <a:pt x="166" y="6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Freeform: Shape 39">
            <a:extLst>
              <a:ext uri="{FF2B5EF4-FFF2-40B4-BE49-F238E27FC236}">
                <a16:creationId xmlns:a16="http://schemas.microsoft.com/office/drawing/2014/main" id="{227804A5-E47F-470B-B19E-86C208E0394F}"/>
              </a:ext>
            </a:extLst>
          </p:cNvPr>
          <p:cNvSpPr>
            <a:spLocks/>
          </p:cNvSpPr>
          <p:nvPr/>
        </p:nvSpPr>
        <p:spPr bwMode="auto">
          <a:xfrm>
            <a:off x="1327941" y="3055148"/>
            <a:ext cx="421799" cy="126621"/>
          </a:xfrm>
          <a:custGeom>
            <a:avLst/>
            <a:gdLst>
              <a:gd name="T0" fmla="*/ 170 w 200"/>
              <a:gd name="T1" fmla="*/ 60 h 60"/>
              <a:gd name="T2" fmla="*/ 170 w 200"/>
              <a:gd name="T3" fmla="*/ 60 h 60"/>
              <a:gd name="T4" fmla="*/ 30 w 200"/>
              <a:gd name="T5" fmla="*/ 60 h 60"/>
              <a:gd name="T6" fmla="*/ 0 w 200"/>
              <a:gd name="T7" fmla="*/ 30 h 60"/>
              <a:gd name="T8" fmla="*/ 30 w 200"/>
              <a:gd name="T9" fmla="*/ 0 h 60"/>
              <a:gd name="T10" fmla="*/ 30 w 200"/>
              <a:gd name="T11" fmla="*/ 0 h 60"/>
              <a:gd name="T12" fmla="*/ 170 w 200"/>
              <a:gd name="T13" fmla="*/ 0 h 60"/>
              <a:gd name="T14" fmla="*/ 200 w 200"/>
              <a:gd name="T15" fmla="*/ 30 h 60"/>
              <a:gd name="T16" fmla="*/ 170 w 200"/>
              <a:gd name="T1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60">
                <a:moveTo>
                  <a:pt x="170" y="60"/>
                </a:moveTo>
                <a:cubicBezTo>
                  <a:pt x="170" y="60"/>
                  <a:pt x="170" y="60"/>
                  <a:pt x="17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14" y="60"/>
                  <a:pt x="0" y="46"/>
                  <a:pt x="0" y="30"/>
                </a:cubicBezTo>
                <a:cubicBezTo>
                  <a:pt x="0" y="13"/>
                  <a:pt x="14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200" y="13"/>
                  <a:pt x="200" y="30"/>
                </a:cubicBezTo>
                <a:cubicBezTo>
                  <a:pt x="200" y="47"/>
                  <a:pt x="186" y="60"/>
                  <a:pt x="170" y="6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Freeform: Shape 40">
            <a:extLst>
              <a:ext uri="{FF2B5EF4-FFF2-40B4-BE49-F238E27FC236}">
                <a16:creationId xmlns:a16="http://schemas.microsoft.com/office/drawing/2014/main" id="{20DA4C68-D007-46D7-9BB3-BFD30198464B}"/>
              </a:ext>
            </a:extLst>
          </p:cNvPr>
          <p:cNvSpPr>
            <a:spLocks/>
          </p:cNvSpPr>
          <p:nvPr/>
        </p:nvSpPr>
        <p:spPr bwMode="auto">
          <a:xfrm>
            <a:off x="2675377" y="1650717"/>
            <a:ext cx="126628" cy="398591"/>
          </a:xfrm>
          <a:custGeom>
            <a:avLst/>
            <a:gdLst>
              <a:gd name="T0" fmla="*/ 30 w 60"/>
              <a:gd name="T1" fmla="*/ 189 h 189"/>
              <a:gd name="T2" fmla="*/ 30 w 60"/>
              <a:gd name="T3" fmla="*/ 189 h 189"/>
              <a:gd name="T4" fmla="*/ 0 w 60"/>
              <a:gd name="T5" fmla="*/ 159 h 189"/>
              <a:gd name="T6" fmla="*/ 0 w 60"/>
              <a:gd name="T7" fmla="*/ 30 h 189"/>
              <a:gd name="T8" fmla="*/ 30 w 60"/>
              <a:gd name="T9" fmla="*/ 0 h 189"/>
              <a:gd name="T10" fmla="*/ 30 w 60"/>
              <a:gd name="T11" fmla="*/ 0 h 189"/>
              <a:gd name="T12" fmla="*/ 60 w 60"/>
              <a:gd name="T13" fmla="*/ 30 h 189"/>
              <a:gd name="T14" fmla="*/ 60 w 60"/>
              <a:gd name="T15" fmla="*/ 159 h 189"/>
              <a:gd name="T16" fmla="*/ 30 w 60"/>
              <a:gd name="T1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89">
                <a:moveTo>
                  <a:pt x="30" y="189"/>
                </a:moveTo>
                <a:cubicBezTo>
                  <a:pt x="30" y="189"/>
                  <a:pt x="30" y="189"/>
                  <a:pt x="30" y="189"/>
                </a:cubicBezTo>
                <a:cubicBezTo>
                  <a:pt x="14" y="189"/>
                  <a:pt x="0" y="175"/>
                  <a:pt x="0" y="15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0"/>
                  <a:pt x="60" y="14"/>
                  <a:pt x="60" y="30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0" y="175"/>
                  <a:pt x="47" y="189"/>
                  <a:pt x="30" y="18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13" name="Freeform: Shape 41">
            <a:extLst>
              <a:ext uri="{FF2B5EF4-FFF2-40B4-BE49-F238E27FC236}">
                <a16:creationId xmlns:a16="http://schemas.microsoft.com/office/drawing/2014/main" id="{5C2DACA7-1FCA-4CFB-94C9-F84EFD84EDE8}"/>
              </a:ext>
            </a:extLst>
          </p:cNvPr>
          <p:cNvSpPr>
            <a:spLocks/>
          </p:cNvSpPr>
          <p:nvPr/>
        </p:nvSpPr>
        <p:spPr bwMode="auto">
          <a:xfrm>
            <a:off x="3448525" y="2069817"/>
            <a:ext cx="316572" cy="310313"/>
          </a:xfrm>
          <a:custGeom>
            <a:avLst/>
            <a:gdLst>
              <a:gd name="T0" fmla="*/ 33 w 150"/>
              <a:gd name="T1" fmla="*/ 147 h 147"/>
              <a:gd name="T2" fmla="*/ 11 w 150"/>
              <a:gd name="T3" fmla="*/ 139 h 147"/>
              <a:gd name="T4" fmla="*/ 11 w 150"/>
              <a:gd name="T5" fmla="*/ 96 h 147"/>
              <a:gd name="T6" fmla="*/ 96 w 150"/>
              <a:gd name="T7" fmla="*/ 11 h 147"/>
              <a:gd name="T8" fmla="*/ 139 w 150"/>
              <a:gd name="T9" fmla="*/ 11 h 147"/>
              <a:gd name="T10" fmla="*/ 139 w 150"/>
              <a:gd name="T11" fmla="*/ 54 h 147"/>
              <a:gd name="T12" fmla="*/ 54 w 150"/>
              <a:gd name="T13" fmla="*/ 139 h 147"/>
              <a:gd name="T14" fmla="*/ 33 w 150"/>
              <a:gd name="T15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0" h="147">
                <a:moveTo>
                  <a:pt x="33" y="147"/>
                </a:moveTo>
                <a:cubicBezTo>
                  <a:pt x="25" y="147"/>
                  <a:pt x="17" y="145"/>
                  <a:pt x="11" y="139"/>
                </a:cubicBezTo>
                <a:cubicBezTo>
                  <a:pt x="0" y="127"/>
                  <a:pt x="0" y="108"/>
                  <a:pt x="11" y="96"/>
                </a:cubicBezTo>
                <a:cubicBezTo>
                  <a:pt x="96" y="11"/>
                  <a:pt x="96" y="11"/>
                  <a:pt x="96" y="11"/>
                </a:cubicBezTo>
                <a:cubicBezTo>
                  <a:pt x="108" y="0"/>
                  <a:pt x="127" y="0"/>
                  <a:pt x="139" y="11"/>
                </a:cubicBezTo>
                <a:cubicBezTo>
                  <a:pt x="150" y="23"/>
                  <a:pt x="150" y="42"/>
                  <a:pt x="139" y="54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48" y="145"/>
                  <a:pt x="40" y="147"/>
                  <a:pt x="33" y="14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Freeform: Shape 42">
            <a:extLst>
              <a:ext uri="{FF2B5EF4-FFF2-40B4-BE49-F238E27FC236}">
                <a16:creationId xmlns:a16="http://schemas.microsoft.com/office/drawing/2014/main" id="{AE528452-677E-46F8-BDD3-703A0ED9D1A3}"/>
              </a:ext>
            </a:extLst>
          </p:cNvPr>
          <p:cNvSpPr>
            <a:spLocks/>
          </p:cNvSpPr>
          <p:nvPr/>
        </p:nvSpPr>
        <p:spPr bwMode="auto">
          <a:xfrm>
            <a:off x="1692667" y="2150070"/>
            <a:ext cx="318355" cy="312095"/>
          </a:xfrm>
          <a:custGeom>
            <a:avLst/>
            <a:gdLst>
              <a:gd name="T0" fmla="*/ 118 w 151"/>
              <a:gd name="T1" fmla="*/ 148 h 148"/>
              <a:gd name="T2" fmla="*/ 97 w 151"/>
              <a:gd name="T3" fmla="*/ 139 h 148"/>
              <a:gd name="T4" fmla="*/ 12 w 151"/>
              <a:gd name="T5" fmla="*/ 54 h 148"/>
              <a:gd name="T6" fmla="*/ 12 w 151"/>
              <a:gd name="T7" fmla="*/ 12 h 148"/>
              <a:gd name="T8" fmla="*/ 54 w 151"/>
              <a:gd name="T9" fmla="*/ 12 h 148"/>
              <a:gd name="T10" fmla="*/ 139 w 151"/>
              <a:gd name="T11" fmla="*/ 97 h 148"/>
              <a:gd name="T12" fmla="*/ 139 w 151"/>
              <a:gd name="T13" fmla="*/ 139 h 148"/>
              <a:gd name="T14" fmla="*/ 118 w 151"/>
              <a:gd name="T15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" h="148">
                <a:moveTo>
                  <a:pt x="118" y="148"/>
                </a:moveTo>
                <a:cubicBezTo>
                  <a:pt x="110" y="148"/>
                  <a:pt x="102" y="145"/>
                  <a:pt x="97" y="139"/>
                </a:cubicBezTo>
                <a:cubicBezTo>
                  <a:pt x="12" y="54"/>
                  <a:pt x="12" y="54"/>
                  <a:pt x="12" y="54"/>
                </a:cubicBezTo>
                <a:cubicBezTo>
                  <a:pt x="0" y="43"/>
                  <a:pt x="0" y="24"/>
                  <a:pt x="12" y="12"/>
                </a:cubicBezTo>
                <a:cubicBezTo>
                  <a:pt x="24" y="0"/>
                  <a:pt x="43" y="0"/>
                  <a:pt x="54" y="12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51" y="108"/>
                  <a:pt x="151" y="127"/>
                  <a:pt x="139" y="139"/>
                </a:cubicBezTo>
                <a:cubicBezTo>
                  <a:pt x="133" y="145"/>
                  <a:pt x="126" y="148"/>
                  <a:pt x="118" y="14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36" name="Group 16"/>
          <p:cNvGrpSpPr/>
          <p:nvPr/>
        </p:nvGrpSpPr>
        <p:grpSpPr>
          <a:xfrm>
            <a:off x="6594577" y="1688029"/>
            <a:ext cx="980378" cy="979367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37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42" name="TextBox 170"/>
          <p:cNvSpPr txBox="1"/>
          <p:nvPr/>
        </p:nvSpPr>
        <p:spPr>
          <a:xfrm>
            <a:off x="6878461" y="2953017"/>
            <a:ext cx="353742" cy="31997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3" name="Group 16"/>
          <p:cNvGrpSpPr/>
          <p:nvPr/>
        </p:nvGrpSpPr>
        <p:grpSpPr>
          <a:xfrm>
            <a:off x="7941543" y="1688029"/>
            <a:ext cx="980378" cy="979367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44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46" name="TextBox 170"/>
          <p:cNvSpPr txBox="1"/>
          <p:nvPr/>
        </p:nvSpPr>
        <p:spPr>
          <a:xfrm>
            <a:off x="8225427" y="2953017"/>
            <a:ext cx="353742" cy="31997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7" name="Group 16"/>
          <p:cNvGrpSpPr/>
          <p:nvPr/>
        </p:nvGrpSpPr>
        <p:grpSpPr>
          <a:xfrm>
            <a:off x="9237687" y="1688029"/>
            <a:ext cx="980378" cy="979367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48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9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0" name="TextBox 170"/>
          <p:cNvSpPr txBox="1"/>
          <p:nvPr/>
        </p:nvSpPr>
        <p:spPr>
          <a:xfrm>
            <a:off x="9521571" y="2953017"/>
            <a:ext cx="353742" cy="31997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1" name="Group 16"/>
          <p:cNvGrpSpPr/>
          <p:nvPr/>
        </p:nvGrpSpPr>
        <p:grpSpPr>
          <a:xfrm>
            <a:off x="10533831" y="1688029"/>
            <a:ext cx="980378" cy="979367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52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3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4" name="TextBox 170"/>
          <p:cNvSpPr txBox="1"/>
          <p:nvPr/>
        </p:nvSpPr>
        <p:spPr>
          <a:xfrm>
            <a:off x="10817715" y="2953017"/>
            <a:ext cx="353742" cy="31997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413151" y="2462165"/>
            <a:ext cx="2016224" cy="4322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Group 16"/>
          <p:cNvGrpSpPr/>
          <p:nvPr/>
        </p:nvGrpSpPr>
        <p:grpSpPr>
          <a:xfrm>
            <a:off x="4960508" y="1688029"/>
            <a:ext cx="980378" cy="979367"/>
            <a:chOff x="8266030" y="4782316"/>
            <a:chExt cx="1430338" cy="1428750"/>
          </a:xfrm>
          <a:solidFill>
            <a:srgbClr val="38BD90"/>
          </a:solidFill>
        </p:grpSpPr>
        <p:sp>
          <p:nvSpPr>
            <p:cNvPr id="57" name="Freeform 242"/>
            <p:cNvSpPr>
              <a:spLocks noEditPoints="1"/>
            </p:cNvSpPr>
            <p:nvPr/>
          </p:nvSpPr>
          <p:spPr bwMode="auto">
            <a:xfrm>
              <a:off x="8266030" y="4782316"/>
              <a:ext cx="1430338" cy="1428750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Freeform 250"/>
            <p:cNvSpPr>
              <a:spLocks noEditPoints="1"/>
            </p:cNvSpPr>
            <p:nvPr/>
          </p:nvSpPr>
          <p:spPr bwMode="auto">
            <a:xfrm>
              <a:off x="8764505" y="5282379"/>
              <a:ext cx="431800" cy="433387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9" name="TextBox 170"/>
          <p:cNvSpPr txBox="1"/>
          <p:nvPr/>
        </p:nvSpPr>
        <p:spPr>
          <a:xfrm>
            <a:off x="5244392" y="2953017"/>
            <a:ext cx="353742" cy="31997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062784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2" grpId="0"/>
      <p:bldP spid="46" grpId="0"/>
      <p:bldP spid="50" grpId="0"/>
      <p:bldP spid="54" grpId="0"/>
      <p:bldP spid="55" grpId="0" animBg="1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792046" y="1509034"/>
            <a:ext cx="2245808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 </a:t>
            </a:r>
            <a:endParaRPr lang="en-GB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53452" y="1933946"/>
            <a:ext cx="6302996" cy="1633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254256" y="3688333"/>
            <a:ext cx="994109" cy="993921"/>
          </a:xfrm>
          <a:prstGeom prst="ellipse">
            <a:avLst/>
          </a:prstGeom>
          <a:solidFill>
            <a:srgbClr val="FFC000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55" tIns="64278" rIns="128555" bIns="64278" rtlCol="0" anchor="ctr"/>
          <a:lstStyle/>
          <a:p>
            <a:pPr algn="just">
              <a:lnSpc>
                <a:spcPct val="120000"/>
              </a:lnSpc>
            </a:pPr>
            <a:endParaRPr lang="en-US" sz="11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8542275" y="3688333"/>
            <a:ext cx="994109" cy="993921"/>
          </a:xfrm>
          <a:prstGeom prst="ellipse">
            <a:avLst/>
          </a:prstGeom>
          <a:solidFill>
            <a:srgbClr val="FFC000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55" tIns="64278" rIns="128555" bIns="64278" rtlCol="0" anchor="ctr"/>
          <a:lstStyle/>
          <a:p>
            <a:pPr algn="just">
              <a:lnSpc>
                <a:spcPct val="120000"/>
              </a:lnSpc>
            </a:pPr>
            <a:endParaRPr lang="en-US" sz="11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74091" y="4792723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962108" y="4792723"/>
            <a:ext cx="2154436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id-ID" sz="24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8802866" y="3994149"/>
            <a:ext cx="472921" cy="38228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FFFF"/>
            </a:solidFill>
          </a:ln>
        </p:spPr>
        <p:txBody>
          <a:bodyPr vert="horz" wrap="square" lIns="96422" tIns="48213" rIns="96422" bIns="4821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11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593335" y="3953906"/>
            <a:ext cx="315951" cy="46277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FFFF"/>
            </a:solidFill>
          </a:ln>
          <a:extLst/>
        </p:spPr>
        <p:txBody>
          <a:bodyPr vert="horz" wrap="square" lIns="96422" tIns="48213" rIns="96422" bIns="4821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11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910229" y="5198347"/>
            <a:ext cx="1682164" cy="14523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，点击添加相关标题文字，修改文字内容，也可以直接复制你的内容到此。</a:t>
            </a:r>
            <a:endParaRPr lang="en-GB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98248" y="5221729"/>
            <a:ext cx="1682164" cy="14523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0139" y="2124813"/>
            <a:ext cx="6031834" cy="402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465035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1" grpId="0" animBg="1"/>
      <p:bldP spid="42" grpId="0"/>
      <p:bldP spid="43" grpId="0"/>
      <p:bldP spid="46" grpId="0" animBg="1"/>
      <p:bldP spid="47" grpId="0" animBg="1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37317" y="1990607"/>
            <a:ext cx="4434189" cy="5175051"/>
            <a:chOff x="-36513" y="1887493"/>
            <a:chExt cx="4204499" cy="4906984"/>
          </a:xfrm>
          <a:solidFill>
            <a:srgbClr val="38BD90"/>
          </a:solidFill>
        </p:grpSpPr>
        <p:sp>
          <p:nvSpPr>
            <p:cNvPr id="6" name="Line 29"/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grp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grp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grp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grp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grp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grp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grp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grp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gray">
            <a:xfrm flipH="1">
              <a:off x="-36513" y="4250234"/>
              <a:ext cx="2708447" cy="2544243"/>
            </a:xfrm>
            <a:prstGeom prst="line">
              <a:avLst/>
            </a:prstGeom>
            <a:grp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8" name="AutoShape 31"/>
          <p:cNvSpPr>
            <a:spLocks noChangeArrowheads="1"/>
          </p:cNvSpPr>
          <p:nvPr/>
        </p:nvSpPr>
        <p:spPr bwMode="gray">
          <a:xfrm>
            <a:off x="1895767" y="346746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2773948" y="428974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gray">
          <a:xfrm>
            <a:off x="3307710" y="5497925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952" y="4799758"/>
            <a:ext cx="2479621" cy="2432893"/>
            <a:chOff x="2617" y="4551130"/>
            <a:chExt cx="2351177" cy="2306870"/>
          </a:xfrm>
          <a:solidFill>
            <a:srgbClr val="FFC000"/>
          </a:solidFill>
        </p:grpSpPr>
        <p:sp>
          <p:nvSpPr>
            <p:cNvPr id="34" name="Arc 43"/>
            <p:cNvSpPr>
              <a:spLocks/>
            </p:cNvSpPr>
            <p:nvPr/>
          </p:nvSpPr>
          <p:spPr bwMode="gray">
            <a:xfrm>
              <a:off x="2617" y="4551130"/>
              <a:ext cx="2351177" cy="23068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pFill/>
            <a:ln w="76200">
              <a:solidFill>
                <a:srgbClr val="E8E8E6"/>
              </a:solidFill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6" name="Text Box 45"/>
            <p:cNvSpPr txBox="1">
              <a:spLocks noChangeArrowheads="1"/>
            </p:cNvSpPr>
            <p:nvPr/>
          </p:nvSpPr>
          <p:spPr bwMode="gray">
            <a:xfrm>
              <a:off x="102992" y="5646057"/>
              <a:ext cx="1401860" cy="787952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2" name="AutoShape 50"/>
          <p:cNvSpPr>
            <a:spLocks noChangeArrowheads="1"/>
          </p:cNvSpPr>
          <p:nvPr/>
        </p:nvSpPr>
        <p:spPr bwMode="gray">
          <a:xfrm>
            <a:off x="4349988" y="5681857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6" name="AutoShape 55"/>
          <p:cNvSpPr>
            <a:spLocks noChangeArrowheads="1"/>
          </p:cNvSpPr>
          <p:nvPr/>
        </p:nvSpPr>
        <p:spPr bwMode="gray">
          <a:xfrm>
            <a:off x="1930029" y="1381109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7" name="AutoShape 56"/>
          <p:cNvSpPr>
            <a:spLocks noChangeArrowheads="1"/>
          </p:cNvSpPr>
          <p:nvPr/>
        </p:nvSpPr>
        <p:spPr bwMode="gray">
          <a:xfrm>
            <a:off x="2481822" y="2931903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gray">
          <a:xfrm>
            <a:off x="3158041" y="4421386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" name="AutoShape 58"/>
          <p:cNvSpPr>
            <a:spLocks noChangeArrowheads="1"/>
          </p:cNvSpPr>
          <p:nvPr/>
        </p:nvSpPr>
        <p:spPr bwMode="gray">
          <a:xfrm>
            <a:off x="669559" y="3682054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AutoShape 59"/>
          <p:cNvSpPr>
            <a:spLocks noChangeArrowheads="1"/>
          </p:cNvSpPr>
          <p:nvPr/>
        </p:nvSpPr>
        <p:spPr bwMode="gray">
          <a:xfrm>
            <a:off x="3233777" y="6597907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8BD90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5094" y="1215764"/>
            <a:ext cx="595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37544" y="2766558"/>
            <a:ext cx="595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1123" y="4256041"/>
            <a:ext cx="595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26831" y="5626867"/>
            <a:ext cx="595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6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4514295" y="690537"/>
            <a:ext cx="2430227" cy="43541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5096745" y="2190725"/>
            <a:ext cx="2430227" cy="43541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5810324" y="3648051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6986032" y="5062512"/>
            <a:ext cx="2430227" cy="43541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20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4519572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31" grpId="0"/>
      <p:bldP spid="32" grpId="0"/>
      <p:bldP spid="35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6"/>
</p:tagLst>
</file>

<file path=ppt/theme/theme1.xml><?xml version="1.0" encoding="utf-8"?>
<a:theme xmlns:a="http://schemas.openxmlformats.org/drawingml/2006/main" name="2">
  <a:themeElements>
    <a:clrScheme name="自定义 1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7DD5B"/>
      </a:accent1>
      <a:accent2>
        <a:srgbClr val="6E1F21"/>
      </a:accent2>
      <a:accent3>
        <a:srgbClr val="F7DD5B"/>
      </a:accent3>
      <a:accent4>
        <a:srgbClr val="6E1F21"/>
      </a:accent4>
      <a:accent5>
        <a:srgbClr val="F7DD5B"/>
      </a:accent5>
      <a:accent6>
        <a:srgbClr val="6E1F21"/>
      </a:accent6>
      <a:hlink>
        <a:srgbClr val="F7DD5B"/>
      </a:hlink>
      <a:folHlink>
        <a:srgbClr val="6E1F2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1668</Words>
  <Application>Microsoft Office PowerPoint</Application>
  <PresentationFormat>自定义</PresentationFormat>
  <Paragraphs>230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微软雅黑</vt:lpstr>
      <vt:lpstr>Arial</vt:lpstr>
      <vt:lpstr>Calibri</vt:lpstr>
      <vt:lpstr>Calibri Light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</dc:title>
  <dc:creator/>
  <cp:lastModifiedBy/>
  <cp:revision>1</cp:revision>
  <dcterms:created xsi:type="dcterms:W3CDTF">2016-10-17T14:00:15Z</dcterms:created>
  <dcterms:modified xsi:type="dcterms:W3CDTF">2019-03-27T13:08:00Z</dcterms:modified>
</cp:coreProperties>
</file>