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5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64" r:id="rId2"/>
    <p:sldId id="257" r:id="rId3"/>
    <p:sldId id="299" r:id="rId4"/>
    <p:sldId id="341" r:id="rId5"/>
    <p:sldId id="337" r:id="rId6"/>
    <p:sldId id="336" r:id="rId7"/>
    <p:sldId id="335" r:id="rId8"/>
    <p:sldId id="331" r:id="rId9"/>
    <p:sldId id="338" r:id="rId10"/>
    <p:sldId id="330" r:id="rId11"/>
    <p:sldId id="324" r:id="rId12"/>
    <p:sldId id="329" r:id="rId13"/>
    <p:sldId id="325" r:id="rId14"/>
    <p:sldId id="334" r:id="rId15"/>
    <p:sldId id="339" r:id="rId16"/>
    <p:sldId id="342" r:id="rId17"/>
    <p:sldId id="298" r:id="rId18"/>
    <p:sldId id="319" r:id="rId19"/>
    <p:sldId id="284" r:id="rId20"/>
    <p:sldId id="340" r:id="rId21"/>
    <p:sldId id="308" r:id="rId22"/>
    <p:sldId id="285" r:id="rId23"/>
    <p:sldId id="328" r:id="rId24"/>
    <p:sldId id="321" r:id="rId25"/>
    <p:sldId id="313" r:id="rId26"/>
  </p:sldIdLst>
  <p:sldSz cx="12192000" cy="6858000"/>
  <p:notesSz cx="7104063" cy="10234613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3261"/>
    <a:srgbClr val="482913"/>
    <a:srgbClr val="3C62A6"/>
    <a:srgbClr val="FFFFF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5" autoAdjust="0"/>
    <p:restoredTop sz="94660" autoAdjust="0"/>
  </p:normalViewPr>
  <p:slideViewPr>
    <p:cSldViewPr snapToGrid="0">
      <p:cViewPr>
        <p:scale>
          <a:sx n="51" d="100"/>
          <a:sy n="51" d="100"/>
        </p:scale>
        <p:origin x="1458" y="5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66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46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038536-358E-4333-8231-3CFC5E4D2E03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CE6FA-A102-44A7-9946-9091F8A92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524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090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3384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0237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797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0987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2462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090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07164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5C54B1-045F-43B3-BA26-8CCA5E81C2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102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5820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1219E7E-A2C2-4196-9306-0BFEA06D430C}" type="datetime1">
              <a:rPr lang="zh-CN" altLang="en-US" smtClean="0"/>
              <a:pPr/>
              <a:t>2018/1/24</a:t>
            </a:fld>
            <a:endParaRPr lang="zh-CN" altLang="en-US" sz="13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3BFD535-B0C8-4E26-9AB8-0548817A0438}" type="slidenum">
              <a:rPr lang="zh-CN" altLang="en-US" smtClean="0"/>
              <a:pPr/>
              <a:t>19</a:t>
            </a:fld>
            <a:endParaRPr lang="zh-CN" altLang="en-US" sz="1300"/>
          </a:p>
        </p:txBody>
      </p:sp>
    </p:spTree>
    <p:extLst>
      <p:ext uri="{BB962C8B-B14F-4D97-AF65-F5344CB8AC3E}">
        <p14:creationId xmlns:p14="http://schemas.microsoft.com/office/powerpoint/2010/main" val="32239691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5564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090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9947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4475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4792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094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090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09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770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11A8B0-3DD6-45DE-A04D-35C7C98C869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8751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70F956-FC7D-4434-9D9E-CC985997F4E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6561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4113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2420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FCE6FA-A102-44A7-9946-9091F8A929F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909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81263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bg>
      <p:bgPr>
        <a:solidFill>
          <a:srgbClr val="F4F4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37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000">
        <p:random/>
      </p:transition>
    </mc:Choice>
    <mc:Fallback xmlns="">
      <p:transition spd="slow" advTm="400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286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41923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re icon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11045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444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8503" y="-97174"/>
            <a:ext cx="12364754" cy="6955174"/>
          </a:xfrm>
          <a:prstGeom prst="rect">
            <a:avLst/>
          </a:prstGeom>
        </p:spPr>
      </p:pic>
      <p:sp>
        <p:nvSpPr>
          <p:cNvPr id="8" name="文本框 1"/>
          <p:cNvSpPr txBox="1"/>
          <p:nvPr userDrawn="1"/>
        </p:nvSpPr>
        <p:spPr>
          <a:xfrm>
            <a:off x="1195645" y="296476"/>
            <a:ext cx="2877711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100" b="1" dirty="0" smtClean="0">
                <a:solidFill>
                  <a:srgbClr val="482913"/>
                </a:solidFill>
              </a:rPr>
              <a:t>点击添加主要文字内容</a:t>
            </a:r>
            <a:endParaRPr lang="zh-CN" altLang="en-US" sz="2100" b="1" dirty="0">
              <a:solidFill>
                <a:srgbClr val="48291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2" r:id="rId12"/>
    <p:sldLayoutId id="2147483664" r:id="rId13"/>
    <p:sldLayoutId id="2147483665" r:id="rId14"/>
    <p:sldLayoutId id="2147483666" r:id="rId15"/>
    <p:sldLayoutId id="2147483667" r:id="rId16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5" Type="http://schemas.openxmlformats.org/officeDocument/2006/relationships/slide" Target="slide4.xml"/><Relationship Id="rId4" Type="http://schemas.openxmlformats.org/officeDocument/2006/relationships/image" Target="../media/image3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.jp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5" Type="http://schemas.openxmlformats.org/officeDocument/2006/relationships/slide" Target="slide4.xml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slide" Target="slide4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5" Type="http://schemas.openxmlformats.org/officeDocument/2006/relationships/slide" Target="slide4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304800" y="-587829"/>
            <a:ext cx="12651028" cy="7620000"/>
          </a:xfrm>
          <a:prstGeom prst="rect">
            <a:avLst/>
          </a:prstGeom>
          <a:solidFill>
            <a:srgbClr val="E83261"/>
          </a:solidFill>
          <a:ln>
            <a:solidFill>
              <a:srgbClr val="E832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304799" y="-587829"/>
            <a:ext cx="12651027" cy="7620000"/>
            <a:chOff x="-150541" y="-469538"/>
            <a:chExt cx="12496770" cy="762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0541" y="-469538"/>
              <a:ext cx="12496770" cy="7620000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6049768" y="-253276"/>
              <a:ext cx="3532382" cy="21098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11500" b="1" dirty="0" smtClean="0">
                  <a:solidFill>
                    <a:srgbClr val="482913"/>
                  </a:solidFill>
                  <a:latin typeface="Aharoni" pitchFamily="2" charset="-79"/>
                  <a:ea typeface="微软雅黑"/>
                  <a:cs typeface="Aharoni" pitchFamily="2" charset="-79"/>
                  <a:sym typeface="微软雅黑"/>
                </a:rPr>
                <a:t>2018</a:t>
              </a:r>
              <a:endParaRPr lang="zh-CN" altLang="en-US" sz="11500" b="1" dirty="0">
                <a:solidFill>
                  <a:srgbClr val="482913"/>
                </a:solidFill>
                <a:latin typeface="Aharoni" pitchFamily="2" charset="-79"/>
                <a:ea typeface="微软雅黑"/>
                <a:cs typeface="Aharoni" pitchFamily="2" charset="-79"/>
                <a:sym typeface="微软雅黑"/>
              </a:endParaRPr>
            </a:p>
          </p:txBody>
        </p:sp>
      </p:grpSp>
      <p:sp>
        <p:nvSpPr>
          <p:cNvPr id="10" name="文本框 8"/>
          <p:cNvSpPr txBox="1"/>
          <p:nvPr/>
        </p:nvSpPr>
        <p:spPr>
          <a:xfrm>
            <a:off x="2555035" y="1612625"/>
            <a:ext cx="7236153" cy="254992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8000" b="1" dirty="0" smtClean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8000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教育教学</a:t>
            </a:r>
            <a:r>
              <a:rPr lang="zh-CN" altLang="en-US" sz="4400" b="1" dirty="0" smtClean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通用</a:t>
            </a:r>
            <a:endParaRPr lang="en-US" altLang="zh-CN" sz="4400" b="1" dirty="0" smtClean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400" b="1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极简卡通</a:t>
            </a:r>
            <a:r>
              <a:rPr lang="zh-CN" altLang="en-US" sz="4400" b="1" dirty="0" smtClean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风格教师工作计划</a:t>
            </a:r>
            <a:endParaRPr lang="zh-CN" altLang="en-US" sz="4400" b="1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 flipH="1">
            <a:off x="5261957" y="4320416"/>
            <a:ext cx="2511256" cy="276999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algn="l"/>
            <a:r>
              <a:rPr lang="en-US" altLang="ko-KR" sz="1800" dirty="0" smtClean="0">
                <a:solidFill>
                  <a:srgbClr val="482913"/>
                </a:solidFill>
                <a:effectLst/>
                <a:latin typeface="微软雅黑"/>
                <a:ea typeface="微软雅黑"/>
                <a:sym typeface="微软雅黑"/>
              </a:rPr>
              <a:t>EDUCATION PLAN</a:t>
            </a:r>
            <a:endParaRPr lang="en-US" altLang="ko-KR" sz="1800" dirty="0">
              <a:solidFill>
                <a:srgbClr val="482913"/>
              </a:solidFill>
              <a:effectLst/>
              <a:latin typeface="微软雅黑"/>
              <a:ea typeface="微软雅黑"/>
              <a:sym typeface="微软雅黑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690641" y="1470959"/>
            <a:ext cx="2031328" cy="0"/>
          </a:xfrm>
          <a:prstGeom prst="line">
            <a:avLst/>
          </a:prstGeom>
          <a:ln w="57150">
            <a:solidFill>
              <a:srgbClr val="FFFFF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3"/>
          <p:cNvSpPr txBox="1">
            <a:spLocks noChangeArrowheads="1"/>
          </p:cNvSpPr>
          <p:nvPr/>
        </p:nvSpPr>
        <p:spPr bwMode="auto">
          <a:xfrm flipH="1">
            <a:off x="5022409" y="4775685"/>
            <a:ext cx="2511256" cy="215444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zh-CN" altLang="en-US" sz="1400" dirty="0" smtClean="0">
                <a:solidFill>
                  <a:schemeClr val="tx1"/>
                </a:solidFill>
                <a:effectLst/>
                <a:latin typeface="微软雅黑"/>
                <a:ea typeface="微软雅黑"/>
                <a:sym typeface="微软雅黑"/>
              </a:rPr>
              <a:t>演示教师：千库网</a:t>
            </a:r>
            <a:endParaRPr lang="en-US" altLang="ko-KR" sz="1400" dirty="0">
              <a:solidFill>
                <a:schemeClr val="tx1"/>
              </a:solidFill>
              <a:effectLst/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54"/>
          <p:cNvCxnSpPr/>
          <p:nvPr/>
        </p:nvCxnSpPr>
        <p:spPr>
          <a:xfrm>
            <a:off x="4071114" y="4023918"/>
            <a:ext cx="533102" cy="664119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Straight Connector 55"/>
          <p:cNvCxnSpPr/>
          <p:nvPr/>
        </p:nvCxnSpPr>
        <p:spPr>
          <a:xfrm flipH="1">
            <a:off x="5157088" y="4441371"/>
            <a:ext cx="867577" cy="433790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Straight Connector 56"/>
          <p:cNvCxnSpPr/>
          <p:nvPr/>
        </p:nvCxnSpPr>
        <p:spPr>
          <a:xfrm flipH="1">
            <a:off x="6543513" y="3003913"/>
            <a:ext cx="229654" cy="952634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" name="Straight Connector 57"/>
          <p:cNvCxnSpPr/>
          <p:nvPr/>
        </p:nvCxnSpPr>
        <p:spPr>
          <a:xfrm flipV="1">
            <a:off x="7199546" y="1963427"/>
            <a:ext cx="938298" cy="483994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TextBox 59"/>
          <p:cNvSpPr txBox="1"/>
          <p:nvPr/>
        </p:nvSpPr>
        <p:spPr bwMode="auto">
          <a:xfrm>
            <a:off x="3041084" y="3316769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87500"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r"/>
            <a:r>
              <a:rPr lang="en-US" altLang="ko-KR" b="1">
                <a:latin typeface="微软雅黑"/>
                <a:ea typeface="微软雅黑"/>
                <a:cs typeface="+mn-ea"/>
                <a:sym typeface="微软雅黑"/>
              </a:rPr>
              <a:t>01</a:t>
            </a:r>
          </a:p>
        </p:txBody>
      </p:sp>
      <p:sp>
        <p:nvSpPr>
          <p:cNvPr id="12" name="TextBox 96"/>
          <p:cNvSpPr txBox="1"/>
          <p:nvPr/>
        </p:nvSpPr>
        <p:spPr bwMode="auto">
          <a:xfrm>
            <a:off x="4511831" y="2767578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87500"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latin typeface="微软雅黑"/>
                <a:ea typeface="微软雅黑"/>
                <a:cs typeface="+mn-ea"/>
                <a:sym typeface="微软雅黑"/>
              </a:rPr>
              <a:t>02</a:t>
            </a:r>
          </a:p>
        </p:txBody>
      </p:sp>
      <p:sp>
        <p:nvSpPr>
          <p:cNvPr id="13" name="TextBox 99"/>
          <p:cNvSpPr txBox="1"/>
          <p:nvPr/>
        </p:nvSpPr>
        <p:spPr bwMode="auto">
          <a:xfrm>
            <a:off x="6875619" y="3863668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87500"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latin typeface="微软雅黑"/>
                <a:ea typeface="微软雅黑"/>
                <a:cs typeface="+mn-ea"/>
                <a:sym typeface="微软雅黑"/>
              </a:rPr>
              <a:t>03</a:t>
            </a:r>
          </a:p>
        </p:txBody>
      </p:sp>
      <p:sp>
        <p:nvSpPr>
          <p:cNvPr id="14" name="TextBox 102"/>
          <p:cNvSpPr txBox="1"/>
          <p:nvPr/>
        </p:nvSpPr>
        <p:spPr bwMode="auto">
          <a:xfrm>
            <a:off x="7390792" y="2650974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87500"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latin typeface="微软雅黑"/>
                <a:ea typeface="微软雅黑"/>
                <a:cs typeface="+mn-ea"/>
                <a:sym typeface="微软雅黑"/>
              </a:rPr>
              <a:t>04</a:t>
            </a:r>
          </a:p>
        </p:txBody>
      </p:sp>
      <p:sp>
        <p:nvSpPr>
          <p:cNvPr id="15" name="TextBox 105"/>
          <p:cNvSpPr txBox="1"/>
          <p:nvPr/>
        </p:nvSpPr>
        <p:spPr bwMode="auto">
          <a:xfrm>
            <a:off x="8981348" y="1376772"/>
            <a:ext cx="256480" cy="2215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87500" lnSpcReduction="1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/>
            <a:r>
              <a:rPr lang="en-US" altLang="ko-KR" b="1">
                <a:latin typeface="微软雅黑"/>
                <a:ea typeface="微软雅黑"/>
                <a:cs typeface="+mn-ea"/>
                <a:sym typeface="微软雅黑"/>
              </a:rPr>
              <a:t>05</a:t>
            </a:r>
          </a:p>
        </p:txBody>
      </p:sp>
      <p:grpSp>
        <p:nvGrpSpPr>
          <p:cNvPr id="16" name="Group 2"/>
          <p:cNvGrpSpPr/>
          <p:nvPr/>
        </p:nvGrpSpPr>
        <p:grpSpPr>
          <a:xfrm>
            <a:off x="6509650" y="2281196"/>
            <a:ext cx="731798" cy="731798"/>
            <a:chOff x="6509650" y="2281196"/>
            <a:chExt cx="731798" cy="731798"/>
          </a:xfrm>
          <a:solidFill>
            <a:srgbClr val="E83261"/>
          </a:solidFill>
        </p:grpSpPr>
        <p:sp>
          <p:nvSpPr>
            <p:cNvPr id="41" name="Oval 78"/>
            <p:cNvSpPr/>
            <p:nvPr/>
          </p:nvSpPr>
          <p:spPr>
            <a:xfrm>
              <a:off x="6509650" y="2281196"/>
              <a:ext cx="731798" cy="731798"/>
            </a:xfrm>
            <a:prstGeom prst="ellipse">
              <a:avLst/>
            </a:prstGeom>
            <a:grpFill/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2" name="Freeform: Shape 108"/>
            <p:cNvSpPr/>
            <p:nvPr/>
          </p:nvSpPr>
          <p:spPr bwMode="auto">
            <a:xfrm>
              <a:off x="6636788" y="2408334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17" name="Group 4"/>
          <p:cNvGrpSpPr/>
          <p:nvPr/>
        </p:nvGrpSpPr>
        <p:grpSpPr>
          <a:xfrm>
            <a:off x="5982869" y="3906819"/>
            <a:ext cx="731798" cy="731798"/>
            <a:chOff x="5982869" y="3906819"/>
            <a:chExt cx="731798" cy="731798"/>
          </a:xfrm>
          <a:solidFill>
            <a:srgbClr val="3C62A6"/>
          </a:solidFill>
        </p:grpSpPr>
        <p:sp>
          <p:nvSpPr>
            <p:cNvPr id="39" name="Oval 86"/>
            <p:cNvSpPr/>
            <p:nvPr/>
          </p:nvSpPr>
          <p:spPr>
            <a:xfrm>
              <a:off x="5982869" y="3906819"/>
              <a:ext cx="731798" cy="7317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0" name="Freeform: Shape 109"/>
            <p:cNvSpPr/>
            <p:nvPr/>
          </p:nvSpPr>
          <p:spPr bwMode="auto">
            <a:xfrm>
              <a:off x="6110007" y="4033957"/>
              <a:ext cx="477523" cy="477523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18" name="Group 1"/>
          <p:cNvGrpSpPr/>
          <p:nvPr/>
        </p:nvGrpSpPr>
        <p:grpSpPr>
          <a:xfrm>
            <a:off x="3818642" y="3658019"/>
            <a:ext cx="731798" cy="731798"/>
            <a:chOff x="3452743" y="3484756"/>
            <a:chExt cx="731798" cy="731798"/>
          </a:xfrm>
          <a:solidFill>
            <a:srgbClr val="3C62A6"/>
          </a:solidFill>
        </p:grpSpPr>
        <p:sp>
          <p:nvSpPr>
            <p:cNvPr id="37" name="Oval 62"/>
            <p:cNvSpPr/>
            <p:nvPr/>
          </p:nvSpPr>
          <p:spPr>
            <a:xfrm>
              <a:off x="3452743" y="3484756"/>
              <a:ext cx="731798" cy="7317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8" name="Freeform: Shape 110"/>
            <p:cNvSpPr/>
            <p:nvPr/>
          </p:nvSpPr>
          <p:spPr bwMode="auto">
            <a:xfrm>
              <a:off x="3579881" y="3608242"/>
              <a:ext cx="477523" cy="477523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19" name="Group 5"/>
          <p:cNvGrpSpPr/>
          <p:nvPr/>
        </p:nvGrpSpPr>
        <p:grpSpPr>
          <a:xfrm>
            <a:off x="4441750" y="4632127"/>
            <a:ext cx="731798" cy="731798"/>
            <a:chOff x="4441750" y="4632127"/>
            <a:chExt cx="731798" cy="731798"/>
          </a:xfrm>
          <a:solidFill>
            <a:srgbClr val="3C62A6"/>
          </a:solidFill>
        </p:grpSpPr>
        <p:sp>
          <p:nvSpPr>
            <p:cNvPr id="35" name="Oval 83"/>
            <p:cNvSpPr/>
            <p:nvPr/>
          </p:nvSpPr>
          <p:spPr>
            <a:xfrm>
              <a:off x="4441750" y="4632127"/>
              <a:ext cx="731798" cy="7317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6" name="Freeform: Shape 111"/>
            <p:cNvSpPr/>
            <p:nvPr/>
          </p:nvSpPr>
          <p:spPr bwMode="auto">
            <a:xfrm>
              <a:off x="4568888" y="4759265"/>
              <a:ext cx="477523" cy="477523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20" name="Group 3"/>
          <p:cNvGrpSpPr/>
          <p:nvPr/>
        </p:nvGrpSpPr>
        <p:grpSpPr>
          <a:xfrm>
            <a:off x="8097312" y="1431845"/>
            <a:ext cx="731798" cy="731798"/>
            <a:chOff x="8097312" y="1431845"/>
            <a:chExt cx="731798" cy="731798"/>
          </a:xfrm>
          <a:solidFill>
            <a:srgbClr val="E83261"/>
          </a:solidFill>
        </p:grpSpPr>
        <p:sp>
          <p:nvSpPr>
            <p:cNvPr id="33" name="Oval 75"/>
            <p:cNvSpPr/>
            <p:nvPr/>
          </p:nvSpPr>
          <p:spPr>
            <a:xfrm>
              <a:off x="8097312" y="1431845"/>
              <a:ext cx="731798" cy="731798"/>
            </a:xfrm>
            <a:prstGeom prst="ellipse">
              <a:avLst/>
            </a:prstGeom>
            <a:grpFill/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34" name="Freeform: Shape 112"/>
            <p:cNvSpPr/>
            <p:nvPr/>
          </p:nvSpPr>
          <p:spPr bwMode="auto">
            <a:xfrm>
              <a:off x="8224450" y="1558983"/>
              <a:ext cx="477523" cy="477523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21" name="Group 26"/>
          <p:cNvGrpSpPr/>
          <p:nvPr/>
        </p:nvGrpSpPr>
        <p:grpSpPr>
          <a:xfrm>
            <a:off x="1055440" y="3543882"/>
            <a:ext cx="2397303" cy="938300"/>
            <a:chOff x="8328246" y="2276873"/>
            <a:chExt cx="2198694" cy="938300"/>
          </a:xfrm>
        </p:grpSpPr>
        <p:sp>
          <p:nvSpPr>
            <p:cNvPr id="31" name="TextBox 27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0" tIns="0" rIns="144000" bIns="0" anchor="t" anchorCtr="0">
              <a:normAutofit/>
            </a:bodyPr>
            <a:lstStyle/>
            <a:p>
              <a:pPr algn="r"/>
              <a:r>
                <a:rPr lang="zh-CN" altLang="en-US" sz="1600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32" name="TextBox 28"/>
            <p:cNvSpPr txBox="1"/>
            <p:nvPr/>
          </p:nvSpPr>
          <p:spPr>
            <a:xfrm>
              <a:off x="8328246" y="2596407"/>
              <a:ext cx="2198693" cy="618766"/>
            </a:xfrm>
            <a:prstGeom prst="rect">
              <a:avLst/>
            </a:prstGeom>
          </p:spPr>
          <p:txBody>
            <a:bodyPr vert="horz" wrap="square" lIns="0" tIns="0" rIns="144000" bIns="0" anchor="t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 </a:t>
              </a:r>
              <a:b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</a:b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（建议使用主题字体）</a:t>
              </a:r>
            </a:p>
          </p:txBody>
        </p:sp>
      </p:grpSp>
      <p:grpSp>
        <p:nvGrpSpPr>
          <p:cNvPr id="22" name="Group 33"/>
          <p:cNvGrpSpPr/>
          <p:nvPr/>
        </p:nvGrpSpPr>
        <p:grpSpPr>
          <a:xfrm>
            <a:off x="4359676" y="2994691"/>
            <a:ext cx="2397303" cy="864867"/>
            <a:chOff x="8328246" y="2276873"/>
            <a:chExt cx="2198694" cy="864867"/>
          </a:xfrm>
        </p:grpSpPr>
        <p:sp>
          <p:nvSpPr>
            <p:cNvPr id="29" name="TextBox 34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30" name="TextBox 35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 </a:t>
              </a:r>
              <a:br>
                <a:rPr lang="zh-CN" altLang="en-US" sz="1050" dirty="0">
                  <a:latin typeface="微软雅黑"/>
                  <a:ea typeface="微软雅黑"/>
                  <a:cs typeface="+mn-ea"/>
                  <a:sym typeface="微软雅黑"/>
                </a:rPr>
              </a:br>
              <a:r>
                <a:rPr lang="zh-CN" altLang="en-US" sz="1050" dirty="0">
                  <a:latin typeface="微软雅黑"/>
                  <a:ea typeface="微软雅黑"/>
                  <a:cs typeface="+mn-ea"/>
                  <a:sym typeface="微软雅黑"/>
                </a:rPr>
                <a:t>（建议使用主题字体）</a:t>
              </a:r>
            </a:p>
          </p:txBody>
        </p:sp>
      </p:grpSp>
      <p:grpSp>
        <p:nvGrpSpPr>
          <p:cNvPr id="26" name="Group 36"/>
          <p:cNvGrpSpPr/>
          <p:nvPr/>
        </p:nvGrpSpPr>
        <p:grpSpPr>
          <a:xfrm>
            <a:off x="6714667" y="4090781"/>
            <a:ext cx="2397303" cy="864867"/>
            <a:chOff x="8328246" y="2276873"/>
            <a:chExt cx="2198694" cy="864867"/>
          </a:xfrm>
        </p:grpSpPr>
        <p:sp>
          <p:nvSpPr>
            <p:cNvPr id="27" name="TextBox 37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28" name="TextBox 38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 </a:t>
              </a:r>
              <a:b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</a:b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（建议使用主题字体）</a:t>
              </a:r>
            </a:p>
          </p:txBody>
        </p:sp>
      </p:grpSp>
      <p:grpSp>
        <p:nvGrpSpPr>
          <p:cNvPr id="43" name="Group 39"/>
          <p:cNvGrpSpPr/>
          <p:nvPr/>
        </p:nvGrpSpPr>
        <p:grpSpPr>
          <a:xfrm>
            <a:off x="7241448" y="2878087"/>
            <a:ext cx="2397303" cy="864867"/>
            <a:chOff x="8328246" y="2276873"/>
            <a:chExt cx="2198694" cy="864867"/>
          </a:xfrm>
        </p:grpSpPr>
        <p:sp>
          <p:nvSpPr>
            <p:cNvPr id="44" name="TextBox 40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45" name="TextBox 41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 </a:t>
              </a:r>
              <a:b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</a:b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（建议使用主题字体）</a:t>
              </a:r>
            </a:p>
          </p:txBody>
        </p:sp>
      </p:grpSp>
      <p:grpSp>
        <p:nvGrpSpPr>
          <p:cNvPr id="46" name="Group 42"/>
          <p:cNvGrpSpPr/>
          <p:nvPr/>
        </p:nvGrpSpPr>
        <p:grpSpPr>
          <a:xfrm>
            <a:off x="8829110" y="1603885"/>
            <a:ext cx="2397303" cy="864867"/>
            <a:chOff x="8328246" y="2276873"/>
            <a:chExt cx="2198694" cy="864867"/>
          </a:xfrm>
        </p:grpSpPr>
        <p:sp>
          <p:nvSpPr>
            <p:cNvPr id="47" name="TextBox 43"/>
            <p:cNvSpPr txBox="1"/>
            <p:nvPr/>
          </p:nvSpPr>
          <p:spPr>
            <a:xfrm>
              <a:off x="8328247" y="2276873"/>
              <a:ext cx="2198693" cy="319534"/>
            </a:xfrm>
            <a:prstGeom prst="rect">
              <a:avLst/>
            </a:prstGeom>
            <a:noFill/>
          </p:spPr>
          <p:txBody>
            <a:bodyPr wrap="none" lIns="144000" tIns="0" rIns="0" bIns="0" anchor="ctr" anchorCtr="0">
              <a:normAutofit/>
            </a:bodyPr>
            <a:lstStyle/>
            <a:p>
              <a:r>
                <a:rPr lang="zh-CN" altLang="en-US" sz="1600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48" name="TextBox 44"/>
            <p:cNvSpPr txBox="1"/>
            <p:nvPr/>
          </p:nvSpPr>
          <p:spPr>
            <a:xfrm>
              <a:off x="8328246" y="2596407"/>
              <a:ext cx="2198693" cy="545333"/>
            </a:xfrm>
            <a:prstGeom prst="rect">
              <a:avLst/>
            </a:prstGeom>
          </p:spPr>
          <p:txBody>
            <a:bodyPr vert="horz" wrap="square" lIns="144000" tIns="0" rIns="0" bIns="0" anchor="t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 </a:t>
              </a:r>
              <a:b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</a:b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466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98" name="椭圆 4181"/>
          <p:cNvSpPr>
            <a:spLocks noChangeArrowheads="1"/>
          </p:cNvSpPr>
          <p:nvPr/>
        </p:nvSpPr>
        <p:spPr bwMode="auto">
          <a:xfrm>
            <a:off x="7700875" y="1854151"/>
            <a:ext cx="249138" cy="249151"/>
          </a:xfrm>
          <a:prstGeom prst="ellipse">
            <a:avLst/>
          </a:prstGeom>
          <a:solidFill>
            <a:srgbClr val="3C62A6"/>
          </a:solidFill>
          <a:ln>
            <a:noFill/>
          </a:ln>
          <a:extLst/>
        </p:spPr>
        <p:txBody>
          <a:bodyPr lIns="86694" tIns="43347" rIns="86694" bIns="43347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600" name="文本框 4183"/>
          <p:cNvSpPr txBox="1">
            <a:spLocks noChangeArrowheads="1"/>
          </p:cNvSpPr>
          <p:nvPr/>
        </p:nvSpPr>
        <p:spPr bwMode="auto">
          <a:xfrm>
            <a:off x="8401406" y="1819543"/>
            <a:ext cx="1536907" cy="321017"/>
          </a:xfrm>
          <a:prstGeom prst="rect">
            <a:avLst/>
          </a:prstGeom>
          <a:solidFill>
            <a:srgbClr val="3C62A6"/>
          </a:solidFill>
          <a:ln>
            <a:noFill/>
          </a:ln>
          <a:extLst/>
        </p:spPr>
        <p:txBody>
          <a:bodyPr wrap="non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r"/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23596" name="矩形 4199"/>
          <p:cNvSpPr>
            <a:spLocks noChangeArrowheads="1"/>
          </p:cNvSpPr>
          <p:nvPr/>
        </p:nvSpPr>
        <p:spPr bwMode="auto">
          <a:xfrm>
            <a:off x="8334347" y="2389427"/>
            <a:ext cx="2571636" cy="74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90" name="椭圆 4186"/>
          <p:cNvSpPr>
            <a:spLocks noChangeArrowheads="1"/>
          </p:cNvSpPr>
          <p:nvPr/>
        </p:nvSpPr>
        <p:spPr bwMode="auto">
          <a:xfrm>
            <a:off x="7700875" y="5262375"/>
            <a:ext cx="249138" cy="249186"/>
          </a:xfrm>
          <a:prstGeom prst="ellipse">
            <a:avLst/>
          </a:prstGeom>
          <a:solidFill>
            <a:srgbClr val="3C62A6"/>
          </a:solidFill>
          <a:ln>
            <a:noFill/>
          </a:ln>
          <a:extLst/>
        </p:spPr>
        <p:txBody>
          <a:bodyPr lIns="86694" tIns="43347" rIns="86694" bIns="43347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92" name="文本框 4188"/>
          <p:cNvSpPr txBox="1">
            <a:spLocks noChangeArrowheads="1"/>
          </p:cNvSpPr>
          <p:nvPr/>
        </p:nvSpPr>
        <p:spPr bwMode="auto">
          <a:xfrm>
            <a:off x="8401406" y="5174039"/>
            <a:ext cx="1536907" cy="321017"/>
          </a:xfrm>
          <a:prstGeom prst="rect">
            <a:avLst/>
          </a:prstGeom>
          <a:solidFill>
            <a:srgbClr val="3C62A6"/>
          </a:solidFill>
          <a:ln>
            <a:noFill/>
          </a:ln>
          <a:extLst/>
        </p:spPr>
        <p:txBody>
          <a:bodyPr wrap="non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r"/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23588" name="矩形 4200"/>
          <p:cNvSpPr>
            <a:spLocks noChangeArrowheads="1"/>
          </p:cNvSpPr>
          <p:nvPr/>
        </p:nvSpPr>
        <p:spPr bwMode="auto">
          <a:xfrm>
            <a:off x="8334348" y="4250226"/>
            <a:ext cx="2571635" cy="74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82" name="椭圆 4191"/>
          <p:cNvSpPr>
            <a:spLocks noChangeArrowheads="1"/>
          </p:cNvSpPr>
          <p:nvPr/>
        </p:nvSpPr>
        <p:spPr bwMode="auto">
          <a:xfrm flipH="1">
            <a:off x="4218069" y="1854151"/>
            <a:ext cx="249246" cy="249151"/>
          </a:xfrm>
          <a:prstGeom prst="ellipse">
            <a:avLst/>
          </a:prstGeom>
          <a:solidFill>
            <a:srgbClr val="3C62A6"/>
          </a:solidFill>
          <a:ln>
            <a:noFill/>
          </a:ln>
          <a:extLst/>
        </p:spPr>
        <p:txBody>
          <a:bodyPr lIns="86694" tIns="43347" rIns="86694" bIns="43347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84" name="文本框 4193"/>
          <p:cNvSpPr txBox="1">
            <a:spLocks noChangeArrowheads="1"/>
          </p:cNvSpPr>
          <p:nvPr/>
        </p:nvSpPr>
        <p:spPr bwMode="auto">
          <a:xfrm flipH="1">
            <a:off x="2233265" y="1781758"/>
            <a:ext cx="1536907" cy="321017"/>
          </a:xfrm>
          <a:prstGeom prst="rect">
            <a:avLst/>
          </a:prstGeom>
          <a:solidFill>
            <a:srgbClr val="3C62A6"/>
          </a:solidFill>
          <a:ln>
            <a:noFill/>
          </a:ln>
          <a:extLst/>
        </p:spPr>
        <p:txBody>
          <a:bodyPr wrap="non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r"/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23580" name="矩形 4201"/>
          <p:cNvSpPr>
            <a:spLocks noChangeArrowheads="1"/>
          </p:cNvSpPr>
          <p:nvPr/>
        </p:nvSpPr>
        <p:spPr bwMode="auto">
          <a:xfrm>
            <a:off x="1248767" y="2389427"/>
            <a:ext cx="2521408" cy="74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74" name="椭圆 4196"/>
          <p:cNvSpPr>
            <a:spLocks noChangeArrowheads="1"/>
          </p:cNvSpPr>
          <p:nvPr/>
        </p:nvSpPr>
        <p:spPr bwMode="auto">
          <a:xfrm flipH="1">
            <a:off x="4218069" y="5262374"/>
            <a:ext cx="249246" cy="249186"/>
          </a:xfrm>
          <a:prstGeom prst="ellipse">
            <a:avLst/>
          </a:prstGeom>
          <a:solidFill>
            <a:srgbClr val="3C62A6"/>
          </a:solidFill>
          <a:ln>
            <a:noFill/>
          </a:ln>
          <a:extLst/>
        </p:spPr>
        <p:txBody>
          <a:bodyPr lIns="86694" tIns="43347" rIns="86694" bIns="43347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3576" name="文本框 4198"/>
          <p:cNvSpPr txBox="1">
            <a:spLocks noChangeArrowheads="1"/>
          </p:cNvSpPr>
          <p:nvPr/>
        </p:nvSpPr>
        <p:spPr bwMode="auto">
          <a:xfrm flipH="1">
            <a:off x="2233028" y="5174038"/>
            <a:ext cx="1536908" cy="321017"/>
          </a:xfrm>
          <a:prstGeom prst="rect">
            <a:avLst/>
          </a:prstGeom>
          <a:solidFill>
            <a:srgbClr val="3C62A6"/>
          </a:solidFill>
          <a:ln>
            <a:noFill/>
          </a:ln>
          <a:extLst/>
        </p:spPr>
        <p:txBody>
          <a:bodyPr wrap="non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r"/>
            <a:r>
              <a:rPr lang="zh-CN" altLang="en-US" sz="15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23572" name="矩形 4202"/>
          <p:cNvSpPr>
            <a:spLocks noChangeArrowheads="1"/>
          </p:cNvSpPr>
          <p:nvPr/>
        </p:nvSpPr>
        <p:spPr bwMode="auto">
          <a:xfrm>
            <a:off x="1248528" y="4250226"/>
            <a:ext cx="2521408" cy="74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4" name="组合 4205"/>
          <p:cNvGrpSpPr>
            <a:grpSpLocks/>
          </p:cNvGrpSpPr>
          <p:nvPr/>
        </p:nvGrpSpPr>
        <p:grpSpPr bwMode="auto">
          <a:xfrm>
            <a:off x="4533229" y="1994094"/>
            <a:ext cx="3133480" cy="3105856"/>
            <a:chOff x="0" y="0"/>
            <a:chExt cx="4115890" cy="4079752"/>
          </a:xfrm>
          <a:solidFill>
            <a:srgbClr val="E83261"/>
          </a:solidFill>
        </p:grpSpPr>
        <p:grpSp>
          <p:nvGrpSpPr>
            <p:cNvPr id="23564" name="组合 4203"/>
            <p:cNvGrpSpPr>
              <a:grpSpLocks/>
            </p:cNvGrpSpPr>
            <p:nvPr/>
          </p:nvGrpSpPr>
          <p:grpSpPr bwMode="auto">
            <a:xfrm>
              <a:off x="0" y="0"/>
              <a:ext cx="4115890" cy="4079752"/>
              <a:chOff x="0" y="0"/>
              <a:chExt cx="4354245" cy="4316016"/>
            </a:xfrm>
            <a:grpFill/>
          </p:grpSpPr>
          <p:sp>
            <p:nvSpPr>
              <p:cNvPr id="23567" name="任意多边形 4164"/>
              <p:cNvSpPr>
                <a:spLocks/>
              </p:cNvSpPr>
              <p:nvPr/>
            </p:nvSpPr>
            <p:spPr bwMode="auto">
              <a:xfrm>
                <a:off x="0" y="2511"/>
                <a:ext cx="2114283" cy="2109263"/>
              </a:xfrm>
              <a:custGeom>
                <a:avLst/>
                <a:gdLst>
                  <a:gd name="T0" fmla="*/ 2114283 w 2114283"/>
                  <a:gd name="T1" fmla="*/ 0 h 2109263"/>
                  <a:gd name="T2" fmla="*/ 2114283 w 2114283"/>
                  <a:gd name="T3" fmla="*/ 2109263 h 2109263"/>
                  <a:gd name="T4" fmla="*/ 0 w 2114283"/>
                  <a:gd name="T5" fmla="*/ 2109263 h 2109263"/>
                  <a:gd name="T6" fmla="*/ 10650 w 2114283"/>
                  <a:gd name="T7" fmla="*/ 1898352 h 2109263"/>
                  <a:gd name="T8" fmla="*/ 2114283 w 2114283"/>
                  <a:gd name="T9" fmla="*/ 0 h 2109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14283"/>
                  <a:gd name="T16" fmla="*/ 0 h 2109263"/>
                  <a:gd name="T17" fmla="*/ 2114283 w 2114283"/>
                  <a:gd name="T18" fmla="*/ 2109263 h 2109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14283" h="2109263">
                    <a:moveTo>
                      <a:pt x="2114283" y="0"/>
                    </a:moveTo>
                    <a:lnTo>
                      <a:pt x="2114283" y="2109263"/>
                    </a:lnTo>
                    <a:lnTo>
                      <a:pt x="0" y="2109263"/>
                    </a:lnTo>
                    <a:lnTo>
                      <a:pt x="10650" y="1898350"/>
                    </a:lnTo>
                    <a:cubicBezTo>
                      <a:pt x="118936" y="832075"/>
                      <a:pt x="1019439" y="0"/>
                      <a:pt x="21142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3568" name="任意多边形 4165"/>
              <p:cNvSpPr>
                <a:spLocks/>
              </p:cNvSpPr>
              <p:nvPr/>
            </p:nvSpPr>
            <p:spPr bwMode="auto">
              <a:xfrm rot="-5400000">
                <a:off x="2509" y="2204242"/>
                <a:ext cx="2114283" cy="2109263"/>
              </a:xfrm>
              <a:custGeom>
                <a:avLst/>
                <a:gdLst>
                  <a:gd name="T0" fmla="*/ 2114283 w 2114283"/>
                  <a:gd name="T1" fmla="*/ 0 h 2109263"/>
                  <a:gd name="T2" fmla="*/ 2114283 w 2114283"/>
                  <a:gd name="T3" fmla="*/ 2109263 h 2109263"/>
                  <a:gd name="T4" fmla="*/ 0 w 2114283"/>
                  <a:gd name="T5" fmla="*/ 2109263 h 2109263"/>
                  <a:gd name="T6" fmla="*/ 10650 w 2114283"/>
                  <a:gd name="T7" fmla="*/ 1898352 h 2109263"/>
                  <a:gd name="T8" fmla="*/ 2114283 w 2114283"/>
                  <a:gd name="T9" fmla="*/ 0 h 2109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14283"/>
                  <a:gd name="T16" fmla="*/ 0 h 2109263"/>
                  <a:gd name="T17" fmla="*/ 2114283 w 2114283"/>
                  <a:gd name="T18" fmla="*/ 2109263 h 2109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14283" h="2109263">
                    <a:moveTo>
                      <a:pt x="2114283" y="0"/>
                    </a:moveTo>
                    <a:lnTo>
                      <a:pt x="2114283" y="2109263"/>
                    </a:lnTo>
                    <a:lnTo>
                      <a:pt x="0" y="2109263"/>
                    </a:lnTo>
                    <a:lnTo>
                      <a:pt x="10650" y="1898350"/>
                    </a:lnTo>
                    <a:cubicBezTo>
                      <a:pt x="118936" y="832075"/>
                      <a:pt x="1019439" y="0"/>
                      <a:pt x="21142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3569" name="任意多边形 4166"/>
              <p:cNvSpPr>
                <a:spLocks/>
              </p:cNvSpPr>
              <p:nvPr/>
            </p:nvSpPr>
            <p:spPr bwMode="auto">
              <a:xfrm rot="10800000">
                <a:off x="2239962" y="2201732"/>
                <a:ext cx="2114283" cy="2109263"/>
              </a:xfrm>
              <a:custGeom>
                <a:avLst/>
                <a:gdLst>
                  <a:gd name="T0" fmla="*/ 2114283 w 2114283"/>
                  <a:gd name="T1" fmla="*/ 0 h 2109263"/>
                  <a:gd name="T2" fmla="*/ 2114283 w 2114283"/>
                  <a:gd name="T3" fmla="*/ 2109263 h 2109263"/>
                  <a:gd name="T4" fmla="*/ 0 w 2114283"/>
                  <a:gd name="T5" fmla="*/ 2109263 h 2109263"/>
                  <a:gd name="T6" fmla="*/ 10650 w 2114283"/>
                  <a:gd name="T7" fmla="*/ 1898352 h 2109263"/>
                  <a:gd name="T8" fmla="*/ 2114283 w 2114283"/>
                  <a:gd name="T9" fmla="*/ 0 h 2109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14283"/>
                  <a:gd name="T16" fmla="*/ 0 h 2109263"/>
                  <a:gd name="T17" fmla="*/ 2114283 w 2114283"/>
                  <a:gd name="T18" fmla="*/ 2109263 h 2109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14283" h="2109263">
                    <a:moveTo>
                      <a:pt x="2114283" y="0"/>
                    </a:moveTo>
                    <a:lnTo>
                      <a:pt x="2114283" y="2109263"/>
                    </a:lnTo>
                    <a:lnTo>
                      <a:pt x="0" y="2109263"/>
                    </a:lnTo>
                    <a:lnTo>
                      <a:pt x="10650" y="1898350"/>
                    </a:lnTo>
                    <a:cubicBezTo>
                      <a:pt x="118936" y="832075"/>
                      <a:pt x="1019439" y="0"/>
                      <a:pt x="21142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3570" name="任意多边形 4167"/>
              <p:cNvSpPr>
                <a:spLocks/>
              </p:cNvSpPr>
              <p:nvPr/>
            </p:nvSpPr>
            <p:spPr bwMode="auto">
              <a:xfrm rot="5400000">
                <a:off x="2237450" y="2510"/>
                <a:ext cx="2114283" cy="2109263"/>
              </a:xfrm>
              <a:custGeom>
                <a:avLst/>
                <a:gdLst>
                  <a:gd name="T0" fmla="*/ 2114283 w 2114283"/>
                  <a:gd name="T1" fmla="*/ 0 h 2109263"/>
                  <a:gd name="T2" fmla="*/ 2114283 w 2114283"/>
                  <a:gd name="T3" fmla="*/ 2109263 h 2109263"/>
                  <a:gd name="T4" fmla="*/ 0 w 2114283"/>
                  <a:gd name="T5" fmla="*/ 2109263 h 2109263"/>
                  <a:gd name="T6" fmla="*/ 10650 w 2114283"/>
                  <a:gd name="T7" fmla="*/ 1898352 h 2109263"/>
                  <a:gd name="T8" fmla="*/ 2114283 w 2114283"/>
                  <a:gd name="T9" fmla="*/ 0 h 2109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14283"/>
                  <a:gd name="T16" fmla="*/ 0 h 2109263"/>
                  <a:gd name="T17" fmla="*/ 2114283 w 2114283"/>
                  <a:gd name="T18" fmla="*/ 2109263 h 2109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14283" h="2109263">
                    <a:moveTo>
                      <a:pt x="2114283" y="0"/>
                    </a:moveTo>
                    <a:lnTo>
                      <a:pt x="2114283" y="2109263"/>
                    </a:lnTo>
                    <a:lnTo>
                      <a:pt x="0" y="2109263"/>
                    </a:lnTo>
                    <a:lnTo>
                      <a:pt x="10650" y="1898350"/>
                    </a:lnTo>
                    <a:cubicBezTo>
                      <a:pt x="118936" y="832075"/>
                      <a:pt x="1019439" y="0"/>
                      <a:pt x="211428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pic>
          <p:nvPicPr>
            <p:cNvPr id="23565" name="图片 417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0264" y="682942"/>
              <a:ext cx="1816765" cy="28653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7279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3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8" grpId="0" animBg="1"/>
      <p:bldP spid="23600" grpId="0" animBg="1"/>
      <p:bldP spid="23596" grpId="0"/>
      <p:bldP spid="23590" grpId="0" animBg="1"/>
      <p:bldP spid="23592" grpId="0" animBg="1"/>
      <p:bldP spid="23588" grpId="0"/>
      <p:bldP spid="23582" grpId="0" animBg="1"/>
      <p:bldP spid="23584" grpId="0" animBg="1"/>
      <p:bldP spid="23580" grpId="0"/>
      <p:bldP spid="23574" grpId="0" animBg="1"/>
      <p:bldP spid="23576" grpId="0" animBg="1"/>
      <p:bldP spid="2357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72"/>
          <p:cNvSpPr/>
          <p:nvPr/>
        </p:nvSpPr>
        <p:spPr bwMode="auto">
          <a:xfrm rot="10800000" flipH="1" flipV="1">
            <a:off x="7542721" y="1809824"/>
            <a:ext cx="748451" cy="748451"/>
          </a:xfrm>
          <a:prstGeom prst="ellipse">
            <a:avLst/>
          </a:prstGeom>
          <a:solidFill>
            <a:srgbClr val="E83261"/>
          </a:solidFill>
          <a:ln w="19050">
            <a:solidFill>
              <a:srgbClr val="E83261"/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04</a:t>
            </a:r>
          </a:p>
        </p:txBody>
      </p:sp>
      <p:sp>
        <p:nvSpPr>
          <p:cNvPr id="18" name="Oval 76"/>
          <p:cNvSpPr/>
          <p:nvPr/>
        </p:nvSpPr>
        <p:spPr bwMode="auto">
          <a:xfrm rot="10800000" flipV="1">
            <a:off x="3945178" y="2768900"/>
            <a:ext cx="748451" cy="748451"/>
          </a:xfrm>
          <a:prstGeom prst="ellipse">
            <a:avLst/>
          </a:prstGeom>
          <a:solidFill>
            <a:srgbClr val="E83261"/>
          </a:solidFill>
          <a:ln w="19050">
            <a:solidFill>
              <a:srgbClr val="E83261"/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03</a:t>
            </a:r>
          </a:p>
        </p:txBody>
      </p:sp>
      <p:sp>
        <p:nvSpPr>
          <p:cNvPr id="19" name="Oval 78"/>
          <p:cNvSpPr/>
          <p:nvPr/>
        </p:nvSpPr>
        <p:spPr bwMode="auto">
          <a:xfrm rot="10800000" flipH="1" flipV="1">
            <a:off x="7542721" y="3727982"/>
            <a:ext cx="748451" cy="748451"/>
          </a:xfrm>
          <a:prstGeom prst="ellipse">
            <a:avLst/>
          </a:prstGeom>
          <a:solidFill>
            <a:srgbClr val="E83261"/>
          </a:solidFill>
          <a:ln w="19050">
            <a:solidFill>
              <a:srgbClr val="E83261"/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02</a:t>
            </a:r>
          </a:p>
        </p:txBody>
      </p:sp>
      <p:sp>
        <p:nvSpPr>
          <p:cNvPr id="26" name="Arrow: U-Turn 71"/>
          <p:cNvSpPr/>
          <p:nvPr/>
        </p:nvSpPr>
        <p:spPr bwMode="auto">
          <a:xfrm rot="16200000" flipV="1">
            <a:off x="6764279" y="942339"/>
            <a:ext cx="1052720" cy="2425642"/>
          </a:xfrm>
          <a:prstGeom prst="uturnArrow">
            <a:avLst>
              <a:gd name="adj1" fmla="val 4743"/>
              <a:gd name="adj2" fmla="val 6771"/>
              <a:gd name="adj3" fmla="val 10101"/>
              <a:gd name="adj4" fmla="val 49922"/>
              <a:gd name="adj5" fmla="val 100000"/>
            </a:avLst>
          </a:pr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7" name="Arrow: U-Turn 73"/>
          <p:cNvSpPr/>
          <p:nvPr/>
        </p:nvSpPr>
        <p:spPr bwMode="auto">
          <a:xfrm rot="5400000" flipH="1" flipV="1">
            <a:off x="4479565" y="1901414"/>
            <a:ext cx="1052720" cy="2425642"/>
          </a:xfrm>
          <a:prstGeom prst="uturnArrow">
            <a:avLst>
              <a:gd name="adj1" fmla="val 4743"/>
              <a:gd name="adj2" fmla="val 6771"/>
              <a:gd name="adj3" fmla="val 10101"/>
              <a:gd name="adj4" fmla="val 49922"/>
              <a:gd name="adj5" fmla="val 100000"/>
            </a:avLst>
          </a:pr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8" name="Arrow: U-Turn 77"/>
          <p:cNvSpPr/>
          <p:nvPr/>
        </p:nvSpPr>
        <p:spPr bwMode="auto">
          <a:xfrm rot="16200000" flipV="1">
            <a:off x="6764279" y="2860497"/>
            <a:ext cx="1052720" cy="2425642"/>
          </a:xfrm>
          <a:prstGeom prst="uturnArrow">
            <a:avLst>
              <a:gd name="adj1" fmla="val 4743"/>
              <a:gd name="adj2" fmla="val 6771"/>
              <a:gd name="adj3" fmla="val 10101"/>
              <a:gd name="adj4" fmla="val 49922"/>
              <a:gd name="adj5" fmla="val 100000"/>
            </a:avLst>
          </a:pr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9" name="Arrow: U-Turn 81"/>
          <p:cNvSpPr/>
          <p:nvPr/>
        </p:nvSpPr>
        <p:spPr bwMode="auto">
          <a:xfrm rot="5400000" flipH="1" flipV="1">
            <a:off x="4478204" y="3817535"/>
            <a:ext cx="1052720" cy="2425642"/>
          </a:xfrm>
          <a:prstGeom prst="uturnArrow">
            <a:avLst>
              <a:gd name="adj1" fmla="val 4743"/>
              <a:gd name="adj2" fmla="val 6771"/>
              <a:gd name="adj3" fmla="val 10101"/>
              <a:gd name="adj4" fmla="val 49922"/>
              <a:gd name="adj5" fmla="val 100000"/>
            </a:avLst>
          </a:pr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1" name="Oval 82"/>
          <p:cNvSpPr/>
          <p:nvPr/>
        </p:nvSpPr>
        <p:spPr bwMode="auto">
          <a:xfrm rot="10800000" flipV="1">
            <a:off x="3944152" y="4685020"/>
            <a:ext cx="748451" cy="748451"/>
          </a:xfrm>
          <a:prstGeom prst="ellipse">
            <a:avLst/>
          </a:prstGeom>
          <a:solidFill>
            <a:srgbClr val="E83261"/>
          </a:solidFill>
          <a:ln w="19050">
            <a:solidFill>
              <a:srgbClr val="E83261"/>
            </a:solidFill>
            <a:round/>
          </a:ln>
          <a:effectLst/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01</a:t>
            </a:r>
          </a:p>
        </p:txBody>
      </p:sp>
      <p:sp>
        <p:nvSpPr>
          <p:cNvPr id="22" name="Oval 84"/>
          <p:cNvSpPr/>
          <p:nvPr/>
        </p:nvSpPr>
        <p:spPr>
          <a:xfrm>
            <a:off x="5289664" y="1362956"/>
            <a:ext cx="687102" cy="687102"/>
          </a:xfrm>
          <a:prstGeom prst="ellipse">
            <a:avLst/>
          </a:prstGeom>
          <a:solidFill>
            <a:srgbClr val="3C62A6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" name="Freeform: Shape 85"/>
          <p:cNvSpPr/>
          <p:nvPr/>
        </p:nvSpPr>
        <p:spPr bwMode="auto">
          <a:xfrm>
            <a:off x="5431959" y="1503883"/>
            <a:ext cx="402512" cy="405248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" name="Oval 92"/>
          <p:cNvSpPr/>
          <p:nvPr/>
        </p:nvSpPr>
        <p:spPr>
          <a:xfrm>
            <a:off x="5633215" y="5191098"/>
            <a:ext cx="687102" cy="687102"/>
          </a:xfrm>
          <a:prstGeom prst="ellipse">
            <a:avLst/>
          </a:prstGeom>
          <a:solidFill>
            <a:srgbClr val="3C62A6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" name="Freeform: Shape 93"/>
          <p:cNvSpPr/>
          <p:nvPr/>
        </p:nvSpPr>
        <p:spPr bwMode="auto">
          <a:xfrm>
            <a:off x="5790944" y="5384794"/>
            <a:ext cx="371643" cy="299710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5" name="TextBox 35"/>
          <p:cNvSpPr txBox="1"/>
          <p:nvPr/>
        </p:nvSpPr>
        <p:spPr bwMode="auto">
          <a:xfrm>
            <a:off x="8503462" y="1750980"/>
            <a:ext cx="2879568" cy="309958"/>
          </a:xfrm>
          <a:prstGeom prst="rect">
            <a:avLst/>
          </a:prstGeom>
          <a:noFill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effectLst/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16" name="TextBox 36"/>
          <p:cNvSpPr txBox="1"/>
          <p:nvPr/>
        </p:nvSpPr>
        <p:spPr bwMode="auto">
          <a:xfrm>
            <a:off x="8503463" y="2060938"/>
            <a:ext cx="2879568" cy="556179"/>
          </a:xfrm>
          <a:prstGeom prst="rect">
            <a:avLst/>
          </a:prstGeom>
          <a:noFill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</a:t>
            </a:r>
            <a:b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</a:b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（建议使用主题字体）</a:t>
            </a:r>
          </a:p>
        </p:txBody>
      </p:sp>
      <p:sp>
        <p:nvSpPr>
          <p:cNvPr id="13" name="TextBox 38"/>
          <p:cNvSpPr txBox="1"/>
          <p:nvPr/>
        </p:nvSpPr>
        <p:spPr bwMode="auto">
          <a:xfrm>
            <a:off x="878553" y="2710057"/>
            <a:ext cx="2913191" cy="309958"/>
          </a:xfrm>
          <a:prstGeom prst="rect">
            <a:avLst/>
          </a:prstGeom>
          <a:noFill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effectLst/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14" name="TextBox 39"/>
          <p:cNvSpPr txBox="1"/>
          <p:nvPr/>
        </p:nvSpPr>
        <p:spPr bwMode="auto">
          <a:xfrm>
            <a:off x="878553" y="3020015"/>
            <a:ext cx="2913191" cy="556179"/>
          </a:xfrm>
          <a:prstGeom prst="rect">
            <a:avLst/>
          </a:prstGeom>
          <a:noFill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</a:t>
            </a:r>
            <a:b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</a:b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（建议使用主题字体）</a:t>
            </a:r>
          </a:p>
        </p:txBody>
      </p:sp>
      <p:sp>
        <p:nvSpPr>
          <p:cNvPr id="5" name="TextBox 41"/>
          <p:cNvSpPr txBox="1"/>
          <p:nvPr/>
        </p:nvSpPr>
        <p:spPr bwMode="auto">
          <a:xfrm>
            <a:off x="8503462" y="3669138"/>
            <a:ext cx="2879568" cy="309958"/>
          </a:xfrm>
          <a:prstGeom prst="rect">
            <a:avLst/>
          </a:prstGeom>
          <a:noFill/>
        </p:spPr>
        <p:txBody>
          <a:bodyPr wrap="none" lIns="288000" tIns="0" rIns="360000" bIns="0" anchor="ctr" anchorCtr="0">
            <a:normAutofit/>
          </a:bodyPr>
          <a:lstStyle/>
          <a:p>
            <a:pPr algn="l" latinLnBrk="0"/>
            <a:r>
              <a:rPr lang="zh-CN" altLang="en-US" sz="1400">
                <a:effectLst/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12" name="TextBox 42"/>
          <p:cNvSpPr txBox="1"/>
          <p:nvPr/>
        </p:nvSpPr>
        <p:spPr bwMode="auto">
          <a:xfrm>
            <a:off x="8503463" y="3979096"/>
            <a:ext cx="2879568" cy="556179"/>
          </a:xfrm>
          <a:prstGeom prst="rect">
            <a:avLst/>
          </a:prstGeom>
          <a:noFill/>
        </p:spPr>
        <p:txBody>
          <a:bodyPr wrap="square" lIns="288000" tIns="0" rIns="360000" bIns="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</a:t>
            </a:r>
            <a:b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</a:b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（建议使用主题字体）</a:t>
            </a:r>
          </a:p>
        </p:txBody>
      </p:sp>
      <p:sp>
        <p:nvSpPr>
          <p:cNvPr id="6" name="TextBox 44"/>
          <p:cNvSpPr txBox="1"/>
          <p:nvPr/>
        </p:nvSpPr>
        <p:spPr bwMode="auto">
          <a:xfrm>
            <a:off x="878553" y="4626177"/>
            <a:ext cx="2913191" cy="309958"/>
          </a:xfrm>
          <a:prstGeom prst="rect">
            <a:avLst/>
          </a:prstGeom>
          <a:noFill/>
        </p:spPr>
        <p:txBody>
          <a:bodyPr wrap="none" lIns="360000" tIns="0" rIns="288000" bIns="0" anchor="ctr" anchorCtr="0">
            <a:normAutofit/>
          </a:bodyPr>
          <a:lstStyle/>
          <a:p>
            <a:pPr algn="r" latinLnBrk="0"/>
            <a:r>
              <a:rPr lang="zh-CN" altLang="en-US" sz="1400">
                <a:effectLst/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30" name="TextBox 45"/>
          <p:cNvSpPr txBox="1"/>
          <p:nvPr/>
        </p:nvSpPr>
        <p:spPr bwMode="auto">
          <a:xfrm>
            <a:off x="878553" y="4936135"/>
            <a:ext cx="2913191" cy="556179"/>
          </a:xfrm>
          <a:prstGeom prst="rect">
            <a:avLst/>
          </a:prstGeom>
          <a:noFill/>
        </p:spPr>
        <p:txBody>
          <a:bodyPr wrap="square" lIns="360000" tIns="0" rIns="288000" bIns="0" anchor="t" anchorCtr="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</a:t>
            </a:r>
            <a:b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</a:b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32881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6" grpId="0" animBg="1"/>
      <p:bldP spid="27" grpId="0" animBg="1"/>
      <p:bldP spid="28" grpId="0" animBg="1"/>
      <p:bldP spid="29" grpId="0" animBg="1"/>
      <p:bldP spid="21" grpId="0" animBg="1"/>
      <p:bldP spid="22" grpId="0" animBg="1"/>
      <p:bldP spid="2" grpId="0" animBg="1"/>
      <p:bldP spid="3" grpId="0" animBg="1"/>
      <p:bldP spid="4" grpId="0" animBg="1"/>
      <p:bldP spid="15" grpId="0"/>
      <p:bldP spid="16" grpId="0"/>
      <p:bldP spid="13" grpId="0"/>
      <p:bldP spid="14" grpId="0"/>
      <p:bldP spid="5" grpId="0"/>
      <p:bldP spid="12" grpId="0"/>
      <p:bldP spid="6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7102344" y="2682387"/>
            <a:ext cx="2131179" cy="1848804"/>
          </a:xfrm>
          <a:custGeom>
            <a:avLst/>
            <a:gdLst>
              <a:gd name="T0" fmla="*/ 0 w 1691"/>
              <a:gd name="T1" fmla="*/ 0 h 1464"/>
              <a:gd name="T2" fmla="*/ 1691 w 1691"/>
              <a:gd name="T3" fmla="*/ 0 h 1464"/>
              <a:gd name="T4" fmla="*/ 1268 w 1691"/>
              <a:gd name="T5" fmla="*/ 733 h 1464"/>
              <a:gd name="T6" fmla="*/ 846 w 1691"/>
              <a:gd name="T7" fmla="*/ 1464 h 1464"/>
              <a:gd name="T8" fmla="*/ 423 w 1691"/>
              <a:gd name="T9" fmla="*/ 733 h 1464"/>
              <a:gd name="T10" fmla="*/ 0 w 1691"/>
              <a:gd name="T11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1" h="1464">
                <a:moveTo>
                  <a:pt x="0" y="0"/>
                </a:moveTo>
                <a:lnTo>
                  <a:pt x="1691" y="0"/>
                </a:lnTo>
                <a:lnTo>
                  <a:pt x="1268" y="733"/>
                </a:lnTo>
                <a:lnTo>
                  <a:pt x="846" y="1464"/>
                </a:lnTo>
                <a:lnTo>
                  <a:pt x="423" y="733"/>
                </a:lnTo>
                <a:lnTo>
                  <a:pt x="0" y="0"/>
                </a:lnTo>
                <a:close/>
              </a:path>
            </a:pathLst>
          </a:custGeom>
          <a:solidFill>
            <a:srgbClr val="E83261"/>
          </a:solidFill>
          <a:ln w="0">
            <a:solidFill>
              <a:srgbClr val="FFFFFE"/>
            </a:solidFill>
            <a:prstDash val="solid"/>
            <a:round/>
            <a:headEnd/>
            <a:tailEnd/>
          </a:ln>
        </p:spPr>
        <p:txBody>
          <a:bodyPr vert="horz" wrap="square" lIns="86694" tIns="43347" rIns="86694" bIns="433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56031" y="2682387"/>
            <a:ext cx="2131179" cy="1848804"/>
          </a:xfrm>
          <a:custGeom>
            <a:avLst/>
            <a:gdLst>
              <a:gd name="T0" fmla="*/ 0 w 1691"/>
              <a:gd name="T1" fmla="*/ 0 h 1464"/>
              <a:gd name="T2" fmla="*/ 1691 w 1691"/>
              <a:gd name="T3" fmla="*/ 0 h 1464"/>
              <a:gd name="T4" fmla="*/ 1268 w 1691"/>
              <a:gd name="T5" fmla="*/ 733 h 1464"/>
              <a:gd name="T6" fmla="*/ 845 w 1691"/>
              <a:gd name="T7" fmla="*/ 1464 h 1464"/>
              <a:gd name="T8" fmla="*/ 423 w 1691"/>
              <a:gd name="T9" fmla="*/ 733 h 1464"/>
              <a:gd name="T10" fmla="*/ 0 w 1691"/>
              <a:gd name="T11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1" h="1464">
                <a:moveTo>
                  <a:pt x="0" y="0"/>
                </a:moveTo>
                <a:lnTo>
                  <a:pt x="1691" y="0"/>
                </a:lnTo>
                <a:lnTo>
                  <a:pt x="1268" y="733"/>
                </a:lnTo>
                <a:lnTo>
                  <a:pt x="845" y="1464"/>
                </a:lnTo>
                <a:lnTo>
                  <a:pt x="423" y="733"/>
                </a:lnTo>
                <a:lnTo>
                  <a:pt x="0" y="0"/>
                </a:lnTo>
                <a:close/>
              </a:path>
            </a:pathLst>
          </a:custGeom>
          <a:solidFill>
            <a:srgbClr val="E83261"/>
          </a:solidFill>
          <a:ln w="0">
            <a:solidFill>
              <a:srgbClr val="FFFFFE"/>
            </a:solidFill>
            <a:prstDash val="solid"/>
            <a:round/>
            <a:headEnd/>
            <a:tailEnd/>
          </a:ln>
        </p:spPr>
        <p:txBody>
          <a:bodyPr vert="horz" wrap="square" lIns="86694" tIns="43347" rIns="86694" bIns="433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2807199" y="2682387"/>
            <a:ext cx="2133700" cy="1848804"/>
          </a:xfrm>
          <a:custGeom>
            <a:avLst/>
            <a:gdLst>
              <a:gd name="T0" fmla="*/ 0 w 1692"/>
              <a:gd name="T1" fmla="*/ 0 h 1464"/>
              <a:gd name="T2" fmla="*/ 1692 w 1692"/>
              <a:gd name="T3" fmla="*/ 0 h 1464"/>
              <a:gd name="T4" fmla="*/ 1270 w 1692"/>
              <a:gd name="T5" fmla="*/ 733 h 1464"/>
              <a:gd name="T6" fmla="*/ 847 w 1692"/>
              <a:gd name="T7" fmla="*/ 1464 h 1464"/>
              <a:gd name="T8" fmla="*/ 424 w 1692"/>
              <a:gd name="T9" fmla="*/ 733 h 1464"/>
              <a:gd name="T10" fmla="*/ 0 w 1692"/>
              <a:gd name="T11" fmla="*/ 0 h 1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2" h="1464">
                <a:moveTo>
                  <a:pt x="0" y="0"/>
                </a:moveTo>
                <a:lnTo>
                  <a:pt x="1692" y="0"/>
                </a:lnTo>
                <a:lnTo>
                  <a:pt x="1270" y="733"/>
                </a:lnTo>
                <a:lnTo>
                  <a:pt x="847" y="1464"/>
                </a:lnTo>
                <a:lnTo>
                  <a:pt x="424" y="733"/>
                </a:lnTo>
                <a:lnTo>
                  <a:pt x="0" y="0"/>
                </a:lnTo>
                <a:close/>
              </a:path>
            </a:pathLst>
          </a:custGeom>
          <a:solidFill>
            <a:srgbClr val="E83261"/>
          </a:solidFill>
          <a:ln w="0">
            <a:solidFill>
              <a:srgbClr val="FFFFFE"/>
            </a:solidFill>
            <a:prstDash val="solid"/>
            <a:round/>
            <a:headEnd/>
            <a:tailEnd/>
          </a:ln>
        </p:spPr>
        <p:txBody>
          <a:bodyPr vert="horz" wrap="square" lIns="86694" tIns="43347" rIns="86694" bIns="433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1727737" y="2906866"/>
            <a:ext cx="2131179" cy="1843760"/>
          </a:xfrm>
          <a:custGeom>
            <a:avLst/>
            <a:gdLst>
              <a:gd name="T0" fmla="*/ 845 w 1690"/>
              <a:gd name="T1" fmla="*/ 0 h 1462"/>
              <a:gd name="T2" fmla="*/ 1268 w 1690"/>
              <a:gd name="T3" fmla="*/ 731 h 1462"/>
              <a:gd name="T4" fmla="*/ 1690 w 1690"/>
              <a:gd name="T5" fmla="*/ 1462 h 1462"/>
              <a:gd name="T6" fmla="*/ 0 w 1690"/>
              <a:gd name="T7" fmla="*/ 1462 h 1462"/>
              <a:gd name="T8" fmla="*/ 423 w 1690"/>
              <a:gd name="T9" fmla="*/ 731 h 1462"/>
              <a:gd name="T10" fmla="*/ 845 w 1690"/>
              <a:gd name="T11" fmla="*/ 0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0" h="1462">
                <a:moveTo>
                  <a:pt x="845" y="0"/>
                </a:moveTo>
                <a:lnTo>
                  <a:pt x="1268" y="731"/>
                </a:lnTo>
                <a:lnTo>
                  <a:pt x="1690" y="1462"/>
                </a:lnTo>
                <a:lnTo>
                  <a:pt x="0" y="1462"/>
                </a:lnTo>
                <a:lnTo>
                  <a:pt x="423" y="731"/>
                </a:lnTo>
                <a:lnTo>
                  <a:pt x="845" y="0"/>
                </a:lnTo>
                <a:close/>
              </a:path>
            </a:pathLst>
          </a:custGeom>
          <a:solidFill>
            <a:srgbClr val="3C62A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86694" tIns="43347" rIns="86694" bIns="433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876571" y="2906866"/>
            <a:ext cx="2131179" cy="1843760"/>
          </a:xfrm>
          <a:custGeom>
            <a:avLst/>
            <a:gdLst>
              <a:gd name="T0" fmla="*/ 845 w 1691"/>
              <a:gd name="T1" fmla="*/ 0 h 1462"/>
              <a:gd name="T2" fmla="*/ 1268 w 1691"/>
              <a:gd name="T3" fmla="*/ 731 h 1462"/>
              <a:gd name="T4" fmla="*/ 1691 w 1691"/>
              <a:gd name="T5" fmla="*/ 1462 h 1462"/>
              <a:gd name="T6" fmla="*/ 0 w 1691"/>
              <a:gd name="T7" fmla="*/ 1462 h 1462"/>
              <a:gd name="T8" fmla="*/ 423 w 1691"/>
              <a:gd name="T9" fmla="*/ 731 h 1462"/>
              <a:gd name="T10" fmla="*/ 845 w 1691"/>
              <a:gd name="T11" fmla="*/ 0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1" h="1462">
                <a:moveTo>
                  <a:pt x="845" y="0"/>
                </a:moveTo>
                <a:lnTo>
                  <a:pt x="1268" y="731"/>
                </a:lnTo>
                <a:lnTo>
                  <a:pt x="1691" y="1462"/>
                </a:lnTo>
                <a:lnTo>
                  <a:pt x="0" y="1462"/>
                </a:lnTo>
                <a:lnTo>
                  <a:pt x="423" y="731"/>
                </a:lnTo>
                <a:lnTo>
                  <a:pt x="845" y="0"/>
                </a:lnTo>
                <a:close/>
              </a:path>
            </a:pathLst>
          </a:custGeom>
          <a:solidFill>
            <a:srgbClr val="3C62A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86694" tIns="43347" rIns="86694" bIns="433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020360" y="2906866"/>
            <a:ext cx="2131179" cy="1843760"/>
          </a:xfrm>
          <a:custGeom>
            <a:avLst/>
            <a:gdLst>
              <a:gd name="T0" fmla="*/ 846 w 1691"/>
              <a:gd name="T1" fmla="*/ 0 h 1462"/>
              <a:gd name="T2" fmla="*/ 1268 w 1691"/>
              <a:gd name="T3" fmla="*/ 731 h 1462"/>
              <a:gd name="T4" fmla="*/ 1691 w 1691"/>
              <a:gd name="T5" fmla="*/ 1462 h 1462"/>
              <a:gd name="T6" fmla="*/ 0 w 1691"/>
              <a:gd name="T7" fmla="*/ 1462 h 1462"/>
              <a:gd name="T8" fmla="*/ 423 w 1691"/>
              <a:gd name="T9" fmla="*/ 731 h 1462"/>
              <a:gd name="T10" fmla="*/ 846 w 1691"/>
              <a:gd name="T11" fmla="*/ 0 h 1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91" h="1462">
                <a:moveTo>
                  <a:pt x="846" y="0"/>
                </a:moveTo>
                <a:lnTo>
                  <a:pt x="1268" y="731"/>
                </a:lnTo>
                <a:lnTo>
                  <a:pt x="1691" y="1462"/>
                </a:lnTo>
                <a:lnTo>
                  <a:pt x="0" y="1462"/>
                </a:lnTo>
                <a:lnTo>
                  <a:pt x="423" y="731"/>
                </a:lnTo>
                <a:lnTo>
                  <a:pt x="846" y="0"/>
                </a:lnTo>
                <a:close/>
              </a:path>
            </a:pathLst>
          </a:custGeom>
          <a:solidFill>
            <a:srgbClr val="3C62A6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86694" tIns="43347" rIns="86694" bIns="43347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607024" y="3125690"/>
            <a:ext cx="5750726" cy="1168840"/>
            <a:chOff x="3395444" y="3296445"/>
            <a:chExt cx="6065219" cy="1232693"/>
          </a:xfrm>
        </p:grpSpPr>
        <p:sp>
          <p:nvSpPr>
            <p:cNvPr id="20" name="Freeform 26"/>
            <p:cNvSpPr>
              <a:spLocks noEditPoints="1"/>
            </p:cNvSpPr>
            <p:nvPr/>
          </p:nvSpPr>
          <p:spPr bwMode="auto">
            <a:xfrm>
              <a:off x="9078075" y="3296445"/>
              <a:ext cx="382588" cy="411163"/>
            </a:xfrm>
            <a:custGeom>
              <a:avLst/>
              <a:gdLst>
                <a:gd name="T0" fmla="*/ 141 w 481"/>
                <a:gd name="T1" fmla="*/ 56 h 519"/>
                <a:gd name="T2" fmla="*/ 91 w 481"/>
                <a:gd name="T3" fmla="*/ 82 h 519"/>
                <a:gd name="T4" fmla="*/ 60 w 481"/>
                <a:gd name="T5" fmla="*/ 128 h 519"/>
                <a:gd name="T6" fmla="*/ 56 w 481"/>
                <a:gd name="T7" fmla="*/ 182 h 519"/>
                <a:gd name="T8" fmla="*/ 81 w 481"/>
                <a:gd name="T9" fmla="*/ 233 h 519"/>
                <a:gd name="T10" fmla="*/ 128 w 481"/>
                <a:gd name="T11" fmla="*/ 263 h 519"/>
                <a:gd name="T12" fmla="*/ 182 w 481"/>
                <a:gd name="T13" fmla="*/ 267 h 519"/>
                <a:gd name="T14" fmla="*/ 232 w 481"/>
                <a:gd name="T15" fmla="*/ 242 h 519"/>
                <a:gd name="T16" fmla="*/ 263 w 481"/>
                <a:gd name="T17" fmla="*/ 196 h 519"/>
                <a:gd name="T18" fmla="*/ 267 w 481"/>
                <a:gd name="T19" fmla="*/ 142 h 519"/>
                <a:gd name="T20" fmla="*/ 242 w 481"/>
                <a:gd name="T21" fmla="*/ 91 h 519"/>
                <a:gd name="T22" fmla="*/ 195 w 481"/>
                <a:gd name="T23" fmla="*/ 60 h 519"/>
                <a:gd name="T24" fmla="*/ 155 w 481"/>
                <a:gd name="T25" fmla="*/ 0 h 519"/>
                <a:gd name="T26" fmla="*/ 224 w 481"/>
                <a:gd name="T27" fmla="*/ 12 h 519"/>
                <a:gd name="T28" fmla="*/ 284 w 481"/>
                <a:gd name="T29" fmla="*/ 55 h 519"/>
                <a:gd name="T30" fmla="*/ 319 w 481"/>
                <a:gd name="T31" fmla="*/ 124 h 519"/>
                <a:gd name="T32" fmla="*/ 319 w 481"/>
                <a:gd name="T33" fmla="*/ 200 h 519"/>
                <a:gd name="T34" fmla="*/ 284 w 481"/>
                <a:gd name="T35" fmla="*/ 267 h 519"/>
                <a:gd name="T36" fmla="*/ 317 w 481"/>
                <a:gd name="T37" fmla="*/ 292 h 519"/>
                <a:gd name="T38" fmla="*/ 342 w 481"/>
                <a:gd name="T39" fmla="*/ 287 h 519"/>
                <a:gd name="T40" fmla="*/ 475 w 481"/>
                <a:gd name="T41" fmla="*/ 436 h 519"/>
                <a:gd name="T42" fmla="*/ 481 w 481"/>
                <a:gd name="T43" fmla="*/ 459 h 519"/>
                <a:gd name="T44" fmla="*/ 423 w 481"/>
                <a:gd name="T45" fmla="*/ 513 h 519"/>
                <a:gd name="T46" fmla="*/ 400 w 481"/>
                <a:gd name="T47" fmla="*/ 519 h 519"/>
                <a:gd name="T48" fmla="*/ 267 w 481"/>
                <a:gd name="T49" fmla="*/ 370 h 519"/>
                <a:gd name="T50" fmla="*/ 261 w 481"/>
                <a:gd name="T51" fmla="*/ 345 h 519"/>
                <a:gd name="T52" fmla="*/ 276 w 481"/>
                <a:gd name="T53" fmla="*/ 329 h 519"/>
                <a:gd name="T54" fmla="*/ 215 w 481"/>
                <a:gd name="T55" fmla="*/ 316 h 519"/>
                <a:gd name="T56" fmla="*/ 139 w 481"/>
                <a:gd name="T57" fmla="*/ 323 h 519"/>
                <a:gd name="T58" fmla="*/ 70 w 481"/>
                <a:gd name="T59" fmla="*/ 294 h 519"/>
                <a:gd name="T60" fmla="*/ 18 w 481"/>
                <a:gd name="T61" fmla="*/ 238 h 519"/>
                <a:gd name="T62" fmla="*/ 0 w 481"/>
                <a:gd name="T63" fmla="*/ 169 h 519"/>
                <a:gd name="T64" fmla="*/ 12 w 481"/>
                <a:gd name="T65" fmla="*/ 99 h 519"/>
                <a:gd name="T66" fmla="*/ 54 w 481"/>
                <a:gd name="T67" fmla="*/ 39 h 519"/>
                <a:gd name="T68" fmla="*/ 120 w 481"/>
                <a:gd name="T69" fmla="*/ 6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1" h="519">
                  <a:moveTo>
                    <a:pt x="168" y="55"/>
                  </a:moveTo>
                  <a:lnTo>
                    <a:pt x="141" y="56"/>
                  </a:lnTo>
                  <a:lnTo>
                    <a:pt x="114" y="66"/>
                  </a:lnTo>
                  <a:lnTo>
                    <a:pt x="91" y="82"/>
                  </a:lnTo>
                  <a:lnTo>
                    <a:pt x="72" y="103"/>
                  </a:lnTo>
                  <a:lnTo>
                    <a:pt x="60" y="128"/>
                  </a:lnTo>
                  <a:lnTo>
                    <a:pt x="54" y="155"/>
                  </a:lnTo>
                  <a:lnTo>
                    <a:pt x="56" y="182"/>
                  </a:lnTo>
                  <a:lnTo>
                    <a:pt x="64" y="209"/>
                  </a:lnTo>
                  <a:lnTo>
                    <a:pt x="81" y="233"/>
                  </a:lnTo>
                  <a:lnTo>
                    <a:pt x="103" y="252"/>
                  </a:lnTo>
                  <a:lnTo>
                    <a:pt x="128" y="263"/>
                  </a:lnTo>
                  <a:lnTo>
                    <a:pt x="155" y="269"/>
                  </a:lnTo>
                  <a:lnTo>
                    <a:pt x="182" y="267"/>
                  </a:lnTo>
                  <a:lnTo>
                    <a:pt x="207" y="260"/>
                  </a:lnTo>
                  <a:lnTo>
                    <a:pt x="232" y="242"/>
                  </a:lnTo>
                  <a:lnTo>
                    <a:pt x="251" y="221"/>
                  </a:lnTo>
                  <a:lnTo>
                    <a:pt x="263" y="196"/>
                  </a:lnTo>
                  <a:lnTo>
                    <a:pt x="269" y="169"/>
                  </a:lnTo>
                  <a:lnTo>
                    <a:pt x="267" y="142"/>
                  </a:lnTo>
                  <a:lnTo>
                    <a:pt x="257" y="116"/>
                  </a:lnTo>
                  <a:lnTo>
                    <a:pt x="242" y="91"/>
                  </a:lnTo>
                  <a:lnTo>
                    <a:pt x="220" y="72"/>
                  </a:lnTo>
                  <a:lnTo>
                    <a:pt x="195" y="60"/>
                  </a:lnTo>
                  <a:lnTo>
                    <a:pt x="168" y="55"/>
                  </a:lnTo>
                  <a:close/>
                  <a:moveTo>
                    <a:pt x="155" y="0"/>
                  </a:moveTo>
                  <a:lnTo>
                    <a:pt x="189" y="2"/>
                  </a:lnTo>
                  <a:lnTo>
                    <a:pt x="224" y="12"/>
                  </a:lnTo>
                  <a:lnTo>
                    <a:pt x="255" y="29"/>
                  </a:lnTo>
                  <a:lnTo>
                    <a:pt x="284" y="55"/>
                  </a:lnTo>
                  <a:lnTo>
                    <a:pt x="305" y="87"/>
                  </a:lnTo>
                  <a:lnTo>
                    <a:pt x="319" y="124"/>
                  </a:lnTo>
                  <a:lnTo>
                    <a:pt x="323" y="163"/>
                  </a:lnTo>
                  <a:lnTo>
                    <a:pt x="319" y="200"/>
                  </a:lnTo>
                  <a:lnTo>
                    <a:pt x="305" y="234"/>
                  </a:lnTo>
                  <a:lnTo>
                    <a:pt x="284" y="267"/>
                  </a:lnTo>
                  <a:lnTo>
                    <a:pt x="311" y="298"/>
                  </a:lnTo>
                  <a:lnTo>
                    <a:pt x="317" y="292"/>
                  </a:lnTo>
                  <a:lnTo>
                    <a:pt x="329" y="287"/>
                  </a:lnTo>
                  <a:lnTo>
                    <a:pt x="342" y="287"/>
                  </a:lnTo>
                  <a:lnTo>
                    <a:pt x="352" y="294"/>
                  </a:lnTo>
                  <a:lnTo>
                    <a:pt x="475" y="436"/>
                  </a:lnTo>
                  <a:lnTo>
                    <a:pt x="481" y="447"/>
                  </a:lnTo>
                  <a:lnTo>
                    <a:pt x="481" y="459"/>
                  </a:lnTo>
                  <a:lnTo>
                    <a:pt x="473" y="470"/>
                  </a:lnTo>
                  <a:lnTo>
                    <a:pt x="423" y="513"/>
                  </a:lnTo>
                  <a:lnTo>
                    <a:pt x="412" y="519"/>
                  </a:lnTo>
                  <a:lnTo>
                    <a:pt x="400" y="519"/>
                  </a:lnTo>
                  <a:lnTo>
                    <a:pt x="388" y="511"/>
                  </a:lnTo>
                  <a:lnTo>
                    <a:pt x="267" y="370"/>
                  </a:lnTo>
                  <a:lnTo>
                    <a:pt x="261" y="358"/>
                  </a:lnTo>
                  <a:lnTo>
                    <a:pt x="261" y="345"/>
                  </a:lnTo>
                  <a:lnTo>
                    <a:pt x="269" y="335"/>
                  </a:lnTo>
                  <a:lnTo>
                    <a:pt x="276" y="329"/>
                  </a:lnTo>
                  <a:lnTo>
                    <a:pt x="249" y="298"/>
                  </a:lnTo>
                  <a:lnTo>
                    <a:pt x="215" y="316"/>
                  </a:lnTo>
                  <a:lnTo>
                    <a:pt x="178" y="323"/>
                  </a:lnTo>
                  <a:lnTo>
                    <a:pt x="139" y="323"/>
                  </a:lnTo>
                  <a:lnTo>
                    <a:pt x="103" y="314"/>
                  </a:lnTo>
                  <a:lnTo>
                    <a:pt x="70" y="294"/>
                  </a:lnTo>
                  <a:lnTo>
                    <a:pt x="39" y="269"/>
                  </a:lnTo>
                  <a:lnTo>
                    <a:pt x="18" y="238"/>
                  </a:lnTo>
                  <a:lnTo>
                    <a:pt x="4" y="203"/>
                  </a:lnTo>
                  <a:lnTo>
                    <a:pt x="0" y="169"/>
                  </a:lnTo>
                  <a:lnTo>
                    <a:pt x="2" y="134"/>
                  </a:lnTo>
                  <a:lnTo>
                    <a:pt x="12" y="99"/>
                  </a:lnTo>
                  <a:lnTo>
                    <a:pt x="29" y="68"/>
                  </a:lnTo>
                  <a:lnTo>
                    <a:pt x="54" y="39"/>
                  </a:lnTo>
                  <a:lnTo>
                    <a:pt x="85" y="18"/>
                  </a:lnTo>
                  <a:lnTo>
                    <a:pt x="120" y="6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771804" y="3346451"/>
              <a:ext cx="420688" cy="311150"/>
              <a:chOff x="6923088" y="3898901"/>
              <a:chExt cx="420688" cy="311150"/>
            </a:xfrm>
          </p:grpSpPr>
          <p:sp>
            <p:nvSpPr>
              <p:cNvPr id="22" name="Freeform 27"/>
              <p:cNvSpPr>
                <a:spLocks noEditPoints="1"/>
              </p:cNvSpPr>
              <p:nvPr/>
            </p:nvSpPr>
            <p:spPr bwMode="auto">
              <a:xfrm>
                <a:off x="6923088" y="3898901"/>
                <a:ext cx="269875" cy="271463"/>
              </a:xfrm>
              <a:custGeom>
                <a:avLst/>
                <a:gdLst>
                  <a:gd name="T0" fmla="*/ 170 w 340"/>
                  <a:gd name="T1" fmla="*/ 77 h 340"/>
                  <a:gd name="T2" fmla="*/ 141 w 340"/>
                  <a:gd name="T3" fmla="*/ 81 h 340"/>
                  <a:gd name="T4" fmla="*/ 116 w 340"/>
                  <a:gd name="T5" fmla="*/ 95 h 340"/>
                  <a:gd name="T6" fmla="*/ 94 w 340"/>
                  <a:gd name="T7" fmla="*/ 114 h 340"/>
                  <a:gd name="T8" fmla="*/ 81 w 340"/>
                  <a:gd name="T9" fmla="*/ 141 h 340"/>
                  <a:gd name="T10" fmla="*/ 77 w 340"/>
                  <a:gd name="T11" fmla="*/ 170 h 340"/>
                  <a:gd name="T12" fmla="*/ 81 w 340"/>
                  <a:gd name="T13" fmla="*/ 199 h 340"/>
                  <a:gd name="T14" fmla="*/ 94 w 340"/>
                  <a:gd name="T15" fmla="*/ 224 h 340"/>
                  <a:gd name="T16" fmla="*/ 116 w 340"/>
                  <a:gd name="T17" fmla="*/ 246 h 340"/>
                  <a:gd name="T18" fmla="*/ 141 w 340"/>
                  <a:gd name="T19" fmla="*/ 259 h 340"/>
                  <a:gd name="T20" fmla="*/ 170 w 340"/>
                  <a:gd name="T21" fmla="*/ 263 h 340"/>
                  <a:gd name="T22" fmla="*/ 199 w 340"/>
                  <a:gd name="T23" fmla="*/ 259 h 340"/>
                  <a:gd name="T24" fmla="*/ 226 w 340"/>
                  <a:gd name="T25" fmla="*/ 246 h 340"/>
                  <a:gd name="T26" fmla="*/ 245 w 340"/>
                  <a:gd name="T27" fmla="*/ 224 h 340"/>
                  <a:gd name="T28" fmla="*/ 258 w 340"/>
                  <a:gd name="T29" fmla="*/ 199 h 340"/>
                  <a:gd name="T30" fmla="*/ 262 w 340"/>
                  <a:gd name="T31" fmla="*/ 170 h 340"/>
                  <a:gd name="T32" fmla="*/ 258 w 340"/>
                  <a:gd name="T33" fmla="*/ 141 h 340"/>
                  <a:gd name="T34" fmla="*/ 245 w 340"/>
                  <a:gd name="T35" fmla="*/ 114 h 340"/>
                  <a:gd name="T36" fmla="*/ 226 w 340"/>
                  <a:gd name="T37" fmla="*/ 95 h 340"/>
                  <a:gd name="T38" fmla="*/ 199 w 340"/>
                  <a:gd name="T39" fmla="*/ 81 h 340"/>
                  <a:gd name="T40" fmla="*/ 170 w 340"/>
                  <a:gd name="T41" fmla="*/ 77 h 340"/>
                  <a:gd name="T42" fmla="*/ 145 w 340"/>
                  <a:gd name="T43" fmla="*/ 0 h 340"/>
                  <a:gd name="T44" fmla="*/ 197 w 340"/>
                  <a:gd name="T45" fmla="*/ 0 h 340"/>
                  <a:gd name="T46" fmla="*/ 199 w 340"/>
                  <a:gd name="T47" fmla="*/ 42 h 340"/>
                  <a:gd name="T48" fmla="*/ 220 w 340"/>
                  <a:gd name="T49" fmla="*/ 48 h 340"/>
                  <a:gd name="T50" fmla="*/ 239 w 340"/>
                  <a:gd name="T51" fmla="*/ 58 h 340"/>
                  <a:gd name="T52" fmla="*/ 272 w 340"/>
                  <a:gd name="T53" fmla="*/ 31 h 340"/>
                  <a:gd name="T54" fmla="*/ 309 w 340"/>
                  <a:gd name="T55" fmla="*/ 68 h 340"/>
                  <a:gd name="T56" fmla="*/ 282 w 340"/>
                  <a:gd name="T57" fmla="*/ 100 h 340"/>
                  <a:gd name="T58" fmla="*/ 291 w 340"/>
                  <a:gd name="T59" fmla="*/ 120 h 340"/>
                  <a:gd name="T60" fmla="*/ 297 w 340"/>
                  <a:gd name="T61" fmla="*/ 141 h 340"/>
                  <a:gd name="T62" fmla="*/ 340 w 340"/>
                  <a:gd name="T63" fmla="*/ 143 h 340"/>
                  <a:gd name="T64" fmla="*/ 340 w 340"/>
                  <a:gd name="T65" fmla="*/ 197 h 340"/>
                  <a:gd name="T66" fmla="*/ 297 w 340"/>
                  <a:gd name="T67" fmla="*/ 199 h 340"/>
                  <a:gd name="T68" fmla="*/ 291 w 340"/>
                  <a:gd name="T69" fmla="*/ 220 h 340"/>
                  <a:gd name="T70" fmla="*/ 282 w 340"/>
                  <a:gd name="T71" fmla="*/ 240 h 340"/>
                  <a:gd name="T72" fmla="*/ 309 w 340"/>
                  <a:gd name="T73" fmla="*/ 271 h 340"/>
                  <a:gd name="T74" fmla="*/ 272 w 340"/>
                  <a:gd name="T75" fmla="*/ 309 h 340"/>
                  <a:gd name="T76" fmla="*/ 239 w 340"/>
                  <a:gd name="T77" fmla="*/ 282 h 340"/>
                  <a:gd name="T78" fmla="*/ 220 w 340"/>
                  <a:gd name="T79" fmla="*/ 292 h 340"/>
                  <a:gd name="T80" fmla="*/ 199 w 340"/>
                  <a:gd name="T81" fmla="*/ 298 h 340"/>
                  <a:gd name="T82" fmla="*/ 197 w 340"/>
                  <a:gd name="T83" fmla="*/ 340 h 340"/>
                  <a:gd name="T84" fmla="*/ 145 w 340"/>
                  <a:gd name="T85" fmla="*/ 340 h 340"/>
                  <a:gd name="T86" fmla="*/ 141 w 340"/>
                  <a:gd name="T87" fmla="*/ 298 h 340"/>
                  <a:gd name="T88" fmla="*/ 119 w 340"/>
                  <a:gd name="T89" fmla="*/ 292 h 340"/>
                  <a:gd name="T90" fmla="*/ 100 w 340"/>
                  <a:gd name="T91" fmla="*/ 282 h 340"/>
                  <a:gd name="T92" fmla="*/ 69 w 340"/>
                  <a:gd name="T93" fmla="*/ 309 h 340"/>
                  <a:gd name="T94" fmla="*/ 31 w 340"/>
                  <a:gd name="T95" fmla="*/ 271 h 340"/>
                  <a:gd name="T96" fmla="*/ 58 w 340"/>
                  <a:gd name="T97" fmla="*/ 240 h 340"/>
                  <a:gd name="T98" fmla="*/ 48 w 340"/>
                  <a:gd name="T99" fmla="*/ 220 h 340"/>
                  <a:gd name="T100" fmla="*/ 42 w 340"/>
                  <a:gd name="T101" fmla="*/ 199 h 340"/>
                  <a:gd name="T102" fmla="*/ 0 w 340"/>
                  <a:gd name="T103" fmla="*/ 197 h 340"/>
                  <a:gd name="T104" fmla="*/ 0 w 340"/>
                  <a:gd name="T105" fmla="*/ 143 h 340"/>
                  <a:gd name="T106" fmla="*/ 42 w 340"/>
                  <a:gd name="T107" fmla="*/ 141 h 340"/>
                  <a:gd name="T108" fmla="*/ 48 w 340"/>
                  <a:gd name="T109" fmla="*/ 120 h 340"/>
                  <a:gd name="T110" fmla="*/ 58 w 340"/>
                  <a:gd name="T111" fmla="*/ 100 h 340"/>
                  <a:gd name="T112" fmla="*/ 31 w 340"/>
                  <a:gd name="T113" fmla="*/ 68 h 340"/>
                  <a:gd name="T114" fmla="*/ 69 w 340"/>
                  <a:gd name="T115" fmla="*/ 31 h 340"/>
                  <a:gd name="T116" fmla="*/ 100 w 340"/>
                  <a:gd name="T117" fmla="*/ 58 h 340"/>
                  <a:gd name="T118" fmla="*/ 119 w 340"/>
                  <a:gd name="T119" fmla="*/ 48 h 340"/>
                  <a:gd name="T120" fmla="*/ 141 w 340"/>
                  <a:gd name="T121" fmla="*/ 42 h 340"/>
                  <a:gd name="T122" fmla="*/ 145 w 340"/>
                  <a:gd name="T123" fmla="*/ 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40" h="340">
                    <a:moveTo>
                      <a:pt x="170" y="77"/>
                    </a:moveTo>
                    <a:lnTo>
                      <a:pt x="141" y="81"/>
                    </a:lnTo>
                    <a:lnTo>
                      <a:pt x="116" y="95"/>
                    </a:lnTo>
                    <a:lnTo>
                      <a:pt x="94" y="114"/>
                    </a:lnTo>
                    <a:lnTo>
                      <a:pt x="81" y="141"/>
                    </a:lnTo>
                    <a:lnTo>
                      <a:pt x="77" y="170"/>
                    </a:lnTo>
                    <a:lnTo>
                      <a:pt x="81" y="199"/>
                    </a:lnTo>
                    <a:lnTo>
                      <a:pt x="94" y="224"/>
                    </a:lnTo>
                    <a:lnTo>
                      <a:pt x="116" y="246"/>
                    </a:lnTo>
                    <a:lnTo>
                      <a:pt x="141" y="259"/>
                    </a:lnTo>
                    <a:lnTo>
                      <a:pt x="170" y="263"/>
                    </a:lnTo>
                    <a:lnTo>
                      <a:pt x="199" y="259"/>
                    </a:lnTo>
                    <a:lnTo>
                      <a:pt x="226" y="246"/>
                    </a:lnTo>
                    <a:lnTo>
                      <a:pt x="245" y="224"/>
                    </a:lnTo>
                    <a:lnTo>
                      <a:pt x="258" y="199"/>
                    </a:lnTo>
                    <a:lnTo>
                      <a:pt x="262" y="170"/>
                    </a:lnTo>
                    <a:lnTo>
                      <a:pt x="258" y="141"/>
                    </a:lnTo>
                    <a:lnTo>
                      <a:pt x="245" y="114"/>
                    </a:lnTo>
                    <a:lnTo>
                      <a:pt x="226" y="95"/>
                    </a:lnTo>
                    <a:lnTo>
                      <a:pt x="199" y="81"/>
                    </a:lnTo>
                    <a:lnTo>
                      <a:pt x="170" y="77"/>
                    </a:lnTo>
                    <a:close/>
                    <a:moveTo>
                      <a:pt x="145" y="0"/>
                    </a:moveTo>
                    <a:lnTo>
                      <a:pt x="197" y="0"/>
                    </a:lnTo>
                    <a:lnTo>
                      <a:pt x="199" y="42"/>
                    </a:lnTo>
                    <a:lnTo>
                      <a:pt x="220" y="48"/>
                    </a:lnTo>
                    <a:lnTo>
                      <a:pt x="239" y="58"/>
                    </a:lnTo>
                    <a:lnTo>
                      <a:pt x="272" y="31"/>
                    </a:lnTo>
                    <a:lnTo>
                      <a:pt x="309" y="68"/>
                    </a:lnTo>
                    <a:lnTo>
                      <a:pt x="282" y="100"/>
                    </a:lnTo>
                    <a:lnTo>
                      <a:pt x="291" y="120"/>
                    </a:lnTo>
                    <a:lnTo>
                      <a:pt x="297" y="141"/>
                    </a:lnTo>
                    <a:lnTo>
                      <a:pt x="340" y="143"/>
                    </a:lnTo>
                    <a:lnTo>
                      <a:pt x="340" y="197"/>
                    </a:lnTo>
                    <a:lnTo>
                      <a:pt x="297" y="199"/>
                    </a:lnTo>
                    <a:lnTo>
                      <a:pt x="291" y="220"/>
                    </a:lnTo>
                    <a:lnTo>
                      <a:pt x="282" y="240"/>
                    </a:lnTo>
                    <a:lnTo>
                      <a:pt x="309" y="271"/>
                    </a:lnTo>
                    <a:lnTo>
                      <a:pt x="272" y="309"/>
                    </a:lnTo>
                    <a:lnTo>
                      <a:pt x="239" y="282"/>
                    </a:lnTo>
                    <a:lnTo>
                      <a:pt x="220" y="292"/>
                    </a:lnTo>
                    <a:lnTo>
                      <a:pt x="199" y="298"/>
                    </a:lnTo>
                    <a:lnTo>
                      <a:pt x="197" y="340"/>
                    </a:lnTo>
                    <a:lnTo>
                      <a:pt x="145" y="340"/>
                    </a:lnTo>
                    <a:lnTo>
                      <a:pt x="141" y="298"/>
                    </a:lnTo>
                    <a:lnTo>
                      <a:pt x="119" y="292"/>
                    </a:lnTo>
                    <a:lnTo>
                      <a:pt x="100" y="282"/>
                    </a:lnTo>
                    <a:lnTo>
                      <a:pt x="69" y="309"/>
                    </a:lnTo>
                    <a:lnTo>
                      <a:pt x="31" y="271"/>
                    </a:lnTo>
                    <a:lnTo>
                      <a:pt x="58" y="240"/>
                    </a:lnTo>
                    <a:lnTo>
                      <a:pt x="48" y="220"/>
                    </a:lnTo>
                    <a:lnTo>
                      <a:pt x="42" y="199"/>
                    </a:lnTo>
                    <a:lnTo>
                      <a:pt x="0" y="197"/>
                    </a:lnTo>
                    <a:lnTo>
                      <a:pt x="0" y="143"/>
                    </a:lnTo>
                    <a:lnTo>
                      <a:pt x="42" y="141"/>
                    </a:lnTo>
                    <a:lnTo>
                      <a:pt x="48" y="120"/>
                    </a:lnTo>
                    <a:lnTo>
                      <a:pt x="58" y="100"/>
                    </a:lnTo>
                    <a:lnTo>
                      <a:pt x="31" y="68"/>
                    </a:lnTo>
                    <a:lnTo>
                      <a:pt x="69" y="31"/>
                    </a:lnTo>
                    <a:lnTo>
                      <a:pt x="100" y="58"/>
                    </a:lnTo>
                    <a:lnTo>
                      <a:pt x="119" y="48"/>
                    </a:lnTo>
                    <a:lnTo>
                      <a:pt x="141" y="42"/>
                    </a:lnTo>
                    <a:lnTo>
                      <a:pt x="14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3" name="Freeform 28"/>
              <p:cNvSpPr>
                <a:spLocks noEditPoints="1"/>
              </p:cNvSpPr>
              <p:nvPr/>
            </p:nvSpPr>
            <p:spPr bwMode="auto">
              <a:xfrm>
                <a:off x="7008813" y="3986213"/>
                <a:ext cx="98425" cy="98425"/>
              </a:xfrm>
              <a:custGeom>
                <a:avLst/>
                <a:gdLst>
                  <a:gd name="T0" fmla="*/ 62 w 123"/>
                  <a:gd name="T1" fmla="*/ 33 h 124"/>
                  <a:gd name="T2" fmla="*/ 54 w 123"/>
                  <a:gd name="T3" fmla="*/ 33 h 124"/>
                  <a:gd name="T4" fmla="*/ 46 w 123"/>
                  <a:gd name="T5" fmla="*/ 37 h 124"/>
                  <a:gd name="T6" fmla="*/ 40 w 123"/>
                  <a:gd name="T7" fmla="*/ 41 h 124"/>
                  <a:gd name="T8" fmla="*/ 37 w 123"/>
                  <a:gd name="T9" fmla="*/ 47 h 124"/>
                  <a:gd name="T10" fmla="*/ 33 w 123"/>
                  <a:gd name="T11" fmla="*/ 54 h 124"/>
                  <a:gd name="T12" fmla="*/ 31 w 123"/>
                  <a:gd name="T13" fmla="*/ 62 h 124"/>
                  <a:gd name="T14" fmla="*/ 33 w 123"/>
                  <a:gd name="T15" fmla="*/ 70 h 124"/>
                  <a:gd name="T16" fmla="*/ 37 w 123"/>
                  <a:gd name="T17" fmla="*/ 78 h 124"/>
                  <a:gd name="T18" fmla="*/ 40 w 123"/>
                  <a:gd name="T19" fmla="*/ 83 h 124"/>
                  <a:gd name="T20" fmla="*/ 46 w 123"/>
                  <a:gd name="T21" fmla="*/ 87 h 124"/>
                  <a:gd name="T22" fmla="*/ 54 w 123"/>
                  <a:gd name="T23" fmla="*/ 89 h 124"/>
                  <a:gd name="T24" fmla="*/ 62 w 123"/>
                  <a:gd name="T25" fmla="*/ 91 h 124"/>
                  <a:gd name="T26" fmla="*/ 69 w 123"/>
                  <a:gd name="T27" fmla="*/ 89 h 124"/>
                  <a:gd name="T28" fmla="*/ 77 w 123"/>
                  <a:gd name="T29" fmla="*/ 87 h 124"/>
                  <a:gd name="T30" fmla="*/ 83 w 123"/>
                  <a:gd name="T31" fmla="*/ 83 h 124"/>
                  <a:gd name="T32" fmla="*/ 89 w 123"/>
                  <a:gd name="T33" fmla="*/ 78 h 124"/>
                  <a:gd name="T34" fmla="*/ 91 w 123"/>
                  <a:gd name="T35" fmla="*/ 70 h 124"/>
                  <a:gd name="T36" fmla="*/ 93 w 123"/>
                  <a:gd name="T37" fmla="*/ 62 h 124"/>
                  <a:gd name="T38" fmla="*/ 91 w 123"/>
                  <a:gd name="T39" fmla="*/ 54 h 124"/>
                  <a:gd name="T40" fmla="*/ 89 w 123"/>
                  <a:gd name="T41" fmla="*/ 47 h 124"/>
                  <a:gd name="T42" fmla="*/ 83 w 123"/>
                  <a:gd name="T43" fmla="*/ 41 h 124"/>
                  <a:gd name="T44" fmla="*/ 77 w 123"/>
                  <a:gd name="T45" fmla="*/ 37 h 124"/>
                  <a:gd name="T46" fmla="*/ 69 w 123"/>
                  <a:gd name="T47" fmla="*/ 33 h 124"/>
                  <a:gd name="T48" fmla="*/ 62 w 123"/>
                  <a:gd name="T49" fmla="*/ 33 h 124"/>
                  <a:gd name="T50" fmla="*/ 62 w 123"/>
                  <a:gd name="T51" fmla="*/ 0 h 124"/>
                  <a:gd name="T52" fmla="*/ 87 w 123"/>
                  <a:gd name="T53" fmla="*/ 4 h 124"/>
                  <a:gd name="T54" fmla="*/ 106 w 123"/>
                  <a:gd name="T55" fmla="*/ 18 h 124"/>
                  <a:gd name="T56" fmla="*/ 120 w 123"/>
                  <a:gd name="T57" fmla="*/ 37 h 124"/>
                  <a:gd name="T58" fmla="*/ 123 w 123"/>
                  <a:gd name="T59" fmla="*/ 62 h 124"/>
                  <a:gd name="T60" fmla="*/ 120 w 123"/>
                  <a:gd name="T61" fmla="*/ 85 h 124"/>
                  <a:gd name="T62" fmla="*/ 106 w 123"/>
                  <a:gd name="T63" fmla="*/ 107 h 124"/>
                  <a:gd name="T64" fmla="*/ 87 w 123"/>
                  <a:gd name="T65" fmla="*/ 120 h 124"/>
                  <a:gd name="T66" fmla="*/ 62 w 123"/>
                  <a:gd name="T67" fmla="*/ 124 h 124"/>
                  <a:gd name="T68" fmla="*/ 39 w 123"/>
                  <a:gd name="T69" fmla="*/ 120 h 124"/>
                  <a:gd name="T70" fmla="*/ 17 w 123"/>
                  <a:gd name="T71" fmla="*/ 107 h 124"/>
                  <a:gd name="T72" fmla="*/ 4 w 123"/>
                  <a:gd name="T73" fmla="*/ 85 h 124"/>
                  <a:gd name="T74" fmla="*/ 0 w 123"/>
                  <a:gd name="T75" fmla="*/ 62 h 124"/>
                  <a:gd name="T76" fmla="*/ 4 w 123"/>
                  <a:gd name="T77" fmla="*/ 37 h 124"/>
                  <a:gd name="T78" fmla="*/ 17 w 123"/>
                  <a:gd name="T79" fmla="*/ 18 h 124"/>
                  <a:gd name="T80" fmla="*/ 39 w 123"/>
                  <a:gd name="T81" fmla="*/ 4 h 124"/>
                  <a:gd name="T82" fmla="*/ 62 w 123"/>
                  <a:gd name="T8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3" h="124">
                    <a:moveTo>
                      <a:pt x="62" y="33"/>
                    </a:moveTo>
                    <a:lnTo>
                      <a:pt x="54" y="33"/>
                    </a:lnTo>
                    <a:lnTo>
                      <a:pt x="46" y="37"/>
                    </a:lnTo>
                    <a:lnTo>
                      <a:pt x="40" y="41"/>
                    </a:lnTo>
                    <a:lnTo>
                      <a:pt x="37" y="47"/>
                    </a:lnTo>
                    <a:lnTo>
                      <a:pt x="33" y="54"/>
                    </a:lnTo>
                    <a:lnTo>
                      <a:pt x="31" y="62"/>
                    </a:lnTo>
                    <a:lnTo>
                      <a:pt x="33" y="70"/>
                    </a:lnTo>
                    <a:lnTo>
                      <a:pt x="37" y="78"/>
                    </a:lnTo>
                    <a:lnTo>
                      <a:pt x="40" y="83"/>
                    </a:lnTo>
                    <a:lnTo>
                      <a:pt x="46" y="87"/>
                    </a:lnTo>
                    <a:lnTo>
                      <a:pt x="54" y="89"/>
                    </a:lnTo>
                    <a:lnTo>
                      <a:pt x="62" y="91"/>
                    </a:lnTo>
                    <a:lnTo>
                      <a:pt x="69" y="89"/>
                    </a:lnTo>
                    <a:lnTo>
                      <a:pt x="77" y="87"/>
                    </a:lnTo>
                    <a:lnTo>
                      <a:pt x="83" y="83"/>
                    </a:lnTo>
                    <a:lnTo>
                      <a:pt x="89" y="78"/>
                    </a:lnTo>
                    <a:lnTo>
                      <a:pt x="91" y="70"/>
                    </a:lnTo>
                    <a:lnTo>
                      <a:pt x="93" y="62"/>
                    </a:lnTo>
                    <a:lnTo>
                      <a:pt x="91" y="54"/>
                    </a:lnTo>
                    <a:lnTo>
                      <a:pt x="89" y="47"/>
                    </a:lnTo>
                    <a:lnTo>
                      <a:pt x="83" y="41"/>
                    </a:lnTo>
                    <a:lnTo>
                      <a:pt x="77" y="37"/>
                    </a:lnTo>
                    <a:lnTo>
                      <a:pt x="69" y="33"/>
                    </a:lnTo>
                    <a:lnTo>
                      <a:pt x="62" y="33"/>
                    </a:lnTo>
                    <a:close/>
                    <a:moveTo>
                      <a:pt x="62" y="0"/>
                    </a:moveTo>
                    <a:lnTo>
                      <a:pt x="87" y="4"/>
                    </a:lnTo>
                    <a:lnTo>
                      <a:pt x="106" y="18"/>
                    </a:lnTo>
                    <a:lnTo>
                      <a:pt x="120" y="37"/>
                    </a:lnTo>
                    <a:lnTo>
                      <a:pt x="123" y="62"/>
                    </a:lnTo>
                    <a:lnTo>
                      <a:pt x="120" y="85"/>
                    </a:lnTo>
                    <a:lnTo>
                      <a:pt x="106" y="107"/>
                    </a:lnTo>
                    <a:lnTo>
                      <a:pt x="87" y="120"/>
                    </a:lnTo>
                    <a:lnTo>
                      <a:pt x="62" y="124"/>
                    </a:lnTo>
                    <a:lnTo>
                      <a:pt x="39" y="120"/>
                    </a:lnTo>
                    <a:lnTo>
                      <a:pt x="17" y="107"/>
                    </a:lnTo>
                    <a:lnTo>
                      <a:pt x="4" y="85"/>
                    </a:lnTo>
                    <a:lnTo>
                      <a:pt x="0" y="62"/>
                    </a:lnTo>
                    <a:lnTo>
                      <a:pt x="4" y="37"/>
                    </a:lnTo>
                    <a:lnTo>
                      <a:pt x="17" y="18"/>
                    </a:lnTo>
                    <a:lnTo>
                      <a:pt x="39" y="4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chemeClr val="tx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4" name="Freeform 29"/>
              <p:cNvSpPr>
                <a:spLocks noEditPoints="1"/>
              </p:cNvSpPr>
              <p:nvPr/>
            </p:nvSpPr>
            <p:spPr bwMode="auto">
              <a:xfrm>
                <a:off x="7173913" y="4038601"/>
                <a:ext cx="169863" cy="171450"/>
              </a:xfrm>
              <a:custGeom>
                <a:avLst/>
                <a:gdLst>
                  <a:gd name="T0" fmla="*/ 110 w 215"/>
                  <a:gd name="T1" fmla="*/ 48 h 215"/>
                  <a:gd name="T2" fmla="*/ 87 w 215"/>
                  <a:gd name="T3" fmla="*/ 52 h 215"/>
                  <a:gd name="T4" fmla="*/ 66 w 215"/>
                  <a:gd name="T5" fmla="*/ 64 h 215"/>
                  <a:gd name="T6" fmla="*/ 54 w 215"/>
                  <a:gd name="T7" fmla="*/ 83 h 215"/>
                  <a:gd name="T8" fmla="*/ 49 w 215"/>
                  <a:gd name="T9" fmla="*/ 104 h 215"/>
                  <a:gd name="T10" fmla="*/ 51 w 215"/>
                  <a:gd name="T11" fmla="*/ 128 h 215"/>
                  <a:gd name="T12" fmla="*/ 64 w 215"/>
                  <a:gd name="T13" fmla="*/ 147 h 215"/>
                  <a:gd name="T14" fmla="*/ 82 w 215"/>
                  <a:gd name="T15" fmla="*/ 161 h 215"/>
                  <a:gd name="T16" fmla="*/ 105 w 215"/>
                  <a:gd name="T17" fmla="*/ 166 h 215"/>
                  <a:gd name="T18" fmla="*/ 128 w 215"/>
                  <a:gd name="T19" fmla="*/ 162 h 215"/>
                  <a:gd name="T20" fmla="*/ 147 w 215"/>
                  <a:gd name="T21" fmla="*/ 151 h 215"/>
                  <a:gd name="T22" fmla="*/ 161 w 215"/>
                  <a:gd name="T23" fmla="*/ 133 h 215"/>
                  <a:gd name="T24" fmla="*/ 166 w 215"/>
                  <a:gd name="T25" fmla="*/ 110 h 215"/>
                  <a:gd name="T26" fmla="*/ 163 w 215"/>
                  <a:gd name="T27" fmla="*/ 87 h 215"/>
                  <a:gd name="T28" fmla="*/ 151 w 215"/>
                  <a:gd name="T29" fmla="*/ 68 h 215"/>
                  <a:gd name="T30" fmla="*/ 132 w 215"/>
                  <a:gd name="T31" fmla="*/ 54 h 215"/>
                  <a:gd name="T32" fmla="*/ 110 w 215"/>
                  <a:gd name="T33" fmla="*/ 48 h 215"/>
                  <a:gd name="T34" fmla="*/ 85 w 215"/>
                  <a:gd name="T35" fmla="*/ 0 h 215"/>
                  <a:gd name="T36" fmla="*/ 97 w 215"/>
                  <a:gd name="T37" fmla="*/ 23 h 215"/>
                  <a:gd name="T38" fmla="*/ 110 w 215"/>
                  <a:gd name="T39" fmla="*/ 23 h 215"/>
                  <a:gd name="T40" fmla="*/ 124 w 215"/>
                  <a:gd name="T41" fmla="*/ 25 h 215"/>
                  <a:gd name="T42" fmla="*/ 138 w 215"/>
                  <a:gd name="T43" fmla="*/ 2 h 215"/>
                  <a:gd name="T44" fmla="*/ 168 w 215"/>
                  <a:gd name="T45" fmla="*/ 15 h 215"/>
                  <a:gd name="T46" fmla="*/ 159 w 215"/>
                  <a:gd name="T47" fmla="*/ 41 h 215"/>
                  <a:gd name="T48" fmla="*/ 168 w 215"/>
                  <a:gd name="T49" fmla="*/ 50 h 215"/>
                  <a:gd name="T50" fmla="*/ 178 w 215"/>
                  <a:gd name="T51" fmla="*/ 62 h 215"/>
                  <a:gd name="T52" fmla="*/ 203 w 215"/>
                  <a:gd name="T53" fmla="*/ 54 h 215"/>
                  <a:gd name="T54" fmla="*/ 215 w 215"/>
                  <a:gd name="T55" fmla="*/ 85 h 215"/>
                  <a:gd name="T56" fmla="*/ 190 w 215"/>
                  <a:gd name="T57" fmla="*/ 97 h 215"/>
                  <a:gd name="T58" fmla="*/ 192 w 215"/>
                  <a:gd name="T59" fmla="*/ 110 h 215"/>
                  <a:gd name="T60" fmla="*/ 190 w 215"/>
                  <a:gd name="T61" fmla="*/ 126 h 215"/>
                  <a:gd name="T62" fmla="*/ 213 w 215"/>
                  <a:gd name="T63" fmla="*/ 137 h 215"/>
                  <a:gd name="T64" fmla="*/ 197 w 215"/>
                  <a:gd name="T65" fmla="*/ 168 h 215"/>
                  <a:gd name="T66" fmla="*/ 172 w 215"/>
                  <a:gd name="T67" fmla="*/ 159 h 215"/>
                  <a:gd name="T68" fmla="*/ 165 w 215"/>
                  <a:gd name="T69" fmla="*/ 168 h 215"/>
                  <a:gd name="T70" fmla="*/ 153 w 215"/>
                  <a:gd name="T71" fmla="*/ 178 h 215"/>
                  <a:gd name="T72" fmla="*/ 161 w 215"/>
                  <a:gd name="T73" fmla="*/ 203 h 215"/>
                  <a:gd name="T74" fmla="*/ 128 w 215"/>
                  <a:gd name="T75" fmla="*/ 215 h 215"/>
                  <a:gd name="T76" fmla="*/ 118 w 215"/>
                  <a:gd name="T77" fmla="*/ 191 h 215"/>
                  <a:gd name="T78" fmla="*/ 103 w 215"/>
                  <a:gd name="T79" fmla="*/ 191 h 215"/>
                  <a:gd name="T80" fmla="*/ 89 w 215"/>
                  <a:gd name="T81" fmla="*/ 190 h 215"/>
                  <a:gd name="T82" fmla="*/ 78 w 215"/>
                  <a:gd name="T83" fmla="*/ 213 h 215"/>
                  <a:gd name="T84" fmla="*/ 47 w 215"/>
                  <a:gd name="T85" fmla="*/ 199 h 215"/>
                  <a:gd name="T86" fmla="*/ 56 w 215"/>
                  <a:gd name="T87" fmla="*/ 174 h 215"/>
                  <a:gd name="T88" fmla="*/ 45 w 215"/>
                  <a:gd name="T89" fmla="*/ 164 h 215"/>
                  <a:gd name="T90" fmla="*/ 37 w 215"/>
                  <a:gd name="T91" fmla="*/ 153 h 215"/>
                  <a:gd name="T92" fmla="*/ 12 w 215"/>
                  <a:gd name="T93" fmla="*/ 161 h 215"/>
                  <a:gd name="T94" fmla="*/ 0 w 215"/>
                  <a:gd name="T95" fmla="*/ 130 h 215"/>
                  <a:gd name="T96" fmla="*/ 24 w 215"/>
                  <a:gd name="T97" fmla="*/ 118 h 215"/>
                  <a:gd name="T98" fmla="*/ 24 w 215"/>
                  <a:gd name="T99" fmla="*/ 104 h 215"/>
                  <a:gd name="T100" fmla="*/ 26 w 215"/>
                  <a:gd name="T101" fmla="*/ 91 h 215"/>
                  <a:gd name="T102" fmla="*/ 2 w 215"/>
                  <a:gd name="T103" fmla="*/ 77 h 215"/>
                  <a:gd name="T104" fmla="*/ 16 w 215"/>
                  <a:gd name="T105" fmla="*/ 46 h 215"/>
                  <a:gd name="T106" fmla="*/ 41 w 215"/>
                  <a:gd name="T107" fmla="*/ 56 h 215"/>
                  <a:gd name="T108" fmla="*/ 51 w 215"/>
                  <a:gd name="T109" fmla="*/ 46 h 215"/>
                  <a:gd name="T110" fmla="*/ 62 w 215"/>
                  <a:gd name="T111" fmla="*/ 37 h 215"/>
                  <a:gd name="T112" fmla="*/ 54 w 215"/>
                  <a:gd name="T113" fmla="*/ 12 h 215"/>
                  <a:gd name="T114" fmla="*/ 85 w 215"/>
                  <a:gd name="T115" fmla="*/ 0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15" h="215">
                    <a:moveTo>
                      <a:pt x="110" y="48"/>
                    </a:moveTo>
                    <a:lnTo>
                      <a:pt x="87" y="52"/>
                    </a:lnTo>
                    <a:lnTo>
                      <a:pt x="66" y="64"/>
                    </a:lnTo>
                    <a:lnTo>
                      <a:pt x="54" y="83"/>
                    </a:lnTo>
                    <a:lnTo>
                      <a:pt x="49" y="104"/>
                    </a:lnTo>
                    <a:lnTo>
                      <a:pt x="51" y="128"/>
                    </a:lnTo>
                    <a:lnTo>
                      <a:pt x="64" y="147"/>
                    </a:lnTo>
                    <a:lnTo>
                      <a:pt x="82" y="161"/>
                    </a:lnTo>
                    <a:lnTo>
                      <a:pt x="105" y="166"/>
                    </a:lnTo>
                    <a:lnTo>
                      <a:pt x="128" y="162"/>
                    </a:lnTo>
                    <a:lnTo>
                      <a:pt x="147" y="151"/>
                    </a:lnTo>
                    <a:lnTo>
                      <a:pt x="161" y="133"/>
                    </a:lnTo>
                    <a:lnTo>
                      <a:pt x="166" y="110"/>
                    </a:lnTo>
                    <a:lnTo>
                      <a:pt x="163" y="87"/>
                    </a:lnTo>
                    <a:lnTo>
                      <a:pt x="151" y="68"/>
                    </a:lnTo>
                    <a:lnTo>
                      <a:pt x="132" y="54"/>
                    </a:lnTo>
                    <a:lnTo>
                      <a:pt x="110" y="48"/>
                    </a:lnTo>
                    <a:close/>
                    <a:moveTo>
                      <a:pt x="85" y="0"/>
                    </a:moveTo>
                    <a:lnTo>
                      <a:pt x="97" y="23"/>
                    </a:lnTo>
                    <a:lnTo>
                      <a:pt x="110" y="23"/>
                    </a:lnTo>
                    <a:lnTo>
                      <a:pt x="124" y="25"/>
                    </a:lnTo>
                    <a:lnTo>
                      <a:pt x="138" y="2"/>
                    </a:lnTo>
                    <a:lnTo>
                      <a:pt x="168" y="15"/>
                    </a:lnTo>
                    <a:lnTo>
                      <a:pt x="159" y="41"/>
                    </a:lnTo>
                    <a:lnTo>
                      <a:pt x="168" y="50"/>
                    </a:lnTo>
                    <a:lnTo>
                      <a:pt x="178" y="62"/>
                    </a:lnTo>
                    <a:lnTo>
                      <a:pt x="203" y="54"/>
                    </a:lnTo>
                    <a:lnTo>
                      <a:pt x="215" y="85"/>
                    </a:lnTo>
                    <a:lnTo>
                      <a:pt x="190" y="97"/>
                    </a:lnTo>
                    <a:lnTo>
                      <a:pt x="192" y="110"/>
                    </a:lnTo>
                    <a:lnTo>
                      <a:pt x="190" y="126"/>
                    </a:lnTo>
                    <a:lnTo>
                      <a:pt x="213" y="137"/>
                    </a:lnTo>
                    <a:lnTo>
                      <a:pt x="197" y="168"/>
                    </a:lnTo>
                    <a:lnTo>
                      <a:pt x="172" y="159"/>
                    </a:lnTo>
                    <a:lnTo>
                      <a:pt x="165" y="168"/>
                    </a:lnTo>
                    <a:lnTo>
                      <a:pt x="153" y="178"/>
                    </a:lnTo>
                    <a:lnTo>
                      <a:pt x="161" y="203"/>
                    </a:lnTo>
                    <a:lnTo>
                      <a:pt x="128" y="215"/>
                    </a:lnTo>
                    <a:lnTo>
                      <a:pt x="118" y="191"/>
                    </a:lnTo>
                    <a:lnTo>
                      <a:pt x="103" y="191"/>
                    </a:lnTo>
                    <a:lnTo>
                      <a:pt x="89" y="190"/>
                    </a:lnTo>
                    <a:lnTo>
                      <a:pt x="78" y="213"/>
                    </a:lnTo>
                    <a:lnTo>
                      <a:pt x="47" y="199"/>
                    </a:lnTo>
                    <a:lnTo>
                      <a:pt x="56" y="174"/>
                    </a:lnTo>
                    <a:lnTo>
                      <a:pt x="45" y="164"/>
                    </a:lnTo>
                    <a:lnTo>
                      <a:pt x="37" y="153"/>
                    </a:lnTo>
                    <a:lnTo>
                      <a:pt x="12" y="161"/>
                    </a:lnTo>
                    <a:lnTo>
                      <a:pt x="0" y="130"/>
                    </a:lnTo>
                    <a:lnTo>
                      <a:pt x="24" y="118"/>
                    </a:lnTo>
                    <a:lnTo>
                      <a:pt x="24" y="104"/>
                    </a:lnTo>
                    <a:lnTo>
                      <a:pt x="26" y="91"/>
                    </a:lnTo>
                    <a:lnTo>
                      <a:pt x="2" y="77"/>
                    </a:lnTo>
                    <a:lnTo>
                      <a:pt x="16" y="46"/>
                    </a:lnTo>
                    <a:lnTo>
                      <a:pt x="41" y="56"/>
                    </a:lnTo>
                    <a:lnTo>
                      <a:pt x="51" y="46"/>
                    </a:lnTo>
                    <a:lnTo>
                      <a:pt x="62" y="37"/>
                    </a:lnTo>
                    <a:lnTo>
                      <a:pt x="54" y="12"/>
                    </a:lnTo>
                    <a:lnTo>
                      <a:pt x="8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5" name="Freeform 30"/>
              <p:cNvSpPr>
                <a:spLocks noEditPoints="1"/>
              </p:cNvSpPr>
              <p:nvPr/>
            </p:nvSpPr>
            <p:spPr bwMode="auto">
              <a:xfrm>
                <a:off x="7227888" y="4092576"/>
                <a:ext cx="63500" cy="63500"/>
              </a:xfrm>
              <a:custGeom>
                <a:avLst/>
                <a:gdLst>
                  <a:gd name="T0" fmla="*/ 39 w 79"/>
                  <a:gd name="T1" fmla="*/ 21 h 79"/>
                  <a:gd name="T2" fmla="*/ 33 w 79"/>
                  <a:gd name="T3" fmla="*/ 21 h 79"/>
                  <a:gd name="T4" fmla="*/ 27 w 79"/>
                  <a:gd name="T5" fmla="*/ 25 h 79"/>
                  <a:gd name="T6" fmla="*/ 23 w 79"/>
                  <a:gd name="T7" fmla="*/ 29 h 79"/>
                  <a:gd name="T8" fmla="*/ 21 w 79"/>
                  <a:gd name="T9" fmla="*/ 34 h 79"/>
                  <a:gd name="T10" fmla="*/ 19 w 79"/>
                  <a:gd name="T11" fmla="*/ 40 h 79"/>
                  <a:gd name="T12" fmla="*/ 21 w 79"/>
                  <a:gd name="T13" fmla="*/ 46 h 79"/>
                  <a:gd name="T14" fmla="*/ 23 w 79"/>
                  <a:gd name="T15" fmla="*/ 52 h 79"/>
                  <a:gd name="T16" fmla="*/ 29 w 79"/>
                  <a:gd name="T17" fmla="*/ 56 h 79"/>
                  <a:gd name="T18" fmla="*/ 33 w 79"/>
                  <a:gd name="T19" fmla="*/ 58 h 79"/>
                  <a:gd name="T20" fmla="*/ 39 w 79"/>
                  <a:gd name="T21" fmla="*/ 58 h 79"/>
                  <a:gd name="T22" fmla="*/ 46 w 79"/>
                  <a:gd name="T23" fmla="*/ 58 h 79"/>
                  <a:gd name="T24" fmla="*/ 50 w 79"/>
                  <a:gd name="T25" fmla="*/ 54 h 79"/>
                  <a:gd name="T26" fmla="*/ 56 w 79"/>
                  <a:gd name="T27" fmla="*/ 50 h 79"/>
                  <a:gd name="T28" fmla="*/ 58 w 79"/>
                  <a:gd name="T29" fmla="*/ 44 h 79"/>
                  <a:gd name="T30" fmla="*/ 58 w 79"/>
                  <a:gd name="T31" fmla="*/ 38 h 79"/>
                  <a:gd name="T32" fmla="*/ 58 w 79"/>
                  <a:gd name="T33" fmla="*/ 33 h 79"/>
                  <a:gd name="T34" fmla="*/ 54 w 79"/>
                  <a:gd name="T35" fmla="*/ 27 h 79"/>
                  <a:gd name="T36" fmla="*/ 50 w 79"/>
                  <a:gd name="T37" fmla="*/ 23 h 79"/>
                  <a:gd name="T38" fmla="*/ 44 w 79"/>
                  <a:gd name="T39" fmla="*/ 21 h 79"/>
                  <a:gd name="T40" fmla="*/ 39 w 79"/>
                  <a:gd name="T41" fmla="*/ 21 h 79"/>
                  <a:gd name="T42" fmla="*/ 41 w 79"/>
                  <a:gd name="T43" fmla="*/ 0 h 79"/>
                  <a:gd name="T44" fmla="*/ 56 w 79"/>
                  <a:gd name="T45" fmla="*/ 4 h 79"/>
                  <a:gd name="T46" fmla="*/ 68 w 79"/>
                  <a:gd name="T47" fmla="*/ 13 h 79"/>
                  <a:gd name="T48" fmla="*/ 77 w 79"/>
                  <a:gd name="T49" fmla="*/ 27 h 79"/>
                  <a:gd name="T50" fmla="*/ 79 w 79"/>
                  <a:gd name="T51" fmla="*/ 42 h 79"/>
                  <a:gd name="T52" fmla="*/ 75 w 79"/>
                  <a:gd name="T53" fmla="*/ 56 h 79"/>
                  <a:gd name="T54" fmla="*/ 66 w 79"/>
                  <a:gd name="T55" fmla="*/ 69 h 79"/>
                  <a:gd name="T56" fmla="*/ 52 w 79"/>
                  <a:gd name="T57" fmla="*/ 77 h 79"/>
                  <a:gd name="T58" fmla="*/ 37 w 79"/>
                  <a:gd name="T59" fmla="*/ 79 h 79"/>
                  <a:gd name="T60" fmla="*/ 23 w 79"/>
                  <a:gd name="T61" fmla="*/ 75 h 79"/>
                  <a:gd name="T62" fmla="*/ 10 w 79"/>
                  <a:gd name="T63" fmla="*/ 67 h 79"/>
                  <a:gd name="T64" fmla="*/ 2 w 79"/>
                  <a:gd name="T65" fmla="*/ 54 h 79"/>
                  <a:gd name="T66" fmla="*/ 0 w 79"/>
                  <a:gd name="T67" fmla="*/ 36 h 79"/>
                  <a:gd name="T68" fmla="*/ 4 w 79"/>
                  <a:gd name="T69" fmla="*/ 23 h 79"/>
                  <a:gd name="T70" fmla="*/ 12 w 79"/>
                  <a:gd name="T71" fmla="*/ 9 h 79"/>
                  <a:gd name="T72" fmla="*/ 25 w 79"/>
                  <a:gd name="T73" fmla="*/ 2 h 79"/>
                  <a:gd name="T74" fmla="*/ 41 w 79"/>
                  <a:gd name="T75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9" h="79">
                    <a:moveTo>
                      <a:pt x="39" y="21"/>
                    </a:moveTo>
                    <a:lnTo>
                      <a:pt x="33" y="21"/>
                    </a:lnTo>
                    <a:lnTo>
                      <a:pt x="27" y="25"/>
                    </a:lnTo>
                    <a:lnTo>
                      <a:pt x="23" y="29"/>
                    </a:lnTo>
                    <a:lnTo>
                      <a:pt x="21" y="34"/>
                    </a:lnTo>
                    <a:lnTo>
                      <a:pt x="19" y="40"/>
                    </a:lnTo>
                    <a:lnTo>
                      <a:pt x="21" y="46"/>
                    </a:lnTo>
                    <a:lnTo>
                      <a:pt x="23" y="52"/>
                    </a:lnTo>
                    <a:lnTo>
                      <a:pt x="29" y="56"/>
                    </a:lnTo>
                    <a:lnTo>
                      <a:pt x="33" y="58"/>
                    </a:lnTo>
                    <a:lnTo>
                      <a:pt x="39" y="58"/>
                    </a:lnTo>
                    <a:lnTo>
                      <a:pt x="46" y="58"/>
                    </a:lnTo>
                    <a:lnTo>
                      <a:pt x="50" y="54"/>
                    </a:lnTo>
                    <a:lnTo>
                      <a:pt x="56" y="50"/>
                    </a:lnTo>
                    <a:lnTo>
                      <a:pt x="58" y="44"/>
                    </a:lnTo>
                    <a:lnTo>
                      <a:pt x="58" y="38"/>
                    </a:lnTo>
                    <a:lnTo>
                      <a:pt x="58" y="33"/>
                    </a:lnTo>
                    <a:lnTo>
                      <a:pt x="54" y="27"/>
                    </a:lnTo>
                    <a:lnTo>
                      <a:pt x="50" y="23"/>
                    </a:lnTo>
                    <a:lnTo>
                      <a:pt x="44" y="21"/>
                    </a:lnTo>
                    <a:lnTo>
                      <a:pt x="39" y="21"/>
                    </a:lnTo>
                    <a:close/>
                    <a:moveTo>
                      <a:pt x="41" y="0"/>
                    </a:moveTo>
                    <a:lnTo>
                      <a:pt x="56" y="4"/>
                    </a:lnTo>
                    <a:lnTo>
                      <a:pt x="68" y="13"/>
                    </a:lnTo>
                    <a:lnTo>
                      <a:pt x="77" y="27"/>
                    </a:lnTo>
                    <a:lnTo>
                      <a:pt x="79" y="42"/>
                    </a:lnTo>
                    <a:lnTo>
                      <a:pt x="75" y="56"/>
                    </a:lnTo>
                    <a:lnTo>
                      <a:pt x="66" y="69"/>
                    </a:lnTo>
                    <a:lnTo>
                      <a:pt x="52" y="77"/>
                    </a:lnTo>
                    <a:lnTo>
                      <a:pt x="37" y="79"/>
                    </a:lnTo>
                    <a:lnTo>
                      <a:pt x="23" y="75"/>
                    </a:lnTo>
                    <a:lnTo>
                      <a:pt x="10" y="67"/>
                    </a:lnTo>
                    <a:lnTo>
                      <a:pt x="2" y="54"/>
                    </a:lnTo>
                    <a:lnTo>
                      <a:pt x="0" y="36"/>
                    </a:lnTo>
                    <a:lnTo>
                      <a:pt x="4" y="23"/>
                    </a:lnTo>
                    <a:lnTo>
                      <a:pt x="12" y="9"/>
                    </a:lnTo>
                    <a:lnTo>
                      <a:pt x="25" y="2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sp>
          <p:nvSpPr>
            <p:cNvPr id="26" name="Freeform 31"/>
            <p:cNvSpPr>
              <a:spLocks noEditPoints="1"/>
            </p:cNvSpPr>
            <p:nvPr/>
          </p:nvSpPr>
          <p:spPr bwMode="auto">
            <a:xfrm>
              <a:off x="8008992" y="4129089"/>
              <a:ext cx="344488" cy="330200"/>
            </a:xfrm>
            <a:custGeom>
              <a:avLst/>
              <a:gdLst>
                <a:gd name="T0" fmla="*/ 83 w 432"/>
                <a:gd name="T1" fmla="*/ 211 h 416"/>
                <a:gd name="T2" fmla="*/ 83 w 432"/>
                <a:gd name="T3" fmla="*/ 240 h 416"/>
                <a:gd name="T4" fmla="*/ 349 w 432"/>
                <a:gd name="T5" fmla="*/ 240 h 416"/>
                <a:gd name="T6" fmla="*/ 349 w 432"/>
                <a:gd name="T7" fmla="*/ 211 h 416"/>
                <a:gd name="T8" fmla="*/ 83 w 432"/>
                <a:gd name="T9" fmla="*/ 211 h 416"/>
                <a:gd name="T10" fmla="*/ 83 w 432"/>
                <a:gd name="T11" fmla="*/ 143 h 416"/>
                <a:gd name="T12" fmla="*/ 83 w 432"/>
                <a:gd name="T13" fmla="*/ 174 h 416"/>
                <a:gd name="T14" fmla="*/ 349 w 432"/>
                <a:gd name="T15" fmla="*/ 174 h 416"/>
                <a:gd name="T16" fmla="*/ 349 w 432"/>
                <a:gd name="T17" fmla="*/ 143 h 416"/>
                <a:gd name="T18" fmla="*/ 83 w 432"/>
                <a:gd name="T19" fmla="*/ 143 h 416"/>
                <a:gd name="T20" fmla="*/ 83 w 432"/>
                <a:gd name="T21" fmla="*/ 78 h 416"/>
                <a:gd name="T22" fmla="*/ 83 w 432"/>
                <a:gd name="T23" fmla="*/ 109 h 416"/>
                <a:gd name="T24" fmla="*/ 349 w 432"/>
                <a:gd name="T25" fmla="*/ 109 h 416"/>
                <a:gd name="T26" fmla="*/ 349 w 432"/>
                <a:gd name="T27" fmla="*/ 78 h 416"/>
                <a:gd name="T28" fmla="*/ 83 w 432"/>
                <a:gd name="T29" fmla="*/ 78 h 416"/>
                <a:gd name="T30" fmla="*/ 50 w 432"/>
                <a:gd name="T31" fmla="*/ 0 h 416"/>
                <a:gd name="T32" fmla="*/ 380 w 432"/>
                <a:gd name="T33" fmla="*/ 0 h 416"/>
                <a:gd name="T34" fmla="*/ 401 w 432"/>
                <a:gd name="T35" fmla="*/ 6 h 416"/>
                <a:gd name="T36" fmla="*/ 417 w 432"/>
                <a:gd name="T37" fmla="*/ 16 h 416"/>
                <a:gd name="T38" fmla="*/ 428 w 432"/>
                <a:gd name="T39" fmla="*/ 33 h 416"/>
                <a:gd name="T40" fmla="*/ 432 w 432"/>
                <a:gd name="T41" fmla="*/ 52 h 416"/>
                <a:gd name="T42" fmla="*/ 432 w 432"/>
                <a:gd name="T43" fmla="*/ 265 h 416"/>
                <a:gd name="T44" fmla="*/ 428 w 432"/>
                <a:gd name="T45" fmla="*/ 287 h 416"/>
                <a:gd name="T46" fmla="*/ 417 w 432"/>
                <a:gd name="T47" fmla="*/ 302 h 416"/>
                <a:gd name="T48" fmla="*/ 401 w 432"/>
                <a:gd name="T49" fmla="*/ 314 h 416"/>
                <a:gd name="T50" fmla="*/ 380 w 432"/>
                <a:gd name="T51" fmla="*/ 318 h 416"/>
                <a:gd name="T52" fmla="*/ 264 w 432"/>
                <a:gd name="T53" fmla="*/ 318 h 416"/>
                <a:gd name="T54" fmla="*/ 216 w 432"/>
                <a:gd name="T55" fmla="*/ 416 h 416"/>
                <a:gd name="T56" fmla="*/ 166 w 432"/>
                <a:gd name="T57" fmla="*/ 318 h 416"/>
                <a:gd name="T58" fmla="*/ 50 w 432"/>
                <a:gd name="T59" fmla="*/ 318 h 416"/>
                <a:gd name="T60" fmla="*/ 31 w 432"/>
                <a:gd name="T61" fmla="*/ 314 h 416"/>
                <a:gd name="T62" fmla="*/ 15 w 432"/>
                <a:gd name="T63" fmla="*/ 302 h 416"/>
                <a:gd name="T64" fmla="*/ 4 w 432"/>
                <a:gd name="T65" fmla="*/ 287 h 416"/>
                <a:gd name="T66" fmla="*/ 0 w 432"/>
                <a:gd name="T67" fmla="*/ 265 h 416"/>
                <a:gd name="T68" fmla="*/ 0 w 432"/>
                <a:gd name="T69" fmla="*/ 52 h 416"/>
                <a:gd name="T70" fmla="*/ 4 w 432"/>
                <a:gd name="T71" fmla="*/ 33 h 416"/>
                <a:gd name="T72" fmla="*/ 15 w 432"/>
                <a:gd name="T73" fmla="*/ 16 h 416"/>
                <a:gd name="T74" fmla="*/ 31 w 432"/>
                <a:gd name="T75" fmla="*/ 6 h 416"/>
                <a:gd name="T76" fmla="*/ 50 w 432"/>
                <a:gd name="T77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2" h="416">
                  <a:moveTo>
                    <a:pt x="83" y="211"/>
                  </a:moveTo>
                  <a:lnTo>
                    <a:pt x="83" y="240"/>
                  </a:lnTo>
                  <a:lnTo>
                    <a:pt x="349" y="240"/>
                  </a:lnTo>
                  <a:lnTo>
                    <a:pt x="349" y="211"/>
                  </a:lnTo>
                  <a:lnTo>
                    <a:pt x="83" y="211"/>
                  </a:lnTo>
                  <a:close/>
                  <a:moveTo>
                    <a:pt x="83" y="143"/>
                  </a:moveTo>
                  <a:lnTo>
                    <a:pt x="83" y="174"/>
                  </a:lnTo>
                  <a:lnTo>
                    <a:pt x="349" y="174"/>
                  </a:lnTo>
                  <a:lnTo>
                    <a:pt x="349" y="143"/>
                  </a:lnTo>
                  <a:lnTo>
                    <a:pt x="83" y="143"/>
                  </a:lnTo>
                  <a:close/>
                  <a:moveTo>
                    <a:pt x="83" y="78"/>
                  </a:moveTo>
                  <a:lnTo>
                    <a:pt x="83" y="109"/>
                  </a:lnTo>
                  <a:lnTo>
                    <a:pt x="349" y="109"/>
                  </a:lnTo>
                  <a:lnTo>
                    <a:pt x="349" y="78"/>
                  </a:lnTo>
                  <a:lnTo>
                    <a:pt x="83" y="78"/>
                  </a:lnTo>
                  <a:close/>
                  <a:moveTo>
                    <a:pt x="50" y="0"/>
                  </a:moveTo>
                  <a:lnTo>
                    <a:pt x="380" y="0"/>
                  </a:lnTo>
                  <a:lnTo>
                    <a:pt x="401" y="6"/>
                  </a:lnTo>
                  <a:lnTo>
                    <a:pt x="417" y="16"/>
                  </a:lnTo>
                  <a:lnTo>
                    <a:pt x="428" y="33"/>
                  </a:lnTo>
                  <a:lnTo>
                    <a:pt x="432" y="52"/>
                  </a:lnTo>
                  <a:lnTo>
                    <a:pt x="432" y="265"/>
                  </a:lnTo>
                  <a:lnTo>
                    <a:pt x="428" y="287"/>
                  </a:lnTo>
                  <a:lnTo>
                    <a:pt x="417" y="302"/>
                  </a:lnTo>
                  <a:lnTo>
                    <a:pt x="401" y="314"/>
                  </a:lnTo>
                  <a:lnTo>
                    <a:pt x="380" y="318"/>
                  </a:lnTo>
                  <a:lnTo>
                    <a:pt x="264" y="318"/>
                  </a:lnTo>
                  <a:lnTo>
                    <a:pt x="216" y="416"/>
                  </a:lnTo>
                  <a:lnTo>
                    <a:pt x="166" y="318"/>
                  </a:lnTo>
                  <a:lnTo>
                    <a:pt x="50" y="318"/>
                  </a:lnTo>
                  <a:lnTo>
                    <a:pt x="31" y="314"/>
                  </a:lnTo>
                  <a:lnTo>
                    <a:pt x="15" y="302"/>
                  </a:lnTo>
                  <a:lnTo>
                    <a:pt x="4" y="287"/>
                  </a:lnTo>
                  <a:lnTo>
                    <a:pt x="0" y="265"/>
                  </a:lnTo>
                  <a:lnTo>
                    <a:pt x="0" y="52"/>
                  </a:lnTo>
                  <a:lnTo>
                    <a:pt x="4" y="33"/>
                  </a:lnTo>
                  <a:lnTo>
                    <a:pt x="15" y="16"/>
                  </a:lnTo>
                  <a:lnTo>
                    <a:pt x="31" y="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782205" y="4060826"/>
              <a:ext cx="300038" cy="298450"/>
              <a:chOff x="6288088" y="4981576"/>
              <a:chExt cx="300038" cy="298450"/>
            </a:xfrm>
          </p:grpSpPr>
          <p:sp>
            <p:nvSpPr>
              <p:cNvPr id="28" name="Freeform 32"/>
              <p:cNvSpPr>
                <a:spLocks/>
              </p:cNvSpPr>
              <p:nvPr/>
            </p:nvSpPr>
            <p:spPr bwMode="auto">
              <a:xfrm>
                <a:off x="6294438" y="4981576"/>
                <a:ext cx="84138" cy="233363"/>
              </a:xfrm>
              <a:custGeom>
                <a:avLst/>
                <a:gdLst>
                  <a:gd name="T0" fmla="*/ 25 w 106"/>
                  <a:gd name="T1" fmla="*/ 0 h 292"/>
                  <a:gd name="T2" fmla="*/ 81 w 106"/>
                  <a:gd name="T3" fmla="*/ 0 h 292"/>
                  <a:gd name="T4" fmla="*/ 89 w 106"/>
                  <a:gd name="T5" fmla="*/ 0 h 292"/>
                  <a:gd name="T6" fmla="*/ 95 w 106"/>
                  <a:gd name="T7" fmla="*/ 4 h 292"/>
                  <a:gd name="T8" fmla="*/ 100 w 106"/>
                  <a:gd name="T9" fmla="*/ 10 h 292"/>
                  <a:gd name="T10" fmla="*/ 104 w 106"/>
                  <a:gd name="T11" fmla="*/ 17 h 292"/>
                  <a:gd name="T12" fmla="*/ 106 w 106"/>
                  <a:gd name="T13" fmla="*/ 25 h 292"/>
                  <a:gd name="T14" fmla="*/ 106 w 106"/>
                  <a:gd name="T15" fmla="*/ 265 h 292"/>
                  <a:gd name="T16" fmla="*/ 104 w 106"/>
                  <a:gd name="T17" fmla="*/ 275 h 292"/>
                  <a:gd name="T18" fmla="*/ 100 w 106"/>
                  <a:gd name="T19" fmla="*/ 280 h 292"/>
                  <a:gd name="T20" fmla="*/ 95 w 106"/>
                  <a:gd name="T21" fmla="*/ 286 h 292"/>
                  <a:gd name="T22" fmla="*/ 89 w 106"/>
                  <a:gd name="T23" fmla="*/ 290 h 292"/>
                  <a:gd name="T24" fmla="*/ 81 w 106"/>
                  <a:gd name="T25" fmla="*/ 292 h 292"/>
                  <a:gd name="T26" fmla="*/ 25 w 106"/>
                  <a:gd name="T27" fmla="*/ 292 h 292"/>
                  <a:gd name="T28" fmla="*/ 17 w 106"/>
                  <a:gd name="T29" fmla="*/ 290 h 292"/>
                  <a:gd name="T30" fmla="*/ 10 w 106"/>
                  <a:gd name="T31" fmla="*/ 286 h 292"/>
                  <a:gd name="T32" fmla="*/ 4 w 106"/>
                  <a:gd name="T33" fmla="*/ 280 h 292"/>
                  <a:gd name="T34" fmla="*/ 0 w 106"/>
                  <a:gd name="T35" fmla="*/ 275 h 292"/>
                  <a:gd name="T36" fmla="*/ 0 w 106"/>
                  <a:gd name="T37" fmla="*/ 265 h 292"/>
                  <a:gd name="T38" fmla="*/ 0 w 106"/>
                  <a:gd name="T39" fmla="*/ 25 h 292"/>
                  <a:gd name="T40" fmla="*/ 0 w 106"/>
                  <a:gd name="T41" fmla="*/ 17 h 292"/>
                  <a:gd name="T42" fmla="*/ 4 w 106"/>
                  <a:gd name="T43" fmla="*/ 10 h 292"/>
                  <a:gd name="T44" fmla="*/ 10 w 106"/>
                  <a:gd name="T45" fmla="*/ 4 h 292"/>
                  <a:gd name="T46" fmla="*/ 17 w 106"/>
                  <a:gd name="T47" fmla="*/ 0 h 292"/>
                  <a:gd name="T48" fmla="*/ 25 w 106"/>
                  <a:gd name="T49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6" h="292">
                    <a:moveTo>
                      <a:pt x="25" y="0"/>
                    </a:moveTo>
                    <a:lnTo>
                      <a:pt x="81" y="0"/>
                    </a:lnTo>
                    <a:lnTo>
                      <a:pt x="89" y="0"/>
                    </a:lnTo>
                    <a:lnTo>
                      <a:pt x="95" y="4"/>
                    </a:lnTo>
                    <a:lnTo>
                      <a:pt x="100" y="10"/>
                    </a:lnTo>
                    <a:lnTo>
                      <a:pt x="104" y="17"/>
                    </a:lnTo>
                    <a:lnTo>
                      <a:pt x="106" y="25"/>
                    </a:lnTo>
                    <a:lnTo>
                      <a:pt x="106" y="265"/>
                    </a:lnTo>
                    <a:lnTo>
                      <a:pt x="104" y="275"/>
                    </a:lnTo>
                    <a:lnTo>
                      <a:pt x="100" y="280"/>
                    </a:lnTo>
                    <a:lnTo>
                      <a:pt x="95" y="286"/>
                    </a:lnTo>
                    <a:lnTo>
                      <a:pt x="89" y="290"/>
                    </a:lnTo>
                    <a:lnTo>
                      <a:pt x="81" y="292"/>
                    </a:lnTo>
                    <a:lnTo>
                      <a:pt x="25" y="292"/>
                    </a:lnTo>
                    <a:lnTo>
                      <a:pt x="17" y="290"/>
                    </a:lnTo>
                    <a:lnTo>
                      <a:pt x="10" y="286"/>
                    </a:lnTo>
                    <a:lnTo>
                      <a:pt x="4" y="280"/>
                    </a:lnTo>
                    <a:lnTo>
                      <a:pt x="0" y="275"/>
                    </a:lnTo>
                    <a:lnTo>
                      <a:pt x="0" y="265"/>
                    </a:lnTo>
                    <a:lnTo>
                      <a:pt x="0" y="25"/>
                    </a:lnTo>
                    <a:lnTo>
                      <a:pt x="0" y="17"/>
                    </a:lnTo>
                    <a:lnTo>
                      <a:pt x="4" y="10"/>
                    </a:lnTo>
                    <a:lnTo>
                      <a:pt x="10" y="4"/>
                    </a:lnTo>
                    <a:lnTo>
                      <a:pt x="17" y="0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29" name="Freeform 33"/>
              <p:cNvSpPr>
                <a:spLocks/>
              </p:cNvSpPr>
              <p:nvPr/>
            </p:nvSpPr>
            <p:spPr bwMode="auto">
              <a:xfrm>
                <a:off x="6396038" y="5049838"/>
                <a:ext cx="84138" cy="165100"/>
              </a:xfrm>
              <a:custGeom>
                <a:avLst/>
                <a:gdLst>
                  <a:gd name="T0" fmla="*/ 25 w 106"/>
                  <a:gd name="T1" fmla="*/ 0 h 207"/>
                  <a:gd name="T2" fmla="*/ 81 w 106"/>
                  <a:gd name="T3" fmla="*/ 0 h 207"/>
                  <a:gd name="T4" fmla="*/ 88 w 106"/>
                  <a:gd name="T5" fmla="*/ 2 h 207"/>
                  <a:gd name="T6" fmla="*/ 96 w 106"/>
                  <a:gd name="T7" fmla="*/ 4 h 207"/>
                  <a:gd name="T8" fmla="*/ 102 w 106"/>
                  <a:gd name="T9" fmla="*/ 10 h 207"/>
                  <a:gd name="T10" fmla="*/ 104 w 106"/>
                  <a:gd name="T11" fmla="*/ 17 h 207"/>
                  <a:gd name="T12" fmla="*/ 106 w 106"/>
                  <a:gd name="T13" fmla="*/ 25 h 207"/>
                  <a:gd name="T14" fmla="*/ 106 w 106"/>
                  <a:gd name="T15" fmla="*/ 180 h 207"/>
                  <a:gd name="T16" fmla="*/ 104 w 106"/>
                  <a:gd name="T17" fmla="*/ 190 h 207"/>
                  <a:gd name="T18" fmla="*/ 102 w 106"/>
                  <a:gd name="T19" fmla="*/ 195 h 207"/>
                  <a:gd name="T20" fmla="*/ 96 w 106"/>
                  <a:gd name="T21" fmla="*/ 201 h 207"/>
                  <a:gd name="T22" fmla="*/ 88 w 106"/>
                  <a:gd name="T23" fmla="*/ 205 h 207"/>
                  <a:gd name="T24" fmla="*/ 81 w 106"/>
                  <a:gd name="T25" fmla="*/ 207 h 207"/>
                  <a:gd name="T26" fmla="*/ 25 w 106"/>
                  <a:gd name="T27" fmla="*/ 207 h 207"/>
                  <a:gd name="T28" fmla="*/ 17 w 106"/>
                  <a:gd name="T29" fmla="*/ 205 h 207"/>
                  <a:gd name="T30" fmla="*/ 9 w 106"/>
                  <a:gd name="T31" fmla="*/ 201 h 207"/>
                  <a:gd name="T32" fmla="*/ 3 w 106"/>
                  <a:gd name="T33" fmla="*/ 195 h 207"/>
                  <a:gd name="T34" fmla="*/ 1 w 106"/>
                  <a:gd name="T35" fmla="*/ 190 h 207"/>
                  <a:gd name="T36" fmla="*/ 0 w 106"/>
                  <a:gd name="T37" fmla="*/ 182 h 207"/>
                  <a:gd name="T38" fmla="*/ 0 w 106"/>
                  <a:gd name="T39" fmla="*/ 25 h 207"/>
                  <a:gd name="T40" fmla="*/ 1 w 106"/>
                  <a:gd name="T41" fmla="*/ 17 h 207"/>
                  <a:gd name="T42" fmla="*/ 3 w 106"/>
                  <a:gd name="T43" fmla="*/ 10 h 207"/>
                  <a:gd name="T44" fmla="*/ 9 w 106"/>
                  <a:gd name="T45" fmla="*/ 4 h 207"/>
                  <a:gd name="T46" fmla="*/ 17 w 106"/>
                  <a:gd name="T47" fmla="*/ 2 h 207"/>
                  <a:gd name="T48" fmla="*/ 25 w 106"/>
                  <a:gd name="T49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6" h="207">
                    <a:moveTo>
                      <a:pt x="25" y="0"/>
                    </a:moveTo>
                    <a:lnTo>
                      <a:pt x="81" y="0"/>
                    </a:lnTo>
                    <a:lnTo>
                      <a:pt x="88" y="2"/>
                    </a:lnTo>
                    <a:lnTo>
                      <a:pt x="96" y="4"/>
                    </a:lnTo>
                    <a:lnTo>
                      <a:pt x="102" y="10"/>
                    </a:lnTo>
                    <a:lnTo>
                      <a:pt x="104" y="17"/>
                    </a:lnTo>
                    <a:lnTo>
                      <a:pt x="106" y="25"/>
                    </a:lnTo>
                    <a:lnTo>
                      <a:pt x="106" y="180"/>
                    </a:lnTo>
                    <a:lnTo>
                      <a:pt x="104" y="190"/>
                    </a:lnTo>
                    <a:lnTo>
                      <a:pt x="102" y="195"/>
                    </a:lnTo>
                    <a:lnTo>
                      <a:pt x="96" y="201"/>
                    </a:lnTo>
                    <a:lnTo>
                      <a:pt x="88" y="205"/>
                    </a:lnTo>
                    <a:lnTo>
                      <a:pt x="81" y="207"/>
                    </a:lnTo>
                    <a:lnTo>
                      <a:pt x="25" y="207"/>
                    </a:lnTo>
                    <a:lnTo>
                      <a:pt x="17" y="205"/>
                    </a:lnTo>
                    <a:lnTo>
                      <a:pt x="9" y="201"/>
                    </a:lnTo>
                    <a:lnTo>
                      <a:pt x="3" y="195"/>
                    </a:lnTo>
                    <a:lnTo>
                      <a:pt x="1" y="190"/>
                    </a:lnTo>
                    <a:lnTo>
                      <a:pt x="0" y="182"/>
                    </a:lnTo>
                    <a:lnTo>
                      <a:pt x="0" y="25"/>
                    </a:lnTo>
                    <a:lnTo>
                      <a:pt x="1" y="17"/>
                    </a:lnTo>
                    <a:lnTo>
                      <a:pt x="3" y="10"/>
                    </a:lnTo>
                    <a:lnTo>
                      <a:pt x="9" y="4"/>
                    </a:lnTo>
                    <a:lnTo>
                      <a:pt x="17" y="2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30" name="Freeform 34"/>
              <p:cNvSpPr>
                <a:spLocks/>
              </p:cNvSpPr>
              <p:nvPr/>
            </p:nvSpPr>
            <p:spPr bwMode="auto">
              <a:xfrm>
                <a:off x="6496051" y="5118101"/>
                <a:ext cx="85725" cy="96838"/>
              </a:xfrm>
              <a:custGeom>
                <a:avLst/>
                <a:gdLst>
                  <a:gd name="T0" fmla="*/ 25 w 106"/>
                  <a:gd name="T1" fmla="*/ 0 h 122"/>
                  <a:gd name="T2" fmla="*/ 81 w 106"/>
                  <a:gd name="T3" fmla="*/ 0 h 122"/>
                  <a:gd name="T4" fmla="*/ 89 w 106"/>
                  <a:gd name="T5" fmla="*/ 2 h 122"/>
                  <a:gd name="T6" fmla="*/ 97 w 106"/>
                  <a:gd name="T7" fmla="*/ 6 h 122"/>
                  <a:gd name="T8" fmla="*/ 102 w 106"/>
                  <a:gd name="T9" fmla="*/ 12 h 122"/>
                  <a:gd name="T10" fmla="*/ 106 w 106"/>
                  <a:gd name="T11" fmla="*/ 18 h 122"/>
                  <a:gd name="T12" fmla="*/ 106 w 106"/>
                  <a:gd name="T13" fmla="*/ 25 h 122"/>
                  <a:gd name="T14" fmla="*/ 106 w 106"/>
                  <a:gd name="T15" fmla="*/ 95 h 122"/>
                  <a:gd name="T16" fmla="*/ 106 w 106"/>
                  <a:gd name="T17" fmla="*/ 105 h 122"/>
                  <a:gd name="T18" fmla="*/ 102 w 106"/>
                  <a:gd name="T19" fmla="*/ 110 h 122"/>
                  <a:gd name="T20" fmla="*/ 97 w 106"/>
                  <a:gd name="T21" fmla="*/ 116 h 122"/>
                  <a:gd name="T22" fmla="*/ 89 w 106"/>
                  <a:gd name="T23" fmla="*/ 120 h 122"/>
                  <a:gd name="T24" fmla="*/ 81 w 106"/>
                  <a:gd name="T25" fmla="*/ 122 h 122"/>
                  <a:gd name="T26" fmla="*/ 25 w 106"/>
                  <a:gd name="T27" fmla="*/ 122 h 122"/>
                  <a:gd name="T28" fmla="*/ 17 w 106"/>
                  <a:gd name="T29" fmla="*/ 120 h 122"/>
                  <a:gd name="T30" fmla="*/ 12 w 106"/>
                  <a:gd name="T31" fmla="*/ 116 h 122"/>
                  <a:gd name="T32" fmla="*/ 6 w 106"/>
                  <a:gd name="T33" fmla="*/ 110 h 122"/>
                  <a:gd name="T34" fmla="*/ 2 w 106"/>
                  <a:gd name="T35" fmla="*/ 105 h 122"/>
                  <a:gd name="T36" fmla="*/ 0 w 106"/>
                  <a:gd name="T37" fmla="*/ 95 h 122"/>
                  <a:gd name="T38" fmla="*/ 0 w 106"/>
                  <a:gd name="T39" fmla="*/ 25 h 122"/>
                  <a:gd name="T40" fmla="*/ 2 w 106"/>
                  <a:gd name="T41" fmla="*/ 18 h 122"/>
                  <a:gd name="T42" fmla="*/ 6 w 106"/>
                  <a:gd name="T43" fmla="*/ 12 h 122"/>
                  <a:gd name="T44" fmla="*/ 12 w 106"/>
                  <a:gd name="T45" fmla="*/ 6 h 122"/>
                  <a:gd name="T46" fmla="*/ 17 w 106"/>
                  <a:gd name="T47" fmla="*/ 2 h 122"/>
                  <a:gd name="T48" fmla="*/ 25 w 106"/>
                  <a:gd name="T4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6" h="122">
                    <a:moveTo>
                      <a:pt x="25" y="0"/>
                    </a:moveTo>
                    <a:lnTo>
                      <a:pt x="81" y="0"/>
                    </a:lnTo>
                    <a:lnTo>
                      <a:pt x="89" y="2"/>
                    </a:lnTo>
                    <a:lnTo>
                      <a:pt x="97" y="6"/>
                    </a:lnTo>
                    <a:lnTo>
                      <a:pt x="102" y="12"/>
                    </a:lnTo>
                    <a:lnTo>
                      <a:pt x="106" y="18"/>
                    </a:lnTo>
                    <a:lnTo>
                      <a:pt x="106" y="25"/>
                    </a:lnTo>
                    <a:lnTo>
                      <a:pt x="106" y="95"/>
                    </a:lnTo>
                    <a:lnTo>
                      <a:pt x="106" y="105"/>
                    </a:lnTo>
                    <a:lnTo>
                      <a:pt x="102" y="110"/>
                    </a:lnTo>
                    <a:lnTo>
                      <a:pt x="97" y="116"/>
                    </a:lnTo>
                    <a:lnTo>
                      <a:pt x="89" y="120"/>
                    </a:lnTo>
                    <a:lnTo>
                      <a:pt x="81" y="122"/>
                    </a:lnTo>
                    <a:lnTo>
                      <a:pt x="25" y="122"/>
                    </a:lnTo>
                    <a:lnTo>
                      <a:pt x="17" y="120"/>
                    </a:lnTo>
                    <a:lnTo>
                      <a:pt x="12" y="116"/>
                    </a:lnTo>
                    <a:lnTo>
                      <a:pt x="6" y="110"/>
                    </a:lnTo>
                    <a:lnTo>
                      <a:pt x="2" y="105"/>
                    </a:lnTo>
                    <a:lnTo>
                      <a:pt x="0" y="95"/>
                    </a:lnTo>
                    <a:lnTo>
                      <a:pt x="0" y="25"/>
                    </a:lnTo>
                    <a:lnTo>
                      <a:pt x="2" y="18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7" y="2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31" name="Freeform 35"/>
              <p:cNvSpPr>
                <a:spLocks/>
              </p:cNvSpPr>
              <p:nvPr/>
            </p:nvSpPr>
            <p:spPr bwMode="auto">
              <a:xfrm>
                <a:off x="6288088" y="5241926"/>
                <a:ext cx="300038" cy="38100"/>
              </a:xfrm>
              <a:custGeom>
                <a:avLst/>
                <a:gdLst>
                  <a:gd name="T0" fmla="*/ 12 w 379"/>
                  <a:gd name="T1" fmla="*/ 0 h 48"/>
                  <a:gd name="T2" fmla="*/ 365 w 379"/>
                  <a:gd name="T3" fmla="*/ 0 h 48"/>
                  <a:gd name="T4" fmla="*/ 371 w 379"/>
                  <a:gd name="T5" fmla="*/ 2 h 48"/>
                  <a:gd name="T6" fmla="*/ 375 w 379"/>
                  <a:gd name="T7" fmla="*/ 4 h 48"/>
                  <a:gd name="T8" fmla="*/ 377 w 379"/>
                  <a:gd name="T9" fmla="*/ 8 h 48"/>
                  <a:gd name="T10" fmla="*/ 379 w 379"/>
                  <a:gd name="T11" fmla="*/ 13 h 48"/>
                  <a:gd name="T12" fmla="*/ 379 w 379"/>
                  <a:gd name="T13" fmla="*/ 37 h 48"/>
                  <a:gd name="T14" fmla="*/ 377 w 379"/>
                  <a:gd name="T15" fmla="*/ 40 h 48"/>
                  <a:gd name="T16" fmla="*/ 375 w 379"/>
                  <a:gd name="T17" fmla="*/ 44 h 48"/>
                  <a:gd name="T18" fmla="*/ 371 w 379"/>
                  <a:gd name="T19" fmla="*/ 46 h 48"/>
                  <a:gd name="T20" fmla="*/ 365 w 379"/>
                  <a:gd name="T21" fmla="*/ 48 h 48"/>
                  <a:gd name="T22" fmla="*/ 12 w 379"/>
                  <a:gd name="T23" fmla="*/ 48 h 48"/>
                  <a:gd name="T24" fmla="*/ 8 w 379"/>
                  <a:gd name="T25" fmla="*/ 46 h 48"/>
                  <a:gd name="T26" fmla="*/ 4 w 379"/>
                  <a:gd name="T27" fmla="*/ 44 h 48"/>
                  <a:gd name="T28" fmla="*/ 2 w 379"/>
                  <a:gd name="T29" fmla="*/ 40 h 48"/>
                  <a:gd name="T30" fmla="*/ 0 w 379"/>
                  <a:gd name="T31" fmla="*/ 37 h 48"/>
                  <a:gd name="T32" fmla="*/ 0 w 379"/>
                  <a:gd name="T33" fmla="*/ 13 h 48"/>
                  <a:gd name="T34" fmla="*/ 2 w 379"/>
                  <a:gd name="T35" fmla="*/ 8 h 48"/>
                  <a:gd name="T36" fmla="*/ 4 w 379"/>
                  <a:gd name="T37" fmla="*/ 4 h 48"/>
                  <a:gd name="T38" fmla="*/ 8 w 379"/>
                  <a:gd name="T39" fmla="*/ 2 h 48"/>
                  <a:gd name="T40" fmla="*/ 12 w 379"/>
                  <a:gd name="T4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79" h="48">
                    <a:moveTo>
                      <a:pt x="12" y="0"/>
                    </a:moveTo>
                    <a:lnTo>
                      <a:pt x="365" y="0"/>
                    </a:lnTo>
                    <a:lnTo>
                      <a:pt x="371" y="2"/>
                    </a:lnTo>
                    <a:lnTo>
                      <a:pt x="375" y="4"/>
                    </a:lnTo>
                    <a:lnTo>
                      <a:pt x="377" y="8"/>
                    </a:lnTo>
                    <a:lnTo>
                      <a:pt x="379" y="13"/>
                    </a:lnTo>
                    <a:lnTo>
                      <a:pt x="379" y="37"/>
                    </a:lnTo>
                    <a:lnTo>
                      <a:pt x="377" y="40"/>
                    </a:lnTo>
                    <a:lnTo>
                      <a:pt x="375" y="44"/>
                    </a:lnTo>
                    <a:lnTo>
                      <a:pt x="371" y="46"/>
                    </a:lnTo>
                    <a:lnTo>
                      <a:pt x="365" y="48"/>
                    </a:lnTo>
                    <a:lnTo>
                      <a:pt x="12" y="48"/>
                    </a:lnTo>
                    <a:lnTo>
                      <a:pt x="8" y="46"/>
                    </a:lnTo>
                    <a:lnTo>
                      <a:pt x="4" y="44"/>
                    </a:lnTo>
                    <a:lnTo>
                      <a:pt x="2" y="40"/>
                    </a:lnTo>
                    <a:lnTo>
                      <a:pt x="0" y="37"/>
                    </a:lnTo>
                    <a:lnTo>
                      <a:pt x="0" y="13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微软雅黑"/>
                  <a:ea typeface="微软雅黑"/>
                  <a:sym typeface="微软雅黑"/>
                </a:endParaRPr>
              </a:p>
            </p:txBody>
          </p:sp>
        </p:grpSp>
        <p:sp>
          <p:nvSpPr>
            <p:cNvPr id="32" name="Freeform 19"/>
            <p:cNvSpPr>
              <a:spLocks noEditPoints="1"/>
            </p:cNvSpPr>
            <p:nvPr/>
          </p:nvSpPr>
          <p:spPr bwMode="auto">
            <a:xfrm>
              <a:off x="4553892" y="3318737"/>
              <a:ext cx="398454" cy="366578"/>
            </a:xfrm>
            <a:custGeom>
              <a:avLst/>
              <a:gdLst>
                <a:gd name="T0" fmla="*/ 431 w 601"/>
                <a:gd name="T1" fmla="*/ 480 h 553"/>
                <a:gd name="T2" fmla="*/ 492 w 601"/>
                <a:gd name="T3" fmla="*/ 344 h 553"/>
                <a:gd name="T4" fmla="*/ 368 w 601"/>
                <a:gd name="T5" fmla="*/ 344 h 553"/>
                <a:gd name="T6" fmla="*/ 390 w 601"/>
                <a:gd name="T7" fmla="*/ 480 h 553"/>
                <a:gd name="T8" fmla="*/ 368 w 601"/>
                <a:gd name="T9" fmla="*/ 344 h 553"/>
                <a:gd name="T10" fmla="*/ 284 w 601"/>
                <a:gd name="T11" fmla="*/ 480 h 553"/>
                <a:gd name="T12" fmla="*/ 320 w 601"/>
                <a:gd name="T13" fmla="*/ 344 h 553"/>
                <a:gd name="T14" fmla="*/ 196 w 601"/>
                <a:gd name="T15" fmla="*/ 344 h 553"/>
                <a:gd name="T16" fmla="*/ 243 w 601"/>
                <a:gd name="T17" fmla="*/ 480 h 553"/>
                <a:gd name="T18" fmla="*/ 196 w 601"/>
                <a:gd name="T19" fmla="*/ 344 h 553"/>
                <a:gd name="T20" fmla="*/ 140 w 601"/>
                <a:gd name="T21" fmla="*/ 480 h 553"/>
                <a:gd name="T22" fmla="*/ 148 w 601"/>
                <a:gd name="T23" fmla="*/ 344 h 553"/>
                <a:gd name="T24" fmla="*/ 267 w 601"/>
                <a:gd name="T25" fmla="*/ 0 h 553"/>
                <a:gd name="T26" fmla="*/ 293 w 601"/>
                <a:gd name="T27" fmla="*/ 17 h 553"/>
                <a:gd name="T28" fmla="*/ 293 w 601"/>
                <a:gd name="T29" fmla="*/ 48 h 553"/>
                <a:gd name="T30" fmla="*/ 267 w 601"/>
                <a:gd name="T31" fmla="*/ 65 h 553"/>
                <a:gd name="T32" fmla="*/ 260 w 601"/>
                <a:gd name="T33" fmla="*/ 63 h 553"/>
                <a:gd name="T34" fmla="*/ 420 w 601"/>
                <a:gd name="T35" fmla="*/ 198 h 553"/>
                <a:gd name="T36" fmla="*/ 337 w 601"/>
                <a:gd name="T37" fmla="*/ 63 h 553"/>
                <a:gd name="T38" fmla="*/ 318 w 601"/>
                <a:gd name="T39" fmla="*/ 60 h 553"/>
                <a:gd name="T40" fmla="*/ 305 w 601"/>
                <a:gd name="T41" fmla="*/ 33 h 553"/>
                <a:gd name="T42" fmla="*/ 318 w 601"/>
                <a:gd name="T43" fmla="*/ 6 h 553"/>
                <a:gd name="T44" fmla="*/ 349 w 601"/>
                <a:gd name="T45" fmla="*/ 6 h 553"/>
                <a:gd name="T46" fmla="*/ 364 w 601"/>
                <a:gd name="T47" fmla="*/ 33 h 553"/>
                <a:gd name="T48" fmla="*/ 361 w 601"/>
                <a:gd name="T49" fmla="*/ 46 h 553"/>
                <a:gd name="T50" fmla="*/ 442 w 601"/>
                <a:gd name="T51" fmla="*/ 198 h 553"/>
                <a:gd name="T52" fmla="*/ 587 w 601"/>
                <a:gd name="T53" fmla="*/ 203 h 553"/>
                <a:gd name="T54" fmla="*/ 601 w 601"/>
                <a:gd name="T55" fmla="*/ 232 h 553"/>
                <a:gd name="T56" fmla="*/ 597 w 601"/>
                <a:gd name="T57" fmla="*/ 273 h 553"/>
                <a:gd name="T58" fmla="*/ 573 w 601"/>
                <a:gd name="T59" fmla="*/ 290 h 553"/>
                <a:gd name="T60" fmla="*/ 553 w 601"/>
                <a:gd name="T61" fmla="*/ 293 h 553"/>
                <a:gd name="T62" fmla="*/ 516 w 601"/>
                <a:gd name="T63" fmla="*/ 538 h 553"/>
                <a:gd name="T64" fmla="*/ 490 w 601"/>
                <a:gd name="T65" fmla="*/ 553 h 553"/>
                <a:gd name="T66" fmla="*/ 102 w 601"/>
                <a:gd name="T67" fmla="*/ 553 h 553"/>
                <a:gd name="T68" fmla="*/ 90 w 601"/>
                <a:gd name="T69" fmla="*/ 543 h 553"/>
                <a:gd name="T70" fmla="*/ 82 w 601"/>
                <a:gd name="T71" fmla="*/ 529 h 553"/>
                <a:gd name="T72" fmla="*/ 49 w 601"/>
                <a:gd name="T73" fmla="*/ 293 h 553"/>
                <a:gd name="T74" fmla="*/ 48 w 601"/>
                <a:gd name="T75" fmla="*/ 290 h 553"/>
                <a:gd name="T76" fmla="*/ 14 w 601"/>
                <a:gd name="T77" fmla="*/ 284 h 553"/>
                <a:gd name="T78" fmla="*/ 0 w 601"/>
                <a:gd name="T79" fmla="*/ 257 h 553"/>
                <a:gd name="T80" fmla="*/ 5 w 601"/>
                <a:gd name="T81" fmla="*/ 215 h 553"/>
                <a:gd name="T82" fmla="*/ 29 w 601"/>
                <a:gd name="T83" fmla="*/ 198 h 553"/>
                <a:gd name="T84" fmla="*/ 245 w 601"/>
                <a:gd name="T85" fmla="*/ 53 h 553"/>
                <a:gd name="T86" fmla="*/ 238 w 601"/>
                <a:gd name="T87" fmla="*/ 40 h 553"/>
                <a:gd name="T88" fmla="*/ 242 w 601"/>
                <a:gd name="T89" fmla="*/ 17 h 553"/>
                <a:gd name="T90" fmla="*/ 267 w 601"/>
                <a:gd name="T91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1" h="553">
                  <a:moveTo>
                    <a:pt x="454" y="344"/>
                  </a:moveTo>
                  <a:lnTo>
                    <a:pt x="431" y="480"/>
                  </a:lnTo>
                  <a:lnTo>
                    <a:pt x="461" y="480"/>
                  </a:lnTo>
                  <a:lnTo>
                    <a:pt x="492" y="344"/>
                  </a:lnTo>
                  <a:lnTo>
                    <a:pt x="454" y="344"/>
                  </a:lnTo>
                  <a:close/>
                  <a:moveTo>
                    <a:pt x="368" y="344"/>
                  </a:moveTo>
                  <a:lnTo>
                    <a:pt x="357" y="480"/>
                  </a:lnTo>
                  <a:lnTo>
                    <a:pt x="390" y="480"/>
                  </a:lnTo>
                  <a:lnTo>
                    <a:pt x="405" y="344"/>
                  </a:lnTo>
                  <a:lnTo>
                    <a:pt x="368" y="344"/>
                  </a:lnTo>
                  <a:close/>
                  <a:moveTo>
                    <a:pt x="281" y="344"/>
                  </a:moveTo>
                  <a:lnTo>
                    <a:pt x="284" y="480"/>
                  </a:lnTo>
                  <a:lnTo>
                    <a:pt x="317" y="480"/>
                  </a:lnTo>
                  <a:lnTo>
                    <a:pt x="320" y="344"/>
                  </a:lnTo>
                  <a:lnTo>
                    <a:pt x="281" y="344"/>
                  </a:lnTo>
                  <a:close/>
                  <a:moveTo>
                    <a:pt x="196" y="344"/>
                  </a:moveTo>
                  <a:lnTo>
                    <a:pt x="213" y="480"/>
                  </a:lnTo>
                  <a:lnTo>
                    <a:pt x="243" y="480"/>
                  </a:lnTo>
                  <a:lnTo>
                    <a:pt x="233" y="344"/>
                  </a:lnTo>
                  <a:lnTo>
                    <a:pt x="196" y="344"/>
                  </a:lnTo>
                  <a:close/>
                  <a:moveTo>
                    <a:pt x="109" y="344"/>
                  </a:moveTo>
                  <a:lnTo>
                    <a:pt x="140" y="480"/>
                  </a:lnTo>
                  <a:lnTo>
                    <a:pt x="172" y="480"/>
                  </a:lnTo>
                  <a:lnTo>
                    <a:pt x="148" y="344"/>
                  </a:lnTo>
                  <a:lnTo>
                    <a:pt x="109" y="344"/>
                  </a:lnTo>
                  <a:close/>
                  <a:moveTo>
                    <a:pt x="267" y="0"/>
                  </a:moveTo>
                  <a:lnTo>
                    <a:pt x="283" y="6"/>
                  </a:lnTo>
                  <a:lnTo>
                    <a:pt x="293" y="17"/>
                  </a:lnTo>
                  <a:lnTo>
                    <a:pt x="298" y="33"/>
                  </a:lnTo>
                  <a:lnTo>
                    <a:pt x="293" y="48"/>
                  </a:lnTo>
                  <a:lnTo>
                    <a:pt x="283" y="60"/>
                  </a:lnTo>
                  <a:lnTo>
                    <a:pt x="267" y="65"/>
                  </a:lnTo>
                  <a:lnTo>
                    <a:pt x="264" y="63"/>
                  </a:lnTo>
                  <a:lnTo>
                    <a:pt x="260" y="63"/>
                  </a:lnTo>
                  <a:lnTo>
                    <a:pt x="180" y="198"/>
                  </a:lnTo>
                  <a:lnTo>
                    <a:pt x="420" y="198"/>
                  </a:lnTo>
                  <a:lnTo>
                    <a:pt x="342" y="63"/>
                  </a:lnTo>
                  <a:lnTo>
                    <a:pt x="337" y="63"/>
                  </a:lnTo>
                  <a:lnTo>
                    <a:pt x="334" y="65"/>
                  </a:lnTo>
                  <a:lnTo>
                    <a:pt x="318" y="60"/>
                  </a:lnTo>
                  <a:lnTo>
                    <a:pt x="308" y="48"/>
                  </a:lnTo>
                  <a:lnTo>
                    <a:pt x="305" y="33"/>
                  </a:lnTo>
                  <a:lnTo>
                    <a:pt x="308" y="17"/>
                  </a:lnTo>
                  <a:lnTo>
                    <a:pt x="318" y="6"/>
                  </a:lnTo>
                  <a:lnTo>
                    <a:pt x="334" y="0"/>
                  </a:lnTo>
                  <a:lnTo>
                    <a:pt x="349" y="6"/>
                  </a:lnTo>
                  <a:lnTo>
                    <a:pt x="359" y="17"/>
                  </a:lnTo>
                  <a:lnTo>
                    <a:pt x="364" y="33"/>
                  </a:lnTo>
                  <a:lnTo>
                    <a:pt x="362" y="40"/>
                  </a:lnTo>
                  <a:lnTo>
                    <a:pt x="361" y="46"/>
                  </a:lnTo>
                  <a:lnTo>
                    <a:pt x="356" y="53"/>
                  </a:lnTo>
                  <a:lnTo>
                    <a:pt x="442" y="198"/>
                  </a:lnTo>
                  <a:lnTo>
                    <a:pt x="573" y="198"/>
                  </a:lnTo>
                  <a:lnTo>
                    <a:pt x="587" y="203"/>
                  </a:lnTo>
                  <a:lnTo>
                    <a:pt x="597" y="215"/>
                  </a:lnTo>
                  <a:lnTo>
                    <a:pt x="601" y="232"/>
                  </a:lnTo>
                  <a:lnTo>
                    <a:pt x="601" y="257"/>
                  </a:lnTo>
                  <a:lnTo>
                    <a:pt x="597" y="273"/>
                  </a:lnTo>
                  <a:lnTo>
                    <a:pt x="587" y="284"/>
                  </a:lnTo>
                  <a:lnTo>
                    <a:pt x="573" y="290"/>
                  </a:lnTo>
                  <a:lnTo>
                    <a:pt x="553" y="290"/>
                  </a:lnTo>
                  <a:lnTo>
                    <a:pt x="553" y="293"/>
                  </a:lnTo>
                  <a:lnTo>
                    <a:pt x="521" y="521"/>
                  </a:lnTo>
                  <a:lnTo>
                    <a:pt x="516" y="538"/>
                  </a:lnTo>
                  <a:lnTo>
                    <a:pt x="505" y="550"/>
                  </a:lnTo>
                  <a:lnTo>
                    <a:pt x="490" y="553"/>
                  </a:lnTo>
                  <a:lnTo>
                    <a:pt x="111" y="553"/>
                  </a:lnTo>
                  <a:lnTo>
                    <a:pt x="102" y="553"/>
                  </a:lnTo>
                  <a:lnTo>
                    <a:pt x="95" y="550"/>
                  </a:lnTo>
                  <a:lnTo>
                    <a:pt x="90" y="543"/>
                  </a:lnTo>
                  <a:lnTo>
                    <a:pt x="85" y="536"/>
                  </a:lnTo>
                  <a:lnTo>
                    <a:pt x="82" y="529"/>
                  </a:lnTo>
                  <a:lnTo>
                    <a:pt x="80" y="521"/>
                  </a:lnTo>
                  <a:lnTo>
                    <a:pt x="49" y="293"/>
                  </a:lnTo>
                  <a:lnTo>
                    <a:pt x="48" y="290"/>
                  </a:lnTo>
                  <a:lnTo>
                    <a:pt x="48" y="290"/>
                  </a:lnTo>
                  <a:lnTo>
                    <a:pt x="29" y="290"/>
                  </a:lnTo>
                  <a:lnTo>
                    <a:pt x="14" y="284"/>
                  </a:lnTo>
                  <a:lnTo>
                    <a:pt x="5" y="273"/>
                  </a:lnTo>
                  <a:lnTo>
                    <a:pt x="0" y="257"/>
                  </a:lnTo>
                  <a:lnTo>
                    <a:pt x="0" y="232"/>
                  </a:lnTo>
                  <a:lnTo>
                    <a:pt x="5" y="215"/>
                  </a:lnTo>
                  <a:lnTo>
                    <a:pt x="14" y="203"/>
                  </a:lnTo>
                  <a:lnTo>
                    <a:pt x="29" y="198"/>
                  </a:lnTo>
                  <a:lnTo>
                    <a:pt x="160" y="198"/>
                  </a:lnTo>
                  <a:lnTo>
                    <a:pt x="245" y="53"/>
                  </a:lnTo>
                  <a:lnTo>
                    <a:pt x="242" y="46"/>
                  </a:lnTo>
                  <a:lnTo>
                    <a:pt x="238" y="40"/>
                  </a:lnTo>
                  <a:lnTo>
                    <a:pt x="238" y="33"/>
                  </a:lnTo>
                  <a:lnTo>
                    <a:pt x="242" y="17"/>
                  </a:lnTo>
                  <a:lnTo>
                    <a:pt x="252" y="6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3" name="Freeform 27"/>
            <p:cNvSpPr>
              <a:spLocks noEditPoints="1"/>
            </p:cNvSpPr>
            <p:nvPr/>
          </p:nvSpPr>
          <p:spPr bwMode="auto">
            <a:xfrm>
              <a:off x="3395444" y="4189414"/>
              <a:ext cx="390322" cy="339724"/>
            </a:xfrm>
            <a:custGeom>
              <a:avLst/>
              <a:gdLst>
                <a:gd name="T0" fmla="*/ 494 w 649"/>
                <a:gd name="T1" fmla="*/ 483 h 565"/>
                <a:gd name="T2" fmla="*/ 487 w 649"/>
                <a:gd name="T3" fmla="*/ 500 h 565"/>
                <a:gd name="T4" fmla="*/ 490 w 649"/>
                <a:gd name="T5" fmla="*/ 536 h 565"/>
                <a:gd name="T6" fmla="*/ 506 w 649"/>
                <a:gd name="T7" fmla="*/ 542 h 565"/>
                <a:gd name="T8" fmla="*/ 540 w 649"/>
                <a:gd name="T9" fmla="*/ 539 h 565"/>
                <a:gd name="T10" fmla="*/ 547 w 649"/>
                <a:gd name="T11" fmla="*/ 524 h 565"/>
                <a:gd name="T12" fmla="*/ 543 w 649"/>
                <a:gd name="T13" fmla="*/ 488 h 565"/>
                <a:gd name="T14" fmla="*/ 530 w 649"/>
                <a:gd name="T15" fmla="*/ 480 h 565"/>
                <a:gd name="T16" fmla="*/ 114 w 649"/>
                <a:gd name="T17" fmla="*/ 481 h 565"/>
                <a:gd name="T18" fmla="*/ 102 w 649"/>
                <a:gd name="T19" fmla="*/ 493 h 565"/>
                <a:gd name="T20" fmla="*/ 102 w 649"/>
                <a:gd name="T21" fmla="*/ 531 h 565"/>
                <a:gd name="T22" fmla="*/ 114 w 649"/>
                <a:gd name="T23" fmla="*/ 542 h 565"/>
                <a:gd name="T24" fmla="*/ 148 w 649"/>
                <a:gd name="T25" fmla="*/ 542 h 565"/>
                <a:gd name="T26" fmla="*/ 160 w 649"/>
                <a:gd name="T27" fmla="*/ 531 h 565"/>
                <a:gd name="T28" fmla="*/ 160 w 649"/>
                <a:gd name="T29" fmla="*/ 493 h 565"/>
                <a:gd name="T30" fmla="*/ 148 w 649"/>
                <a:gd name="T31" fmla="*/ 481 h 565"/>
                <a:gd name="T32" fmla="*/ 262 w 649"/>
                <a:gd name="T33" fmla="*/ 213 h 565"/>
                <a:gd name="T34" fmla="*/ 385 w 649"/>
                <a:gd name="T35" fmla="*/ 213 h 565"/>
                <a:gd name="T36" fmla="*/ 399 w 649"/>
                <a:gd name="T37" fmla="*/ 196 h 565"/>
                <a:gd name="T38" fmla="*/ 399 w 649"/>
                <a:gd name="T39" fmla="*/ 213 h 565"/>
                <a:gd name="T40" fmla="*/ 499 w 649"/>
                <a:gd name="T41" fmla="*/ 279 h 565"/>
                <a:gd name="T42" fmla="*/ 531 w 649"/>
                <a:gd name="T43" fmla="*/ 340 h 565"/>
                <a:gd name="T44" fmla="*/ 399 w 649"/>
                <a:gd name="T45" fmla="*/ 328 h 565"/>
                <a:gd name="T46" fmla="*/ 637 w 649"/>
                <a:gd name="T47" fmla="*/ 68 h 565"/>
                <a:gd name="T48" fmla="*/ 12 w 649"/>
                <a:gd name="T49" fmla="*/ 461 h 565"/>
                <a:gd name="T50" fmla="*/ 126 w 649"/>
                <a:gd name="T51" fmla="*/ 328 h 565"/>
                <a:gd name="T52" fmla="*/ 251 w 649"/>
                <a:gd name="T53" fmla="*/ 213 h 565"/>
                <a:gd name="T54" fmla="*/ 159 w 649"/>
                <a:gd name="T55" fmla="*/ 224 h 565"/>
                <a:gd name="T56" fmla="*/ 193 w 649"/>
                <a:gd name="T57" fmla="*/ 163 h 565"/>
                <a:gd name="T58" fmla="*/ 251 w 649"/>
                <a:gd name="T59" fmla="*/ 68 h 565"/>
                <a:gd name="T60" fmla="*/ 485 w 649"/>
                <a:gd name="T61" fmla="*/ 41 h 565"/>
                <a:gd name="T62" fmla="*/ 484 w 649"/>
                <a:gd name="T63" fmla="*/ 49 h 565"/>
                <a:gd name="T64" fmla="*/ 545 w 649"/>
                <a:gd name="T65" fmla="*/ 53 h 565"/>
                <a:gd name="T66" fmla="*/ 552 w 649"/>
                <a:gd name="T67" fmla="*/ 46 h 565"/>
                <a:gd name="T68" fmla="*/ 545 w 649"/>
                <a:gd name="T69" fmla="*/ 41 h 565"/>
                <a:gd name="T70" fmla="*/ 101 w 649"/>
                <a:gd name="T71" fmla="*/ 41 h 565"/>
                <a:gd name="T72" fmla="*/ 97 w 649"/>
                <a:gd name="T73" fmla="*/ 49 h 565"/>
                <a:gd name="T74" fmla="*/ 160 w 649"/>
                <a:gd name="T75" fmla="*/ 53 h 565"/>
                <a:gd name="T76" fmla="*/ 165 w 649"/>
                <a:gd name="T77" fmla="*/ 46 h 565"/>
                <a:gd name="T78" fmla="*/ 160 w 649"/>
                <a:gd name="T79" fmla="*/ 41 h 565"/>
                <a:gd name="T80" fmla="*/ 210 w 649"/>
                <a:gd name="T81" fmla="*/ 0 h 565"/>
                <a:gd name="T82" fmla="*/ 259 w 649"/>
                <a:gd name="T83" fmla="*/ 34 h 565"/>
                <a:gd name="T84" fmla="*/ 385 w 649"/>
                <a:gd name="T85" fmla="*/ 196 h 565"/>
                <a:gd name="T86" fmla="*/ 400 w 649"/>
                <a:gd name="T87" fmla="*/ 17 h 565"/>
                <a:gd name="T88" fmla="*/ 596 w 649"/>
                <a:gd name="T89" fmla="*/ 0 h 565"/>
                <a:gd name="T90" fmla="*/ 645 w 649"/>
                <a:gd name="T91" fmla="*/ 34 h 565"/>
                <a:gd name="T92" fmla="*/ 645 w 649"/>
                <a:gd name="T93" fmla="*/ 531 h 565"/>
                <a:gd name="T94" fmla="*/ 596 w 649"/>
                <a:gd name="T95" fmla="*/ 565 h 565"/>
                <a:gd name="T96" fmla="*/ 400 w 649"/>
                <a:gd name="T97" fmla="*/ 548 h 565"/>
                <a:gd name="T98" fmla="*/ 385 w 649"/>
                <a:gd name="T99" fmla="*/ 328 h 565"/>
                <a:gd name="T100" fmla="*/ 259 w 649"/>
                <a:gd name="T101" fmla="*/ 531 h 565"/>
                <a:gd name="T102" fmla="*/ 210 w 649"/>
                <a:gd name="T103" fmla="*/ 565 h 565"/>
                <a:gd name="T104" fmla="*/ 16 w 649"/>
                <a:gd name="T105" fmla="*/ 548 h 565"/>
                <a:gd name="T106" fmla="*/ 0 w 649"/>
                <a:gd name="T107" fmla="*/ 56 h 565"/>
                <a:gd name="T108" fmla="*/ 33 w 649"/>
                <a:gd name="T109" fmla="*/ 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9" h="565">
                  <a:moveTo>
                    <a:pt x="506" y="480"/>
                  </a:moveTo>
                  <a:lnTo>
                    <a:pt x="499" y="481"/>
                  </a:lnTo>
                  <a:lnTo>
                    <a:pt x="494" y="483"/>
                  </a:lnTo>
                  <a:lnTo>
                    <a:pt x="490" y="488"/>
                  </a:lnTo>
                  <a:lnTo>
                    <a:pt x="489" y="493"/>
                  </a:lnTo>
                  <a:lnTo>
                    <a:pt x="487" y="500"/>
                  </a:lnTo>
                  <a:lnTo>
                    <a:pt x="487" y="524"/>
                  </a:lnTo>
                  <a:lnTo>
                    <a:pt x="489" y="531"/>
                  </a:lnTo>
                  <a:lnTo>
                    <a:pt x="490" y="536"/>
                  </a:lnTo>
                  <a:lnTo>
                    <a:pt x="494" y="539"/>
                  </a:lnTo>
                  <a:lnTo>
                    <a:pt x="499" y="542"/>
                  </a:lnTo>
                  <a:lnTo>
                    <a:pt x="506" y="542"/>
                  </a:lnTo>
                  <a:lnTo>
                    <a:pt x="530" y="542"/>
                  </a:lnTo>
                  <a:lnTo>
                    <a:pt x="535" y="542"/>
                  </a:lnTo>
                  <a:lnTo>
                    <a:pt x="540" y="539"/>
                  </a:lnTo>
                  <a:lnTo>
                    <a:pt x="543" y="536"/>
                  </a:lnTo>
                  <a:lnTo>
                    <a:pt x="547" y="531"/>
                  </a:lnTo>
                  <a:lnTo>
                    <a:pt x="547" y="524"/>
                  </a:lnTo>
                  <a:lnTo>
                    <a:pt x="547" y="500"/>
                  </a:lnTo>
                  <a:lnTo>
                    <a:pt x="547" y="493"/>
                  </a:lnTo>
                  <a:lnTo>
                    <a:pt x="543" y="488"/>
                  </a:lnTo>
                  <a:lnTo>
                    <a:pt x="540" y="483"/>
                  </a:lnTo>
                  <a:lnTo>
                    <a:pt x="535" y="481"/>
                  </a:lnTo>
                  <a:lnTo>
                    <a:pt x="530" y="480"/>
                  </a:lnTo>
                  <a:lnTo>
                    <a:pt x="506" y="480"/>
                  </a:lnTo>
                  <a:close/>
                  <a:moveTo>
                    <a:pt x="119" y="480"/>
                  </a:moveTo>
                  <a:lnTo>
                    <a:pt x="114" y="481"/>
                  </a:lnTo>
                  <a:lnTo>
                    <a:pt x="109" y="483"/>
                  </a:lnTo>
                  <a:lnTo>
                    <a:pt x="106" y="488"/>
                  </a:lnTo>
                  <a:lnTo>
                    <a:pt x="102" y="493"/>
                  </a:lnTo>
                  <a:lnTo>
                    <a:pt x="102" y="500"/>
                  </a:lnTo>
                  <a:lnTo>
                    <a:pt x="102" y="524"/>
                  </a:lnTo>
                  <a:lnTo>
                    <a:pt x="102" y="531"/>
                  </a:lnTo>
                  <a:lnTo>
                    <a:pt x="106" y="536"/>
                  </a:lnTo>
                  <a:lnTo>
                    <a:pt x="109" y="539"/>
                  </a:lnTo>
                  <a:lnTo>
                    <a:pt x="114" y="542"/>
                  </a:lnTo>
                  <a:lnTo>
                    <a:pt x="119" y="542"/>
                  </a:lnTo>
                  <a:lnTo>
                    <a:pt x="143" y="542"/>
                  </a:lnTo>
                  <a:lnTo>
                    <a:pt x="148" y="542"/>
                  </a:lnTo>
                  <a:lnTo>
                    <a:pt x="154" y="539"/>
                  </a:lnTo>
                  <a:lnTo>
                    <a:pt x="159" y="536"/>
                  </a:lnTo>
                  <a:lnTo>
                    <a:pt x="160" y="531"/>
                  </a:lnTo>
                  <a:lnTo>
                    <a:pt x="162" y="524"/>
                  </a:lnTo>
                  <a:lnTo>
                    <a:pt x="162" y="500"/>
                  </a:lnTo>
                  <a:lnTo>
                    <a:pt x="160" y="493"/>
                  </a:lnTo>
                  <a:lnTo>
                    <a:pt x="159" y="488"/>
                  </a:lnTo>
                  <a:lnTo>
                    <a:pt x="154" y="483"/>
                  </a:lnTo>
                  <a:lnTo>
                    <a:pt x="148" y="481"/>
                  </a:lnTo>
                  <a:lnTo>
                    <a:pt x="143" y="480"/>
                  </a:lnTo>
                  <a:lnTo>
                    <a:pt x="119" y="480"/>
                  </a:lnTo>
                  <a:close/>
                  <a:moveTo>
                    <a:pt x="262" y="213"/>
                  </a:moveTo>
                  <a:lnTo>
                    <a:pt x="262" y="311"/>
                  </a:lnTo>
                  <a:lnTo>
                    <a:pt x="385" y="311"/>
                  </a:lnTo>
                  <a:lnTo>
                    <a:pt x="385" y="213"/>
                  </a:lnTo>
                  <a:lnTo>
                    <a:pt x="262" y="213"/>
                  </a:lnTo>
                  <a:close/>
                  <a:moveTo>
                    <a:pt x="399" y="68"/>
                  </a:moveTo>
                  <a:lnTo>
                    <a:pt x="399" y="196"/>
                  </a:lnTo>
                  <a:lnTo>
                    <a:pt x="565" y="196"/>
                  </a:lnTo>
                  <a:lnTo>
                    <a:pt x="565" y="213"/>
                  </a:lnTo>
                  <a:lnTo>
                    <a:pt x="399" y="213"/>
                  </a:lnTo>
                  <a:lnTo>
                    <a:pt x="399" y="311"/>
                  </a:lnTo>
                  <a:lnTo>
                    <a:pt x="499" y="311"/>
                  </a:lnTo>
                  <a:lnTo>
                    <a:pt x="499" y="279"/>
                  </a:lnTo>
                  <a:lnTo>
                    <a:pt x="531" y="299"/>
                  </a:lnTo>
                  <a:lnTo>
                    <a:pt x="565" y="320"/>
                  </a:lnTo>
                  <a:lnTo>
                    <a:pt x="531" y="340"/>
                  </a:lnTo>
                  <a:lnTo>
                    <a:pt x="499" y="360"/>
                  </a:lnTo>
                  <a:lnTo>
                    <a:pt x="499" y="328"/>
                  </a:lnTo>
                  <a:lnTo>
                    <a:pt x="399" y="328"/>
                  </a:lnTo>
                  <a:lnTo>
                    <a:pt x="399" y="461"/>
                  </a:lnTo>
                  <a:lnTo>
                    <a:pt x="637" y="461"/>
                  </a:lnTo>
                  <a:lnTo>
                    <a:pt x="637" y="68"/>
                  </a:lnTo>
                  <a:lnTo>
                    <a:pt x="399" y="68"/>
                  </a:lnTo>
                  <a:close/>
                  <a:moveTo>
                    <a:pt x="12" y="68"/>
                  </a:moveTo>
                  <a:lnTo>
                    <a:pt x="12" y="461"/>
                  </a:lnTo>
                  <a:lnTo>
                    <a:pt x="251" y="461"/>
                  </a:lnTo>
                  <a:lnTo>
                    <a:pt x="251" y="328"/>
                  </a:lnTo>
                  <a:lnTo>
                    <a:pt x="126" y="328"/>
                  </a:lnTo>
                  <a:lnTo>
                    <a:pt x="126" y="311"/>
                  </a:lnTo>
                  <a:lnTo>
                    <a:pt x="251" y="311"/>
                  </a:lnTo>
                  <a:lnTo>
                    <a:pt x="251" y="213"/>
                  </a:lnTo>
                  <a:lnTo>
                    <a:pt x="193" y="213"/>
                  </a:lnTo>
                  <a:lnTo>
                    <a:pt x="193" y="245"/>
                  </a:lnTo>
                  <a:lnTo>
                    <a:pt x="159" y="224"/>
                  </a:lnTo>
                  <a:lnTo>
                    <a:pt x="126" y="204"/>
                  </a:lnTo>
                  <a:lnTo>
                    <a:pt x="159" y="184"/>
                  </a:lnTo>
                  <a:lnTo>
                    <a:pt x="193" y="163"/>
                  </a:lnTo>
                  <a:lnTo>
                    <a:pt x="193" y="196"/>
                  </a:lnTo>
                  <a:lnTo>
                    <a:pt x="251" y="196"/>
                  </a:lnTo>
                  <a:lnTo>
                    <a:pt x="251" y="68"/>
                  </a:lnTo>
                  <a:lnTo>
                    <a:pt x="12" y="68"/>
                  </a:lnTo>
                  <a:close/>
                  <a:moveTo>
                    <a:pt x="489" y="41"/>
                  </a:moveTo>
                  <a:lnTo>
                    <a:pt x="485" y="41"/>
                  </a:lnTo>
                  <a:lnTo>
                    <a:pt x="484" y="44"/>
                  </a:lnTo>
                  <a:lnTo>
                    <a:pt x="482" y="46"/>
                  </a:lnTo>
                  <a:lnTo>
                    <a:pt x="484" y="49"/>
                  </a:lnTo>
                  <a:lnTo>
                    <a:pt x="485" y="53"/>
                  </a:lnTo>
                  <a:lnTo>
                    <a:pt x="489" y="53"/>
                  </a:lnTo>
                  <a:lnTo>
                    <a:pt x="545" y="53"/>
                  </a:lnTo>
                  <a:lnTo>
                    <a:pt x="548" y="53"/>
                  </a:lnTo>
                  <a:lnTo>
                    <a:pt x="550" y="49"/>
                  </a:lnTo>
                  <a:lnTo>
                    <a:pt x="552" y="46"/>
                  </a:lnTo>
                  <a:lnTo>
                    <a:pt x="550" y="44"/>
                  </a:lnTo>
                  <a:lnTo>
                    <a:pt x="548" y="41"/>
                  </a:lnTo>
                  <a:lnTo>
                    <a:pt x="545" y="41"/>
                  </a:lnTo>
                  <a:lnTo>
                    <a:pt x="489" y="41"/>
                  </a:lnTo>
                  <a:close/>
                  <a:moveTo>
                    <a:pt x="102" y="41"/>
                  </a:moveTo>
                  <a:lnTo>
                    <a:pt x="101" y="41"/>
                  </a:lnTo>
                  <a:lnTo>
                    <a:pt x="97" y="44"/>
                  </a:lnTo>
                  <a:lnTo>
                    <a:pt x="97" y="46"/>
                  </a:lnTo>
                  <a:lnTo>
                    <a:pt x="97" y="49"/>
                  </a:lnTo>
                  <a:lnTo>
                    <a:pt x="101" y="53"/>
                  </a:lnTo>
                  <a:lnTo>
                    <a:pt x="102" y="53"/>
                  </a:lnTo>
                  <a:lnTo>
                    <a:pt x="160" y="53"/>
                  </a:lnTo>
                  <a:lnTo>
                    <a:pt x="164" y="53"/>
                  </a:lnTo>
                  <a:lnTo>
                    <a:pt x="165" y="49"/>
                  </a:lnTo>
                  <a:lnTo>
                    <a:pt x="165" y="46"/>
                  </a:lnTo>
                  <a:lnTo>
                    <a:pt x="165" y="44"/>
                  </a:lnTo>
                  <a:lnTo>
                    <a:pt x="164" y="41"/>
                  </a:lnTo>
                  <a:lnTo>
                    <a:pt x="160" y="41"/>
                  </a:lnTo>
                  <a:lnTo>
                    <a:pt x="102" y="41"/>
                  </a:lnTo>
                  <a:close/>
                  <a:moveTo>
                    <a:pt x="53" y="0"/>
                  </a:moveTo>
                  <a:lnTo>
                    <a:pt x="210" y="0"/>
                  </a:lnTo>
                  <a:lnTo>
                    <a:pt x="230" y="5"/>
                  </a:lnTo>
                  <a:lnTo>
                    <a:pt x="247" y="17"/>
                  </a:lnTo>
                  <a:lnTo>
                    <a:pt x="259" y="34"/>
                  </a:lnTo>
                  <a:lnTo>
                    <a:pt x="262" y="56"/>
                  </a:lnTo>
                  <a:lnTo>
                    <a:pt x="262" y="196"/>
                  </a:lnTo>
                  <a:lnTo>
                    <a:pt x="385" y="196"/>
                  </a:lnTo>
                  <a:lnTo>
                    <a:pt x="385" y="56"/>
                  </a:lnTo>
                  <a:lnTo>
                    <a:pt x="390" y="34"/>
                  </a:lnTo>
                  <a:lnTo>
                    <a:pt x="400" y="17"/>
                  </a:lnTo>
                  <a:lnTo>
                    <a:pt x="417" y="5"/>
                  </a:lnTo>
                  <a:lnTo>
                    <a:pt x="438" y="0"/>
                  </a:lnTo>
                  <a:lnTo>
                    <a:pt x="596" y="0"/>
                  </a:lnTo>
                  <a:lnTo>
                    <a:pt x="616" y="5"/>
                  </a:lnTo>
                  <a:lnTo>
                    <a:pt x="633" y="17"/>
                  </a:lnTo>
                  <a:lnTo>
                    <a:pt x="645" y="34"/>
                  </a:lnTo>
                  <a:lnTo>
                    <a:pt x="649" y="56"/>
                  </a:lnTo>
                  <a:lnTo>
                    <a:pt x="649" y="508"/>
                  </a:lnTo>
                  <a:lnTo>
                    <a:pt x="645" y="531"/>
                  </a:lnTo>
                  <a:lnTo>
                    <a:pt x="633" y="548"/>
                  </a:lnTo>
                  <a:lnTo>
                    <a:pt x="616" y="559"/>
                  </a:lnTo>
                  <a:lnTo>
                    <a:pt x="596" y="565"/>
                  </a:lnTo>
                  <a:lnTo>
                    <a:pt x="438" y="565"/>
                  </a:lnTo>
                  <a:lnTo>
                    <a:pt x="417" y="559"/>
                  </a:lnTo>
                  <a:lnTo>
                    <a:pt x="400" y="548"/>
                  </a:lnTo>
                  <a:lnTo>
                    <a:pt x="390" y="531"/>
                  </a:lnTo>
                  <a:lnTo>
                    <a:pt x="385" y="508"/>
                  </a:lnTo>
                  <a:lnTo>
                    <a:pt x="385" y="328"/>
                  </a:lnTo>
                  <a:lnTo>
                    <a:pt x="262" y="328"/>
                  </a:lnTo>
                  <a:lnTo>
                    <a:pt x="262" y="508"/>
                  </a:lnTo>
                  <a:lnTo>
                    <a:pt x="259" y="531"/>
                  </a:lnTo>
                  <a:lnTo>
                    <a:pt x="247" y="548"/>
                  </a:lnTo>
                  <a:lnTo>
                    <a:pt x="230" y="559"/>
                  </a:lnTo>
                  <a:lnTo>
                    <a:pt x="210" y="565"/>
                  </a:lnTo>
                  <a:lnTo>
                    <a:pt x="53" y="565"/>
                  </a:lnTo>
                  <a:lnTo>
                    <a:pt x="33" y="559"/>
                  </a:lnTo>
                  <a:lnTo>
                    <a:pt x="16" y="548"/>
                  </a:lnTo>
                  <a:lnTo>
                    <a:pt x="4" y="531"/>
                  </a:lnTo>
                  <a:lnTo>
                    <a:pt x="0" y="508"/>
                  </a:lnTo>
                  <a:lnTo>
                    <a:pt x="0" y="56"/>
                  </a:lnTo>
                  <a:lnTo>
                    <a:pt x="4" y="34"/>
                  </a:lnTo>
                  <a:lnTo>
                    <a:pt x="16" y="17"/>
                  </a:lnTo>
                  <a:lnTo>
                    <a:pt x="33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34" name="TextBox 23"/>
          <p:cNvSpPr txBox="1"/>
          <p:nvPr/>
        </p:nvSpPr>
        <p:spPr>
          <a:xfrm>
            <a:off x="2538310" y="1685805"/>
            <a:ext cx="2331716" cy="687705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5" name="TextBox 24"/>
          <p:cNvSpPr txBox="1"/>
          <p:nvPr/>
        </p:nvSpPr>
        <p:spPr>
          <a:xfrm>
            <a:off x="2538311" y="1187985"/>
            <a:ext cx="1944796" cy="502847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添加标题文字</a:t>
            </a:r>
            <a:endParaRPr lang="id-ID" altLang="zh-CN" sz="23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5057990" y="1685806"/>
            <a:ext cx="2331716" cy="685079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7" name="TextBox 24"/>
          <p:cNvSpPr txBox="1"/>
          <p:nvPr/>
        </p:nvSpPr>
        <p:spPr>
          <a:xfrm>
            <a:off x="5057991" y="1187985"/>
            <a:ext cx="1944796" cy="502847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添加标题文字</a:t>
            </a:r>
            <a:endParaRPr lang="id-ID" altLang="zh-CN" sz="23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7487359" y="1685806"/>
            <a:ext cx="2331716" cy="685079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7487360" y="1187985"/>
            <a:ext cx="1944796" cy="502847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添加标题文字</a:t>
            </a:r>
            <a:endParaRPr lang="id-ID" altLang="zh-CN" sz="23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2538310" y="5280385"/>
            <a:ext cx="2331716" cy="685079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538311" y="4782564"/>
            <a:ext cx="1944796" cy="502847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添加标题文字</a:t>
            </a:r>
            <a:endParaRPr lang="id-ID" altLang="zh-CN" sz="23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2" name="TextBox 23"/>
          <p:cNvSpPr txBox="1"/>
          <p:nvPr/>
        </p:nvSpPr>
        <p:spPr>
          <a:xfrm>
            <a:off x="5057990" y="5280385"/>
            <a:ext cx="2331716" cy="685079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5057991" y="4782564"/>
            <a:ext cx="1944796" cy="502847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添加标题文字</a:t>
            </a:r>
            <a:endParaRPr lang="id-ID" altLang="zh-CN" sz="23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7487359" y="5280385"/>
            <a:ext cx="2331716" cy="685079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7487360" y="4782564"/>
            <a:ext cx="1944796" cy="502847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添加标题文字</a:t>
            </a:r>
            <a:endParaRPr lang="id-ID" altLang="zh-CN" sz="23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5097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11043723" y="413252"/>
            <a:ext cx="662354" cy="365125"/>
          </a:xfrm>
        </p:spPr>
        <p:txBody>
          <a:bodyPr/>
          <a:lstStyle/>
          <a:p>
            <a:fld id="{F3481812-CA6E-4CF7-A597-B03BE0D22F0C}" type="slidenum">
              <a:rPr lang="en-GB" smtClean="0">
                <a:latin typeface="微软雅黑"/>
                <a:ea typeface="微软雅黑"/>
                <a:cs typeface="Arial" panose="020B0604020202020204" pitchFamily="34" charset="0"/>
                <a:sym typeface="微软雅黑"/>
              </a:rPr>
              <a:pPr/>
              <a:t>14</a:t>
            </a:fld>
            <a:endParaRPr lang="en-GB"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10" name="Oval 9"/>
          <p:cNvSpPr/>
          <p:nvPr/>
        </p:nvSpPr>
        <p:spPr>
          <a:xfrm>
            <a:off x="7555698" y="2759717"/>
            <a:ext cx="1619915" cy="1619915"/>
          </a:xfrm>
          <a:prstGeom prst="ellipse">
            <a:avLst/>
          </a:prstGeom>
          <a:solidFill>
            <a:srgbClr val="E83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15" name="Freeform 14"/>
          <p:cNvSpPr>
            <a:spLocks noEditPoints="1"/>
          </p:cNvSpPr>
          <p:nvPr/>
        </p:nvSpPr>
        <p:spPr bwMode="auto">
          <a:xfrm>
            <a:off x="8121821" y="3251556"/>
            <a:ext cx="487669" cy="518147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9" name="Freeform 8"/>
          <p:cNvSpPr/>
          <p:nvPr/>
        </p:nvSpPr>
        <p:spPr>
          <a:xfrm rot="18900000">
            <a:off x="6242216" y="3809175"/>
            <a:ext cx="2203879" cy="1619915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3C62A6"/>
          </a:solidFill>
          <a:ln>
            <a:solidFill>
              <a:srgbClr val="3C62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16" name="Freeform 15"/>
          <p:cNvSpPr>
            <a:spLocks noEditPoints="1"/>
          </p:cNvSpPr>
          <p:nvPr/>
        </p:nvSpPr>
        <p:spPr bwMode="auto">
          <a:xfrm>
            <a:off x="6896733" y="4595850"/>
            <a:ext cx="596885" cy="482589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8" name="Freeform 7"/>
          <p:cNvSpPr/>
          <p:nvPr/>
        </p:nvSpPr>
        <p:spPr>
          <a:xfrm rot="2700000">
            <a:off x="5101843" y="2959746"/>
            <a:ext cx="2203879" cy="1619915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E83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17" name="Freeform 16"/>
          <p:cNvSpPr>
            <a:spLocks noEditPoints="1"/>
          </p:cNvSpPr>
          <p:nvPr/>
        </p:nvSpPr>
        <p:spPr bwMode="auto">
          <a:xfrm>
            <a:off x="5833681" y="3251049"/>
            <a:ext cx="368290" cy="581647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7" name="Freeform 6"/>
          <p:cNvSpPr/>
          <p:nvPr/>
        </p:nvSpPr>
        <p:spPr>
          <a:xfrm rot="18900000">
            <a:off x="3864776" y="3809175"/>
            <a:ext cx="2203879" cy="1619915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3C62A6"/>
          </a:solidFill>
          <a:ln>
            <a:solidFill>
              <a:srgbClr val="3C62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14" name="Freeform 13"/>
          <p:cNvSpPr>
            <a:spLocks noEditPoints="1"/>
          </p:cNvSpPr>
          <p:nvPr/>
        </p:nvSpPr>
        <p:spPr bwMode="auto">
          <a:xfrm>
            <a:off x="4525308" y="4595850"/>
            <a:ext cx="459729" cy="525769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6" name="Freeform 5"/>
          <p:cNvSpPr/>
          <p:nvPr/>
        </p:nvSpPr>
        <p:spPr>
          <a:xfrm rot="2700000">
            <a:off x="2724404" y="2959746"/>
            <a:ext cx="2203879" cy="1619915"/>
          </a:xfrm>
          <a:custGeom>
            <a:avLst/>
            <a:gdLst>
              <a:gd name="connsiteX0" fmla="*/ 608533 w 1655806"/>
              <a:gd name="connsiteY0" fmla="*/ 0 h 1217066"/>
              <a:gd name="connsiteX1" fmla="*/ 1113138 w 1655806"/>
              <a:gd name="connsiteY1" fmla="*/ 268296 h 1217066"/>
              <a:gd name="connsiteX2" fmla="*/ 1138667 w 1655806"/>
              <a:gd name="connsiteY2" fmla="*/ 315330 h 1217066"/>
              <a:gd name="connsiteX3" fmla="*/ 1430691 w 1655806"/>
              <a:gd name="connsiteY3" fmla="*/ 315330 h 1217066"/>
              <a:gd name="connsiteX4" fmla="*/ 1655806 w 1655806"/>
              <a:gd name="connsiteY4" fmla="*/ 608533 h 1217066"/>
              <a:gd name="connsiteX5" fmla="*/ 1430691 w 1655806"/>
              <a:gd name="connsiteY5" fmla="*/ 901735 h 1217066"/>
              <a:gd name="connsiteX6" fmla="*/ 1138668 w 1655806"/>
              <a:gd name="connsiteY6" fmla="*/ 901735 h 1217066"/>
              <a:gd name="connsiteX7" fmla="*/ 1113138 w 1655806"/>
              <a:gd name="connsiteY7" fmla="*/ 948770 h 1217066"/>
              <a:gd name="connsiteX8" fmla="*/ 608533 w 1655806"/>
              <a:gd name="connsiteY8" fmla="*/ 1217066 h 1217066"/>
              <a:gd name="connsiteX9" fmla="*/ 0 w 1655806"/>
              <a:gd name="connsiteY9" fmla="*/ 608533 h 1217066"/>
              <a:gd name="connsiteX10" fmla="*/ 608533 w 1655806"/>
              <a:gd name="connsiteY10" fmla="*/ 0 h 121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55806" h="1217066">
                <a:moveTo>
                  <a:pt x="608533" y="0"/>
                </a:moveTo>
                <a:cubicBezTo>
                  <a:pt x="818585" y="0"/>
                  <a:pt x="1003780" y="106426"/>
                  <a:pt x="1113138" y="268296"/>
                </a:cubicBezTo>
                <a:lnTo>
                  <a:pt x="1138667" y="315330"/>
                </a:lnTo>
                <a:lnTo>
                  <a:pt x="1430691" y="315330"/>
                </a:lnTo>
                <a:lnTo>
                  <a:pt x="1655806" y="608533"/>
                </a:lnTo>
                <a:lnTo>
                  <a:pt x="1430691" y="901735"/>
                </a:lnTo>
                <a:lnTo>
                  <a:pt x="1138668" y="901735"/>
                </a:lnTo>
                <a:lnTo>
                  <a:pt x="1113138" y="948770"/>
                </a:lnTo>
                <a:cubicBezTo>
                  <a:pt x="1003780" y="1110640"/>
                  <a:pt x="818585" y="1217066"/>
                  <a:pt x="608533" y="1217066"/>
                </a:cubicBezTo>
                <a:cubicBezTo>
                  <a:pt x="272450" y="1217066"/>
                  <a:pt x="0" y="944616"/>
                  <a:pt x="0" y="608533"/>
                </a:cubicBezTo>
                <a:cubicBezTo>
                  <a:pt x="0" y="272450"/>
                  <a:pt x="272450" y="0"/>
                  <a:pt x="608533" y="0"/>
                </a:cubicBezTo>
                <a:close/>
              </a:path>
            </a:pathLst>
          </a:custGeom>
          <a:solidFill>
            <a:srgbClr val="E83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13" name="Freeform 12"/>
          <p:cNvSpPr>
            <a:spLocks noEditPoints="1"/>
          </p:cNvSpPr>
          <p:nvPr/>
        </p:nvSpPr>
        <p:spPr bwMode="auto">
          <a:xfrm>
            <a:off x="3401445" y="3381220"/>
            <a:ext cx="426710" cy="482589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微软雅黑"/>
              <a:ea typeface="微软雅黑"/>
              <a:cs typeface="Arial" panose="020B0604020202020204" pitchFamily="34" charset="0"/>
              <a:sym typeface="微软雅黑"/>
            </a:endParaRPr>
          </a:p>
        </p:txBody>
      </p:sp>
      <p:sp>
        <p:nvSpPr>
          <p:cNvPr id="36" name="TextBox 15"/>
          <p:cNvSpPr txBox="1"/>
          <p:nvPr/>
        </p:nvSpPr>
        <p:spPr>
          <a:xfrm>
            <a:off x="480913" y="2201723"/>
            <a:ext cx="2209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请输入文字内容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7" name="Rectangle 16"/>
          <p:cNvSpPr/>
          <p:nvPr/>
        </p:nvSpPr>
        <p:spPr>
          <a:xfrm>
            <a:off x="480913" y="2528884"/>
            <a:ext cx="31338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请输入文字内容请输入文字内容请输入文字内容请输入文字内容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8" name="TextBox 15"/>
          <p:cNvSpPr txBox="1"/>
          <p:nvPr/>
        </p:nvSpPr>
        <p:spPr>
          <a:xfrm>
            <a:off x="2259399" y="5766135"/>
            <a:ext cx="2209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请输入文字内容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9" name="Rectangle 16"/>
          <p:cNvSpPr/>
          <p:nvPr/>
        </p:nvSpPr>
        <p:spPr>
          <a:xfrm>
            <a:off x="2259399" y="6093296"/>
            <a:ext cx="31338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请输入文字内容请输入文字内容请输入文字内容请输入文字内容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0" name="TextBox 15"/>
          <p:cNvSpPr txBox="1"/>
          <p:nvPr/>
        </p:nvSpPr>
        <p:spPr>
          <a:xfrm>
            <a:off x="7219326" y="5752281"/>
            <a:ext cx="2209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请输入文字内容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1" name="Rectangle 16"/>
          <p:cNvSpPr/>
          <p:nvPr/>
        </p:nvSpPr>
        <p:spPr>
          <a:xfrm>
            <a:off x="7219326" y="6079442"/>
            <a:ext cx="31338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请输入文字内容请输入文字内容请输入文字内容请输入文字内容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2" name="TextBox 15"/>
          <p:cNvSpPr txBox="1"/>
          <p:nvPr/>
        </p:nvSpPr>
        <p:spPr>
          <a:xfrm>
            <a:off x="9087132" y="2182339"/>
            <a:ext cx="2209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请输入文字内容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3" name="Rectangle 16"/>
          <p:cNvSpPr/>
          <p:nvPr/>
        </p:nvSpPr>
        <p:spPr>
          <a:xfrm>
            <a:off x="9087132" y="2509500"/>
            <a:ext cx="31338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请输入文字内容请输入文字内容请输入文字内容请输入文字内容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4" name="TextBox 15"/>
          <p:cNvSpPr txBox="1"/>
          <p:nvPr/>
        </p:nvSpPr>
        <p:spPr>
          <a:xfrm>
            <a:off x="4772181" y="1797617"/>
            <a:ext cx="22099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请输入文字内容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5" name="Rectangle 16"/>
          <p:cNvSpPr/>
          <p:nvPr/>
        </p:nvSpPr>
        <p:spPr>
          <a:xfrm>
            <a:off x="4772181" y="2124778"/>
            <a:ext cx="31338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请输入文字内容请输入文字内容请输入文字内容请输入文字内容</a:t>
            </a:r>
            <a:endParaRPr 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45466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15" grpId="0" animBg="1"/>
      <p:bldP spid="9" grpId="0" animBg="1"/>
      <p:bldP spid="16" grpId="0" animBg="1"/>
      <p:bldP spid="8" grpId="0" animBg="1"/>
      <p:bldP spid="17" grpId="0" animBg="1"/>
      <p:bldP spid="7" grpId="0" animBg="1"/>
      <p:bldP spid="14" grpId="0" animBg="1"/>
      <p:bldP spid="6" grpId="0" animBg="1"/>
      <p:bldP spid="13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2"/>
            <a:ext cx="12217406" cy="6872291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286254" y="3315636"/>
            <a:ext cx="3567069" cy="7407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 smtClean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具体教学方案</a:t>
            </a:r>
            <a:endParaRPr lang="zh-CN" altLang="en-US" sz="4000" b="1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32083" y="4023078"/>
            <a:ext cx="3860845" cy="3192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 smtClean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点击输入具体内容</a:t>
            </a:r>
            <a:endParaRPr lang="en-US" altLang="zh-CN" sz="140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" name="PA_MH_Number_1">
            <a:hlinkClick r:id="rId5" action="ppaction://hlinksldjump"/>
          </p:cNvPr>
          <p:cNvSpPr/>
          <p:nvPr>
            <p:custDataLst>
              <p:tags r:id="rId1"/>
            </p:custDataLst>
          </p:nvPr>
        </p:nvSpPr>
        <p:spPr>
          <a:xfrm>
            <a:off x="5157725" y="1712029"/>
            <a:ext cx="1645971" cy="142544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rgbClr val="FFFFFE"/>
          </a:solidFill>
          <a:ln w="38100">
            <a:solidFill>
              <a:srgbClr val="4829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5400" dirty="0" smtClean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03</a:t>
            </a:r>
            <a:endParaRPr lang="en-US" altLang="zh-CN" sz="5400" dirty="0">
              <a:solidFill>
                <a:srgbClr val="482913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2280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397090" y="2063442"/>
            <a:ext cx="1656093" cy="1656184"/>
          </a:xfrm>
          <a:prstGeom prst="ellipse">
            <a:avLst/>
          </a:prstGeom>
          <a:solidFill>
            <a:srgbClr val="E832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/>
          <a:lstStyle/>
          <a:p>
            <a:pPr algn="ctr"/>
            <a:r>
              <a:rPr lang="en-US" altLang="zh-CN" sz="2000" b="1" dirty="0">
                <a:latin typeface="微软雅黑"/>
                <a:ea typeface="微软雅黑"/>
                <a:sym typeface="微软雅黑"/>
              </a:rPr>
              <a:t>STEP 1</a:t>
            </a:r>
            <a:endParaRPr lang="zh-CN" altLang="en-US" sz="2000" b="1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917232" y="2600246"/>
            <a:ext cx="1656093" cy="1656184"/>
          </a:xfrm>
          <a:prstGeom prst="ellipse">
            <a:avLst/>
          </a:prstGeom>
          <a:solidFill>
            <a:srgbClr val="3C62A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/>
          <a:lstStyle/>
          <a:p>
            <a:pPr lvl="0" algn="ctr"/>
            <a:r>
              <a:rPr lang="en-US" altLang="zh-CN" sz="2000" b="1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STEP 2</a:t>
            </a:r>
            <a:endParaRPr lang="zh-CN" altLang="en-US" sz="2000" b="1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437373" y="2063442"/>
            <a:ext cx="1656093" cy="1656184"/>
          </a:xfrm>
          <a:prstGeom prst="ellipse">
            <a:avLst/>
          </a:prstGeom>
          <a:solidFill>
            <a:srgbClr val="E8326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/>
          <a:lstStyle/>
          <a:p>
            <a:pPr lvl="0" algn="ctr"/>
            <a:r>
              <a:rPr lang="en-US" altLang="zh-CN" sz="2000" b="1">
                <a:solidFill>
                  <a:prstClr val="white"/>
                </a:solidFill>
                <a:latin typeface="微软雅黑"/>
                <a:ea typeface="微软雅黑"/>
                <a:sym typeface="微软雅黑"/>
              </a:rPr>
              <a:t>STEP 3</a:t>
            </a:r>
            <a:endParaRPr lang="zh-CN" altLang="en-US" sz="2000" b="1">
              <a:solidFill>
                <a:prstClr val="white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957515" y="2600246"/>
            <a:ext cx="1656093" cy="1656184"/>
          </a:xfrm>
          <a:prstGeom prst="ellipse">
            <a:avLst/>
          </a:prstGeom>
          <a:solidFill>
            <a:srgbClr val="3C62A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6694" tIns="43347" rIns="86694" bIns="43347" rtlCol="0" anchor="ctr"/>
          <a:lstStyle/>
          <a:p>
            <a:pPr lvl="0" algn="ctr"/>
            <a:r>
              <a:rPr lang="en-US" altLang="zh-CN" sz="20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STEP 4</a:t>
            </a:r>
            <a:endParaRPr lang="zh-CN" altLang="en-US" sz="2000" b="1" dirty="0">
              <a:solidFill>
                <a:schemeClr val="bg1"/>
              </a:solidFill>
              <a:latin typeface="微软雅黑"/>
              <a:ea typeface="微软雅黑"/>
              <a:sym typeface="微软雅黑"/>
            </a:endParaRPr>
          </a:p>
        </p:txBody>
      </p:sp>
      <p:cxnSp>
        <p:nvCxnSpPr>
          <p:cNvPr id="22" name="直接连接符 21"/>
          <p:cNvCxnSpPr>
            <a:stCxn id="9" idx="6"/>
            <a:endCxn id="14" idx="2"/>
          </p:cNvCxnSpPr>
          <p:nvPr/>
        </p:nvCxnSpPr>
        <p:spPr>
          <a:xfrm>
            <a:off x="3053184" y="2891534"/>
            <a:ext cx="864048" cy="536804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4" idx="6"/>
            <a:endCxn id="17" idx="2"/>
          </p:cNvCxnSpPr>
          <p:nvPr/>
        </p:nvCxnSpPr>
        <p:spPr>
          <a:xfrm flipV="1">
            <a:off x="5573325" y="2891534"/>
            <a:ext cx="864048" cy="536804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7" idx="6"/>
            <a:endCxn id="20" idx="2"/>
          </p:cNvCxnSpPr>
          <p:nvPr/>
        </p:nvCxnSpPr>
        <p:spPr>
          <a:xfrm>
            <a:off x="8093466" y="2891534"/>
            <a:ext cx="864048" cy="536804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170"/>
          <p:cNvSpPr txBox="1"/>
          <p:nvPr/>
        </p:nvSpPr>
        <p:spPr>
          <a:xfrm>
            <a:off x="1294426" y="4813334"/>
            <a:ext cx="2304215" cy="345850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15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1294425" y="5099018"/>
            <a:ext cx="2115479" cy="923316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3719279" y="4813334"/>
            <a:ext cx="2304215" cy="345850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15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8" name="TextBox 171"/>
          <p:cNvSpPr txBox="1"/>
          <p:nvPr/>
        </p:nvSpPr>
        <p:spPr>
          <a:xfrm>
            <a:off x="3719278" y="5099018"/>
            <a:ext cx="2115479" cy="923316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9" name="TextBox 170"/>
          <p:cNvSpPr txBox="1"/>
          <p:nvPr/>
        </p:nvSpPr>
        <p:spPr>
          <a:xfrm>
            <a:off x="6144131" y="4813334"/>
            <a:ext cx="2304215" cy="345850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15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0" name="TextBox 171"/>
          <p:cNvSpPr txBox="1"/>
          <p:nvPr/>
        </p:nvSpPr>
        <p:spPr>
          <a:xfrm>
            <a:off x="6144131" y="5099018"/>
            <a:ext cx="2115479" cy="923316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1" name="TextBox 170"/>
          <p:cNvSpPr txBox="1"/>
          <p:nvPr/>
        </p:nvSpPr>
        <p:spPr>
          <a:xfrm>
            <a:off x="8623172" y="4813334"/>
            <a:ext cx="2304215" cy="345850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500" dirty="0">
                <a:latin typeface="微软雅黑"/>
                <a:ea typeface="微软雅黑"/>
                <a:cs typeface="+mn-ea"/>
                <a:sym typeface="微软雅黑"/>
              </a:rPr>
              <a:t>请替换文字内容</a:t>
            </a:r>
            <a:endParaRPr lang="en-US" altLang="zh-CN" sz="15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2" name="TextBox 171"/>
          <p:cNvSpPr txBox="1"/>
          <p:nvPr/>
        </p:nvSpPr>
        <p:spPr>
          <a:xfrm>
            <a:off x="8623172" y="5099018"/>
            <a:ext cx="2115479" cy="923316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latin typeface="微软雅黑"/>
                <a:ea typeface="微软雅黑"/>
                <a:cs typeface="+mn-ea"/>
                <a:sym typeface="微软雅黑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73818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7" grpId="0" animBg="1"/>
      <p:bldP spid="20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26"/>
          <p:cNvGrpSpPr/>
          <p:nvPr/>
        </p:nvGrpSpPr>
        <p:grpSpPr>
          <a:xfrm>
            <a:off x="4300539" y="1149315"/>
            <a:ext cx="128587" cy="5552517"/>
            <a:chOff x="3225404" y="829867"/>
            <a:chExt cx="96440" cy="3868340"/>
          </a:xfrm>
          <a:solidFill>
            <a:srgbClr val="E83261"/>
          </a:solidFill>
        </p:grpSpPr>
        <p:cxnSp>
          <p:nvCxnSpPr>
            <p:cNvPr id="13" name="直接连接符 13"/>
            <p:cNvCxnSpPr>
              <a:cxnSpLocks noChangeShapeType="1"/>
            </p:cNvCxnSpPr>
            <p:nvPr/>
          </p:nvCxnSpPr>
          <p:spPr bwMode="auto">
            <a:xfrm>
              <a:off x="3276600" y="829867"/>
              <a:ext cx="0" cy="3868340"/>
            </a:xfrm>
            <a:prstGeom prst="line">
              <a:avLst/>
            </a:prstGeom>
            <a:grpFill/>
            <a:ln w="31750">
              <a:solidFill>
                <a:srgbClr val="E83261"/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4" name="椭圆 14"/>
            <p:cNvSpPr>
              <a:spLocks noChangeArrowheads="1"/>
            </p:cNvSpPr>
            <p:nvPr/>
          </p:nvSpPr>
          <p:spPr bwMode="auto">
            <a:xfrm>
              <a:off x="3225404" y="1458517"/>
              <a:ext cx="96440" cy="96440"/>
            </a:xfrm>
            <a:prstGeom prst="ellipse">
              <a:avLst/>
            </a:prstGeom>
            <a:grpFill/>
            <a:ln w="31750">
              <a:solidFill>
                <a:srgbClr val="E83261"/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rtlCol="0" anchor="ctr"/>
            <a:lstStyle/>
            <a:p>
              <a:pPr algn="ctr"/>
              <a:endParaRPr lang="zh-CN" altLang="en-US" sz="170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5" name="椭圆 15"/>
            <p:cNvSpPr>
              <a:spLocks noChangeArrowheads="1"/>
            </p:cNvSpPr>
            <p:nvPr/>
          </p:nvSpPr>
          <p:spPr bwMode="auto">
            <a:xfrm>
              <a:off x="3225404" y="2365443"/>
              <a:ext cx="96440" cy="96440"/>
            </a:xfrm>
            <a:prstGeom prst="ellipse">
              <a:avLst/>
            </a:prstGeom>
            <a:grpFill/>
            <a:ln w="31750">
              <a:solidFill>
                <a:srgbClr val="E83261"/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rtlCol="0" anchor="ctr"/>
            <a:lstStyle/>
            <a:p>
              <a:pPr algn="ctr"/>
              <a:endParaRPr lang="zh-CN" altLang="en-US" sz="170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6" name="椭圆 16"/>
            <p:cNvSpPr>
              <a:spLocks noChangeArrowheads="1"/>
            </p:cNvSpPr>
            <p:nvPr/>
          </p:nvSpPr>
          <p:spPr bwMode="auto">
            <a:xfrm>
              <a:off x="3225404" y="4083839"/>
              <a:ext cx="96440" cy="96441"/>
            </a:xfrm>
            <a:prstGeom prst="ellipse">
              <a:avLst/>
            </a:prstGeom>
            <a:grpFill/>
            <a:ln w="31750">
              <a:solidFill>
                <a:srgbClr val="E83261"/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rtlCol="0" anchor="ctr"/>
            <a:lstStyle/>
            <a:p>
              <a:pPr algn="ctr"/>
              <a:endParaRPr lang="zh-CN" altLang="en-US" sz="170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7" name="椭圆 15"/>
            <p:cNvSpPr>
              <a:spLocks noChangeArrowheads="1"/>
            </p:cNvSpPr>
            <p:nvPr/>
          </p:nvSpPr>
          <p:spPr bwMode="auto">
            <a:xfrm>
              <a:off x="3225404" y="3197857"/>
              <a:ext cx="96440" cy="96440"/>
            </a:xfrm>
            <a:prstGeom prst="ellipse">
              <a:avLst/>
            </a:prstGeom>
            <a:grpFill/>
            <a:ln w="31750">
              <a:solidFill>
                <a:srgbClr val="E83261"/>
              </a:solidFill>
            </a:ln>
            <a:effectLst>
              <a:outerShdw blurRad="254000" dist="1016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rtlCol="0" anchor="ctr"/>
            <a:lstStyle/>
            <a:p>
              <a:pPr algn="ctr"/>
              <a:endParaRPr lang="zh-CN" altLang="en-US" sz="170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18" name="组合 34"/>
          <p:cNvGrpSpPr/>
          <p:nvPr/>
        </p:nvGrpSpPr>
        <p:grpSpPr>
          <a:xfrm>
            <a:off x="2754004" y="1128290"/>
            <a:ext cx="1167461" cy="4957537"/>
            <a:chOff x="2065502" y="1044318"/>
            <a:chExt cx="875596" cy="3718859"/>
          </a:xfrm>
          <a:solidFill>
            <a:srgbClr val="3C62A6"/>
          </a:solidFill>
        </p:grpSpPr>
        <p:sp>
          <p:nvSpPr>
            <p:cNvPr id="19" name="泪滴形 7"/>
            <p:cNvSpPr/>
            <p:nvPr/>
          </p:nvSpPr>
          <p:spPr bwMode="auto">
            <a:xfrm rot="2700000">
              <a:off x="2066047" y="1043773"/>
              <a:ext cx="874470" cy="875559"/>
            </a:xfrm>
            <a:custGeom>
              <a:avLst/>
              <a:gdLst>
                <a:gd name="T0" fmla="*/ 0 w 1275488"/>
                <a:gd name="T1" fmla="*/ 637744 h 1275488"/>
                <a:gd name="T2" fmla="*/ 637744 w 1275488"/>
                <a:gd name="T3" fmla="*/ 0 h 1275488"/>
                <a:gd name="T4" fmla="*/ 1275488 w 1275488"/>
                <a:gd name="T5" fmla="*/ 0 h 1275488"/>
                <a:gd name="T6" fmla="*/ 1275488 w 1275488"/>
                <a:gd name="T7" fmla="*/ 637744 h 1275488"/>
                <a:gd name="T8" fmla="*/ 637744 w 1275488"/>
                <a:gd name="T9" fmla="*/ 1275488 h 1275488"/>
                <a:gd name="T10" fmla="*/ 0 w 1275488"/>
                <a:gd name="T11" fmla="*/ 637744 h 127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5488" h="1275488">
                  <a:moveTo>
                    <a:pt x="0" y="637744"/>
                  </a:moveTo>
                  <a:cubicBezTo>
                    <a:pt x="0" y="285528"/>
                    <a:pt x="285528" y="0"/>
                    <a:pt x="637744" y="0"/>
                  </a:cubicBezTo>
                  <a:lnTo>
                    <a:pt x="1275488" y="0"/>
                  </a:lnTo>
                  <a:lnTo>
                    <a:pt x="1275488" y="637744"/>
                  </a:lnTo>
                  <a:cubicBezTo>
                    <a:pt x="1275488" y="989960"/>
                    <a:pt x="989960" y="1275488"/>
                    <a:pt x="637744" y="1275488"/>
                  </a:cubicBezTo>
                  <a:cubicBezTo>
                    <a:pt x="285528" y="1275488"/>
                    <a:pt x="0" y="989960"/>
                    <a:pt x="0" y="637744"/>
                  </a:cubicBezTo>
                  <a:close/>
                </a:path>
              </a:pathLst>
            </a:custGeom>
            <a:grpFill/>
            <a:ln w="31750">
              <a:solidFill>
                <a:srgbClr val="3C62A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rtlCol="0" anchor="ctr"/>
            <a:lstStyle/>
            <a:p>
              <a:pPr algn="ctr"/>
              <a:endParaRPr lang="zh-CN" altLang="en-US" sz="1700">
                <a:solidFill>
                  <a:srgbClr val="0070C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0" name="文本框 17"/>
            <p:cNvSpPr txBox="1">
              <a:spLocks noChangeArrowheads="1"/>
            </p:cNvSpPr>
            <p:nvPr/>
          </p:nvSpPr>
          <p:spPr bwMode="auto">
            <a:xfrm>
              <a:off x="2213858" y="1250456"/>
              <a:ext cx="657266" cy="265446"/>
            </a:xfrm>
            <a:prstGeom prst="rect">
              <a:avLst/>
            </a:prstGeom>
            <a:grpFill/>
            <a:ln w="9525">
              <a:solidFill>
                <a:srgbClr val="3C62A6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700" dirty="0">
                  <a:solidFill>
                    <a:schemeClr val="bg1"/>
                  </a:solidFill>
                  <a:latin typeface="微软雅黑"/>
                  <a:ea typeface="微软雅黑"/>
                  <a:sym typeface="微软雅黑"/>
                </a:rPr>
                <a:t>01</a:t>
              </a:r>
              <a:endParaRPr lang="zh-CN" altLang="en-US" sz="1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1" name="泪滴形 9"/>
            <p:cNvSpPr/>
            <p:nvPr/>
          </p:nvSpPr>
          <p:spPr bwMode="auto">
            <a:xfrm rot="2700000">
              <a:off x="2065537" y="1989856"/>
              <a:ext cx="875559" cy="875559"/>
            </a:xfrm>
            <a:custGeom>
              <a:avLst/>
              <a:gdLst>
                <a:gd name="T0" fmla="*/ 0 w 1275488"/>
                <a:gd name="T1" fmla="*/ 637744 h 1275488"/>
                <a:gd name="T2" fmla="*/ 637744 w 1275488"/>
                <a:gd name="T3" fmla="*/ 0 h 1275488"/>
                <a:gd name="T4" fmla="*/ 1275488 w 1275488"/>
                <a:gd name="T5" fmla="*/ 0 h 1275488"/>
                <a:gd name="T6" fmla="*/ 1275488 w 1275488"/>
                <a:gd name="T7" fmla="*/ 637744 h 1275488"/>
                <a:gd name="T8" fmla="*/ 637744 w 1275488"/>
                <a:gd name="T9" fmla="*/ 1275488 h 1275488"/>
                <a:gd name="T10" fmla="*/ 0 w 1275488"/>
                <a:gd name="T11" fmla="*/ 637744 h 127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5488" h="1275488">
                  <a:moveTo>
                    <a:pt x="0" y="637744"/>
                  </a:moveTo>
                  <a:cubicBezTo>
                    <a:pt x="0" y="285528"/>
                    <a:pt x="285528" y="0"/>
                    <a:pt x="637744" y="0"/>
                  </a:cubicBezTo>
                  <a:lnTo>
                    <a:pt x="1275488" y="0"/>
                  </a:lnTo>
                  <a:lnTo>
                    <a:pt x="1275488" y="637744"/>
                  </a:lnTo>
                  <a:cubicBezTo>
                    <a:pt x="1275488" y="989960"/>
                    <a:pt x="989960" y="1275488"/>
                    <a:pt x="637744" y="1275488"/>
                  </a:cubicBezTo>
                  <a:cubicBezTo>
                    <a:pt x="285528" y="1275488"/>
                    <a:pt x="0" y="989960"/>
                    <a:pt x="0" y="637744"/>
                  </a:cubicBezTo>
                  <a:close/>
                </a:path>
              </a:pathLst>
            </a:custGeom>
            <a:grpFill/>
            <a:ln w="31750">
              <a:solidFill>
                <a:srgbClr val="3C62A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rtlCol="0" anchor="ctr"/>
            <a:lstStyle/>
            <a:p>
              <a:pPr algn="ctr"/>
              <a:endParaRPr lang="zh-CN" altLang="en-US" sz="17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2" name="文本框 18"/>
            <p:cNvSpPr txBox="1">
              <a:spLocks noChangeArrowheads="1"/>
            </p:cNvSpPr>
            <p:nvPr/>
          </p:nvSpPr>
          <p:spPr bwMode="auto">
            <a:xfrm>
              <a:off x="2215761" y="2228952"/>
              <a:ext cx="657266" cy="265446"/>
            </a:xfrm>
            <a:prstGeom prst="rect">
              <a:avLst/>
            </a:prstGeom>
            <a:grpFill/>
            <a:ln w="9525">
              <a:solidFill>
                <a:srgbClr val="3C62A6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700" dirty="0">
                  <a:solidFill>
                    <a:schemeClr val="bg1"/>
                  </a:solidFill>
                  <a:latin typeface="微软雅黑"/>
                  <a:ea typeface="微软雅黑"/>
                  <a:sym typeface="微软雅黑"/>
                </a:rPr>
                <a:t>02</a:t>
              </a:r>
              <a:endParaRPr lang="zh-CN" altLang="en-US" sz="1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3" name="泪滴形 12"/>
            <p:cNvSpPr/>
            <p:nvPr/>
          </p:nvSpPr>
          <p:spPr bwMode="auto">
            <a:xfrm rot="2700000">
              <a:off x="2065538" y="2944251"/>
              <a:ext cx="875559" cy="875559"/>
            </a:xfrm>
            <a:custGeom>
              <a:avLst/>
              <a:gdLst>
                <a:gd name="T0" fmla="*/ 0 w 1275488"/>
                <a:gd name="T1" fmla="*/ 637744 h 1275488"/>
                <a:gd name="T2" fmla="*/ 637744 w 1275488"/>
                <a:gd name="T3" fmla="*/ 0 h 1275488"/>
                <a:gd name="T4" fmla="*/ 1275488 w 1275488"/>
                <a:gd name="T5" fmla="*/ 0 h 1275488"/>
                <a:gd name="T6" fmla="*/ 1275488 w 1275488"/>
                <a:gd name="T7" fmla="*/ 637744 h 1275488"/>
                <a:gd name="T8" fmla="*/ 637744 w 1275488"/>
                <a:gd name="T9" fmla="*/ 1275488 h 1275488"/>
                <a:gd name="T10" fmla="*/ 0 w 1275488"/>
                <a:gd name="T11" fmla="*/ 637744 h 127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5488" h="1275488">
                  <a:moveTo>
                    <a:pt x="0" y="637744"/>
                  </a:moveTo>
                  <a:cubicBezTo>
                    <a:pt x="0" y="285528"/>
                    <a:pt x="285528" y="0"/>
                    <a:pt x="637744" y="0"/>
                  </a:cubicBezTo>
                  <a:lnTo>
                    <a:pt x="1275488" y="0"/>
                  </a:lnTo>
                  <a:lnTo>
                    <a:pt x="1275488" y="637744"/>
                  </a:lnTo>
                  <a:cubicBezTo>
                    <a:pt x="1275488" y="989960"/>
                    <a:pt x="989960" y="1275488"/>
                    <a:pt x="637744" y="1275488"/>
                  </a:cubicBezTo>
                  <a:cubicBezTo>
                    <a:pt x="285528" y="1275488"/>
                    <a:pt x="0" y="989960"/>
                    <a:pt x="0" y="637744"/>
                  </a:cubicBezTo>
                  <a:close/>
                </a:path>
              </a:pathLst>
            </a:custGeom>
            <a:grpFill/>
            <a:ln w="31750">
              <a:solidFill>
                <a:srgbClr val="3C62A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rtlCol="0" anchor="ctr"/>
            <a:lstStyle/>
            <a:p>
              <a:pPr algn="ctr"/>
              <a:endParaRPr lang="zh-CN" altLang="en-US" sz="1900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4" name="文本框 19"/>
            <p:cNvSpPr txBox="1">
              <a:spLocks noChangeArrowheads="1"/>
            </p:cNvSpPr>
            <p:nvPr/>
          </p:nvSpPr>
          <p:spPr bwMode="auto">
            <a:xfrm>
              <a:off x="2215762" y="3155985"/>
              <a:ext cx="657266" cy="265446"/>
            </a:xfrm>
            <a:prstGeom prst="rect">
              <a:avLst/>
            </a:prstGeom>
            <a:grpFill/>
            <a:ln w="9525">
              <a:solidFill>
                <a:srgbClr val="3C62A6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700" dirty="0">
                  <a:solidFill>
                    <a:schemeClr val="bg1"/>
                  </a:solidFill>
                  <a:latin typeface="微软雅黑"/>
                  <a:ea typeface="微软雅黑"/>
                  <a:sym typeface="微软雅黑"/>
                </a:rPr>
                <a:t>03</a:t>
              </a:r>
              <a:endParaRPr lang="zh-CN" altLang="en-US" sz="1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5" name="泪滴形 12"/>
            <p:cNvSpPr/>
            <p:nvPr/>
          </p:nvSpPr>
          <p:spPr bwMode="auto">
            <a:xfrm rot="2700000">
              <a:off x="2065539" y="3887618"/>
              <a:ext cx="875559" cy="875559"/>
            </a:xfrm>
            <a:custGeom>
              <a:avLst/>
              <a:gdLst>
                <a:gd name="T0" fmla="*/ 0 w 1275488"/>
                <a:gd name="T1" fmla="*/ 637744 h 1275488"/>
                <a:gd name="T2" fmla="*/ 637744 w 1275488"/>
                <a:gd name="T3" fmla="*/ 0 h 1275488"/>
                <a:gd name="T4" fmla="*/ 1275488 w 1275488"/>
                <a:gd name="T5" fmla="*/ 0 h 1275488"/>
                <a:gd name="T6" fmla="*/ 1275488 w 1275488"/>
                <a:gd name="T7" fmla="*/ 637744 h 1275488"/>
                <a:gd name="T8" fmla="*/ 637744 w 1275488"/>
                <a:gd name="T9" fmla="*/ 1275488 h 1275488"/>
                <a:gd name="T10" fmla="*/ 0 w 1275488"/>
                <a:gd name="T11" fmla="*/ 637744 h 1275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5488" h="1275488">
                  <a:moveTo>
                    <a:pt x="0" y="637744"/>
                  </a:moveTo>
                  <a:cubicBezTo>
                    <a:pt x="0" y="285528"/>
                    <a:pt x="285528" y="0"/>
                    <a:pt x="637744" y="0"/>
                  </a:cubicBezTo>
                  <a:lnTo>
                    <a:pt x="1275488" y="0"/>
                  </a:lnTo>
                  <a:lnTo>
                    <a:pt x="1275488" y="637744"/>
                  </a:lnTo>
                  <a:cubicBezTo>
                    <a:pt x="1275488" y="989960"/>
                    <a:pt x="989960" y="1275488"/>
                    <a:pt x="637744" y="1275488"/>
                  </a:cubicBezTo>
                  <a:cubicBezTo>
                    <a:pt x="285528" y="1275488"/>
                    <a:pt x="0" y="989960"/>
                    <a:pt x="0" y="637744"/>
                  </a:cubicBezTo>
                  <a:close/>
                </a:path>
              </a:pathLst>
            </a:custGeom>
            <a:grpFill/>
            <a:ln w="31750">
              <a:solidFill>
                <a:srgbClr val="3C62A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48776" tIns="24388" rIns="48776" bIns="24388" rtlCol="0" anchor="ctr"/>
            <a:lstStyle/>
            <a:p>
              <a:pPr algn="ctr"/>
              <a:endParaRPr lang="zh-CN" altLang="en-US" sz="1900" dirty="0">
                <a:solidFill>
                  <a:srgbClr val="0070C0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6" name="文本框 19"/>
            <p:cNvSpPr txBox="1">
              <a:spLocks noChangeArrowheads="1"/>
            </p:cNvSpPr>
            <p:nvPr/>
          </p:nvSpPr>
          <p:spPr bwMode="auto">
            <a:xfrm>
              <a:off x="2215763" y="4099352"/>
              <a:ext cx="657266" cy="265446"/>
            </a:xfrm>
            <a:prstGeom prst="rect">
              <a:avLst/>
            </a:prstGeom>
            <a:grpFill/>
            <a:ln w="9525">
              <a:solidFill>
                <a:srgbClr val="3C62A6"/>
              </a:solidFill>
              <a:miter lim="800000"/>
              <a:headEnd/>
              <a:tailEnd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700" dirty="0">
                  <a:solidFill>
                    <a:schemeClr val="bg1"/>
                  </a:solidFill>
                  <a:latin typeface="微软雅黑"/>
                  <a:ea typeface="微软雅黑"/>
                  <a:sym typeface="微软雅黑"/>
                </a:rPr>
                <a:t>04</a:t>
              </a:r>
              <a:endParaRPr lang="zh-CN" altLang="en-US" sz="1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27" name="矩形 20"/>
          <p:cNvSpPr>
            <a:spLocks noChangeArrowheads="1"/>
          </p:cNvSpPr>
          <p:nvPr/>
        </p:nvSpPr>
        <p:spPr bwMode="auto">
          <a:xfrm>
            <a:off x="4756156" y="1592616"/>
            <a:ext cx="2730500" cy="376165"/>
          </a:xfrm>
          <a:prstGeom prst="rect">
            <a:avLst/>
          </a:prstGeom>
          <a:solidFill>
            <a:srgbClr val="E83261"/>
          </a:solidFill>
          <a:ln w="31750">
            <a:solidFill>
              <a:srgbClr val="E8326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添加标题</a:t>
            </a:r>
          </a:p>
        </p:txBody>
      </p:sp>
      <p:sp>
        <p:nvSpPr>
          <p:cNvPr id="28" name="TextBox 10"/>
          <p:cNvSpPr txBox="1">
            <a:spLocks noChangeArrowheads="1"/>
          </p:cNvSpPr>
          <p:nvPr/>
        </p:nvSpPr>
        <p:spPr bwMode="auto">
          <a:xfrm>
            <a:off x="4635502" y="2044965"/>
            <a:ext cx="4805363" cy="53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0" tIns="60945" rIns="121890" bIns="6094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1300" dirty="0">
                <a:latin typeface="微软雅黑"/>
                <a:ea typeface="微软雅黑"/>
                <a:sym typeface="微软雅黑"/>
              </a:rPr>
              <a:t>在此录入上述图表的综合描述说明，在此录入上述图表的综合描述说明，在此录入上述图表的综合描述说明，</a:t>
            </a:r>
          </a:p>
        </p:txBody>
      </p:sp>
      <p:sp>
        <p:nvSpPr>
          <p:cNvPr id="29" name="矩形 22"/>
          <p:cNvSpPr>
            <a:spLocks noChangeArrowheads="1"/>
          </p:cNvSpPr>
          <p:nvPr/>
        </p:nvSpPr>
        <p:spPr bwMode="auto">
          <a:xfrm>
            <a:off x="4756156" y="2886315"/>
            <a:ext cx="2730500" cy="377753"/>
          </a:xfrm>
          <a:prstGeom prst="rect">
            <a:avLst/>
          </a:prstGeom>
          <a:solidFill>
            <a:srgbClr val="E83261"/>
          </a:solidFill>
          <a:ln w="31750">
            <a:solidFill>
              <a:srgbClr val="E8326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添加标题</a:t>
            </a:r>
          </a:p>
        </p:txBody>
      </p:sp>
      <p:sp>
        <p:nvSpPr>
          <p:cNvPr id="30" name="TextBox 10"/>
          <p:cNvSpPr txBox="1">
            <a:spLocks noChangeArrowheads="1"/>
          </p:cNvSpPr>
          <p:nvPr/>
        </p:nvSpPr>
        <p:spPr bwMode="auto">
          <a:xfrm>
            <a:off x="4635502" y="3340253"/>
            <a:ext cx="4805363" cy="53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0" tIns="60945" rIns="121890" bIns="6094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1300" dirty="0">
                <a:latin typeface="微软雅黑"/>
                <a:ea typeface="微软雅黑"/>
                <a:sym typeface="微软雅黑"/>
              </a:rPr>
              <a:t>在此录入上述图表的综合描述说明，在此录入上述图表的综合描述说明，在此录入上述图表的综合描述说明，</a:t>
            </a:r>
          </a:p>
        </p:txBody>
      </p:sp>
      <p:sp>
        <p:nvSpPr>
          <p:cNvPr id="31" name="矩形 24"/>
          <p:cNvSpPr>
            <a:spLocks noChangeArrowheads="1"/>
          </p:cNvSpPr>
          <p:nvPr/>
        </p:nvSpPr>
        <p:spPr bwMode="auto">
          <a:xfrm>
            <a:off x="4799858" y="4148722"/>
            <a:ext cx="2730500" cy="377753"/>
          </a:xfrm>
          <a:prstGeom prst="rect">
            <a:avLst/>
          </a:prstGeom>
          <a:solidFill>
            <a:srgbClr val="E83261"/>
          </a:solidFill>
          <a:ln w="31750">
            <a:solidFill>
              <a:srgbClr val="E8326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添加标题</a:t>
            </a:r>
          </a:p>
        </p:txBody>
      </p:sp>
      <p:sp>
        <p:nvSpPr>
          <p:cNvPr id="32" name="TextBox 10"/>
          <p:cNvSpPr txBox="1">
            <a:spLocks noChangeArrowheads="1"/>
          </p:cNvSpPr>
          <p:nvPr/>
        </p:nvSpPr>
        <p:spPr bwMode="auto">
          <a:xfrm>
            <a:off x="4635502" y="4621980"/>
            <a:ext cx="4805363" cy="53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0" tIns="60945" rIns="121890" bIns="6094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1300" dirty="0">
                <a:latin typeface="微软雅黑"/>
                <a:ea typeface="微软雅黑"/>
                <a:sym typeface="微软雅黑"/>
              </a:rPr>
              <a:t>在此录入上述图表的综合描述说明，在此录入上述图表的综合描述说明，在此录入上述图表的综合描述说明，</a:t>
            </a:r>
          </a:p>
        </p:txBody>
      </p:sp>
      <p:sp>
        <p:nvSpPr>
          <p:cNvPr id="33" name="矩形 24"/>
          <p:cNvSpPr>
            <a:spLocks noChangeArrowheads="1"/>
          </p:cNvSpPr>
          <p:nvPr/>
        </p:nvSpPr>
        <p:spPr bwMode="auto">
          <a:xfrm>
            <a:off x="4756156" y="5339392"/>
            <a:ext cx="2730500" cy="377753"/>
          </a:xfrm>
          <a:prstGeom prst="rect">
            <a:avLst/>
          </a:prstGeom>
          <a:solidFill>
            <a:srgbClr val="E83261"/>
          </a:solidFill>
          <a:ln w="31750">
            <a:solidFill>
              <a:srgbClr val="E8326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添加标题</a:t>
            </a:r>
          </a:p>
        </p:txBody>
      </p:sp>
      <p:sp>
        <p:nvSpPr>
          <p:cNvPr id="34" name="TextBox 10"/>
          <p:cNvSpPr txBox="1">
            <a:spLocks noChangeArrowheads="1"/>
          </p:cNvSpPr>
          <p:nvPr/>
        </p:nvSpPr>
        <p:spPr bwMode="auto">
          <a:xfrm>
            <a:off x="4635502" y="5793332"/>
            <a:ext cx="4805363" cy="533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890" tIns="60945" rIns="121890" bIns="60945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zh-CN" altLang="en-US" sz="1300" dirty="0">
                <a:latin typeface="微软雅黑"/>
                <a:ea typeface="微软雅黑"/>
                <a:sym typeface="微软雅黑"/>
              </a:rPr>
              <a:t>在此录入上述图表的综合描述说明，在此录入上述图表的综合描述说明，在此录入上述图表的综合描述说明，</a:t>
            </a:r>
          </a:p>
        </p:txBody>
      </p:sp>
    </p:spTree>
    <p:extLst>
      <p:ext uri="{BB962C8B-B14F-4D97-AF65-F5344CB8AC3E}">
        <p14:creationId xmlns:p14="http://schemas.microsoft.com/office/powerpoint/2010/main" val="169184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 animBg="1"/>
      <p:bldP spid="30" grpId="0"/>
      <p:bldP spid="31" grpId="0" animBg="1"/>
      <p:bldP spid="32" grpId="0"/>
      <p:bldP spid="33" grpId="0" animBg="1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37"/>
          <p:cNvSpPr/>
          <p:nvPr/>
        </p:nvSpPr>
        <p:spPr bwMode="auto">
          <a:xfrm>
            <a:off x="5623430" y="3073815"/>
            <a:ext cx="968194" cy="1119971"/>
          </a:xfrm>
          <a:custGeom>
            <a:avLst/>
            <a:gdLst/>
            <a:ahLst/>
            <a:cxnLst>
              <a:cxn ang="0">
                <a:pos x="532" y="393"/>
              </a:cxn>
              <a:cxn ang="0">
                <a:pos x="532" y="393"/>
              </a:cxn>
              <a:cxn ang="0">
                <a:pos x="532" y="0"/>
              </a:cxn>
              <a:cxn ang="0">
                <a:pos x="0" y="0"/>
              </a:cxn>
              <a:cxn ang="0">
                <a:pos x="0" y="339"/>
              </a:cxn>
              <a:cxn ang="0">
                <a:pos x="0" y="339"/>
              </a:cxn>
              <a:cxn ang="0">
                <a:pos x="0" y="732"/>
              </a:cxn>
              <a:cxn ang="0">
                <a:pos x="532" y="732"/>
              </a:cxn>
              <a:cxn ang="0">
                <a:pos x="532" y="393"/>
              </a:cxn>
            </a:cxnLst>
            <a:rect l="0" t="0" r="r" b="b"/>
            <a:pathLst>
              <a:path w="532" h="732">
                <a:moveTo>
                  <a:pt x="532" y="393"/>
                </a:moveTo>
                <a:lnTo>
                  <a:pt x="532" y="393"/>
                </a:lnTo>
                <a:lnTo>
                  <a:pt x="532" y="0"/>
                </a:lnTo>
                <a:lnTo>
                  <a:pt x="0" y="0"/>
                </a:lnTo>
                <a:lnTo>
                  <a:pt x="0" y="339"/>
                </a:lnTo>
                <a:lnTo>
                  <a:pt x="0" y="339"/>
                </a:lnTo>
                <a:lnTo>
                  <a:pt x="0" y="732"/>
                </a:lnTo>
                <a:lnTo>
                  <a:pt x="532" y="732"/>
                </a:lnTo>
                <a:lnTo>
                  <a:pt x="532" y="393"/>
                </a:lnTo>
                <a:close/>
              </a:path>
            </a:pathLst>
          </a:custGeom>
          <a:solidFill>
            <a:srgbClr val="E8326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" name="Freeform: Shape 38"/>
          <p:cNvSpPr/>
          <p:nvPr/>
        </p:nvSpPr>
        <p:spPr bwMode="auto">
          <a:xfrm>
            <a:off x="5623430" y="2132856"/>
            <a:ext cx="2893662" cy="940959"/>
          </a:xfrm>
          <a:custGeom>
            <a:avLst/>
            <a:gdLst/>
            <a:ahLst/>
            <a:cxnLst>
              <a:cxn ang="0">
                <a:pos x="1590" y="615"/>
              </a:cxn>
              <a:cxn ang="0">
                <a:pos x="0" y="615"/>
              </a:cxn>
              <a:cxn ang="0">
                <a:pos x="524" y="0"/>
              </a:cxn>
              <a:cxn ang="0">
                <a:pos x="1058" y="0"/>
              </a:cxn>
              <a:cxn ang="0">
                <a:pos x="1590" y="615"/>
              </a:cxn>
            </a:cxnLst>
            <a:rect l="0" t="0" r="r" b="b"/>
            <a:pathLst>
              <a:path w="1590" h="615">
                <a:moveTo>
                  <a:pt x="1590" y="615"/>
                </a:moveTo>
                <a:lnTo>
                  <a:pt x="0" y="615"/>
                </a:lnTo>
                <a:lnTo>
                  <a:pt x="524" y="0"/>
                </a:lnTo>
                <a:lnTo>
                  <a:pt x="1058" y="0"/>
                </a:lnTo>
                <a:lnTo>
                  <a:pt x="1590" y="615"/>
                </a:lnTo>
                <a:close/>
              </a:path>
            </a:pathLst>
          </a:custGeom>
          <a:solidFill>
            <a:srgbClr val="3C62A6"/>
          </a:solidFill>
          <a:ln w="9525">
            <a:noFill/>
            <a:round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 algn="ctr"/>
            <a:r>
              <a:rPr lang="en-US" altLang="zh-CN" sz="2400" b="1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  <a:t>02</a:t>
            </a:r>
            <a:br>
              <a:rPr lang="en-US" altLang="zh-CN" sz="2400" b="1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</a:br>
            <a:r>
              <a:rPr lang="zh-CN" altLang="en-US" sz="2400" b="1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  <a:t>关键词</a:t>
            </a:r>
          </a:p>
        </p:txBody>
      </p:sp>
      <p:sp>
        <p:nvSpPr>
          <p:cNvPr id="13" name="Freeform: Shape 39"/>
          <p:cNvSpPr/>
          <p:nvPr/>
        </p:nvSpPr>
        <p:spPr bwMode="auto">
          <a:xfrm>
            <a:off x="7552538" y="3073815"/>
            <a:ext cx="964555" cy="1588155"/>
          </a:xfrm>
          <a:custGeom>
            <a:avLst/>
            <a:gdLst/>
            <a:ahLst/>
            <a:cxnLst>
              <a:cxn ang="0">
                <a:pos x="0" y="391"/>
              </a:cxn>
              <a:cxn ang="0">
                <a:pos x="0" y="0"/>
              </a:cxn>
              <a:cxn ang="0">
                <a:pos x="530" y="0"/>
              </a:cxn>
              <a:cxn ang="0">
                <a:pos x="530" y="1038"/>
              </a:cxn>
              <a:cxn ang="0">
                <a:pos x="0" y="391"/>
              </a:cxn>
            </a:cxnLst>
            <a:rect l="0" t="0" r="r" b="b"/>
            <a:pathLst>
              <a:path w="530" h="1038">
                <a:moveTo>
                  <a:pt x="0" y="391"/>
                </a:moveTo>
                <a:lnTo>
                  <a:pt x="0" y="0"/>
                </a:lnTo>
                <a:lnTo>
                  <a:pt x="530" y="0"/>
                </a:lnTo>
                <a:lnTo>
                  <a:pt x="530" y="1038"/>
                </a:lnTo>
                <a:lnTo>
                  <a:pt x="0" y="391"/>
                </a:lnTo>
                <a:close/>
              </a:path>
            </a:pathLst>
          </a:custGeom>
          <a:solidFill>
            <a:srgbClr val="E8326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4" name="Freeform: Shape 40"/>
          <p:cNvSpPr/>
          <p:nvPr/>
        </p:nvSpPr>
        <p:spPr bwMode="auto">
          <a:xfrm>
            <a:off x="3697962" y="4193787"/>
            <a:ext cx="2893662" cy="937899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90" y="0"/>
              </a:cxn>
              <a:cxn ang="0">
                <a:pos x="1066" y="613"/>
              </a:cxn>
              <a:cxn ang="0">
                <a:pos x="532" y="613"/>
              </a:cxn>
              <a:cxn ang="0">
                <a:pos x="0" y="0"/>
              </a:cxn>
            </a:cxnLst>
            <a:rect l="0" t="0" r="r" b="b"/>
            <a:pathLst>
              <a:path w="1590" h="613">
                <a:moveTo>
                  <a:pt x="0" y="0"/>
                </a:moveTo>
                <a:lnTo>
                  <a:pt x="1590" y="0"/>
                </a:lnTo>
                <a:lnTo>
                  <a:pt x="1066" y="613"/>
                </a:lnTo>
                <a:lnTo>
                  <a:pt x="532" y="613"/>
                </a:lnTo>
                <a:lnTo>
                  <a:pt x="0" y="0"/>
                </a:lnTo>
                <a:close/>
              </a:path>
            </a:pathLst>
          </a:custGeom>
          <a:solidFill>
            <a:srgbClr val="3C62A6"/>
          </a:solidFill>
          <a:ln w="9525">
            <a:noFill/>
            <a:round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 algn="ctr"/>
            <a:r>
              <a:rPr lang="en-US" altLang="zh-CN" sz="2400" b="1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  <a:t>01</a:t>
            </a:r>
            <a:br>
              <a:rPr lang="en-US" altLang="zh-CN" sz="2400" b="1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</a:br>
            <a:r>
              <a:rPr lang="zh-CN" altLang="en-US" sz="2400" b="1">
                <a:solidFill>
                  <a:srgbClr val="FFFFFF"/>
                </a:solidFill>
                <a:latin typeface="微软雅黑"/>
                <a:ea typeface="微软雅黑"/>
                <a:cs typeface="+mn-ea"/>
                <a:sym typeface="微软雅黑"/>
              </a:rPr>
              <a:t>关键词</a:t>
            </a:r>
          </a:p>
        </p:txBody>
      </p:sp>
      <p:sp>
        <p:nvSpPr>
          <p:cNvPr id="15" name="Freeform: Shape 41"/>
          <p:cNvSpPr/>
          <p:nvPr/>
        </p:nvSpPr>
        <p:spPr bwMode="auto">
          <a:xfrm>
            <a:off x="3697962" y="2604101"/>
            <a:ext cx="968194" cy="1589686"/>
          </a:xfrm>
          <a:custGeom>
            <a:avLst/>
            <a:gdLst/>
            <a:ahLst/>
            <a:cxnLst>
              <a:cxn ang="0">
                <a:pos x="532" y="648"/>
              </a:cxn>
              <a:cxn ang="0">
                <a:pos x="532" y="1039"/>
              </a:cxn>
              <a:cxn ang="0">
                <a:pos x="0" y="1039"/>
              </a:cxn>
              <a:cxn ang="0">
                <a:pos x="0" y="0"/>
              </a:cxn>
              <a:cxn ang="0">
                <a:pos x="532" y="648"/>
              </a:cxn>
            </a:cxnLst>
            <a:rect l="0" t="0" r="r" b="b"/>
            <a:pathLst>
              <a:path w="532" h="1039">
                <a:moveTo>
                  <a:pt x="532" y="648"/>
                </a:moveTo>
                <a:lnTo>
                  <a:pt x="532" y="1039"/>
                </a:lnTo>
                <a:lnTo>
                  <a:pt x="0" y="1039"/>
                </a:lnTo>
                <a:lnTo>
                  <a:pt x="0" y="0"/>
                </a:lnTo>
                <a:lnTo>
                  <a:pt x="532" y="648"/>
                </a:lnTo>
                <a:close/>
              </a:path>
            </a:pathLst>
          </a:custGeom>
          <a:solidFill>
            <a:srgbClr val="E8326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16" name="Group 42"/>
          <p:cNvGrpSpPr/>
          <p:nvPr/>
        </p:nvGrpSpPr>
        <p:grpSpPr>
          <a:xfrm>
            <a:off x="4002452" y="3443581"/>
            <a:ext cx="359215" cy="419757"/>
            <a:chOff x="-213519" y="1123950"/>
            <a:chExt cx="282575" cy="330200"/>
          </a:xfrm>
          <a:solidFill>
            <a:schemeClr val="bg1"/>
          </a:solidFill>
        </p:grpSpPr>
        <p:sp>
          <p:nvSpPr>
            <p:cNvPr id="3" name="Freeform: Shape 43"/>
            <p:cNvSpPr/>
            <p:nvPr/>
          </p:nvSpPr>
          <p:spPr bwMode="auto">
            <a:xfrm>
              <a:off x="-213519" y="1149350"/>
              <a:ext cx="261938" cy="304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15" y="13"/>
                </a:cxn>
                <a:cxn ang="0">
                  <a:pos x="15" y="77"/>
                </a:cxn>
                <a:cxn ang="0">
                  <a:pos x="71" y="77"/>
                </a:cxn>
                <a:cxn ang="0">
                  <a:pos x="82" y="49"/>
                </a:cxn>
                <a:cxn ang="0">
                  <a:pos x="40" y="49"/>
                </a:cxn>
                <a:cxn ang="0">
                  <a:pos x="40" y="0"/>
                </a:cxn>
              </a:cxnLst>
              <a:rect l="0" t="0" r="r" b="b"/>
              <a:pathLst>
                <a:path w="82" h="95">
                  <a:moveTo>
                    <a:pt x="40" y="0"/>
                  </a:moveTo>
                  <a:cubicBezTo>
                    <a:pt x="31" y="1"/>
                    <a:pt x="22" y="5"/>
                    <a:pt x="15" y="13"/>
                  </a:cubicBezTo>
                  <a:cubicBezTo>
                    <a:pt x="0" y="31"/>
                    <a:pt x="0" y="60"/>
                    <a:pt x="15" y="77"/>
                  </a:cubicBezTo>
                  <a:cubicBezTo>
                    <a:pt x="30" y="95"/>
                    <a:pt x="55" y="95"/>
                    <a:pt x="71" y="77"/>
                  </a:cubicBezTo>
                  <a:cubicBezTo>
                    <a:pt x="77" y="69"/>
                    <a:pt x="81" y="59"/>
                    <a:pt x="82" y="49"/>
                  </a:cubicBezTo>
                  <a:cubicBezTo>
                    <a:pt x="40" y="49"/>
                    <a:pt x="40" y="49"/>
                    <a:pt x="40" y="49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4" name="Freeform: Shape 44"/>
            <p:cNvSpPr/>
            <p:nvPr/>
          </p:nvSpPr>
          <p:spPr bwMode="auto">
            <a:xfrm>
              <a:off x="-69057" y="1123950"/>
              <a:ext cx="138113" cy="160338"/>
            </a:xfrm>
            <a:custGeom>
              <a:avLst/>
              <a:gdLst/>
              <a:ahLst/>
              <a:cxnLst>
                <a:cxn ang="0">
                  <a:pos x="31" y="15"/>
                </a:cxn>
                <a:cxn ang="0">
                  <a:pos x="0" y="1"/>
                </a:cxn>
                <a:cxn ang="0">
                  <a:pos x="0" y="50"/>
                </a:cxn>
                <a:cxn ang="0">
                  <a:pos x="43" y="50"/>
                </a:cxn>
                <a:cxn ang="0">
                  <a:pos x="31" y="15"/>
                </a:cxn>
              </a:cxnLst>
              <a:rect l="0" t="0" r="r" b="b"/>
              <a:pathLst>
                <a:path w="43" h="50">
                  <a:moveTo>
                    <a:pt x="31" y="15"/>
                  </a:moveTo>
                  <a:cubicBezTo>
                    <a:pt x="23" y="5"/>
                    <a:pt x="11" y="0"/>
                    <a:pt x="0" y="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3" y="37"/>
                    <a:pt x="40" y="24"/>
                    <a:pt x="31" y="1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17" name="Group 45"/>
          <p:cNvGrpSpPr/>
          <p:nvPr/>
        </p:nvGrpSpPr>
        <p:grpSpPr>
          <a:xfrm>
            <a:off x="5971301" y="3491004"/>
            <a:ext cx="272438" cy="324908"/>
            <a:chOff x="1540668" y="1155700"/>
            <a:chExt cx="214313" cy="255588"/>
          </a:xfrm>
          <a:solidFill>
            <a:schemeClr val="bg1"/>
          </a:solidFill>
        </p:grpSpPr>
        <p:sp>
          <p:nvSpPr>
            <p:cNvPr id="19" name="Rectangle 46"/>
            <p:cNvSpPr/>
            <p:nvPr/>
          </p:nvSpPr>
          <p:spPr bwMode="auto">
            <a:xfrm>
              <a:off x="1540668" y="1181100"/>
              <a:ext cx="85725" cy="1000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0" name="Rectangle 47"/>
            <p:cNvSpPr/>
            <p:nvPr/>
          </p:nvSpPr>
          <p:spPr bwMode="auto">
            <a:xfrm>
              <a:off x="1648618" y="1155700"/>
              <a:ext cx="106363" cy="1254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1" name="Rectangle 48"/>
            <p:cNvSpPr/>
            <p:nvPr/>
          </p:nvSpPr>
          <p:spPr bwMode="auto">
            <a:xfrm>
              <a:off x="1540668" y="1309688"/>
              <a:ext cx="85725" cy="1016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22" name="Rectangle 49"/>
            <p:cNvSpPr/>
            <p:nvPr/>
          </p:nvSpPr>
          <p:spPr bwMode="auto">
            <a:xfrm>
              <a:off x="1648618" y="1309688"/>
              <a:ext cx="87313" cy="10160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sp>
        <p:nvSpPr>
          <p:cNvPr id="18" name="Freeform: Shape 50"/>
          <p:cNvSpPr/>
          <p:nvPr/>
        </p:nvSpPr>
        <p:spPr bwMode="auto">
          <a:xfrm>
            <a:off x="7874379" y="3491005"/>
            <a:ext cx="320872" cy="324908"/>
          </a:xfrm>
          <a:custGeom>
            <a:avLst/>
            <a:gdLst/>
            <a:ahLst/>
            <a:cxnLst>
              <a:cxn ang="0">
                <a:pos x="79" y="14"/>
              </a:cxn>
              <a:cxn ang="0">
                <a:pos x="67" y="0"/>
              </a:cxn>
              <a:cxn ang="0">
                <a:pos x="56" y="14"/>
              </a:cxn>
              <a:cxn ang="0">
                <a:pos x="59" y="24"/>
              </a:cxn>
              <a:cxn ang="0">
                <a:pos x="46" y="61"/>
              </a:cxn>
              <a:cxn ang="0">
                <a:pos x="34" y="32"/>
              </a:cxn>
              <a:cxn ang="0">
                <a:pos x="25" y="31"/>
              </a:cxn>
              <a:cxn ang="0">
                <a:pos x="16" y="43"/>
              </a:cxn>
              <a:cxn ang="0">
                <a:pos x="12" y="42"/>
              </a:cxn>
              <a:cxn ang="0">
                <a:pos x="0" y="56"/>
              </a:cxn>
              <a:cxn ang="0">
                <a:pos x="12" y="70"/>
              </a:cxn>
              <a:cxn ang="0">
                <a:pos x="24" y="56"/>
              </a:cxn>
              <a:cxn ang="0">
                <a:pos x="24" y="53"/>
              </a:cxn>
              <a:cxn ang="0">
                <a:pos x="28" y="48"/>
              </a:cxn>
              <a:cxn ang="0">
                <a:pos x="41" y="80"/>
              </a:cxn>
              <a:cxn ang="0">
                <a:pos x="51" y="80"/>
              </a:cxn>
              <a:cxn ang="0">
                <a:pos x="71" y="27"/>
              </a:cxn>
              <a:cxn ang="0">
                <a:pos x="79" y="14"/>
              </a:cxn>
            </a:cxnLst>
            <a:rect l="0" t="0" r="r" b="b"/>
            <a:pathLst>
              <a:path w="79" h="80">
                <a:moveTo>
                  <a:pt x="79" y="14"/>
                </a:moveTo>
                <a:cubicBezTo>
                  <a:pt x="79" y="6"/>
                  <a:pt x="74" y="0"/>
                  <a:pt x="67" y="0"/>
                </a:cubicBezTo>
                <a:cubicBezTo>
                  <a:pt x="61" y="0"/>
                  <a:pt x="56" y="6"/>
                  <a:pt x="56" y="14"/>
                </a:cubicBezTo>
                <a:cubicBezTo>
                  <a:pt x="56" y="18"/>
                  <a:pt x="57" y="21"/>
                  <a:pt x="59" y="24"/>
                </a:cubicBezTo>
                <a:cubicBezTo>
                  <a:pt x="46" y="61"/>
                  <a:pt x="46" y="61"/>
                  <a:pt x="46" y="61"/>
                </a:cubicBezTo>
                <a:cubicBezTo>
                  <a:pt x="34" y="32"/>
                  <a:pt x="34" y="32"/>
                  <a:pt x="34" y="32"/>
                </a:cubicBezTo>
                <a:cubicBezTo>
                  <a:pt x="25" y="31"/>
                  <a:pt x="25" y="31"/>
                  <a:pt x="25" y="31"/>
                </a:cubicBezTo>
                <a:cubicBezTo>
                  <a:pt x="16" y="43"/>
                  <a:pt x="16" y="43"/>
                  <a:pt x="16" y="43"/>
                </a:cubicBezTo>
                <a:cubicBezTo>
                  <a:pt x="15" y="43"/>
                  <a:pt x="13" y="42"/>
                  <a:pt x="12" y="42"/>
                </a:cubicBezTo>
                <a:cubicBezTo>
                  <a:pt x="6" y="42"/>
                  <a:pt x="0" y="48"/>
                  <a:pt x="0" y="56"/>
                </a:cubicBezTo>
                <a:cubicBezTo>
                  <a:pt x="0" y="64"/>
                  <a:pt x="6" y="70"/>
                  <a:pt x="12" y="70"/>
                </a:cubicBezTo>
                <a:cubicBezTo>
                  <a:pt x="19" y="70"/>
                  <a:pt x="24" y="64"/>
                  <a:pt x="24" y="56"/>
                </a:cubicBezTo>
                <a:cubicBezTo>
                  <a:pt x="24" y="55"/>
                  <a:pt x="24" y="54"/>
                  <a:pt x="24" y="53"/>
                </a:cubicBezTo>
                <a:cubicBezTo>
                  <a:pt x="28" y="48"/>
                  <a:pt x="28" y="48"/>
                  <a:pt x="28" y="48"/>
                </a:cubicBezTo>
                <a:cubicBezTo>
                  <a:pt x="41" y="80"/>
                  <a:pt x="41" y="80"/>
                  <a:pt x="41" y="80"/>
                </a:cubicBezTo>
                <a:cubicBezTo>
                  <a:pt x="51" y="80"/>
                  <a:pt x="51" y="80"/>
                  <a:pt x="51" y="80"/>
                </a:cubicBezTo>
                <a:cubicBezTo>
                  <a:pt x="71" y="27"/>
                  <a:pt x="71" y="27"/>
                  <a:pt x="71" y="27"/>
                </a:cubicBezTo>
                <a:cubicBezTo>
                  <a:pt x="76" y="25"/>
                  <a:pt x="79" y="20"/>
                  <a:pt x="79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40" name="Group 34"/>
          <p:cNvGrpSpPr/>
          <p:nvPr/>
        </p:nvGrpSpPr>
        <p:grpSpPr>
          <a:xfrm>
            <a:off x="360030" y="2863016"/>
            <a:ext cx="3117730" cy="700515"/>
            <a:chOff x="6729846" y="3935367"/>
            <a:chExt cx="4745018" cy="700515"/>
          </a:xfrm>
        </p:grpSpPr>
        <p:sp>
          <p:nvSpPr>
            <p:cNvPr id="41" name="Rectangle 35"/>
            <p:cNvSpPr/>
            <p:nvPr/>
          </p:nvSpPr>
          <p:spPr>
            <a:xfrm>
              <a:off x="6729846" y="3935367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1400" b="1" dirty="0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42" name="Rectangle 36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43" name="Group 28"/>
          <p:cNvGrpSpPr/>
          <p:nvPr/>
        </p:nvGrpSpPr>
        <p:grpSpPr>
          <a:xfrm>
            <a:off x="371058" y="3751334"/>
            <a:ext cx="3117730" cy="700515"/>
            <a:chOff x="6729846" y="3935367"/>
            <a:chExt cx="4745018" cy="700515"/>
          </a:xfrm>
        </p:grpSpPr>
        <p:sp>
          <p:nvSpPr>
            <p:cNvPr id="44" name="Rectangle 29"/>
            <p:cNvSpPr/>
            <p:nvPr/>
          </p:nvSpPr>
          <p:spPr>
            <a:xfrm>
              <a:off x="6729846" y="3935367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1400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45" name="Rectangle 30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46" name="Group 34"/>
          <p:cNvGrpSpPr/>
          <p:nvPr/>
        </p:nvGrpSpPr>
        <p:grpSpPr>
          <a:xfrm>
            <a:off x="9063242" y="2775355"/>
            <a:ext cx="3117730" cy="700515"/>
            <a:chOff x="6729846" y="3935367"/>
            <a:chExt cx="4745018" cy="700515"/>
          </a:xfrm>
        </p:grpSpPr>
        <p:sp>
          <p:nvSpPr>
            <p:cNvPr id="47" name="Rectangle 35"/>
            <p:cNvSpPr/>
            <p:nvPr/>
          </p:nvSpPr>
          <p:spPr>
            <a:xfrm>
              <a:off x="6729846" y="3935367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1400" b="1" dirty="0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48" name="Rectangle 36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49" name="Group 28"/>
          <p:cNvGrpSpPr/>
          <p:nvPr/>
        </p:nvGrpSpPr>
        <p:grpSpPr>
          <a:xfrm>
            <a:off x="9074270" y="3663673"/>
            <a:ext cx="3117730" cy="700515"/>
            <a:chOff x="6729846" y="3935367"/>
            <a:chExt cx="4745018" cy="700515"/>
          </a:xfrm>
        </p:grpSpPr>
        <p:sp>
          <p:nvSpPr>
            <p:cNvPr id="50" name="Rectangle 29"/>
            <p:cNvSpPr/>
            <p:nvPr/>
          </p:nvSpPr>
          <p:spPr>
            <a:xfrm>
              <a:off x="6729846" y="3935367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1400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51" name="Rectangle 30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513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61"/>
          <p:cNvGrpSpPr/>
          <p:nvPr/>
        </p:nvGrpSpPr>
        <p:grpSpPr>
          <a:xfrm>
            <a:off x="5327834" y="3362604"/>
            <a:ext cx="6373256" cy="450436"/>
            <a:chOff x="2506663" y="0"/>
            <a:chExt cx="6373256" cy="1287463"/>
          </a:xfrm>
          <a:solidFill>
            <a:srgbClr val="E83261"/>
          </a:solidFill>
        </p:grpSpPr>
        <p:sp>
          <p:nvSpPr>
            <p:cNvPr id="63" name="矩形 127"/>
            <p:cNvSpPr>
              <a:spLocks noChangeArrowheads="1"/>
            </p:cNvSpPr>
            <p:nvPr/>
          </p:nvSpPr>
          <p:spPr bwMode="auto">
            <a:xfrm flipH="1">
              <a:off x="3708014" y="0"/>
              <a:ext cx="5171905" cy="12874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4" name="矩形 128"/>
            <p:cNvSpPr>
              <a:spLocks noChangeArrowheads="1"/>
            </p:cNvSpPr>
            <p:nvPr/>
          </p:nvSpPr>
          <p:spPr bwMode="auto">
            <a:xfrm flipH="1">
              <a:off x="3368502" y="0"/>
              <a:ext cx="297616" cy="12874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5" name="矩形 129"/>
            <p:cNvSpPr>
              <a:spLocks noChangeArrowheads="1"/>
            </p:cNvSpPr>
            <p:nvPr/>
          </p:nvSpPr>
          <p:spPr bwMode="auto">
            <a:xfrm flipH="1">
              <a:off x="2976757" y="0"/>
              <a:ext cx="349849" cy="1287463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6" name="矩形 130"/>
            <p:cNvSpPr>
              <a:spLocks noChangeArrowheads="1"/>
            </p:cNvSpPr>
            <p:nvPr/>
          </p:nvSpPr>
          <p:spPr bwMode="auto">
            <a:xfrm flipH="1">
              <a:off x="2506663" y="0"/>
              <a:ext cx="428197" cy="1287463"/>
            </a:xfrm>
            <a:prstGeom prst="rect">
              <a:avLst/>
            </a:prstGeom>
            <a:grpFill/>
            <a:ln w="12700" cap="flat" cmpd="sng">
              <a:noFill/>
              <a:bevel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67" name="Rectangle 5"/>
          <p:cNvSpPr>
            <a:spLocks/>
          </p:cNvSpPr>
          <p:nvPr/>
        </p:nvSpPr>
        <p:spPr bwMode="auto">
          <a:xfrm>
            <a:off x="5348518" y="4690828"/>
            <a:ext cx="6283259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00" dirty="0">
                <a:latin typeface="微软雅黑"/>
                <a:ea typeface="微软雅黑"/>
                <a:sym typeface="微软雅黑"/>
              </a:rPr>
              <a:t>200</a:t>
            </a: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字以内，据统计每页幻灯片的最好控制在  </a:t>
            </a:r>
            <a:r>
              <a:rPr lang="en-US" altLang="zh-CN" sz="1000" dirty="0">
                <a:latin typeface="微软雅黑"/>
                <a:ea typeface="微软雅黑"/>
                <a:sym typeface="微软雅黑"/>
              </a:rPr>
              <a:t>5</a:t>
            </a: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分钟之内。此处添加详细文本描述</a:t>
            </a:r>
            <a:r>
              <a:rPr lang="en-US" altLang="zh-CN" sz="1000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，建议与标题相关并符合整体语言风格，语言描述尽量简洁生动。</a:t>
            </a:r>
            <a:endParaRPr lang="en-US" altLang="zh-CN" sz="1000" dirty="0"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25000"/>
              </a:lnSpc>
            </a:pP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此处添加详细文本描述</a:t>
            </a:r>
            <a:r>
              <a:rPr lang="en-US" altLang="zh-CN" sz="1000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，建议与标题相关并符合整体语言风格，语言描述尽量简洁生动。</a:t>
            </a:r>
            <a:endParaRPr lang="en-US" sz="1000" dirty="0">
              <a:latin typeface="微软雅黑"/>
              <a:ea typeface="微软雅黑"/>
              <a:cs typeface="Lato Light" charset="0"/>
              <a:sym typeface="微软雅黑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668" y="2530170"/>
            <a:ext cx="3421950" cy="2281300"/>
          </a:xfrm>
          <a:prstGeom prst="rect">
            <a:avLst/>
          </a:prstGeom>
        </p:spPr>
      </p:pic>
      <p:sp>
        <p:nvSpPr>
          <p:cNvPr id="35" name="Rectangle 7"/>
          <p:cNvSpPr>
            <a:spLocks/>
          </p:cNvSpPr>
          <p:nvPr/>
        </p:nvSpPr>
        <p:spPr bwMode="auto">
          <a:xfrm>
            <a:off x="5348520" y="3973000"/>
            <a:ext cx="6486815" cy="80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pc="100" dirty="0">
                <a:latin typeface="微软雅黑"/>
                <a:ea typeface="微软雅黑"/>
                <a:cs typeface="Lato Light" charset="0"/>
                <a:sym typeface="微软雅黑"/>
              </a:rPr>
              <a:t>输入标题名称</a:t>
            </a:r>
            <a:endParaRPr lang="en-US" altLang="zh-CN" sz="1600" spc="100" dirty="0">
              <a:latin typeface="微软雅黑"/>
              <a:ea typeface="微软雅黑"/>
              <a:cs typeface="Lato Light" charset="0"/>
              <a:sym typeface="微软雅黑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0" dirty="0">
                <a:latin typeface="微软雅黑"/>
                <a:ea typeface="微软雅黑"/>
                <a:cs typeface="Lato Light" charset="0"/>
                <a:sym typeface="微软雅黑"/>
              </a:rPr>
              <a:t>此处添加详细文本描述，建议与标题相关并符合整体语言风格，语言描述尽量简活生活</a:t>
            </a:r>
            <a:r>
              <a:rPr lang="zh-CN" altLang="en-US" sz="900" spc="100" dirty="0">
                <a:latin typeface="微软雅黑"/>
                <a:ea typeface="微软雅黑"/>
                <a:cs typeface="Lato Light" charset="0"/>
                <a:sym typeface="微软雅黑"/>
              </a:rPr>
              <a:t>。</a:t>
            </a:r>
            <a:endParaRPr lang="en-US" sz="900" spc="100" dirty="0">
              <a:latin typeface="微软雅黑"/>
              <a:ea typeface="微软雅黑"/>
              <a:cs typeface="Lato Light" charset="0"/>
              <a:sym typeface="微软雅黑"/>
            </a:endParaRPr>
          </a:p>
        </p:txBody>
      </p:sp>
      <p:sp>
        <p:nvSpPr>
          <p:cNvPr id="15" name="Rectangle 7"/>
          <p:cNvSpPr>
            <a:spLocks/>
          </p:cNvSpPr>
          <p:nvPr/>
        </p:nvSpPr>
        <p:spPr bwMode="auto">
          <a:xfrm>
            <a:off x="5417833" y="1727854"/>
            <a:ext cx="6486815" cy="80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spc="100" dirty="0">
                <a:latin typeface="微软雅黑"/>
                <a:ea typeface="微软雅黑"/>
                <a:cs typeface="Lato Light" charset="0"/>
                <a:sym typeface="微软雅黑"/>
              </a:rPr>
              <a:t>输入标题名称</a:t>
            </a:r>
            <a:endParaRPr lang="en-US" altLang="zh-CN" sz="1600" spc="100" dirty="0">
              <a:latin typeface="微软雅黑"/>
              <a:ea typeface="微软雅黑"/>
              <a:cs typeface="Lato Light" charset="0"/>
              <a:sym typeface="微软雅黑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spc="100" dirty="0">
                <a:latin typeface="微软雅黑"/>
                <a:ea typeface="微软雅黑"/>
                <a:cs typeface="Lato Light" charset="0"/>
                <a:sym typeface="微软雅黑"/>
              </a:rPr>
              <a:t>此处添加详细文本描述，建议与标题相关并符合整体语言风格，语言描述尽量简活生活</a:t>
            </a:r>
            <a:r>
              <a:rPr lang="zh-CN" altLang="en-US" sz="900" spc="100" dirty="0">
                <a:latin typeface="微软雅黑"/>
                <a:ea typeface="微软雅黑"/>
                <a:cs typeface="Lato Light" charset="0"/>
                <a:sym typeface="微软雅黑"/>
              </a:rPr>
              <a:t>。</a:t>
            </a:r>
            <a:endParaRPr lang="en-US" sz="900" spc="100" dirty="0">
              <a:latin typeface="微软雅黑"/>
              <a:ea typeface="微软雅黑"/>
              <a:cs typeface="Lato Light" charset="0"/>
              <a:sym typeface="微软雅黑"/>
            </a:endParaRPr>
          </a:p>
        </p:txBody>
      </p:sp>
      <p:sp>
        <p:nvSpPr>
          <p:cNvPr id="16" name="Rectangle 5"/>
          <p:cNvSpPr>
            <a:spLocks/>
          </p:cNvSpPr>
          <p:nvPr/>
        </p:nvSpPr>
        <p:spPr bwMode="auto">
          <a:xfrm>
            <a:off x="5417831" y="2445682"/>
            <a:ext cx="6283259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此处添加详细文本描述，建议与标题相关并符合整体语言风格，语言描述尽量简洁生动。尽量将每页幻灯片的字数控制在  </a:t>
            </a:r>
            <a:r>
              <a:rPr lang="en-US" altLang="zh-CN" sz="1000" dirty="0">
                <a:latin typeface="微软雅黑"/>
                <a:ea typeface="微软雅黑"/>
                <a:sym typeface="微软雅黑"/>
              </a:rPr>
              <a:t>200</a:t>
            </a: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字以内，据统计每页幻灯片的最好控制在  </a:t>
            </a:r>
            <a:r>
              <a:rPr lang="en-US" altLang="zh-CN" sz="1000" dirty="0">
                <a:latin typeface="微软雅黑"/>
                <a:ea typeface="微软雅黑"/>
                <a:sym typeface="微软雅黑"/>
              </a:rPr>
              <a:t>5</a:t>
            </a: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分钟之内。此处添加详细文本描述</a:t>
            </a:r>
            <a:r>
              <a:rPr lang="en-US" altLang="zh-CN" sz="1000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，建议与标题相关并符合整体语言风格，语言描述尽量简洁生动。</a:t>
            </a:r>
            <a:endParaRPr lang="en-US" altLang="zh-CN" sz="1000" dirty="0"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25000"/>
              </a:lnSpc>
            </a:pP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此处添加详细文本描述</a:t>
            </a:r>
            <a:r>
              <a:rPr lang="en-US" altLang="zh-CN" sz="1000" dirty="0">
                <a:latin typeface="微软雅黑"/>
                <a:ea typeface="微软雅黑"/>
                <a:sym typeface="微软雅黑"/>
              </a:rPr>
              <a:t> </a:t>
            </a:r>
            <a:r>
              <a:rPr lang="zh-CN" altLang="en-US" sz="1000" dirty="0">
                <a:latin typeface="微软雅黑"/>
                <a:ea typeface="微软雅黑"/>
                <a:sym typeface="微软雅黑"/>
              </a:rPr>
              <a:t>，建议与标题相关并符合整体语言风格，语言描述尽量简洁生动。</a:t>
            </a:r>
            <a:endParaRPr lang="en-US" sz="1000" dirty="0">
              <a:latin typeface="微软雅黑"/>
              <a:ea typeface="微软雅黑"/>
              <a:cs typeface="Lato Light" charset="0"/>
              <a:sym typeface="微软雅黑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37128" y="1759680"/>
            <a:ext cx="1646605" cy="369332"/>
          </a:xfrm>
          <a:prstGeom prst="rect">
            <a:avLst/>
          </a:prstGeom>
          <a:solidFill>
            <a:srgbClr val="3C62A6"/>
          </a:solidFill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chemeClr val="bg1"/>
                </a:solidFill>
                <a:latin typeface="微软雅黑"/>
                <a:ea typeface="微软雅黑"/>
                <a:cs typeface="Lato Light" charset="0"/>
                <a:sym typeface="微软雅黑"/>
              </a:rPr>
              <a:t>输入标题名称</a:t>
            </a:r>
            <a:endParaRPr lang="en-US" altLang="zh-CN" spc="100" dirty="0">
              <a:solidFill>
                <a:schemeClr val="bg1"/>
              </a:solidFill>
              <a:latin typeface="微软雅黑"/>
              <a:ea typeface="微软雅黑"/>
              <a:cs typeface="Lato Light" charset="0"/>
              <a:sym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37128" y="5078706"/>
            <a:ext cx="1646605" cy="369332"/>
          </a:xfrm>
          <a:prstGeom prst="rect">
            <a:avLst/>
          </a:prstGeom>
          <a:solidFill>
            <a:srgbClr val="3C62A6"/>
          </a:solidFill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chemeClr val="bg1"/>
                </a:solidFill>
                <a:latin typeface="微软雅黑"/>
                <a:ea typeface="微软雅黑"/>
                <a:cs typeface="Lato Light" charset="0"/>
                <a:sym typeface="微软雅黑"/>
              </a:rPr>
              <a:t>输入标题名称</a:t>
            </a:r>
            <a:endParaRPr lang="en-US" altLang="zh-CN" spc="100" dirty="0">
              <a:solidFill>
                <a:schemeClr val="bg1"/>
              </a:solidFill>
              <a:latin typeface="微软雅黑"/>
              <a:ea typeface="微软雅黑"/>
              <a:cs typeface="Lato Light" charset="0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40757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35" grpId="0"/>
      <p:bldP spid="15" grpId="0"/>
      <p:bldP spid="16" grpId="0"/>
      <p:bldP spid="4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2"/>
            <a:ext cx="12217406" cy="6872291"/>
          </a:xfrm>
          <a:prstGeom prst="rect">
            <a:avLst/>
          </a:prstGeom>
        </p:spPr>
      </p:pic>
      <p:sp>
        <p:nvSpPr>
          <p:cNvPr id="15" name="PA_MH_Number_2">
            <a:hlinkClick r:id="rId14" action="ppaction://hlinksldjump"/>
          </p:cNvPr>
          <p:cNvSpPr/>
          <p:nvPr>
            <p:custDataLst>
              <p:tags r:id="rId1"/>
            </p:custDataLst>
          </p:nvPr>
        </p:nvSpPr>
        <p:spPr>
          <a:xfrm>
            <a:off x="4399441" y="2746933"/>
            <a:ext cx="446500" cy="386679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2</a:t>
            </a:r>
          </a:p>
        </p:txBody>
      </p:sp>
      <p:sp>
        <p:nvSpPr>
          <p:cNvPr id="39" name="PA_MH_Entry_2">
            <a:hlinkClick r:id="rId14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4925088" y="2632971"/>
            <a:ext cx="3660600" cy="5150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新年教学计划</a:t>
            </a:r>
            <a:endParaRPr lang="zh-CN" altLang="en-US" sz="2400" dirty="0">
              <a:solidFill>
                <a:srgbClr val="482913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" name="PA_MH_Number_3">
            <a:hlinkClick r:id="rId14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4399441" y="3545063"/>
            <a:ext cx="446500" cy="386679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3</a:t>
            </a:r>
          </a:p>
        </p:txBody>
      </p:sp>
      <p:sp>
        <p:nvSpPr>
          <p:cNvPr id="40" name="PA_MH_Entry_3">
            <a:hlinkClick r:id="rId14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4925088" y="3431659"/>
            <a:ext cx="3660600" cy="5150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具体教学方案</a:t>
            </a:r>
            <a:endParaRPr lang="zh-CN" altLang="en-US" sz="2400" dirty="0">
              <a:solidFill>
                <a:srgbClr val="482913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9" name="PA_MH_Number_4">
            <a:hlinkClick r:id="rId14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4399441" y="4343193"/>
            <a:ext cx="446500" cy="386679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4</a:t>
            </a:r>
          </a:p>
        </p:txBody>
      </p:sp>
      <p:sp>
        <p:nvSpPr>
          <p:cNvPr id="41" name="PA_MH_Entry_4">
            <a:hlinkClick r:id="rId14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4925088" y="4230347"/>
            <a:ext cx="3660600" cy="5150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预完成的教学指标</a:t>
            </a:r>
            <a:endParaRPr lang="zh-CN" altLang="en-US" sz="2400" dirty="0">
              <a:solidFill>
                <a:srgbClr val="482913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" name="PA_MH_Number_1">
            <a:hlinkClick r:id="rId14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4399441" y="1948803"/>
            <a:ext cx="446500" cy="386679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400" dirty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1</a:t>
            </a:r>
          </a:p>
        </p:txBody>
      </p:sp>
      <p:sp>
        <p:nvSpPr>
          <p:cNvPr id="48" name="PA_MH_Entry_1">
            <a:hlinkClick r:id="rId14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4925088" y="1834283"/>
            <a:ext cx="3660600" cy="5150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12700" cap="sq">
            <a:solidFill>
              <a:schemeClr val="tx1"/>
            </a:solidFill>
            <a:prstDash val="dash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教学工作汇报</a:t>
            </a:r>
            <a:endParaRPr lang="zh-CN" altLang="en-US" sz="2400" dirty="0">
              <a:solidFill>
                <a:srgbClr val="482913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1" name="PA_MH_Others_1"/>
          <p:cNvSpPr/>
          <p:nvPr>
            <p:custDataLst>
              <p:tags r:id="rId9"/>
            </p:custDataLst>
          </p:nvPr>
        </p:nvSpPr>
        <p:spPr>
          <a:xfrm>
            <a:off x="2278054" y="96424"/>
            <a:ext cx="1317336" cy="1321695"/>
          </a:xfrm>
          <a:prstGeom prst="hexagon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bIns="180000" anchor="ctr">
            <a:noAutofit/>
          </a:bodyPr>
          <a:lstStyle/>
          <a:p>
            <a:pPr algn="ctr">
              <a:defRPr/>
            </a:pPr>
            <a:r>
              <a:rPr lang="zh-CN" altLang="en-US" sz="8000" b="1" kern="0" dirty="0">
                <a:ln>
                  <a:solidFill>
                    <a:srgbClr val="FFFFFF"/>
                  </a:solidFill>
                </a:ln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目</a:t>
            </a:r>
          </a:p>
        </p:txBody>
      </p:sp>
      <p:sp>
        <p:nvSpPr>
          <p:cNvPr id="22" name="PA_MH_Others_2"/>
          <p:cNvSpPr/>
          <p:nvPr>
            <p:custDataLst>
              <p:tags r:id="rId10"/>
            </p:custDataLst>
          </p:nvPr>
        </p:nvSpPr>
        <p:spPr>
          <a:xfrm>
            <a:off x="3249105" y="1198236"/>
            <a:ext cx="772342" cy="764498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Autofit/>
          </a:bodyPr>
          <a:lstStyle/>
          <a:p>
            <a:pPr algn="ctr">
              <a:defRPr/>
            </a:pPr>
            <a:r>
              <a:rPr lang="zh-CN" altLang="en-US" sz="4800" b="1" kern="0" dirty="0">
                <a:ln>
                  <a:solidFill>
                    <a:srgbClr val="FFFFFF"/>
                  </a:solidFill>
                </a:ln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录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9" grpId="0" animBg="1"/>
      <p:bldP spid="17" grpId="0" animBg="1"/>
      <p:bldP spid="40" grpId="0" animBg="1"/>
      <p:bldP spid="19" grpId="0" animBg="1"/>
      <p:bldP spid="41" grpId="0" animBg="1"/>
      <p:bldP spid="2" grpId="0" animBg="1"/>
      <p:bldP spid="48" grpId="0" animBg="1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2"/>
            <a:ext cx="12217406" cy="6872291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3221502" y="3315636"/>
            <a:ext cx="6203852" cy="7407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 smtClean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预完成的教学指标</a:t>
            </a:r>
            <a:endParaRPr lang="zh-CN" altLang="en-US" sz="4000" b="1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32083" y="4023078"/>
            <a:ext cx="3860845" cy="3192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 smtClean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点击输入具体内容</a:t>
            </a:r>
            <a:endParaRPr lang="en-US" altLang="zh-CN" sz="140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" name="PA_MH_Number_1">
            <a:hlinkClick r:id="rId5" action="ppaction://hlinksldjump"/>
          </p:cNvPr>
          <p:cNvSpPr/>
          <p:nvPr>
            <p:custDataLst>
              <p:tags r:id="rId1"/>
            </p:custDataLst>
          </p:nvPr>
        </p:nvSpPr>
        <p:spPr>
          <a:xfrm>
            <a:off x="5157725" y="1712029"/>
            <a:ext cx="1645971" cy="142544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rgbClr val="FFFFFE"/>
          </a:solidFill>
          <a:ln w="38100">
            <a:solidFill>
              <a:srgbClr val="4829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5400" dirty="0" smtClean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04</a:t>
            </a:r>
            <a:endParaRPr lang="en-US" altLang="zh-CN" sz="5400" dirty="0">
              <a:solidFill>
                <a:srgbClr val="482913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2280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1" y="6778877"/>
            <a:ext cx="12192000" cy="79123"/>
          </a:xfrm>
          <a:prstGeom prst="rect">
            <a:avLst/>
          </a:prstGeom>
          <a:solidFill>
            <a:srgbClr val="152E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85065" y="1971179"/>
            <a:ext cx="1526172" cy="1526171"/>
          </a:xfrm>
          <a:prstGeom prst="ellipse">
            <a:avLst/>
          </a:prstGeom>
          <a:solidFill>
            <a:srgbClr val="3C62A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1333498" y="3094842"/>
            <a:ext cx="645688" cy="645688"/>
          </a:xfrm>
          <a:prstGeom prst="roundRect">
            <a:avLst/>
          </a:prstGeom>
          <a:solidFill>
            <a:srgbClr val="E8326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1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375672" y="4070064"/>
            <a:ext cx="1779215" cy="816757"/>
            <a:chOff x="5122025" y="525814"/>
            <a:chExt cx="2020976" cy="927740"/>
          </a:xfrm>
        </p:grpSpPr>
        <p:sp>
          <p:nvSpPr>
            <p:cNvPr id="26" name="文本框 51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 （建议使用主题字体）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</p:grpSp>
      <p:sp>
        <p:nvSpPr>
          <p:cNvPr id="2" name="任意多边形: 形状 6"/>
          <p:cNvSpPr/>
          <p:nvPr/>
        </p:nvSpPr>
        <p:spPr bwMode="auto">
          <a:xfrm>
            <a:off x="1984190" y="2426692"/>
            <a:ext cx="727921" cy="615145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9205808" y="1971179"/>
            <a:ext cx="1526172" cy="1526171"/>
          </a:xfrm>
          <a:prstGeom prst="ellipse">
            <a:avLst/>
          </a:prstGeom>
          <a:solidFill>
            <a:srgbClr val="3C62A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" name="矩形: 圆角 8"/>
          <p:cNvSpPr/>
          <p:nvPr/>
        </p:nvSpPr>
        <p:spPr>
          <a:xfrm>
            <a:off x="8954242" y="3094842"/>
            <a:ext cx="645688" cy="645688"/>
          </a:xfrm>
          <a:prstGeom prst="roundRect">
            <a:avLst/>
          </a:prstGeom>
          <a:solidFill>
            <a:srgbClr val="E8326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4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9079287" y="4070064"/>
            <a:ext cx="1779215" cy="816757"/>
            <a:chOff x="5122025" y="525814"/>
            <a:chExt cx="2020976" cy="927740"/>
          </a:xfrm>
        </p:grpSpPr>
        <p:sp>
          <p:nvSpPr>
            <p:cNvPr id="14" name="文本框 49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 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</p:grpSp>
      <p:sp>
        <p:nvSpPr>
          <p:cNvPr id="16" name="任意多边形: 形状 10"/>
          <p:cNvSpPr/>
          <p:nvPr/>
        </p:nvSpPr>
        <p:spPr bwMode="auto">
          <a:xfrm>
            <a:off x="9669030" y="2480857"/>
            <a:ext cx="599730" cy="506814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070065" y="1971179"/>
            <a:ext cx="1526172" cy="1526171"/>
          </a:xfrm>
          <a:prstGeom prst="ellipse">
            <a:avLst/>
          </a:prstGeom>
          <a:solidFill>
            <a:srgbClr val="3C62A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" name="矩形: 圆角 12"/>
          <p:cNvSpPr/>
          <p:nvPr/>
        </p:nvSpPr>
        <p:spPr>
          <a:xfrm>
            <a:off x="3818498" y="3094842"/>
            <a:ext cx="645688" cy="645688"/>
          </a:xfrm>
          <a:prstGeom prst="roundRect">
            <a:avLst/>
          </a:prstGeom>
          <a:solidFill>
            <a:srgbClr val="E8326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2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3943544" y="4070064"/>
            <a:ext cx="1779215" cy="816757"/>
            <a:chOff x="5122025" y="525814"/>
            <a:chExt cx="2020976" cy="927740"/>
          </a:xfrm>
        </p:grpSpPr>
        <p:sp>
          <p:nvSpPr>
            <p:cNvPr id="22" name="文本框 47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 （建议使用主题字体）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</p:grpSp>
      <p:sp>
        <p:nvSpPr>
          <p:cNvPr id="21" name="任意多边形: 形状 14"/>
          <p:cNvSpPr>
            <a:spLocks noChangeAspect="1"/>
          </p:cNvSpPr>
          <p:nvPr/>
        </p:nvSpPr>
        <p:spPr bwMode="auto">
          <a:xfrm>
            <a:off x="4488125" y="2442692"/>
            <a:ext cx="690053" cy="583144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637936" y="1971179"/>
            <a:ext cx="1526172" cy="1526171"/>
          </a:xfrm>
          <a:prstGeom prst="ellipse">
            <a:avLst/>
          </a:prstGeom>
          <a:solidFill>
            <a:srgbClr val="3C62A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9" name="矩形: 圆角 16"/>
          <p:cNvSpPr/>
          <p:nvPr/>
        </p:nvSpPr>
        <p:spPr>
          <a:xfrm>
            <a:off x="6386369" y="3094842"/>
            <a:ext cx="645688" cy="645688"/>
          </a:xfrm>
          <a:prstGeom prst="roundRect">
            <a:avLst/>
          </a:prstGeom>
          <a:solidFill>
            <a:srgbClr val="E8326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/>
                <a:ea typeface="微软雅黑"/>
                <a:cs typeface="+mn-ea"/>
                <a:sym typeface="微软雅黑"/>
              </a:rPr>
              <a:t>3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6511415" y="4070064"/>
            <a:ext cx="1779215" cy="816757"/>
            <a:chOff x="5122025" y="525814"/>
            <a:chExt cx="2020976" cy="927740"/>
          </a:xfrm>
        </p:grpSpPr>
        <p:sp>
          <p:nvSpPr>
            <p:cNvPr id="31" name="文本框 45"/>
            <p:cNvSpPr txBox="1"/>
            <p:nvPr/>
          </p:nvSpPr>
          <p:spPr>
            <a:xfrm>
              <a:off x="5122026" y="826908"/>
              <a:ext cx="2020975" cy="626646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00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 （建议使用主题字体）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5122025" y="525814"/>
              <a:ext cx="2020976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lvl="0" algn="ctr" defTabSz="913765">
                <a:spcBef>
                  <a:spcPct val="0"/>
                </a:spcBef>
                <a:defRPr/>
              </a:pPr>
              <a:r>
                <a:rPr lang="zh-CN" altLang="en-US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</p:grpSp>
      <p:sp>
        <p:nvSpPr>
          <p:cNvPr id="33" name="任意多边形: 形状 18"/>
          <p:cNvSpPr/>
          <p:nvPr/>
        </p:nvSpPr>
        <p:spPr bwMode="auto">
          <a:xfrm>
            <a:off x="7129168" y="2513460"/>
            <a:ext cx="543708" cy="459472"/>
          </a:xfrm>
          <a:custGeom>
            <a:avLst/>
            <a:gdLst>
              <a:gd name="connsiteX0" fmla="*/ 46038 w 338138"/>
              <a:gd name="connsiteY0" fmla="*/ 261938 h 285751"/>
              <a:gd name="connsiteX1" fmla="*/ 38100 w 338138"/>
              <a:gd name="connsiteY1" fmla="*/ 270670 h 285751"/>
              <a:gd name="connsiteX2" fmla="*/ 46038 w 338138"/>
              <a:gd name="connsiteY2" fmla="*/ 279402 h 285751"/>
              <a:gd name="connsiteX3" fmla="*/ 53976 w 338138"/>
              <a:gd name="connsiteY3" fmla="*/ 270670 h 285751"/>
              <a:gd name="connsiteX4" fmla="*/ 46038 w 338138"/>
              <a:gd name="connsiteY4" fmla="*/ 261938 h 285751"/>
              <a:gd name="connsiteX5" fmla="*/ 288131 w 338138"/>
              <a:gd name="connsiteY5" fmla="*/ 184150 h 285751"/>
              <a:gd name="connsiteX6" fmla="*/ 277812 w 338138"/>
              <a:gd name="connsiteY6" fmla="*/ 194469 h 285751"/>
              <a:gd name="connsiteX7" fmla="*/ 288131 w 338138"/>
              <a:gd name="connsiteY7" fmla="*/ 204788 h 285751"/>
              <a:gd name="connsiteX8" fmla="*/ 298450 w 338138"/>
              <a:gd name="connsiteY8" fmla="*/ 194469 h 285751"/>
              <a:gd name="connsiteX9" fmla="*/ 288131 w 338138"/>
              <a:gd name="connsiteY9" fmla="*/ 184150 h 285751"/>
              <a:gd name="connsiteX10" fmla="*/ 19050 w 338138"/>
              <a:gd name="connsiteY10" fmla="*/ 165100 h 285751"/>
              <a:gd name="connsiteX11" fmla="*/ 19050 w 338138"/>
              <a:gd name="connsiteY11" fmla="*/ 242888 h 285751"/>
              <a:gd name="connsiteX12" fmla="*/ 73025 w 338138"/>
              <a:gd name="connsiteY12" fmla="*/ 242888 h 285751"/>
              <a:gd name="connsiteX13" fmla="*/ 73025 w 338138"/>
              <a:gd name="connsiteY13" fmla="*/ 165100 h 285751"/>
              <a:gd name="connsiteX14" fmla="*/ 12010 w 338138"/>
              <a:gd name="connsiteY14" fmla="*/ 141288 h 285751"/>
              <a:gd name="connsiteX15" fmla="*/ 81400 w 338138"/>
              <a:gd name="connsiteY15" fmla="*/ 141288 h 285751"/>
              <a:gd name="connsiteX16" fmla="*/ 92075 w 338138"/>
              <a:gd name="connsiteY16" fmla="*/ 153107 h 285751"/>
              <a:gd name="connsiteX17" fmla="*/ 92075 w 338138"/>
              <a:gd name="connsiteY17" fmla="*/ 273932 h 285751"/>
              <a:gd name="connsiteX18" fmla="*/ 81400 w 338138"/>
              <a:gd name="connsiteY18" fmla="*/ 285751 h 285751"/>
              <a:gd name="connsiteX19" fmla="*/ 12010 w 338138"/>
              <a:gd name="connsiteY19" fmla="*/ 285751 h 285751"/>
              <a:gd name="connsiteX20" fmla="*/ 0 w 338138"/>
              <a:gd name="connsiteY20" fmla="*/ 273932 h 285751"/>
              <a:gd name="connsiteX21" fmla="*/ 0 w 338138"/>
              <a:gd name="connsiteY21" fmla="*/ 153107 h 285751"/>
              <a:gd name="connsiteX22" fmla="*/ 12010 w 338138"/>
              <a:gd name="connsiteY22" fmla="*/ 141288 h 285751"/>
              <a:gd name="connsiteX23" fmla="*/ 55002 w 338138"/>
              <a:gd name="connsiteY23" fmla="*/ 82550 h 285751"/>
              <a:gd name="connsiteX24" fmla="*/ 175185 w 338138"/>
              <a:gd name="connsiteY24" fmla="*/ 82550 h 285751"/>
              <a:gd name="connsiteX25" fmla="*/ 193675 w 338138"/>
              <a:gd name="connsiteY25" fmla="*/ 99703 h 285751"/>
              <a:gd name="connsiteX26" fmla="*/ 193675 w 338138"/>
              <a:gd name="connsiteY26" fmla="*/ 268597 h 285751"/>
              <a:gd name="connsiteX27" fmla="*/ 175185 w 338138"/>
              <a:gd name="connsiteY27" fmla="*/ 285750 h 285751"/>
              <a:gd name="connsiteX28" fmla="*/ 107830 w 338138"/>
              <a:gd name="connsiteY28" fmla="*/ 285750 h 285751"/>
              <a:gd name="connsiteX29" fmla="*/ 109151 w 338138"/>
              <a:gd name="connsiteY29" fmla="*/ 276514 h 285751"/>
              <a:gd name="connsiteX30" fmla="*/ 109151 w 338138"/>
              <a:gd name="connsiteY30" fmla="*/ 273875 h 285751"/>
              <a:gd name="connsiteX31" fmla="*/ 115754 w 338138"/>
              <a:gd name="connsiteY31" fmla="*/ 275194 h 285751"/>
              <a:gd name="connsiteX32" fmla="*/ 124999 w 338138"/>
              <a:gd name="connsiteY32" fmla="*/ 264639 h 285751"/>
              <a:gd name="connsiteX33" fmla="*/ 115754 w 338138"/>
              <a:gd name="connsiteY33" fmla="*/ 254083 h 285751"/>
              <a:gd name="connsiteX34" fmla="*/ 109151 w 338138"/>
              <a:gd name="connsiteY34" fmla="*/ 256722 h 285751"/>
              <a:gd name="connsiteX35" fmla="*/ 109151 w 338138"/>
              <a:gd name="connsiteY35" fmla="*/ 235610 h 285751"/>
              <a:gd name="connsiteX36" fmla="*/ 168582 w 338138"/>
              <a:gd name="connsiteY36" fmla="*/ 235610 h 285751"/>
              <a:gd name="connsiteX37" fmla="*/ 168582 w 338138"/>
              <a:gd name="connsiteY37" fmla="*/ 110259 h 285751"/>
              <a:gd name="connsiteX38" fmla="*/ 61606 w 338138"/>
              <a:gd name="connsiteY38" fmla="*/ 110259 h 285751"/>
              <a:gd name="connsiteX39" fmla="*/ 61606 w 338138"/>
              <a:gd name="connsiteY39" fmla="*/ 126093 h 285751"/>
              <a:gd name="connsiteX40" fmla="*/ 36512 w 338138"/>
              <a:gd name="connsiteY40" fmla="*/ 126093 h 285751"/>
              <a:gd name="connsiteX41" fmla="*/ 36512 w 338138"/>
              <a:gd name="connsiteY41" fmla="*/ 99703 h 285751"/>
              <a:gd name="connsiteX42" fmla="*/ 55002 w 338138"/>
              <a:gd name="connsiteY42" fmla="*/ 82550 h 285751"/>
              <a:gd name="connsiteX43" fmla="*/ 102729 w 338138"/>
              <a:gd name="connsiteY43" fmla="*/ 0 h 285751"/>
              <a:gd name="connsiteX44" fmla="*/ 305260 w 338138"/>
              <a:gd name="connsiteY44" fmla="*/ 0 h 285751"/>
              <a:gd name="connsiteX45" fmla="*/ 338138 w 338138"/>
              <a:gd name="connsiteY45" fmla="*/ 34237 h 285751"/>
              <a:gd name="connsiteX46" fmla="*/ 338138 w 338138"/>
              <a:gd name="connsiteY46" fmla="*/ 188306 h 285751"/>
              <a:gd name="connsiteX47" fmla="*/ 305260 w 338138"/>
              <a:gd name="connsiteY47" fmla="*/ 221226 h 285751"/>
              <a:gd name="connsiteX48" fmla="*/ 234242 w 338138"/>
              <a:gd name="connsiteY48" fmla="*/ 221226 h 285751"/>
              <a:gd name="connsiteX49" fmla="*/ 234242 w 338138"/>
              <a:gd name="connsiteY49" fmla="*/ 243612 h 285751"/>
              <a:gd name="connsiteX50" fmla="*/ 265806 w 338138"/>
              <a:gd name="connsiteY50" fmla="*/ 243612 h 285751"/>
              <a:gd name="connsiteX51" fmla="*/ 277642 w 338138"/>
              <a:gd name="connsiteY51" fmla="*/ 256780 h 285751"/>
              <a:gd name="connsiteX52" fmla="*/ 277642 w 338138"/>
              <a:gd name="connsiteY52" fmla="*/ 272582 h 285751"/>
              <a:gd name="connsiteX53" fmla="*/ 265806 w 338138"/>
              <a:gd name="connsiteY53" fmla="*/ 285750 h 285751"/>
              <a:gd name="connsiteX54" fmla="*/ 205309 w 338138"/>
              <a:gd name="connsiteY54" fmla="*/ 285750 h 285751"/>
              <a:gd name="connsiteX55" fmla="*/ 210570 w 338138"/>
              <a:gd name="connsiteY55" fmla="*/ 269948 h 285751"/>
              <a:gd name="connsiteX56" fmla="*/ 210570 w 338138"/>
              <a:gd name="connsiteY56" fmla="*/ 213325 h 285751"/>
              <a:gd name="connsiteX57" fmla="*/ 210570 w 338138"/>
              <a:gd name="connsiteY57" fmla="*/ 172504 h 285751"/>
              <a:gd name="connsiteX58" fmla="*/ 296054 w 338138"/>
              <a:gd name="connsiteY58" fmla="*/ 172504 h 285751"/>
              <a:gd name="connsiteX59" fmla="*/ 309205 w 338138"/>
              <a:gd name="connsiteY59" fmla="*/ 159335 h 285751"/>
              <a:gd name="connsiteX60" fmla="*/ 309205 w 338138"/>
              <a:gd name="connsiteY60" fmla="*/ 39504 h 285751"/>
              <a:gd name="connsiteX61" fmla="*/ 296054 w 338138"/>
              <a:gd name="connsiteY61" fmla="*/ 27653 h 285751"/>
              <a:gd name="connsiteX62" fmla="*/ 110620 w 338138"/>
              <a:gd name="connsiteY62" fmla="*/ 27653 h 285751"/>
              <a:gd name="connsiteX63" fmla="*/ 98783 w 338138"/>
              <a:gd name="connsiteY63" fmla="*/ 39504 h 285751"/>
              <a:gd name="connsiteX64" fmla="*/ 98783 w 338138"/>
              <a:gd name="connsiteY64" fmla="*/ 65841 h 285751"/>
              <a:gd name="connsiteX65" fmla="*/ 69850 w 338138"/>
              <a:gd name="connsiteY65" fmla="*/ 65841 h 285751"/>
              <a:gd name="connsiteX66" fmla="*/ 69850 w 338138"/>
              <a:gd name="connsiteY66" fmla="*/ 34237 h 285751"/>
              <a:gd name="connsiteX67" fmla="*/ 102729 w 338138"/>
              <a:gd name="connsiteY67" fmla="*/ 0 h 28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338138" h="285751">
                <a:moveTo>
                  <a:pt x="46038" y="261938"/>
                </a:moveTo>
                <a:cubicBezTo>
                  <a:pt x="41654" y="261938"/>
                  <a:pt x="38100" y="265847"/>
                  <a:pt x="38100" y="270670"/>
                </a:cubicBezTo>
                <a:cubicBezTo>
                  <a:pt x="38100" y="275493"/>
                  <a:pt x="41654" y="279402"/>
                  <a:pt x="46038" y="279402"/>
                </a:cubicBezTo>
                <a:cubicBezTo>
                  <a:pt x="50422" y="279402"/>
                  <a:pt x="53976" y="275493"/>
                  <a:pt x="53976" y="270670"/>
                </a:cubicBezTo>
                <a:cubicBezTo>
                  <a:pt x="53976" y="265847"/>
                  <a:pt x="50422" y="261938"/>
                  <a:pt x="46038" y="261938"/>
                </a:cubicBezTo>
                <a:close/>
                <a:moveTo>
                  <a:pt x="288131" y="184150"/>
                </a:moveTo>
                <a:cubicBezTo>
                  <a:pt x="282432" y="184150"/>
                  <a:pt x="277812" y="188770"/>
                  <a:pt x="277812" y="194469"/>
                </a:cubicBezTo>
                <a:cubicBezTo>
                  <a:pt x="277812" y="200168"/>
                  <a:pt x="282432" y="204788"/>
                  <a:pt x="288131" y="204788"/>
                </a:cubicBezTo>
                <a:cubicBezTo>
                  <a:pt x="293830" y="204788"/>
                  <a:pt x="298450" y="200168"/>
                  <a:pt x="298450" y="194469"/>
                </a:cubicBezTo>
                <a:cubicBezTo>
                  <a:pt x="298450" y="188770"/>
                  <a:pt x="293830" y="184150"/>
                  <a:pt x="288131" y="184150"/>
                </a:cubicBezTo>
                <a:close/>
                <a:moveTo>
                  <a:pt x="19050" y="165100"/>
                </a:moveTo>
                <a:lnTo>
                  <a:pt x="19050" y="242888"/>
                </a:lnTo>
                <a:lnTo>
                  <a:pt x="73025" y="242888"/>
                </a:lnTo>
                <a:lnTo>
                  <a:pt x="73025" y="165100"/>
                </a:lnTo>
                <a:close/>
                <a:moveTo>
                  <a:pt x="12010" y="141288"/>
                </a:moveTo>
                <a:cubicBezTo>
                  <a:pt x="12010" y="141288"/>
                  <a:pt x="12010" y="141288"/>
                  <a:pt x="81400" y="141288"/>
                </a:cubicBezTo>
                <a:cubicBezTo>
                  <a:pt x="86738" y="141288"/>
                  <a:pt x="92075" y="146541"/>
                  <a:pt x="92075" y="153107"/>
                </a:cubicBezTo>
                <a:cubicBezTo>
                  <a:pt x="92075" y="153107"/>
                  <a:pt x="92075" y="153107"/>
                  <a:pt x="92075" y="273932"/>
                </a:cubicBezTo>
                <a:cubicBezTo>
                  <a:pt x="92075" y="280498"/>
                  <a:pt x="86738" y="285751"/>
                  <a:pt x="81400" y="285751"/>
                </a:cubicBezTo>
                <a:cubicBezTo>
                  <a:pt x="81400" y="285751"/>
                  <a:pt x="81400" y="285751"/>
                  <a:pt x="12010" y="285751"/>
                </a:cubicBezTo>
                <a:cubicBezTo>
                  <a:pt x="5337" y="285751"/>
                  <a:pt x="0" y="280498"/>
                  <a:pt x="0" y="273932"/>
                </a:cubicBezTo>
                <a:cubicBezTo>
                  <a:pt x="0" y="273932"/>
                  <a:pt x="0" y="273932"/>
                  <a:pt x="0" y="153107"/>
                </a:cubicBezTo>
                <a:cubicBezTo>
                  <a:pt x="0" y="146541"/>
                  <a:pt x="5337" y="141288"/>
                  <a:pt x="12010" y="141288"/>
                </a:cubicBezTo>
                <a:close/>
                <a:moveTo>
                  <a:pt x="55002" y="82550"/>
                </a:moveTo>
                <a:cubicBezTo>
                  <a:pt x="55002" y="82550"/>
                  <a:pt x="55002" y="82550"/>
                  <a:pt x="175185" y="82550"/>
                </a:cubicBezTo>
                <a:cubicBezTo>
                  <a:pt x="185751" y="82550"/>
                  <a:pt x="193675" y="90467"/>
                  <a:pt x="193675" y="99703"/>
                </a:cubicBezTo>
                <a:cubicBezTo>
                  <a:pt x="193675" y="99703"/>
                  <a:pt x="193675" y="99703"/>
                  <a:pt x="193675" y="268597"/>
                </a:cubicBezTo>
                <a:cubicBezTo>
                  <a:pt x="193675" y="277833"/>
                  <a:pt x="185751" y="285750"/>
                  <a:pt x="175185" y="285750"/>
                </a:cubicBezTo>
                <a:cubicBezTo>
                  <a:pt x="175185" y="285750"/>
                  <a:pt x="175185" y="285750"/>
                  <a:pt x="107830" y="285750"/>
                </a:cubicBezTo>
                <a:cubicBezTo>
                  <a:pt x="109151" y="283111"/>
                  <a:pt x="109151" y="280472"/>
                  <a:pt x="109151" y="276514"/>
                </a:cubicBezTo>
                <a:cubicBezTo>
                  <a:pt x="109151" y="276514"/>
                  <a:pt x="109151" y="276514"/>
                  <a:pt x="109151" y="273875"/>
                </a:cubicBezTo>
                <a:cubicBezTo>
                  <a:pt x="110471" y="273875"/>
                  <a:pt x="113113" y="275194"/>
                  <a:pt x="115754" y="275194"/>
                </a:cubicBezTo>
                <a:cubicBezTo>
                  <a:pt x="121037" y="275194"/>
                  <a:pt x="124999" y="271236"/>
                  <a:pt x="124999" y="264639"/>
                </a:cubicBezTo>
                <a:cubicBezTo>
                  <a:pt x="124999" y="259361"/>
                  <a:pt x="121037" y="254083"/>
                  <a:pt x="115754" y="254083"/>
                </a:cubicBezTo>
                <a:cubicBezTo>
                  <a:pt x="113113" y="254083"/>
                  <a:pt x="110471" y="255402"/>
                  <a:pt x="109151" y="256722"/>
                </a:cubicBezTo>
                <a:cubicBezTo>
                  <a:pt x="109151" y="256722"/>
                  <a:pt x="109151" y="256722"/>
                  <a:pt x="109151" y="235610"/>
                </a:cubicBezTo>
                <a:cubicBezTo>
                  <a:pt x="109151" y="235610"/>
                  <a:pt x="109151" y="235610"/>
                  <a:pt x="168582" y="235610"/>
                </a:cubicBezTo>
                <a:cubicBezTo>
                  <a:pt x="168582" y="235610"/>
                  <a:pt x="168582" y="235610"/>
                  <a:pt x="168582" y="110259"/>
                </a:cubicBezTo>
                <a:cubicBezTo>
                  <a:pt x="168582" y="110259"/>
                  <a:pt x="168582" y="110259"/>
                  <a:pt x="61606" y="110259"/>
                </a:cubicBezTo>
                <a:cubicBezTo>
                  <a:pt x="61606" y="110259"/>
                  <a:pt x="61606" y="110259"/>
                  <a:pt x="61606" y="126093"/>
                </a:cubicBezTo>
                <a:cubicBezTo>
                  <a:pt x="61606" y="126093"/>
                  <a:pt x="61606" y="126093"/>
                  <a:pt x="36512" y="126093"/>
                </a:cubicBezTo>
                <a:cubicBezTo>
                  <a:pt x="36512" y="126093"/>
                  <a:pt x="36512" y="126093"/>
                  <a:pt x="36512" y="99703"/>
                </a:cubicBezTo>
                <a:cubicBezTo>
                  <a:pt x="36512" y="90467"/>
                  <a:pt x="45757" y="82550"/>
                  <a:pt x="55002" y="82550"/>
                </a:cubicBezTo>
                <a:close/>
                <a:moveTo>
                  <a:pt x="102729" y="0"/>
                </a:moveTo>
                <a:cubicBezTo>
                  <a:pt x="102729" y="0"/>
                  <a:pt x="102729" y="0"/>
                  <a:pt x="305260" y="0"/>
                </a:cubicBezTo>
                <a:cubicBezTo>
                  <a:pt x="323672" y="0"/>
                  <a:pt x="338138" y="15802"/>
                  <a:pt x="338138" y="34237"/>
                </a:cubicBezTo>
                <a:cubicBezTo>
                  <a:pt x="338138" y="34237"/>
                  <a:pt x="338138" y="34237"/>
                  <a:pt x="338138" y="188306"/>
                </a:cubicBezTo>
                <a:cubicBezTo>
                  <a:pt x="338138" y="206741"/>
                  <a:pt x="323672" y="221226"/>
                  <a:pt x="305260" y="221226"/>
                </a:cubicBezTo>
                <a:cubicBezTo>
                  <a:pt x="305260" y="221226"/>
                  <a:pt x="305260" y="221226"/>
                  <a:pt x="234242" y="221226"/>
                </a:cubicBezTo>
                <a:cubicBezTo>
                  <a:pt x="234242" y="221226"/>
                  <a:pt x="234242" y="221226"/>
                  <a:pt x="234242" y="243612"/>
                </a:cubicBezTo>
                <a:cubicBezTo>
                  <a:pt x="234242" y="243612"/>
                  <a:pt x="234242" y="243612"/>
                  <a:pt x="265806" y="243612"/>
                </a:cubicBezTo>
                <a:cubicBezTo>
                  <a:pt x="272381" y="243612"/>
                  <a:pt x="277642" y="250196"/>
                  <a:pt x="277642" y="256780"/>
                </a:cubicBezTo>
                <a:cubicBezTo>
                  <a:pt x="277642" y="256780"/>
                  <a:pt x="277642" y="256780"/>
                  <a:pt x="277642" y="272582"/>
                </a:cubicBezTo>
                <a:cubicBezTo>
                  <a:pt x="277642" y="280483"/>
                  <a:pt x="272381" y="285750"/>
                  <a:pt x="265806" y="285750"/>
                </a:cubicBezTo>
                <a:cubicBezTo>
                  <a:pt x="265806" y="285750"/>
                  <a:pt x="265806" y="285750"/>
                  <a:pt x="205309" y="285750"/>
                </a:cubicBezTo>
                <a:cubicBezTo>
                  <a:pt x="207940" y="280483"/>
                  <a:pt x="209255" y="275216"/>
                  <a:pt x="210570" y="269948"/>
                </a:cubicBezTo>
                <a:cubicBezTo>
                  <a:pt x="210570" y="268632"/>
                  <a:pt x="210570" y="213325"/>
                  <a:pt x="210570" y="213325"/>
                </a:cubicBezTo>
                <a:cubicBezTo>
                  <a:pt x="210570" y="213325"/>
                  <a:pt x="210570" y="213325"/>
                  <a:pt x="210570" y="172504"/>
                </a:cubicBezTo>
                <a:cubicBezTo>
                  <a:pt x="210570" y="172504"/>
                  <a:pt x="210570" y="172504"/>
                  <a:pt x="296054" y="172504"/>
                </a:cubicBezTo>
                <a:cubicBezTo>
                  <a:pt x="303945" y="172504"/>
                  <a:pt x="309205" y="165920"/>
                  <a:pt x="309205" y="159335"/>
                </a:cubicBezTo>
                <a:cubicBezTo>
                  <a:pt x="309205" y="159335"/>
                  <a:pt x="309205" y="159335"/>
                  <a:pt x="309205" y="39504"/>
                </a:cubicBezTo>
                <a:cubicBezTo>
                  <a:pt x="309205" y="32920"/>
                  <a:pt x="303945" y="27653"/>
                  <a:pt x="296054" y="27653"/>
                </a:cubicBezTo>
                <a:cubicBezTo>
                  <a:pt x="296054" y="27653"/>
                  <a:pt x="296054" y="27653"/>
                  <a:pt x="110620" y="27653"/>
                </a:cubicBezTo>
                <a:cubicBezTo>
                  <a:pt x="104044" y="27653"/>
                  <a:pt x="98783" y="32920"/>
                  <a:pt x="98783" y="39504"/>
                </a:cubicBezTo>
                <a:cubicBezTo>
                  <a:pt x="98783" y="39504"/>
                  <a:pt x="98783" y="39504"/>
                  <a:pt x="98783" y="65841"/>
                </a:cubicBezTo>
                <a:cubicBezTo>
                  <a:pt x="98783" y="65841"/>
                  <a:pt x="98783" y="65841"/>
                  <a:pt x="69850" y="65841"/>
                </a:cubicBezTo>
                <a:cubicBezTo>
                  <a:pt x="69850" y="65841"/>
                  <a:pt x="69850" y="65841"/>
                  <a:pt x="69850" y="34237"/>
                </a:cubicBezTo>
                <a:cubicBezTo>
                  <a:pt x="69850" y="15802"/>
                  <a:pt x="84317" y="0"/>
                  <a:pt x="102729" y="0"/>
                </a:cubicBezTo>
                <a:close/>
              </a:path>
            </a:pathLst>
          </a:custGeom>
          <a:solidFill>
            <a:srgbClr val="FFFFF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549590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4" grpId="0" animBg="1"/>
      <p:bldP spid="5" grpId="0" animBg="1"/>
      <p:bldP spid="2" grpId="0" animBg="1"/>
      <p:bldP spid="3" grpId="0" animBg="1"/>
      <p:bldP spid="12" grpId="0" animBg="1"/>
      <p:bldP spid="16" grpId="0" animBg="1"/>
      <p:bldP spid="17" grpId="0" animBg="1"/>
      <p:bldP spid="18" grpId="0" animBg="1"/>
      <p:bldP spid="21" grpId="0" animBg="1"/>
      <p:bldP spid="28" grpId="0" animBg="1"/>
      <p:bldP spid="29" grpId="0" animBg="1"/>
      <p:bldP spid="3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7019774" y="627714"/>
            <a:ext cx="5791199" cy="5791199"/>
          </a:xfrm>
          <a:prstGeom prst="diamond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8474" y="1502970"/>
            <a:ext cx="5529496" cy="2415145"/>
            <a:chOff x="-1885072" y="2267221"/>
            <a:chExt cx="5529496" cy="2415144"/>
          </a:xfrm>
          <a:solidFill>
            <a:srgbClr val="E83261"/>
          </a:solidFill>
        </p:grpSpPr>
        <p:sp>
          <p:nvSpPr>
            <p:cNvPr id="57" name="TextBox 76"/>
            <p:cNvSpPr txBox="1"/>
            <p:nvPr/>
          </p:nvSpPr>
          <p:spPr>
            <a:xfrm>
              <a:off x="-1885072" y="2267221"/>
              <a:ext cx="5529496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微软雅黑"/>
                  <a:ea typeface="微软雅黑"/>
                  <a:cs typeface="Lato Regular"/>
                  <a:sym typeface="微软雅黑"/>
                </a:rPr>
                <a:t>在此添加标题</a:t>
              </a:r>
              <a:endParaRPr lang="id-ID" altLang="zh-CN" sz="1600" dirty="0">
                <a:solidFill>
                  <a:schemeClr val="bg1"/>
                </a:solidFill>
                <a:latin typeface="微软雅黑"/>
                <a:ea typeface="微软雅黑"/>
                <a:cs typeface="Lato Regular"/>
                <a:sym typeface="微软雅黑"/>
              </a:endParaRPr>
            </a:p>
          </p:txBody>
        </p:sp>
        <p:sp>
          <p:nvSpPr>
            <p:cNvPr id="59" name="TextBox 76"/>
            <p:cNvSpPr txBox="1"/>
            <p:nvPr/>
          </p:nvSpPr>
          <p:spPr>
            <a:xfrm>
              <a:off x="-1885072" y="4343811"/>
              <a:ext cx="5529496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bg1"/>
                  </a:solidFill>
                  <a:latin typeface="微软雅黑"/>
                  <a:ea typeface="微软雅黑"/>
                  <a:cs typeface="Lato Regular"/>
                  <a:sym typeface="微软雅黑"/>
                </a:rPr>
                <a:t>在此添加标题</a:t>
              </a:r>
              <a:endParaRPr lang="id-ID" altLang="zh-CN" sz="1600" dirty="0">
                <a:solidFill>
                  <a:schemeClr val="bg1"/>
                </a:solidFill>
                <a:latin typeface="微软雅黑"/>
                <a:ea typeface="微软雅黑"/>
                <a:cs typeface="Lato Regular"/>
                <a:sym typeface="微软雅黑"/>
              </a:endParaRPr>
            </a:p>
          </p:txBody>
        </p:sp>
      </p:grpSp>
      <p:sp>
        <p:nvSpPr>
          <p:cNvPr id="3" name="直角三角形 2"/>
          <p:cNvSpPr/>
          <p:nvPr/>
        </p:nvSpPr>
        <p:spPr>
          <a:xfrm rot="8100000">
            <a:off x="-475379" y="6022619"/>
            <a:ext cx="2277888" cy="2277887"/>
          </a:xfrm>
          <a:prstGeom prst="rtTriangle">
            <a:avLst/>
          </a:prstGeom>
          <a:solidFill>
            <a:srgbClr val="3C6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9" name="Group 34"/>
          <p:cNvGrpSpPr/>
          <p:nvPr/>
        </p:nvGrpSpPr>
        <p:grpSpPr>
          <a:xfrm>
            <a:off x="1708014" y="1564525"/>
            <a:ext cx="6292465" cy="1146330"/>
            <a:chOff x="5182399" y="3489552"/>
            <a:chExt cx="6292465" cy="1146330"/>
          </a:xfrm>
        </p:grpSpPr>
        <p:sp>
          <p:nvSpPr>
            <p:cNvPr id="10" name="Rectangle 35"/>
            <p:cNvSpPr/>
            <p:nvPr/>
          </p:nvSpPr>
          <p:spPr>
            <a:xfrm>
              <a:off x="5182399" y="3489552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11" name="Rectangle 36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12" name="Group 28"/>
          <p:cNvGrpSpPr/>
          <p:nvPr/>
        </p:nvGrpSpPr>
        <p:grpSpPr>
          <a:xfrm>
            <a:off x="3266489" y="2898658"/>
            <a:ext cx="4745018" cy="700515"/>
            <a:chOff x="6729846" y="3935367"/>
            <a:chExt cx="4745018" cy="700515"/>
          </a:xfrm>
        </p:grpSpPr>
        <p:sp>
          <p:nvSpPr>
            <p:cNvPr id="15" name="Rectangle 29"/>
            <p:cNvSpPr/>
            <p:nvPr/>
          </p:nvSpPr>
          <p:spPr>
            <a:xfrm>
              <a:off x="6729846" y="3935367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1400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16" name="Rectangle 30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17" name="Group 34"/>
          <p:cNvGrpSpPr/>
          <p:nvPr/>
        </p:nvGrpSpPr>
        <p:grpSpPr>
          <a:xfrm>
            <a:off x="1708014" y="3641116"/>
            <a:ext cx="6292465" cy="1402315"/>
            <a:chOff x="5182399" y="3233567"/>
            <a:chExt cx="6292465" cy="1402315"/>
          </a:xfrm>
        </p:grpSpPr>
        <p:sp>
          <p:nvSpPr>
            <p:cNvPr id="18" name="Rectangle 35"/>
            <p:cNvSpPr/>
            <p:nvPr/>
          </p:nvSpPr>
          <p:spPr>
            <a:xfrm>
              <a:off x="5182399" y="3233567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19" name="Rectangle 36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20" name="Group 28"/>
          <p:cNvGrpSpPr/>
          <p:nvPr/>
        </p:nvGrpSpPr>
        <p:grpSpPr>
          <a:xfrm>
            <a:off x="3266489" y="5231234"/>
            <a:ext cx="4745018" cy="700515"/>
            <a:chOff x="6729846" y="3935367"/>
            <a:chExt cx="4745018" cy="700515"/>
          </a:xfrm>
        </p:grpSpPr>
        <p:sp>
          <p:nvSpPr>
            <p:cNvPr id="21" name="Rectangle 29"/>
            <p:cNvSpPr/>
            <p:nvPr/>
          </p:nvSpPr>
          <p:spPr>
            <a:xfrm>
              <a:off x="6729846" y="3935367"/>
              <a:ext cx="1368030" cy="215444"/>
            </a:xfrm>
            <a:prstGeom prst="rect">
              <a:avLst/>
            </a:prstGeom>
          </p:spPr>
          <p:txBody>
            <a:bodyPr wrap="none" lIns="144000" tIns="0" rIns="144000" bIns="0" anchor="ctr">
              <a:normAutofit/>
            </a:bodyPr>
            <a:lstStyle/>
            <a:p>
              <a:r>
                <a:rPr lang="zh-CN" altLang="en-US" sz="1400" b="1">
                  <a:latin typeface="微软雅黑"/>
                  <a:ea typeface="微软雅黑"/>
                  <a:cs typeface="+mn-ea"/>
                  <a:sym typeface="微软雅黑"/>
                </a:rPr>
                <a:t>标题文本预设</a:t>
              </a:r>
            </a:p>
          </p:txBody>
        </p:sp>
        <p:sp>
          <p:nvSpPr>
            <p:cNvPr id="22" name="Rectangle 30"/>
            <p:cNvSpPr/>
            <p:nvPr/>
          </p:nvSpPr>
          <p:spPr>
            <a:xfrm>
              <a:off x="6729846" y="4150812"/>
              <a:ext cx="4745018" cy="485070"/>
            </a:xfrm>
            <a:prstGeom prst="rect">
              <a:avLst/>
            </a:prstGeom>
          </p:spPr>
          <p:txBody>
            <a:bodyPr wrap="square" lIns="144000" tIns="0" rIns="144000" bIns="0" anchor="t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>
                  <a:latin typeface="微软雅黑"/>
                  <a:ea typeface="微软雅黑"/>
                  <a:cs typeface="+mn-ea"/>
                  <a:sym typeface="微软雅黑"/>
                </a:rPr>
                <a:t>此部分内容作为文字排版占位显示（建议使用主题字体）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846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14:flip dir="r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2"/>
          <p:cNvSpPr/>
          <p:nvPr/>
        </p:nvSpPr>
        <p:spPr bwMode="auto">
          <a:xfrm>
            <a:off x="4306025" y="3311587"/>
            <a:ext cx="2735904" cy="1967474"/>
          </a:xfrm>
          <a:custGeom>
            <a:avLst/>
            <a:gdLst>
              <a:gd name="T0" fmla="*/ 168 w 168"/>
              <a:gd name="T1" fmla="*/ 68 h 121"/>
              <a:gd name="T2" fmla="*/ 151 w 168"/>
              <a:gd name="T3" fmla="*/ 87 h 121"/>
              <a:gd name="T4" fmla="*/ 114 w 168"/>
              <a:gd name="T5" fmla="*/ 111 h 121"/>
              <a:gd name="T6" fmla="*/ 65 w 168"/>
              <a:gd name="T7" fmla="*/ 118 h 121"/>
              <a:gd name="T8" fmla="*/ 21 w 168"/>
              <a:gd name="T9" fmla="*/ 97 h 121"/>
              <a:gd name="T10" fmla="*/ 19 w 168"/>
              <a:gd name="T11" fmla="*/ 95 h 121"/>
              <a:gd name="T12" fmla="*/ 4 w 168"/>
              <a:gd name="T13" fmla="*/ 68 h 121"/>
              <a:gd name="T14" fmla="*/ 1 w 168"/>
              <a:gd name="T15" fmla="*/ 38 h 121"/>
              <a:gd name="T16" fmla="*/ 8 w 168"/>
              <a:gd name="T17" fmla="*/ 15 h 121"/>
              <a:gd name="T18" fmla="*/ 21 w 168"/>
              <a:gd name="T19" fmla="*/ 3 h 121"/>
              <a:gd name="T20" fmla="*/ 35 w 168"/>
              <a:gd name="T21" fmla="*/ 2 h 121"/>
              <a:gd name="T22" fmla="*/ 49 w 168"/>
              <a:gd name="T23" fmla="*/ 7 h 121"/>
              <a:gd name="T24" fmla="*/ 62 w 168"/>
              <a:gd name="T25" fmla="*/ 16 h 121"/>
              <a:gd name="T26" fmla="*/ 74 w 168"/>
              <a:gd name="T27" fmla="*/ 27 h 121"/>
              <a:gd name="T28" fmla="*/ 74 w 168"/>
              <a:gd name="T29" fmla="*/ 28 h 121"/>
              <a:gd name="T30" fmla="*/ 93 w 168"/>
              <a:gd name="T31" fmla="*/ 48 h 121"/>
              <a:gd name="T32" fmla="*/ 119 w 168"/>
              <a:gd name="T33" fmla="*/ 64 h 121"/>
              <a:gd name="T34" fmla="*/ 148 w 168"/>
              <a:gd name="T35" fmla="*/ 70 h 121"/>
              <a:gd name="T36" fmla="*/ 168 w 168"/>
              <a:gd name="T37" fmla="*/ 68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8" h="121">
                <a:moveTo>
                  <a:pt x="168" y="68"/>
                </a:moveTo>
                <a:cubicBezTo>
                  <a:pt x="166" y="71"/>
                  <a:pt x="160" y="78"/>
                  <a:pt x="151" y="87"/>
                </a:cubicBezTo>
                <a:cubicBezTo>
                  <a:pt x="142" y="95"/>
                  <a:pt x="129" y="105"/>
                  <a:pt x="114" y="111"/>
                </a:cubicBezTo>
                <a:cubicBezTo>
                  <a:pt x="99" y="117"/>
                  <a:pt x="81" y="121"/>
                  <a:pt x="65" y="118"/>
                </a:cubicBezTo>
                <a:cubicBezTo>
                  <a:pt x="48" y="116"/>
                  <a:pt x="32" y="109"/>
                  <a:pt x="21" y="97"/>
                </a:cubicBezTo>
                <a:cubicBezTo>
                  <a:pt x="20" y="97"/>
                  <a:pt x="20" y="96"/>
                  <a:pt x="19" y="95"/>
                </a:cubicBezTo>
                <a:cubicBezTo>
                  <a:pt x="12" y="88"/>
                  <a:pt x="7" y="78"/>
                  <a:pt x="4" y="68"/>
                </a:cubicBezTo>
                <a:cubicBezTo>
                  <a:pt x="1" y="58"/>
                  <a:pt x="0" y="47"/>
                  <a:pt x="1" y="38"/>
                </a:cubicBezTo>
                <a:cubicBezTo>
                  <a:pt x="2" y="29"/>
                  <a:pt x="4" y="21"/>
                  <a:pt x="8" y="15"/>
                </a:cubicBezTo>
                <a:cubicBezTo>
                  <a:pt x="11" y="9"/>
                  <a:pt x="16" y="5"/>
                  <a:pt x="21" y="3"/>
                </a:cubicBezTo>
                <a:cubicBezTo>
                  <a:pt x="26" y="0"/>
                  <a:pt x="30" y="0"/>
                  <a:pt x="35" y="2"/>
                </a:cubicBezTo>
                <a:cubicBezTo>
                  <a:pt x="40" y="3"/>
                  <a:pt x="45" y="5"/>
                  <a:pt x="49" y="7"/>
                </a:cubicBezTo>
                <a:cubicBezTo>
                  <a:pt x="54" y="10"/>
                  <a:pt x="58" y="13"/>
                  <a:pt x="62" y="16"/>
                </a:cubicBezTo>
                <a:cubicBezTo>
                  <a:pt x="66" y="19"/>
                  <a:pt x="70" y="23"/>
                  <a:pt x="74" y="27"/>
                </a:cubicBezTo>
                <a:cubicBezTo>
                  <a:pt x="74" y="28"/>
                  <a:pt x="74" y="28"/>
                  <a:pt x="74" y="28"/>
                </a:cubicBezTo>
                <a:cubicBezTo>
                  <a:pt x="80" y="33"/>
                  <a:pt x="86" y="41"/>
                  <a:pt x="93" y="48"/>
                </a:cubicBezTo>
                <a:cubicBezTo>
                  <a:pt x="100" y="54"/>
                  <a:pt x="109" y="60"/>
                  <a:pt x="119" y="64"/>
                </a:cubicBezTo>
                <a:cubicBezTo>
                  <a:pt x="128" y="68"/>
                  <a:pt x="139" y="70"/>
                  <a:pt x="148" y="70"/>
                </a:cubicBezTo>
                <a:cubicBezTo>
                  <a:pt x="157" y="70"/>
                  <a:pt x="165" y="68"/>
                  <a:pt x="168" y="68"/>
                </a:cubicBezTo>
                <a:close/>
              </a:path>
            </a:pathLst>
          </a:custGeom>
          <a:solidFill>
            <a:srgbClr val="3C62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3" name="Freeform 25"/>
          <p:cNvSpPr/>
          <p:nvPr/>
        </p:nvSpPr>
        <p:spPr bwMode="auto">
          <a:xfrm>
            <a:off x="5587136" y="2561717"/>
            <a:ext cx="2357258" cy="1711330"/>
          </a:xfrm>
          <a:custGeom>
            <a:avLst/>
            <a:gdLst>
              <a:gd name="T0" fmla="*/ 0 w 145"/>
              <a:gd name="T1" fmla="*/ 59 h 105"/>
              <a:gd name="T2" fmla="*/ 15 w 145"/>
              <a:gd name="T3" fmla="*/ 75 h 105"/>
              <a:gd name="T4" fmla="*/ 47 w 145"/>
              <a:gd name="T5" fmla="*/ 96 h 105"/>
              <a:gd name="T6" fmla="*/ 90 w 145"/>
              <a:gd name="T7" fmla="*/ 103 h 105"/>
              <a:gd name="T8" fmla="*/ 128 w 145"/>
              <a:gd name="T9" fmla="*/ 84 h 105"/>
              <a:gd name="T10" fmla="*/ 129 w 145"/>
              <a:gd name="T11" fmla="*/ 83 h 105"/>
              <a:gd name="T12" fmla="*/ 142 w 145"/>
              <a:gd name="T13" fmla="*/ 59 h 105"/>
              <a:gd name="T14" fmla="*/ 145 w 145"/>
              <a:gd name="T15" fmla="*/ 33 h 105"/>
              <a:gd name="T16" fmla="*/ 139 w 145"/>
              <a:gd name="T17" fmla="*/ 13 h 105"/>
              <a:gd name="T18" fmla="*/ 128 w 145"/>
              <a:gd name="T19" fmla="*/ 2 h 105"/>
              <a:gd name="T20" fmla="*/ 115 w 145"/>
              <a:gd name="T21" fmla="*/ 1 h 105"/>
              <a:gd name="T22" fmla="*/ 103 w 145"/>
              <a:gd name="T23" fmla="*/ 6 h 105"/>
              <a:gd name="T24" fmla="*/ 92 w 145"/>
              <a:gd name="T25" fmla="*/ 14 h 105"/>
              <a:gd name="T26" fmla="*/ 82 w 145"/>
              <a:gd name="T27" fmla="*/ 23 h 105"/>
              <a:gd name="T28" fmla="*/ 81 w 145"/>
              <a:gd name="T29" fmla="*/ 24 h 105"/>
              <a:gd name="T30" fmla="*/ 65 w 145"/>
              <a:gd name="T31" fmla="*/ 41 h 105"/>
              <a:gd name="T32" fmla="*/ 43 w 145"/>
              <a:gd name="T33" fmla="*/ 56 h 105"/>
              <a:gd name="T34" fmla="*/ 17 w 145"/>
              <a:gd name="T35" fmla="*/ 61 h 105"/>
              <a:gd name="T36" fmla="*/ 0 w 145"/>
              <a:gd name="T37" fmla="*/ 59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105">
                <a:moveTo>
                  <a:pt x="0" y="59"/>
                </a:moveTo>
                <a:cubicBezTo>
                  <a:pt x="2" y="62"/>
                  <a:pt x="7" y="68"/>
                  <a:pt x="15" y="75"/>
                </a:cubicBezTo>
                <a:cubicBezTo>
                  <a:pt x="23" y="83"/>
                  <a:pt x="34" y="91"/>
                  <a:pt x="47" y="96"/>
                </a:cubicBezTo>
                <a:cubicBezTo>
                  <a:pt x="60" y="102"/>
                  <a:pt x="75" y="105"/>
                  <a:pt x="90" y="103"/>
                </a:cubicBezTo>
                <a:cubicBezTo>
                  <a:pt x="104" y="101"/>
                  <a:pt x="118" y="94"/>
                  <a:pt x="128" y="84"/>
                </a:cubicBezTo>
                <a:cubicBezTo>
                  <a:pt x="128" y="84"/>
                  <a:pt x="128" y="83"/>
                  <a:pt x="129" y="83"/>
                </a:cubicBezTo>
                <a:cubicBezTo>
                  <a:pt x="135" y="76"/>
                  <a:pt x="140" y="67"/>
                  <a:pt x="142" y="59"/>
                </a:cubicBezTo>
                <a:cubicBezTo>
                  <a:pt x="145" y="50"/>
                  <a:pt x="145" y="41"/>
                  <a:pt x="145" y="33"/>
                </a:cubicBezTo>
                <a:cubicBezTo>
                  <a:pt x="144" y="25"/>
                  <a:pt x="142" y="18"/>
                  <a:pt x="139" y="13"/>
                </a:cubicBezTo>
                <a:cubicBezTo>
                  <a:pt x="136" y="8"/>
                  <a:pt x="132" y="4"/>
                  <a:pt x="128" y="2"/>
                </a:cubicBezTo>
                <a:cubicBezTo>
                  <a:pt x="124" y="0"/>
                  <a:pt x="119" y="0"/>
                  <a:pt x="115" y="1"/>
                </a:cubicBezTo>
                <a:cubicBezTo>
                  <a:pt x="111" y="2"/>
                  <a:pt x="107" y="4"/>
                  <a:pt x="103" y="6"/>
                </a:cubicBezTo>
                <a:cubicBezTo>
                  <a:pt x="99" y="8"/>
                  <a:pt x="95" y="11"/>
                  <a:pt x="92" y="14"/>
                </a:cubicBezTo>
                <a:cubicBezTo>
                  <a:pt x="88" y="16"/>
                  <a:pt x="85" y="20"/>
                  <a:pt x="82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76" y="29"/>
                  <a:pt x="71" y="35"/>
                  <a:pt x="65" y="41"/>
                </a:cubicBezTo>
                <a:cubicBezTo>
                  <a:pt x="59" y="47"/>
                  <a:pt x="51" y="52"/>
                  <a:pt x="43" y="56"/>
                </a:cubicBezTo>
                <a:cubicBezTo>
                  <a:pt x="34" y="59"/>
                  <a:pt x="25" y="61"/>
                  <a:pt x="17" y="61"/>
                </a:cubicBezTo>
                <a:cubicBezTo>
                  <a:pt x="9" y="61"/>
                  <a:pt x="3" y="59"/>
                  <a:pt x="0" y="59"/>
                </a:cubicBezTo>
                <a:close/>
              </a:path>
            </a:pathLst>
          </a:custGeom>
          <a:solidFill>
            <a:srgbClr val="E8326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8" name="Freeform 28"/>
          <p:cNvSpPr/>
          <p:nvPr/>
        </p:nvSpPr>
        <p:spPr bwMode="auto">
          <a:xfrm>
            <a:off x="4621302" y="1822988"/>
            <a:ext cx="2212481" cy="1577691"/>
          </a:xfrm>
          <a:custGeom>
            <a:avLst/>
            <a:gdLst>
              <a:gd name="T0" fmla="*/ 136 w 136"/>
              <a:gd name="T1" fmla="*/ 55 h 97"/>
              <a:gd name="T2" fmla="*/ 122 w 136"/>
              <a:gd name="T3" fmla="*/ 70 h 97"/>
              <a:gd name="T4" fmla="*/ 92 w 136"/>
              <a:gd name="T5" fmla="*/ 90 h 97"/>
              <a:gd name="T6" fmla="*/ 52 w 136"/>
              <a:gd name="T7" fmla="*/ 96 h 97"/>
              <a:gd name="T8" fmla="*/ 16 w 136"/>
              <a:gd name="T9" fmla="*/ 78 h 97"/>
              <a:gd name="T10" fmla="*/ 15 w 136"/>
              <a:gd name="T11" fmla="*/ 77 h 97"/>
              <a:gd name="T12" fmla="*/ 3 w 136"/>
              <a:gd name="T13" fmla="*/ 55 h 97"/>
              <a:gd name="T14" fmla="*/ 0 w 136"/>
              <a:gd name="T15" fmla="*/ 31 h 97"/>
              <a:gd name="T16" fmla="*/ 6 w 136"/>
              <a:gd name="T17" fmla="*/ 12 h 97"/>
              <a:gd name="T18" fmla="*/ 16 w 136"/>
              <a:gd name="T19" fmla="*/ 2 h 97"/>
              <a:gd name="T20" fmla="*/ 28 w 136"/>
              <a:gd name="T21" fmla="*/ 1 h 97"/>
              <a:gd name="T22" fmla="*/ 39 w 136"/>
              <a:gd name="T23" fmla="*/ 6 h 97"/>
              <a:gd name="T24" fmla="*/ 50 w 136"/>
              <a:gd name="T25" fmla="*/ 13 h 97"/>
              <a:gd name="T26" fmla="*/ 59 w 136"/>
              <a:gd name="T27" fmla="*/ 21 h 97"/>
              <a:gd name="T28" fmla="*/ 60 w 136"/>
              <a:gd name="T29" fmla="*/ 22 h 97"/>
              <a:gd name="T30" fmla="*/ 75 w 136"/>
              <a:gd name="T31" fmla="*/ 38 h 97"/>
              <a:gd name="T32" fmla="*/ 96 w 136"/>
              <a:gd name="T33" fmla="*/ 52 h 97"/>
              <a:gd name="T34" fmla="*/ 120 w 136"/>
              <a:gd name="T35" fmla="*/ 56 h 97"/>
              <a:gd name="T36" fmla="*/ 136 w 136"/>
              <a:gd name="T37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6" h="97">
                <a:moveTo>
                  <a:pt x="136" y="55"/>
                </a:moveTo>
                <a:cubicBezTo>
                  <a:pt x="134" y="57"/>
                  <a:pt x="129" y="63"/>
                  <a:pt x="122" y="70"/>
                </a:cubicBezTo>
                <a:cubicBezTo>
                  <a:pt x="114" y="77"/>
                  <a:pt x="104" y="85"/>
                  <a:pt x="92" y="90"/>
                </a:cubicBezTo>
                <a:cubicBezTo>
                  <a:pt x="80" y="95"/>
                  <a:pt x="65" y="97"/>
                  <a:pt x="52" y="96"/>
                </a:cubicBezTo>
                <a:cubicBezTo>
                  <a:pt x="38" y="94"/>
                  <a:pt x="25" y="88"/>
                  <a:pt x="16" y="78"/>
                </a:cubicBezTo>
                <a:cubicBezTo>
                  <a:pt x="16" y="78"/>
                  <a:pt x="15" y="77"/>
                  <a:pt x="15" y="77"/>
                </a:cubicBezTo>
                <a:cubicBezTo>
                  <a:pt x="9" y="71"/>
                  <a:pt x="5" y="63"/>
                  <a:pt x="3" y="55"/>
                </a:cubicBezTo>
                <a:cubicBezTo>
                  <a:pt x="0" y="47"/>
                  <a:pt x="0" y="38"/>
                  <a:pt x="0" y="31"/>
                </a:cubicBezTo>
                <a:cubicBezTo>
                  <a:pt x="1" y="23"/>
                  <a:pt x="3" y="17"/>
                  <a:pt x="6" y="12"/>
                </a:cubicBezTo>
                <a:cubicBezTo>
                  <a:pt x="9" y="7"/>
                  <a:pt x="12" y="4"/>
                  <a:pt x="16" y="2"/>
                </a:cubicBezTo>
                <a:cubicBezTo>
                  <a:pt x="20" y="0"/>
                  <a:pt x="24" y="0"/>
                  <a:pt x="28" y="1"/>
                </a:cubicBezTo>
                <a:cubicBezTo>
                  <a:pt x="32" y="2"/>
                  <a:pt x="36" y="3"/>
                  <a:pt x="39" y="6"/>
                </a:cubicBezTo>
                <a:cubicBezTo>
                  <a:pt x="43" y="8"/>
                  <a:pt x="46" y="10"/>
                  <a:pt x="50" y="13"/>
                </a:cubicBezTo>
                <a:cubicBezTo>
                  <a:pt x="53" y="15"/>
                  <a:pt x="56" y="18"/>
                  <a:pt x="59" y="21"/>
                </a:cubicBezTo>
                <a:cubicBezTo>
                  <a:pt x="60" y="22"/>
                  <a:pt x="60" y="22"/>
                  <a:pt x="60" y="22"/>
                </a:cubicBezTo>
                <a:cubicBezTo>
                  <a:pt x="64" y="27"/>
                  <a:pt x="69" y="33"/>
                  <a:pt x="75" y="38"/>
                </a:cubicBezTo>
                <a:cubicBezTo>
                  <a:pt x="81" y="44"/>
                  <a:pt x="88" y="49"/>
                  <a:pt x="96" y="52"/>
                </a:cubicBezTo>
                <a:cubicBezTo>
                  <a:pt x="104" y="55"/>
                  <a:pt x="112" y="56"/>
                  <a:pt x="120" y="56"/>
                </a:cubicBezTo>
                <a:cubicBezTo>
                  <a:pt x="127" y="57"/>
                  <a:pt x="133" y="55"/>
                  <a:pt x="136" y="55"/>
                </a:cubicBezTo>
                <a:close/>
              </a:path>
            </a:pathLst>
          </a:custGeom>
          <a:solidFill>
            <a:srgbClr val="E8326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5" name="Freeform 31"/>
          <p:cNvSpPr/>
          <p:nvPr/>
        </p:nvSpPr>
        <p:spPr bwMode="auto">
          <a:xfrm>
            <a:off x="5693775" y="1234602"/>
            <a:ext cx="1856107" cy="1321549"/>
          </a:xfrm>
          <a:custGeom>
            <a:avLst/>
            <a:gdLst>
              <a:gd name="T0" fmla="*/ 0 w 114"/>
              <a:gd name="T1" fmla="*/ 46 h 81"/>
              <a:gd name="T2" fmla="*/ 12 w 114"/>
              <a:gd name="T3" fmla="*/ 58 h 81"/>
              <a:gd name="T4" fmla="*/ 37 w 114"/>
              <a:gd name="T5" fmla="*/ 75 h 81"/>
              <a:gd name="T6" fmla="*/ 70 w 114"/>
              <a:gd name="T7" fmla="*/ 80 h 81"/>
              <a:gd name="T8" fmla="*/ 100 w 114"/>
              <a:gd name="T9" fmla="*/ 65 h 81"/>
              <a:gd name="T10" fmla="*/ 101 w 114"/>
              <a:gd name="T11" fmla="*/ 64 h 81"/>
              <a:gd name="T12" fmla="*/ 111 w 114"/>
              <a:gd name="T13" fmla="*/ 45 h 81"/>
              <a:gd name="T14" fmla="*/ 113 w 114"/>
              <a:gd name="T15" fmla="*/ 25 h 81"/>
              <a:gd name="T16" fmla="*/ 109 w 114"/>
              <a:gd name="T17" fmla="*/ 10 h 81"/>
              <a:gd name="T18" fmla="*/ 100 w 114"/>
              <a:gd name="T19" fmla="*/ 1 h 81"/>
              <a:gd name="T20" fmla="*/ 90 w 114"/>
              <a:gd name="T21" fmla="*/ 0 h 81"/>
              <a:gd name="T22" fmla="*/ 81 w 114"/>
              <a:gd name="T23" fmla="*/ 4 h 81"/>
              <a:gd name="T24" fmla="*/ 72 w 114"/>
              <a:gd name="T25" fmla="*/ 10 h 81"/>
              <a:gd name="T26" fmla="*/ 64 w 114"/>
              <a:gd name="T27" fmla="*/ 17 h 81"/>
              <a:gd name="T28" fmla="*/ 64 w 114"/>
              <a:gd name="T29" fmla="*/ 18 h 81"/>
              <a:gd name="T30" fmla="*/ 51 w 114"/>
              <a:gd name="T31" fmla="*/ 32 h 81"/>
              <a:gd name="T32" fmla="*/ 34 w 114"/>
              <a:gd name="T33" fmla="*/ 43 h 81"/>
              <a:gd name="T34" fmla="*/ 14 w 114"/>
              <a:gd name="T35" fmla="*/ 47 h 81"/>
              <a:gd name="T36" fmla="*/ 0 w 114"/>
              <a:gd name="T37" fmla="*/ 4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4" h="81">
                <a:moveTo>
                  <a:pt x="0" y="46"/>
                </a:moveTo>
                <a:cubicBezTo>
                  <a:pt x="2" y="48"/>
                  <a:pt x="6" y="53"/>
                  <a:pt x="12" y="58"/>
                </a:cubicBezTo>
                <a:cubicBezTo>
                  <a:pt x="18" y="64"/>
                  <a:pt x="27" y="70"/>
                  <a:pt x="37" y="75"/>
                </a:cubicBezTo>
                <a:cubicBezTo>
                  <a:pt x="47" y="79"/>
                  <a:pt x="59" y="81"/>
                  <a:pt x="70" y="80"/>
                </a:cubicBezTo>
                <a:cubicBezTo>
                  <a:pt x="82" y="78"/>
                  <a:pt x="92" y="73"/>
                  <a:pt x="100" y="65"/>
                </a:cubicBezTo>
                <a:cubicBezTo>
                  <a:pt x="100" y="65"/>
                  <a:pt x="101" y="64"/>
                  <a:pt x="101" y="64"/>
                </a:cubicBezTo>
                <a:cubicBezTo>
                  <a:pt x="106" y="59"/>
                  <a:pt x="109" y="52"/>
                  <a:pt x="111" y="45"/>
                </a:cubicBezTo>
                <a:cubicBezTo>
                  <a:pt x="113" y="39"/>
                  <a:pt x="114" y="32"/>
                  <a:pt x="113" y="25"/>
                </a:cubicBezTo>
                <a:cubicBezTo>
                  <a:pt x="113" y="19"/>
                  <a:pt x="111" y="14"/>
                  <a:pt x="109" y="10"/>
                </a:cubicBezTo>
                <a:cubicBezTo>
                  <a:pt x="106" y="5"/>
                  <a:pt x="103" y="3"/>
                  <a:pt x="100" y="1"/>
                </a:cubicBezTo>
                <a:cubicBezTo>
                  <a:pt x="97" y="0"/>
                  <a:pt x="93" y="0"/>
                  <a:pt x="90" y="0"/>
                </a:cubicBezTo>
                <a:cubicBezTo>
                  <a:pt x="87" y="1"/>
                  <a:pt x="84" y="3"/>
                  <a:pt x="81" y="4"/>
                </a:cubicBezTo>
                <a:cubicBezTo>
                  <a:pt x="78" y="6"/>
                  <a:pt x="75" y="8"/>
                  <a:pt x="72" y="10"/>
                </a:cubicBezTo>
                <a:cubicBezTo>
                  <a:pt x="69" y="12"/>
                  <a:pt x="67" y="15"/>
                  <a:pt x="64" y="17"/>
                </a:cubicBezTo>
                <a:cubicBezTo>
                  <a:pt x="64" y="18"/>
                  <a:pt x="64" y="18"/>
                  <a:pt x="64" y="18"/>
                </a:cubicBezTo>
                <a:cubicBezTo>
                  <a:pt x="60" y="22"/>
                  <a:pt x="56" y="27"/>
                  <a:pt x="51" y="32"/>
                </a:cubicBezTo>
                <a:cubicBezTo>
                  <a:pt x="46" y="36"/>
                  <a:pt x="40" y="40"/>
                  <a:pt x="34" y="43"/>
                </a:cubicBezTo>
                <a:cubicBezTo>
                  <a:pt x="27" y="46"/>
                  <a:pt x="20" y="47"/>
                  <a:pt x="14" y="47"/>
                </a:cubicBezTo>
                <a:cubicBezTo>
                  <a:pt x="8" y="47"/>
                  <a:pt x="2" y="46"/>
                  <a:pt x="0" y="46"/>
                </a:cubicBezTo>
                <a:close/>
              </a:path>
            </a:pathLst>
          </a:custGeom>
          <a:solidFill>
            <a:srgbClr val="3C62A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0" name="Group 14"/>
          <p:cNvGrpSpPr/>
          <p:nvPr/>
        </p:nvGrpSpPr>
        <p:grpSpPr>
          <a:xfrm>
            <a:off x="6802902" y="1712715"/>
            <a:ext cx="430395" cy="411910"/>
            <a:chOff x="8383588" y="4452938"/>
            <a:chExt cx="522287" cy="477837"/>
          </a:xfrm>
          <a:solidFill>
            <a:schemeClr val="bg1"/>
          </a:solidFill>
        </p:grpSpPr>
        <p:sp>
          <p:nvSpPr>
            <p:cNvPr id="13" name="Freeform 15"/>
            <p:cNvSpPr/>
            <p:nvPr/>
          </p:nvSpPr>
          <p:spPr bwMode="auto">
            <a:xfrm>
              <a:off x="8477250" y="4873625"/>
              <a:ext cx="334962" cy="57150"/>
            </a:xfrm>
            <a:custGeom>
              <a:avLst/>
              <a:gdLst>
                <a:gd name="T0" fmla="*/ 69 w 89"/>
                <a:gd name="T1" fmla="*/ 0 h 15"/>
                <a:gd name="T2" fmla="*/ 21 w 89"/>
                <a:gd name="T3" fmla="*/ 0 h 15"/>
                <a:gd name="T4" fmla="*/ 0 w 89"/>
                <a:gd name="T5" fmla="*/ 8 h 15"/>
                <a:gd name="T6" fmla="*/ 10 w 89"/>
                <a:gd name="T7" fmla="*/ 15 h 15"/>
                <a:gd name="T8" fmla="*/ 79 w 89"/>
                <a:gd name="T9" fmla="*/ 15 h 15"/>
                <a:gd name="T10" fmla="*/ 89 w 89"/>
                <a:gd name="T11" fmla="*/ 8 h 15"/>
                <a:gd name="T12" fmla="*/ 69 w 8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5">
                  <a:moveTo>
                    <a:pt x="69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0" y="3"/>
                    <a:pt x="0" y="8"/>
                  </a:cubicBezTo>
                  <a:cubicBezTo>
                    <a:pt x="0" y="12"/>
                    <a:pt x="5" y="15"/>
                    <a:pt x="10" y="15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84" y="15"/>
                    <a:pt x="89" y="12"/>
                    <a:pt x="89" y="8"/>
                  </a:cubicBezTo>
                  <a:cubicBezTo>
                    <a:pt x="89" y="2"/>
                    <a:pt x="74" y="0"/>
                    <a:pt x="6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8383588" y="4452938"/>
              <a:ext cx="522287" cy="387350"/>
            </a:xfrm>
            <a:custGeom>
              <a:avLst/>
              <a:gdLst>
                <a:gd name="T0" fmla="*/ 110 w 139"/>
                <a:gd name="T1" fmla="*/ 103 h 103"/>
                <a:gd name="T2" fmla="*/ 30 w 139"/>
                <a:gd name="T3" fmla="*/ 103 h 103"/>
                <a:gd name="T4" fmla="*/ 0 w 139"/>
                <a:gd name="T5" fmla="*/ 74 h 103"/>
                <a:gd name="T6" fmla="*/ 0 w 139"/>
                <a:gd name="T7" fmla="*/ 30 h 103"/>
                <a:gd name="T8" fmla="*/ 30 w 139"/>
                <a:gd name="T9" fmla="*/ 0 h 103"/>
                <a:gd name="T10" fmla="*/ 110 w 139"/>
                <a:gd name="T11" fmla="*/ 0 h 103"/>
                <a:gd name="T12" fmla="*/ 139 w 139"/>
                <a:gd name="T13" fmla="*/ 30 h 103"/>
                <a:gd name="T14" fmla="*/ 139 w 139"/>
                <a:gd name="T15" fmla="*/ 74 h 103"/>
                <a:gd name="T16" fmla="*/ 110 w 139"/>
                <a:gd name="T17" fmla="*/ 103 h 103"/>
                <a:gd name="T18" fmla="*/ 27 w 139"/>
                <a:gd name="T19" fmla="*/ 9 h 103"/>
                <a:gd name="T20" fmla="*/ 8 w 139"/>
                <a:gd name="T21" fmla="*/ 29 h 103"/>
                <a:gd name="T22" fmla="*/ 8 w 139"/>
                <a:gd name="T23" fmla="*/ 75 h 103"/>
                <a:gd name="T24" fmla="*/ 27 w 139"/>
                <a:gd name="T25" fmla="*/ 95 h 103"/>
                <a:gd name="T26" fmla="*/ 112 w 139"/>
                <a:gd name="T27" fmla="*/ 95 h 103"/>
                <a:gd name="T28" fmla="*/ 131 w 139"/>
                <a:gd name="T29" fmla="*/ 75 h 103"/>
                <a:gd name="T30" fmla="*/ 131 w 139"/>
                <a:gd name="T31" fmla="*/ 29 h 103"/>
                <a:gd name="T32" fmla="*/ 112 w 139"/>
                <a:gd name="T33" fmla="*/ 9 h 103"/>
                <a:gd name="T34" fmla="*/ 27 w 139"/>
                <a:gd name="T35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03">
                  <a:moveTo>
                    <a:pt x="110" y="103"/>
                  </a:moveTo>
                  <a:cubicBezTo>
                    <a:pt x="30" y="103"/>
                    <a:pt x="30" y="103"/>
                    <a:pt x="30" y="103"/>
                  </a:cubicBezTo>
                  <a:cubicBezTo>
                    <a:pt x="13" y="103"/>
                    <a:pt x="0" y="90"/>
                    <a:pt x="0" y="7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26" y="0"/>
                    <a:pt x="139" y="14"/>
                    <a:pt x="139" y="30"/>
                  </a:cubicBezTo>
                  <a:cubicBezTo>
                    <a:pt x="139" y="74"/>
                    <a:pt x="139" y="74"/>
                    <a:pt x="139" y="74"/>
                  </a:cubicBezTo>
                  <a:cubicBezTo>
                    <a:pt x="139" y="90"/>
                    <a:pt x="126" y="103"/>
                    <a:pt x="110" y="103"/>
                  </a:cubicBezTo>
                  <a:close/>
                  <a:moveTo>
                    <a:pt x="27" y="9"/>
                  </a:moveTo>
                  <a:cubicBezTo>
                    <a:pt x="17" y="9"/>
                    <a:pt x="8" y="18"/>
                    <a:pt x="8" y="29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86"/>
                    <a:pt x="17" y="95"/>
                    <a:pt x="27" y="95"/>
                  </a:cubicBezTo>
                  <a:cubicBezTo>
                    <a:pt x="112" y="95"/>
                    <a:pt x="112" y="95"/>
                    <a:pt x="112" y="95"/>
                  </a:cubicBezTo>
                  <a:cubicBezTo>
                    <a:pt x="122" y="95"/>
                    <a:pt x="131" y="86"/>
                    <a:pt x="131" y="75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1" y="18"/>
                    <a:pt x="122" y="9"/>
                    <a:pt x="112" y="9"/>
                  </a:cubicBezTo>
                  <a:lnTo>
                    <a:pt x="2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6" name="Freeform 17"/>
            <p:cNvSpPr>
              <a:spLocks noEditPoints="1"/>
            </p:cNvSpPr>
            <p:nvPr/>
          </p:nvSpPr>
          <p:spPr bwMode="auto">
            <a:xfrm>
              <a:off x="8774113" y="4559300"/>
              <a:ext cx="63500" cy="63500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7" name="Freeform 18"/>
            <p:cNvSpPr>
              <a:spLocks noEditPoints="1"/>
            </p:cNvSpPr>
            <p:nvPr/>
          </p:nvSpPr>
          <p:spPr bwMode="auto">
            <a:xfrm>
              <a:off x="8669338" y="4629150"/>
              <a:ext cx="63500" cy="65087"/>
            </a:xfrm>
            <a:custGeom>
              <a:avLst/>
              <a:gdLst>
                <a:gd name="T0" fmla="*/ 9 w 17"/>
                <a:gd name="T1" fmla="*/ 17 h 17"/>
                <a:gd name="T2" fmla="*/ 0 w 17"/>
                <a:gd name="T3" fmla="*/ 9 h 17"/>
                <a:gd name="T4" fmla="*/ 9 w 17"/>
                <a:gd name="T5" fmla="*/ 0 h 17"/>
                <a:gd name="T6" fmla="*/ 17 w 17"/>
                <a:gd name="T7" fmla="*/ 9 h 17"/>
                <a:gd name="T8" fmla="*/ 9 w 17"/>
                <a:gd name="T9" fmla="*/ 17 h 17"/>
                <a:gd name="T10" fmla="*/ 9 w 17"/>
                <a:gd name="T11" fmla="*/ 5 h 17"/>
                <a:gd name="T12" fmla="*/ 5 w 17"/>
                <a:gd name="T13" fmla="*/ 9 h 17"/>
                <a:gd name="T14" fmla="*/ 9 w 17"/>
                <a:gd name="T15" fmla="*/ 13 h 17"/>
                <a:gd name="T16" fmla="*/ 13 w 17"/>
                <a:gd name="T17" fmla="*/ 9 h 17"/>
                <a:gd name="T18" fmla="*/ 9 w 17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7">
                  <a:moveTo>
                    <a:pt x="9" y="17"/>
                  </a:moveTo>
                  <a:cubicBezTo>
                    <a:pt x="4" y="17"/>
                    <a:pt x="0" y="13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9"/>
                  </a:cubicBezTo>
                  <a:cubicBezTo>
                    <a:pt x="17" y="13"/>
                    <a:pt x="13" y="17"/>
                    <a:pt x="9" y="17"/>
                  </a:cubicBezTo>
                  <a:close/>
                  <a:moveTo>
                    <a:pt x="9" y="5"/>
                  </a:moveTo>
                  <a:cubicBezTo>
                    <a:pt x="6" y="5"/>
                    <a:pt x="5" y="7"/>
                    <a:pt x="5" y="9"/>
                  </a:cubicBezTo>
                  <a:cubicBezTo>
                    <a:pt x="5" y="11"/>
                    <a:pt x="6" y="13"/>
                    <a:pt x="9" y="13"/>
                  </a:cubicBezTo>
                  <a:cubicBezTo>
                    <a:pt x="11" y="13"/>
                    <a:pt x="13" y="11"/>
                    <a:pt x="13" y="9"/>
                  </a:cubicBezTo>
                  <a:cubicBezTo>
                    <a:pt x="13" y="7"/>
                    <a:pt x="11" y="5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8556625" y="4600575"/>
              <a:ext cx="60325" cy="63500"/>
            </a:xfrm>
            <a:custGeom>
              <a:avLst/>
              <a:gdLst>
                <a:gd name="T0" fmla="*/ 8 w 16"/>
                <a:gd name="T1" fmla="*/ 17 h 17"/>
                <a:gd name="T2" fmla="*/ 0 w 16"/>
                <a:gd name="T3" fmla="*/ 9 h 17"/>
                <a:gd name="T4" fmla="*/ 8 w 16"/>
                <a:gd name="T5" fmla="*/ 0 h 17"/>
                <a:gd name="T6" fmla="*/ 16 w 16"/>
                <a:gd name="T7" fmla="*/ 9 h 17"/>
                <a:gd name="T8" fmla="*/ 8 w 16"/>
                <a:gd name="T9" fmla="*/ 17 h 17"/>
                <a:gd name="T10" fmla="*/ 8 w 16"/>
                <a:gd name="T11" fmla="*/ 5 h 17"/>
                <a:gd name="T12" fmla="*/ 4 w 16"/>
                <a:gd name="T13" fmla="*/ 9 h 17"/>
                <a:gd name="T14" fmla="*/ 8 w 16"/>
                <a:gd name="T15" fmla="*/ 13 h 17"/>
                <a:gd name="T16" fmla="*/ 12 w 16"/>
                <a:gd name="T17" fmla="*/ 9 h 17"/>
                <a:gd name="T18" fmla="*/ 8 w 16"/>
                <a:gd name="T1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7">
                  <a:moveTo>
                    <a:pt x="8" y="17"/>
                  </a:moveTo>
                  <a:cubicBezTo>
                    <a:pt x="3" y="17"/>
                    <a:pt x="0" y="13"/>
                    <a:pt x="0" y="9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9"/>
                  </a:cubicBezTo>
                  <a:cubicBezTo>
                    <a:pt x="16" y="13"/>
                    <a:pt x="13" y="17"/>
                    <a:pt x="8" y="17"/>
                  </a:cubicBezTo>
                  <a:close/>
                  <a:moveTo>
                    <a:pt x="8" y="5"/>
                  </a:moveTo>
                  <a:cubicBezTo>
                    <a:pt x="6" y="5"/>
                    <a:pt x="4" y="7"/>
                    <a:pt x="4" y="9"/>
                  </a:cubicBezTo>
                  <a:cubicBezTo>
                    <a:pt x="4" y="11"/>
                    <a:pt x="6" y="13"/>
                    <a:pt x="8" y="13"/>
                  </a:cubicBezTo>
                  <a:cubicBezTo>
                    <a:pt x="10" y="13"/>
                    <a:pt x="12" y="11"/>
                    <a:pt x="12" y="9"/>
                  </a:cubicBezTo>
                  <a:cubicBezTo>
                    <a:pt x="12" y="7"/>
                    <a:pt x="10" y="5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8451850" y="4675188"/>
              <a:ext cx="63500" cy="60325"/>
            </a:xfrm>
            <a:custGeom>
              <a:avLst/>
              <a:gdLst>
                <a:gd name="T0" fmla="*/ 8 w 17"/>
                <a:gd name="T1" fmla="*/ 16 h 16"/>
                <a:gd name="T2" fmla="*/ 0 w 17"/>
                <a:gd name="T3" fmla="*/ 8 h 16"/>
                <a:gd name="T4" fmla="*/ 8 w 17"/>
                <a:gd name="T5" fmla="*/ 0 h 16"/>
                <a:gd name="T6" fmla="*/ 17 w 17"/>
                <a:gd name="T7" fmla="*/ 8 h 16"/>
                <a:gd name="T8" fmla="*/ 8 w 17"/>
                <a:gd name="T9" fmla="*/ 16 h 16"/>
                <a:gd name="T10" fmla="*/ 8 w 17"/>
                <a:gd name="T11" fmla="*/ 4 h 16"/>
                <a:gd name="T12" fmla="*/ 4 w 17"/>
                <a:gd name="T13" fmla="*/ 8 h 16"/>
                <a:gd name="T14" fmla="*/ 8 w 17"/>
                <a:gd name="T15" fmla="*/ 12 h 16"/>
                <a:gd name="T16" fmla="*/ 12 w 17"/>
                <a:gd name="T17" fmla="*/ 8 h 16"/>
                <a:gd name="T18" fmla="*/ 8 w 17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6">
                  <a:moveTo>
                    <a:pt x="8" y="16"/>
                  </a:moveTo>
                  <a:cubicBezTo>
                    <a:pt x="4" y="16"/>
                    <a:pt x="0" y="13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3" y="0"/>
                    <a:pt x="17" y="3"/>
                    <a:pt x="17" y="8"/>
                  </a:cubicBezTo>
                  <a:cubicBezTo>
                    <a:pt x="17" y="13"/>
                    <a:pt x="13" y="16"/>
                    <a:pt x="8" y="16"/>
                  </a:cubicBezTo>
                  <a:close/>
                  <a:moveTo>
                    <a:pt x="8" y="4"/>
                  </a:moveTo>
                  <a:cubicBezTo>
                    <a:pt x="6" y="4"/>
                    <a:pt x="4" y="6"/>
                    <a:pt x="4" y="8"/>
                  </a:cubicBezTo>
                  <a:cubicBezTo>
                    <a:pt x="4" y="10"/>
                    <a:pt x="6" y="12"/>
                    <a:pt x="8" y="12"/>
                  </a:cubicBezTo>
                  <a:cubicBezTo>
                    <a:pt x="11" y="12"/>
                    <a:pt x="12" y="10"/>
                    <a:pt x="12" y="8"/>
                  </a:cubicBezTo>
                  <a:cubicBezTo>
                    <a:pt x="12" y="6"/>
                    <a:pt x="11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8721725" y="4595813"/>
              <a:ext cx="71437" cy="57150"/>
            </a:xfrm>
            <a:custGeom>
              <a:avLst/>
              <a:gdLst>
                <a:gd name="T0" fmla="*/ 2 w 19"/>
                <a:gd name="T1" fmla="*/ 15 h 15"/>
                <a:gd name="T2" fmla="*/ 19 w 19"/>
                <a:gd name="T3" fmla="*/ 4 h 15"/>
                <a:gd name="T4" fmla="*/ 17 w 19"/>
                <a:gd name="T5" fmla="*/ 0 h 15"/>
                <a:gd name="T6" fmla="*/ 0 w 19"/>
                <a:gd name="T7" fmla="*/ 11 h 15"/>
                <a:gd name="T8" fmla="*/ 2 w 19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2" y="15"/>
                  </a:moveTo>
                  <a:cubicBezTo>
                    <a:pt x="19" y="4"/>
                    <a:pt x="19" y="4"/>
                    <a:pt x="19" y="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2"/>
                    <a:pt x="2" y="14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1" name="Freeform 22"/>
            <p:cNvSpPr/>
            <p:nvPr/>
          </p:nvSpPr>
          <p:spPr bwMode="auto">
            <a:xfrm>
              <a:off x="8496300" y="4645025"/>
              <a:ext cx="71437" cy="55562"/>
            </a:xfrm>
            <a:custGeom>
              <a:avLst/>
              <a:gdLst>
                <a:gd name="T0" fmla="*/ 16 w 19"/>
                <a:gd name="T1" fmla="*/ 0 h 15"/>
                <a:gd name="T2" fmla="*/ 0 w 19"/>
                <a:gd name="T3" fmla="*/ 11 h 15"/>
                <a:gd name="T4" fmla="*/ 3 w 19"/>
                <a:gd name="T5" fmla="*/ 15 h 15"/>
                <a:gd name="T6" fmla="*/ 19 w 19"/>
                <a:gd name="T7" fmla="*/ 3 h 15"/>
                <a:gd name="T8" fmla="*/ 16 w 1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5">
                  <a:moveTo>
                    <a:pt x="16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2" name="Freeform 23"/>
            <p:cNvSpPr/>
            <p:nvPr/>
          </p:nvSpPr>
          <p:spPr bwMode="auto">
            <a:xfrm>
              <a:off x="8612188" y="4633913"/>
              <a:ext cx="60325" cy="30162"/>
            </a:xfrm>
            <a:custGeom>
              <a:avLst/>
              <a:gdLst>
                <a:gd name="T0" fmla="*/ 16 w 16"/>
                <a:gd name="T1" fmla="*/ 4 h 8"/>
                <a:gd name="T2" fmla="*/ 1 w 16"/>
                <a:gd name="T3" fmla="*/ 0 h 8"/>
                <a:gd name="T4" fmla="*/ 1 w 16"/>
                <a:gd name="T5" fmla="*/ 0 h 8"/>
                <a:gd name="T6" fmla="*/ 0 w 16"/>
                <a:gd name="T7" fmla="*/ 4 h 8"/>
                <a:gd name="T8" fmla="*/ 15 w 16"/>
                <a:gd name="T9" fmla="*/ 8 h 8"/>
                <a:gd name="T10" fmla="*/ 15 w 16"/>
                <a:gd name="T11" fmla="*/ 8 h 8"/>
                <a:gd name="T12" fmla="*/ 16 w 1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4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3"/>
                    <a:pt x="0" y="4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6"/>
                    <a:pt x="16" y="5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3" name="Group 24"/>
          <p:cNvGrpSpPr/>
          <p:nvPr/>
        </p:nvGrpSpPr>
        <p:grpSpPr>
          <a:xfrm>
            <a:off x="4947945" y="2337030"/>
            <a:ext cx="485126" cy="438242"/>
            <a:chOff x="9204326" y="3648075"/>
            <a:chExt cx="500062" cy="454026"/>
          </a:xfrm>
          <a:solidFill>
            <a:schemeClr val="bg1"/>
          </a:solidFill>
        </p:grpSpPr>
        <p:sp>
          <p:nvSpPr>
            <p:cNvPr id="24" name="Freeform 25"/>
            <p:cNvSpPr/>
            <p:nvPr/>
          </p:nvSpPr>
          <p:spPr bwMode="auto">
            <a:xfrm>
              <a:off x="9204326" y="3840163"/>
              <a:ext cx="304800" cy="261938"/>
            </a:xfrm>
            <a:custGeom>
              <a:avLst/>
              <a:gdLst>
                <a:gd name="T0" fmla="*/ 22 w 81"/>
                <a:gd name="T1" fmla="*/ 0 h 70"/>
                <a:gd name="T2" fmla="*/ 33 w 81"/>
                <a:gd name="T3" fmla="*/ 0 h 70"/>
                <a:gd name="T4" fmla="*/ 36 w 81"/>
                <a:gd name="T5" fmla="*/ 10 h 70"/>
                <a:gd name="T6" fmla="*/ 33 w 81"/>
                <a:gd name="T7" fmla="*/ 48 h 70"/>
                <a:gd name="T8" fmla="*/ 41 w 81"/>
                <a:gd name="T9" fmla="*/ 62 h 70"/>
                <a:gd name="T10" fmla="*/ 48 w 81"/>
                <a:gd name="T11" fmla="*/ 48 h 70"/>
                <a:gd name="T12" fmla="*/ 44 w 81"/>
                <a:gd name="T13" fmla="*/ 10 h 70"/>
                <a:gd name="T14" fmla="*/ 47 w 81"/>
                <a:gd name="T15" fmla="*/ 0 h 70"/>
                <a:gd name="T16" fmla="*/ 59 w 81"/>
                <a:gd name="T17" fmla="*/ 0 h 70"/>
                <a:gd name="T18" fmla="*/ 59 w 81"/>
                <a:gd name="T19" fmla="*/ 0 h 70"/>
                <a:gd name="T20" fmla="*/ 79 w 81"/>
                <a:gd name="T21" fmla="*/ 23 h 70"/>
                <a:gd name="T22" fmla="*/ 77 w 81"/>
                <a:gd name="T23" fmla="*/ 47 h 70"/>
                <a:gd name="T24" fmla="*/ 56 w 81"/>
                <a:gd name="T25" fmla="*/ 70 h 70"/>
                <a:gd name="T26" fmla="*/ 25 w 81"/>
                <a:gd name="T27" fmla="*/ 70 h 70"/>
                <a:gd name="T28" fmla="*/ 4 w 81"/>
                <a:gd name="T29" fmla="*/ 47 h 70"/>
                <a:gd name="T30" fmla="*/ 1 w 81"/>
                <a:gd name="T31" fmla="*/ 23 h 70"/>
                <a:gd name="T32" fmla="*/ 22 w 81"/>
                <a:gd name="T33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70">
                  <a:moveTo>
                    <a:pt x="22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3" y="1"/>
                    <a:pt x="33" y="7"/>
                    <a:pt x="36" y="10"/>
                  </a:cubicBezTo>
                  <a:cubicBezTo>
                    <a:pt x="36" y="10"/>
                    <a:pt x="31" y="39"/>
                    <a:pt x="33" y="48"/>
                  </a:cubicBezTo>
                  <a:cubicBezTo>
                    <a:pt x="34" y="52"/>
                    <a:pt x="37" y="62"/>
                    <a:pt x="41" y="62"/>
                  </a:cubicBezTo>
                  <a:cubicBezTo>
                    <a:pt x="44" y="62"/>
                    <a:pt x="47" y="52"/>
                    <a:pt x="48" y="48"/>
                  </a:cubicBezTo>
                  <a:cubicBezTo>
                    <a:pt x="50" y="39"/>
                    <a:pt x="44" y="10"/>
                    <a:pt x="44" y="10"/>
                  </a:cubicBezTo>
                  <a:cubicBezTo>
                    <a:pt x="45" y="9"/>
                    <a:pt x="46" y="7"/>
                    <a:pt x="47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70" y="0"/>
                    <a:pt x="81" y="11"/>
                    <a:pt x="79" y="23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4" y="59"/>
                    <a:pt x="67" y="70"/>
                    <a:pt x="56" y="70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13" y="70"/>
                    <a:pt x="7" y="59"/>
                    <a:pt x="4" y="4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10"/>
                    <a:pt x="11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5" name="Oval 26"/>
            <p:cNvSpPr>
              <a:spLocks noChangeArrowheads="1"/>
            </p:cNvSpPr>
            <p:nvPr/>
          </p:nvSpPr>
          <p:spPr bwMode="auto">
            <a:xfrm>
              <a:off x="9280526" y="3648075"/>
              <a:ext cx="153988" cy="153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9399588" y="3730625"/>
              <a:ext cx="304800" cy="109538"/>
            </a:xfrm>
            <a:custGeom>
              <a:avLst/>
              <a:gdLst>
                <a:gd name="T0" fmla="*/ 81 w 81"/>
                <a:gd name="T1" fmla="*/ 27 h 29"/>
                <a:gd name="T2" fmla="*/ 64 w 81"/>
                <a:gd name="T3" fmla="*/ 10 h 29"/>
                <a:gd name="T4" fmla="*/ 62 w 81"/>
                <a:gd name="T5" fmla="*/ 10 h 29"/>
                <a:gd name="T6" fmla="*/ 62 w 81"/>
                <a:gd name="T7" fmla="*/ 6 h 29"/>
                <a:gd name="T8" fmla="*/ 55 w 81"/>
                <a:gd name="T9" fmla="*/ 0 h 29"/>
                <a:gd name="T10" fmla="*/ 49 w 81"/>
                <a:gd name="T11" fmla="*/ 6 h 29"/>
                <a:gd name="T12" fmla="*/ 49 w 81"/>
                <a:gd name="T13" fmla="*/ 10 h 29"/>
                <a:gd name="T14" fmla="*/ 24 w 81"/>
                <a:gd name="T15" fmla="*/ 10 h 29"/>
                <a:gd name="T16" fmla="*/ 24 w 81"/>
                <a:gd name="T17" fmla="*/ 6 h 29"/>
                <a:gd name="T18" fmla="*/ 17 w 81"/>
                <a:gd name="T19" fmla="*/ 0 h 29"/>
                <a:gd name="T20" fmla="*/ 15 w 81"/>
                <a:gd name="T21" fmla="*/ 0 h 29"/>
                <a:gd name="T22" fmla="*/ 0 w 81"/>
                <a:gd name="T23" fmla="*/ 23 h 29"/>
                <a:gd name="T24" fmla="*/ 1 w 81"/>
                <a:gd name="T25" fmla="*/ 23 h 29"/>
                <a:gd name="T26" fmla="*/ 1 w 81"/>
                <a:gd name="T27" fmla="*/ 23 h 29"/>
                <a:gd name="T28" fmla="*/ 7 w 81"/>
                <a:gd name="T29" fmla="*/ 23 h 29"/>
                <a:gd name="T30" fmla="*/ 24 w 81"/>
                <a:gd name="T31" fmla="*/ 29 h 29"/>
                <a:gd name="T32" fmla="*/ 81 w 81"/>
                <a:gd name="T33" fmla="*/ 29 h 29"/>
                <a:gd name="T34" fmla="*/ 81 w 81"/>
                <a:gd name="T35" fmla="*/ 27 h 29"/>
                <a:gd name="T36" fmla="*/ 17 w 81"/>
                <a:gd name="T37" fmla="*/ 22 h 29"/>
                <a:gd name="T38" fmla="*/ 11 w 81"/>
                <a:gd name="T39" fmla="*/ 16 h 29"/>
                <a:gd name="T40" fmla="*/ 11 w 81"/>
                <a:gd name="T41" fmla="*/ 15 h 29"/>
                <a:gd name="T42" fmla="*/ 17 w 81"/>
                <a:gd name="T43" fmla="*/ 19 h 29"/>
                <a:gd name="T44" fmla="*/ 23 w 81"/>
                <a:gd name="T45" fmla="*/ 15 h 29"/>
                <a:gd name="T46" fmla="*/ 24 w 81"/>
                <a:gd name="T47" fmla="*/ 16 h 29"/>
                <a:gd name="T48" fmla="*/ 17 w 81"/>
                <a:gd name="T49" fmla="*/ 22 h 29"/>
                <a:gd name="T50" fmla="*/ 55 w 81"/>
                <a:gd name="T51" fmla="*/ 22 h 29"/>
                <a:gd name="T52" fmla="*/ 49 w 81"/>
                <a:gd name="T53" fmla="*/ 16 h 29"/>
                <a:gd name="T54" fmla="*/ 49 w 81"/>
                <a:gd name="T55" fmla="*/ 15 h 29"/>
                <a:gd name="T56" fmla="*/ 55 w 81"/>
                <a:gd name="T57" fmla="*/ 19 h 29"/>
                <a:gd name="T58" fmla="*/ 62 w 81"/>
                <a:gd name="T59" fmla="*/ 15 h 29"/>
                <a:gd name="T60" fmla="*/ 62 w 81"/>
                <a:gd name="T61" fmla="*/ 16 h 29"/>
                <a:gd name="T62" fmla="*/ 55 w 81"/>
                <a:gd name="T63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29">
                  <a:moveTo>
                    <a:pt x="81" y="27"/>
                  </a:moveTo>
                  <a:cubicBezTo>
                    <a:pt x="81" y="17"/>
                    <a:pt x="73" y="10"/>
                    <a:pt x="64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2" y="3"/>
                    <a:pt x="59" y="0"/>
                    <a:pt x="55" y="0"/>
                  </a:cubicBezTo>
                  <a:cubicBezTo>
                    <a:pt x="52" y="0"/>
                    <a:pt x="49" y="3"/>
                    <a:pt x="49" y="6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3"/>
                    <a:pt x="21" y="0"/>
                    <a:pt x="17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4" y="10"/>
                    <a:pt x="8" y="19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3" y="23"/>
                    <a:pt x="19" y="25"/>
                    <a:pt x="24" y="29"/>
                  </a:cubicBezTo>
                  <a:cubicBezTo>
                    <a:pt x="81" y="29"/>
                    <a:pt x="81" y="29"/>
                    <a:pt x="81" y="29"/>
                  </a:cubicBezTo>
                  <a:lnTo>
                    <a:pt x="81" y="27"/>
                  </a:lnTo>
                  <a:close/>
                  <a:moveTo>
                    <a:pt x="17" y="22"/>
                  </a:moveTo>
                  <a:cubicBezTo>
                    <a:pt x="14" y="22"/>
                    <a:pt x="11" y="19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7"/>
                    <a:pt x="15" y="19"/>
                    <a:pt x="17" y="19"/>
                  </a:cubicBezTo>
                  <a:cubicBezTo>
                    <a:pt x="20" y="19"/>
                    <a:pt x="22" y="17"/>
                    <a:pt x="23" y="15"/>
                  </a:cubicBezTo>
                  <a:cubicBezTo>
                    <a:pt x="24" y="15"/>
                    <a:pt x="24" y="15"/>
                    <a:pt x="24" y="16"/>
                  </a:cubicBezTo>
                  <a:cubicBezTo>
                    <a:pt x="24" y="19"/>
                    <a:pt x="21" y="22"/>
                    <a:pt x="17" y="22"/>
                  </a:cubicBezTo>
                  <a:close/>
                  <a:moveTo>
                    <a:pt x="55" y="22"/>
                  </a:moveTo>
                  <a:cubicBezTo>
                    <a:pt x="52" y="22"/>
                    <a:pt x="49" y="19"/>
                    <a:pt x="49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7"/>
                    <a:pt x="53" y="19"/>
                    <a:pt x="55" y="19"/>
                  </a:cubicBezTo>
                  <a:cubicBezTo>
                    <a:pt x="58" y="19"/>
                    <a:pt x="61" y="17"/>
                    <a:pt x="62" y="15"/>
                  </a:cubicBezTo>
                  <a:cubicBezTo>
                    <a:pt x="62" y="15"/>
                    <a:pt x="62" y="15"/>
                    <a:pt x="62" y="16"/>
                  </a:cubicBezTo>
                  <a:cubicBezTo>
                    <a:pt x="62" y="19"/>
                    <a:pt x="59" y="22"/>
                    <a:pt x="5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7" name="Freeform 28"/>
            <p:cNvSpPr/>
            <p:nvPr/>
          </p:nvSpPr>
          <p:spPr bwMode="auto">
            <a:xfrm>
              <a:off x="9475788" y="3862388"/>
              <a:ext cx="228600" cy="239713"/>
            </a:xfrm>
            <a:custGeom>
              <a:avLst/>
              <a:gdLst>
                <a:gd name="T0" fmla="*/ 47 w 61"/>
                <a:gd name="T1" fmla="*/ 5 h 64"/>
                <a:gd name="T2" fmla="*/ 55 w 61"/>
                <a:gd name="T3" fmla="*/ 5 h 64"/>
                <a:gd name="T4" fmla="*/ 55 w 61"/>
                <a:gd name="T5" fmla="*/ 48 h 64"/>
                <a:gd name="T6" fmla="*/ 46 w 61"/>
                <a:gd name="T7" fmla="*/ 58 h 64"/>
                <a:gd name="T8" fmla="*/ 5 w 61"/>
                <a:gd name="T9" fmla="*/ 58 h 64"/>
                <a:gd name="T10" fmla="*/ 0 w 61"/>
                <a:gd name="T11" fmla="*/ 64 h 64"/>
                <a:gd name="T12" fmla="*/ 44 w 61"/>
                <a:gd name="T13" fmla="*/ 64 h 64"/>
                <a:gd name="T14" fmla="*/ 61 w 61"/>
                <a:gd name="T15" fmla="*/ 47 h 64"/>
                <a:gd name="T16" fmla="*/ 61 w 61"/>
                <a:gd name="T17" fmla="*/ 0 h 64"/>
                <a:gd name="T18" fmla="*/ 45 w 61"/>
                <a:gd name="T19" fmla="*/ 0 h 64"/>
                <a:gd name="T20" fmla="*/ 9 w 61"/>
                <a:gd name="T21" fmla="*/ 0 h 64"/>
                <a:gd name="T22" fmla="*/ 12 w 61"/>
                <a:gd name="T23" fmla="*/ 5 h 64"/>
                <a:gd name="T24" fmla="*/ 47 w 61"/>
                <a:gd name="T25" fmla="*/ 5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64">
                  <a:moveTo>
                    <a:pt x="47" y="5"/>
                  </a:moveTo>
                  <a:cubicBezTo>
                    <a:pt x="55" y="5"/>
                    <a:pt x="55" y="5"/>
                    <a:pt x="55" y="5"/>
                  </a:cubicBezTo>
                  <a:cubicBezTo>
                    <a:pt x="55" y="48"/>
                    <a:pt x="55" y="48"/>
                    <a:pt x="55" y="48"/>
                  </a:cubicBezTo>
                  <a:cubicBezTo>
                    <a:pt x="55" y="53"/>
                    <a:pt x="51" y="58"/>
                    <a:pt x="46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3" y="60"/>
                    <a:pt x="2" y="62"/>
                    <a:pt x="0" y="64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53" y="64"/>
                    <a:pt x="61" y="56"/>
                    <a:pt x="61" y="47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2"/>
                    <a:pt x="11" y="4"/>
                    <a:pt x="12" y="5"/>
                  </a:cubicBezTo>
                  <a:lnTo>
                    <a:pt x="47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8" name="Freeform 29"/>
            <p:cNvSpPr/>
            <p:nvPr/>
          </p:nvSpPr>
          <p:spPr bwMode="auto">
            <a:xfrm>
              <a:off x="9520238" y="3929063"/>
              <a:ext cx="49213" cy="41275"/>
            </a:xfrm>
            <a:custGeom>
              <a:avLst/>
              <a:gdLst>
                <a:gd name="T0" fmla="*/ 11 w 13"/>
                <a:gd name="T1" fmla="*/ 11 h 11"/>
                <a:gd name="T2" fmla="*/ 13 w 13"/>
                <a:gd name="T3" fmla="*/ 10 h 11"/>
                <a:gd name="T4" fmla="*/ 13 w 13"/>
                <a:gd name="T5" fmla="*/ 1 h 11"/>
                <a:gd name="T6" fmla="*/ 11 w 13"/>
                <a:gd name="T7" fmla="*/ 0 h 11"/>
                <a:gd name="T8" fmla="*/ 2 w 13"/>
                <a:gd name="T9" fmla="*/ 0 h 11"/>
                <a:gd name="T10" fmla="*/ 0 w 13"/>
                <a:gd name="T11" fmla="*/ 11 h 11"/>
                <a:gd name="T12" fmla="*/ 11 w 1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1">
                  <a:moveTo>
                    <a:pt x="11" y="11"/>
                  </a:moveTo>
                  <a:cubicBezTo>
                    <a:pt x="12" y="11"/>
                    <a:pt x="13" y="11"/>
                    <a:pt x="13" y="1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0"/>
                    <a:pt x="1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0" y="11"/>
                    <a:pt x="0" y="11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9" name="Freeform 30"/>
            <p:cNvSpPr/>
            <p:nvPr/>
          </p:nvSpPr>
          <p:spPr bwMode="auto">
            <a:xfrm>
              <a:off x="9586913" y="39290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10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10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1"/>
                    <a:pt x="17" y="1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0" name="Freeform 31"/>
            <p:cNvSpPr/>
            <p:nvPr/>
          </p:nvSpPr>
          <p:spPr bwMode="auto">
            <a:xfrm>
              <a:off x="9586913" y="3992563"/>
              <a:ext cx="65088" cy="41275"/>
            </a:xfrm>
            <a:custGeom>
              <a:avLst/>
              <a:gdLst>
                <a:gd name="T0" fmla="*/ 1 w 17"/>
                <a:gd name="T1" fmla="*/ 11 h 11"/>
                <a:gd name="T2" fmla="*/ 15 w 17"/>
                <a:gd name="T3" fmla="*/ 11 h 11"/>
                <a:gd name="T4" fmla="*/ 17 w 17"/>
                <a:gd name="T5" fmla="*/ 9 h 11"/>
                <a:gd name="T6" fmla="*/ 17 w 17"/>
                <a:gd name="T7" fmla="*/ 1 h 11"/>
                <a:gd name="T8" fmla="*/ 15 w 17"/>
                <a:gd name="T9" fmla="*/ 0 h 11"/>
                <a:gd name="T10" fmla="*/ 1 w 17"/>
                <a:gd name="T11" fmla="*/ 0 h 11"/>
                <a:gd name="T12" fmla="*/ 0 w 17"/>
                <a:gd name="T13" fmla="*/ 1 h 11"/>
                <a:gd name="T14" fmla="*/ 0 w 17"/>
                <a:gd name="T15" fmla="*/ 9 h 11"/>
                <a:gd name="T16" fmla="*/ 1 w 17"/>
                <a:gd name="T1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">
                  <a:moveTo>
                    <a:pt x="1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6" y="11"/>
                    <a:pt x="17" y="10"/>
                    <a:pt x="17" y="9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1" name="Freeform 32"/>
            <p:cNvSpPr/>
            <p:nvPr/>
          </p:nvSpPr>
          <p:spPr bwMode="auto">
            <a:xfrm>
              <a:off x="9512301" y="3992563"/>
              <a:ext cx="57150" cy="41275"/>
            </a:xfrm>
            <a:custGeom>
              <a:avLst/>
              <a:gdLst>
                <a:gd name="T0" fmla="*/ 1 w 15"/>
                <a:gd name="T1" fmla="*/ 7 h 11"/>
                <a:gd name="T2" fmla="*/ 1 w 15"/>
                <a:gd name="T3" fmla="*/ 7 h 11"/>
                <a:gd name="T4" fmla="*/ 0 w 15"/>
                <a:gd name="T5" fmla="*/ 11 h 11"/>
                <a:gd name="T6" fmla="*/ 13 w 15"/>
                <a:gd name="T7" fmla="*/ 11 h 11"/>
                <a:gd name="T8" fmla="*/ 15 w 15"/>
                <a:gd name="T9" fmla="*/ 9 h 11"/>
                <a:gd name="T10" fmla="*/ 15 w 15"/>
                <a:gd name="T11" fmla="*/ 1 h 11"/>
                <a:gd name="T12" fmla="*/ 13 w 15"/>
                <a:gd name="T13" fmla="*/ 0 h 11"/>
                <a:gd name="T14" fmla="*/ 2 w 15"/>
                <a:gd name="T15" fmla="*/ 0 h 11"/>
                <a:gd name="T16" fmla="*/ 1 w 15"/>
                <a:gd name="T1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1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10"/>
                    <a:pt x="0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1"/>
                    <a:pt x="15" y="10"/>
                    <a:pt x="15" y="9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32" name="Group 33"/>
          <p:cNvGrpSpPr/>
          <p:nvPr/>
        </p:nvGrpSpPr>
        <p:grpSpPr>
          <a:xfrm>
            <a:off x="7038378" y="3081781"/>
            <a:ext cx="482686" cy="583920"/>
            <a:chOff x="9532938" y="3521075"/>
            <a:chExt cx="423862" cy="512763"/>
          </a:xfrm>
          <a:solidFill>
            <a:schemeClr val="bg1"/>
          </a:solidFill>
        </p:grpSpPr>
        <p:sp>
          <p:nvSpPr>
            <p:cNvPr id="33" name="Freeform 34"/>
            <p:cNvSpPr/>
            <p:nvPr/>
          </p:nvSpPr>
          <p:spPr bwMode="auto">
            <a:xfrm>
              <a:off x="9667875" y="3640138"/>
              <a:ext cx="150812" cy="30163"/>
            </a:xfrm>
            <a:custGeom>
              <a:avLst/>
              <a:gdLst>
                <a:gd name="T0" fmla="*/ 40 w 40"/>
                <a:gd name="T1" fmla="*/ 4 h 8"/>
                <a:gd name="T2" fmla="*/ 36 w 40"/>
                <a:gd name="T3" fmla="*/ 8 h 8"/>
                <a:gd name="T4" fmla="*/ 4 w 40"/>
                <a:gd name="T5" fmla="*/ 8 h 8"/>
                <a:gd name="T6" fmla="*/ 0 w 40"/>
                <a:gd name="T7" fmla="*/ 4 h 8"/>
                <a:gd name="T8" fmla="*/ 0 w 40"/>
                <a:gd name="T9" fmla="*/ 4 h 8"/>
                <a:gd name="T10" fmla="*/ 4 w 40"/>
                <a:gd name="T11" fmla="*/ 0 h 8"/>
                <a:gd name="T12" fmla="*/ 36 w 40"/>
                <a:gd name="T13" fmla="*/ 0 h 8"/>
                <a:gd name="T14" fmla="*/ 40 w 40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8">
                  <a:moveTo>
                    <a:pt x="40" y="4"/>
                  </a:moveTo>
                  <a:cubicBezTo>
                    <a:pt x="40" y="6"/>
                    <a:pt x="39" y="8"/>
                    <a:pt x="36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9" y="0"/>
                    <a:pt x="40" y="1"/>
                    <a:pt x="4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4" name="Freeform 35"/>
            <p:cNvSpPr/>
            <p:nvPr/>
          </p:nvSpPr>
          <p:spPr bwMode="auto">
            <a:xfrm>
              <a:off x="9656763" y="3521075"/>
              <a:ext cx="173037" cy="100013"/>
            </a:xfrm>
            <a:custGeom>
              <a:avLst/>
              <a:gdLst>
                <a:gd name="T0" fmla="*/ 46 w 46"/>
                <a:gd name="T1" fmla="*/ 14 h 27"/>
                <a:gd name="T2" fmla="*/ 36 w 46"/>
                <a:gd name="T3" fmla="*/ 27 h 27"/>
                <a:gd name="T4" fmla="*/ 10 w 46"/>
                <a:gd name="T5" fmla="*/ 27 h 27"/>
                <a:gd name="T6" fmla="*/ 0 w 46"/>
                <a:gd name="T7" fmla="*/ 14 h 27"/>
                <a:gd name="T8" fmla="*/ 0 w 46"/>
                <a:gd name="T9" fmla="*/ 14 h 27"/>
                <a:gd name="T10" fmla="*/ 10 w 46"/>
                <a:gd name="T11" fmla="*/ 0 h 27"/>
                <a:gd name="T12" fmla="*/ 20 w 46"/>
                <a:gd name="T13" fmla="*/ 7 h 27"/>
                <a:gd name="T14" fmla="*/ 27 w 46"/>
                <a:gd name="T15" fmla="*/ 0 h 27"/>
                <a:gd name="T16" fmla="*/ 33 w 46"/>
                <a:gd name="T17" fmla="*/ 7 h 27"/>
                <a:gd name="T18" fmla="*/ 36 w 46"/>
                <a:gd name="T19" fmla="*/ 0 h 27"/>
                <a:gd name="T20" fmla="*/ 46 w 46"/>
                <a:gd name="T21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27">
                  <a:moveTo>
                    <a:pt x="46" y="14"/>
                  </a:moveTo>
                  <a:cubicBezTo>
                    <a:pt x="46" y="21"/>
                    <a:pt x="42" y="27"/>
                    <a:pt x="36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5" y="27"/>
                    <a:pt x="0" y="21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5" y="0"/>
                    <a:pt x="10" y="0"/>
                  </a:cubicBezTo>
                  <a:cubicBezTo>
                    <a:pt x="10" y="0"/>
                    <a:pt x="17" y="8"/>
                    <a:pt x="20" y="7"/>
                  </a:cubicBezTo>
                  <a:cubicBezTo>
                    <a:pt x="22" y="7"/>
                    <a:pt x="24" y="0"/>
                    <a:pt x="27" y="0"/>
                  </a:cubicBezTo>
                  <a:cubicBezTo>
                    <a:pt x="29" y="1"/>
                    <a:pt x="31" y="7"/>
                    <a:pt x="33" y="7"/>
                  </a:cubicBezTo>
                  <a:cubicBezTo>
                    <a:pt x="35" y="7"/>
                    <a:pt x="36" y="0"/>
                    <a:pt x="36" y="0"/>
                  </a:cubicBezTo>
                  <a:cubicBezTo>
                    <a:pt x="42" y="0"/>
                    <a:pt x="46" y="6"/>
                    <a:pt x="4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5" name="Freeform 36"/>
            <p:cNvSpPr>
              <a:spLocks noEditPoints="1"/>
            </p:cNvSpPr>
            <p:nvPr/>
          </p:nvSpPr>
          <p:spPr bwMode="auto">
            <a:xfrm>
              <a:off x="9532938" y="3689350"/>
              <a:ext cx="423862" cy="344488"/>
            </a:xfrm>
            <a:custGeom>
              <a:avLst/>
              <a:gdLst>
                <a:gd name="T0" fmla="*/ 113 w 113"/>
                <a:gd name="T1" fmla="*/ 82 h 92"/>
                <a:gd name="T2" fmla="*/ 102 w 113"/>
                <a:gd name="T3" fmla="*/ 92 h 92"/>
                <a:gd name="T4" fmla="*/ 10 w 113"/>
                <a:gd name="T5" fmla="*/ 92 h 92"/>
                <a:gd name="T6" fmla="*/ 0 w 113"/>
                <a:gd name="T7" fmla="*/ 82 h 92"/>
                <a:gd name="T8" fmla="*/ 10 w 113"/>
                <a:gd name="T9" fmla="*/ 71 h 92"/>
                <a:gd name="T10" fmla="*/ 10 w 113"/>
                <a:gd name="T11" fmla="*/ 33 h 92"/>
                <a:gd name="T12" fmla="*/ 43 w 113"/>
                <a:gd name="T13" fmla="*/ 0 h 92"/>
                <a:gd name="T14" fmla="*/ 69 w 113"/>
                <a:gd name="T15" fmla="*/ 0 h 92"/>
                <a:gd name="T16" fmla="*/ 102 w 113"/>
                <a:gd name="T17" fmla="*/ 33 h 92"/>
                <a:gd name="T18" fmla="*/ 102 w 113"/>
                <a:gd name="T19" fmla="*/ 71 h 92"/>
                <a:gd name="T20" fmla="*/ 113 w 113"/>
                <a:gd name="T21" fmla="*/ 82 h 92"/>
                <a:gd name="T22" fmla="*/ 75 w 113"/>
                <a:gd name="T23" fmla="*/ 54 h 92"/>
                <a:gd name="T24" fmla="*/ 62 w 113"/>
                <a:gd name="T25" fmla="*/ 39 h 92"/>
                <a:gd name="T26" fmla="*/ 53 w 113"/>
                <a:gd name="T27" fmla="*/ 32 h 92"/>
                <a:gd name="T28" fmla="*/ 59 w 113"/>
                <a:gd name="T29" fmla="*/ 28 h 92"/>
                <a:gd name="T30" fmla="*/ 70 w 113"/>
                <a:gd name="T31" fmla="*/ 31 h 92"/>
                <a:gd name="T32" fmla="*/ 73 w 113"/>
                <a:gd name="T33" fmla="*/ 22 h 92"/>
                <a:gd name="T34" fmla="*/ 61 w 113"/>
                <a:gd name="T35" fmla="*/ 19 h 92"/>
                <a:gd name="T36" fmla="*/ 61 w 113"/>
                <a:gd name="T37" fmla="*/ 18 h 92"/>
                <a:gd name="T38" fmla="*/ 61 w 113"/>
                <a:gd name="T39" fmla="*/ 18 h 92"/>
                <a:gd name="T40" fmla="*/ 61 w 113"/>
                <a:gd name="T41" fmla="*/ 17 h 92"/>
                <a:gd name="T42" fmla="*/ 57 w 113"/>
                <a:gd name="T43" fmla="*/ 14 h 92"/>
                <a:gd name="T44" fmla="*/ 54 w 113"/>
                <a:gd name="T45" fmla="*/ 17 h 92"/>
                <a:gd name="T46" fmla="*/ 54 w 113"/>
                <a:gd name="T47" fmla="*/ 19 h 92"/>
                <a:gd name="T48" fmla="*/ 54 w 113"/>
                <a:gd name="T49" fmla="*/ 19 h 92"/>
                <a:gd name="T50" fmla="*/ 54 w 113"/>
                <a:gd name="T51" fmla="*/ 20 h 92"/>
                <a:gd name="T52" fmla="*/ 41 w 113"/>
                <a:gd name="T53" fmla="*/ 34 h 92"/>
                <a:gd name="T54" fmla="*/ 55 w 113"/>
                <a:gd name="T55" fmla="*/ 48 h 92"/>
                <a:gd name="T56" fmla="*/ 63 w 113"/>
                <a:gd name="T57" fmla="*/ 55 h 92"/>
                <a:gd name="T58" fmla="*/ 55 w 113"/>
                <a:gd name="T59" fmla="*/ 60 h 92"/>
                <a:gd name="T60" fmla="*/ 43 w 113"/>
                <a:gd name="T61" fmla="*/ 56 h 92"/>
                <a:gd name="T62" fmla="*/ 40 w 113"/>
                <a:gd name="T63" fmla="*/ 65 h 92"/>
                <a:gd name="T64" fmla="*/ 53 w 113"/>
                <a:gd name="T65" fmla="*/ 69 h 92"/>
                <a:gd name="T66" fmla="*/ 53 w 113"/>
                <a:gd name="T67" fmla="*/ 70 h 92"/>
                <a:gd name="T68" fmla="*/ 53 w 113"/>
                <a:gd name="T69" fmla="*/ 70 h 92"/>
                <a:gd name="T70" fmla="*/ 53 w 113"/>
                <a:gd name="T71" fmla="*/ 70 h 92"/>
                <a:gd name="T72" fmla="*/ 57 w 113"/>
                <a:gd name="T73" fmla="*/ 74 h 92"/>
                <a:gd name="T74" fmla="*/ 61 w 113"/>
                <a:gd name="T75" fmla="*/ 70 h 92"/>
                <a:gd name="T76" fmla="*/ 61 w 113"/>
                <a:gd name="T77" fmla="*/ 70 h 92"/>
                <a:gd name="T78" fmla="*/ 61 w 113"/>
                <a:gd name="T79" fmla="*/ 70 h 92"/>
                <a:gd name="T80" fmla="*/ 61 w 113"/>
                <a:gd name="T81" fmla="*/ 68 h 92"/>
                <a:gd name="T82" fmla="*/ 75 w 113"/>
                <a:gd name="T83" fmla="*/ 5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3" h="92">
                  <a:moveTo>
                    <a:pt x="113" y="82"/>
                  </a:moveTo>
                  <a:cubicBezTo>
                    <a:pt x="113" y="87"/>
                    <a:pt x="108" y="92"/>
                    <a:pt x="102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5" y="92"/>
                    <a:pt x="0" y="87"/>
                    <a:pt x="0" y="82"/>
                  </a:cubicBezTo>
                  <a:cubicBezTo>
                    <a:pt x="0" y="76"/>
                    <a:pt x="5" y="71"/>
                    <a:pt x="10" y="71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15"/>
                    <a:pt x="25" y="0"/>
                    <a:pt x="43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87" y="0"/>
                    <a:pt x="102" y="15"/>
                    <a:pt x="102" y="33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108" y="71"/>
                    <a:pt x="113" y="76"/>
                    <a:pt x="113" y="82"/>
                  </a:cubicBezTo>
                  <a:close/>
                  <a:moveTo>
                    <a:pt x="75" y="54"/>
                  </a:moveTo>
                  <a:cubicBezTo>
                    <a:pt x="75" y="47"/>
                    <a:pt x="71" y="42"/>
                    <a:pt x="62" y="39"/>
                  </a:cubicBezTo>
                  <a:cubicBezTo>
                    <a:pt x="55" y="37"/>
                    <a:pt x="53" y="35"/>
                    <a:pt x="53" y="32"/>
                  </a:cubicBezTo>
                  <a:cubicBezTo>
                    <a:pt x="52" y="30"/>
                    <a:pt x="54" y="28"/>
                    <a:pt x="59" y="28"/>
                  </a:cubicBezTo>
                  <a:cubicBezTo>
                    <a:pt x="65" y="28"/>
                    <a:pt x="68" y="30"/>
                    <a:pt x="70" y="3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0" y="21"/>
                    <a:pt x="66" y="20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5"/>
                    <a:pt x="60" y="14"/>
                    <a:pt x="57" y="14"/>
                  </a:cubicBezTo>
                  <a:cubicBezTo>
                    <a:pt x="55" y="14"/>
                    <a:pt x="54" y="15"/>
                    <a:pt x="54" y="17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45" y="22"/>
                    <a:pt x="41" y="27"/>
                    <a:pt x="41" y="34"/>
                  </a:cubicBezTo>
                  <a:cubicBezTo>
                    <a:pt x="41" y="41"/>
                    <a:pt x="46" y="45"/>
                    <a:pt x="55" y="48"/>
                  </a:cubicBezTo>
                  <a:cubicBezTo>
                    <a:pt x="60" y="50"/>
                    <a:pt x="63" y="52"/>
                    <a:pt x="63" y="55"/>
                  </a:cubicBezTo>
                  <a:cubicBezTo>
                    <a:pt x="63" y="58"/>
                    <a:pt x="60" y="60"/>
                    <a:pt x="55" y="60"/>
                  </a:cubicBezTo>
                  <a:cubicBezTo>
                    <a:pt x="50" y="60"/>
                    <a:pt x="46" y="58"/>
                    <a:pt x="43" y="56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3" y="67"/>
                    <a:pt x="48" y="68"/>
                    <a:pt x="53" y="6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3"/>
                    <a:pt x="55" y="74"/>
                    <a:pt x="57" y="74"/>
                  </a:cubicBezTo>
                  <a:cubicBezTo>
                    <a:pt x="59" y="74"/>
                    <a:pt x="61" y="73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8"/>
                    <a:pt x="61" y="68"/>
                    <a:pt x="61" y="68"/>
                  </a:cubicBezTo>
                  <a:cubicBezTo>
                    <a:pt x="70" y="66"/>
                    <a:pt x="75" y="60"/>
                    <a:pt x="75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36" name="Group 37"/>
          <p:cNvGrpSpPr/>
          <p:nvPr/>
        </p:nvGrpSpPr>
        <p:grpSpPr>
          <a:xfrm>
            <a:off x="4688879" y="3914720"/>
            <a:ext cx="486533" cy="508947"/>
            <a:chOff x="8385175" y="3870325"/>
            <a:chExt cx="473075" cy="473075"/>
          </a:xfrm>
          <a:solidFill>
            <a:schemeClr val="bg1"/>
          </a:solidFill>
        </p:grpSpPr>
        <p:sp>
          <p:nvSpPr>
            <p:cNvPr id="37" name="Freeform 38"/>
            <p:cNvSpPr/>
            <p:nvPr/>
          </p:nvSpPr>
          <p:spPr bwMode="auto">
            <a:xfrm>
              <a:off x="8561388" y="3870325"/>
              <a:ext cx="288925" cy="241300"/>
            </a:xfrm>
            <a:custGeom>
              <a:avLst/>
              <a:gdLst>
                <a:gd name="T0" fmla="*/ 12 w 77"/>
                <a:gd name="T1" fmla="*/ 0 h 64"/>
                <a:gd name="T2" fmla="*/ 19 w 77"/>
                <a:gd name="T3" fmla="*/ 0 h 64"/>
                <a:gd name="T4" fmla="*/ 58 w 77"/>
                <a:gd name="T5" fmla="*/ 0 h 64"/>
                <a:gd name="T6" fmla="*/ 65 w 77"/>
                <a:gd name="T7" fmla="*/ 0 h 64"/>
                <a:gd name="T8" fmla="*/ 77 w 77"/>
                <a:gd name="T9" fmla="*/ 11 h 64"/>
                <a:gd name="T10" fmla="*/ 77 w 77"/>
                <a:gd name="T11" fmla="*/ 25 h 64"/>
                <a:gd name="T12" fmla="*/ 77 w 77"/>
                <a:gd name="T13" fmla="*/ 39 h 64"/>
                <a:gd name="T14" fmla="*/ 65 w 77"/>
                <a:gd name="T15" fmla="*/ 51 h 64"/>
                <a:gd name="T16" fmla="*/ 55 w 77"/>
                <a:gd name="T17" fmla="*/ 51 h 64"/>
                <a:gd name="T18" fmla="*/ 55 w 77"/>
                <a:gd name="T19" fmla="*/ 60 h 64"/>
                <a:gd name="T20" fmla="*/ 52 w 77"/>
                <a:gd name="T21" fmla="*/ 64 h 64"/>
                <a:gd name="T22" fmla="*/ 51 w 77"/>
                <a:gd name="T23" fmla="*/ 64 h 64"/>
                <a:gd name="T24" fmla="*/ 47 w 77"/>
                <a:gd name="T25" fmla="*/ 63 h 64"/>
                <a:gd name="T26" fmla="*/ 35 w 77"/>
                <a:gd name="T27" fmla="*/ 51 h 64"/>
                <a:gd name="T28" fmla="*/ 12 w 77"/>
                <a:gd name="T29" fmla="*/ 51 h 64"/>
                <a:gd name="T30" fmla="*/ 0 w 77"/>
                <a:gd name="T31" fmla="*/ 39 h 64"/>
                <a:gd name="T32" fmla="*/ 0 w 77"/>
                <a:gd name="T33" fmla="*/ 25 h 64"/>
                <a:gd name="T34" fmla="*/ 0 w 77"/>
                <a:gd name="T35" fmla="*/ 11 h 64"/>
                <a:gd name="T36" fmla="*/ 12 w 77"/>
                <a:gd name="T3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7" h="64">
                  <a:moveTo>
                    <a:pt x="12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2" y="0"/>
                    <a:pt x="77" y="5"/>
                    <a:pt x="77" y="11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7" y="46"/>
                    <a:pt x="72" y="51"/>
                    <a:pt x="6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5" y="62"/>
                    <a:pt x="54" y="63"/>
                    <a:pt x="52" y="64"/>
                  </a:cubicBezTo>
                  <a:cubicBezTo>
                    <a:pt x="52" y="64"/>
                    <a:pt x="51" y="64"/>
                    <a:pt x="51" y="64"/>
                  </a:cubicBezTo>
                  <a:cubicBezTo>
                    <a:pt x="49" y="64"/>
                    <a:pt x="48" y="64"/>
                    <a:pt x="47" y="63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5" y="51"/>
                    <a:pt x="0" y="46"/>
                    <a:pt x="0" y="39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" name="Freeform 39"/>
            <p:cNvSpPr/>
            <p:nvPr/>
          </p:nvSpPr>
          <p:spPr bwMode="auto">
            <a:xfrm>
              <a:off x="8385175" y="4010025"/>
              <a:ext cx="473075" cy="333375"/>
            </a:xfrm>
            <a:custGeom>
              <a:avLst/>
              <a:gdLst>
                <a:gd name="T0" fmla="*/ 107 w 126"/>
                <a:gd name="T1" fmla="*/ 25 h 89"/>
                <a:gd name="T2" fmla="*/ 107 w 126"/>
                <a:gd name="T3" fmla="*/ 35 h 89"/>
                <a:gd name="T4" fmla="*/ 104 w 126"/>
                <a:gd name="T5" fmla="*/ 40 h 89"/>
                <a:gd name="T6" fmla="*/ 102 w 126"/>
                <a:gd name="T7" fmla="*/ 41 h 89"/>
                <a:gd name="T8" fmla="*/ 97 w 126"/>
                <a:gd name="T9" fmla="*/ 39 h 89"/>
                <a:gd name="T10" fmla="*/ 82 w 126"/>
                <a:gd name="T11" fmla="*/ 25 h 89"/>
                <a:gd name="T12" fmla="*/ 47 w 126"/>
                <a:gd name="T13" fmla="*/ 25 h 89"/>
                <a:gd name="T14" fmla="*/ 33 w 126"/>
                <a:gd name="T15" fmla="*/ 11 h 89"/>
                <a:gd name="T16" fmla="*/ 33 w 126"/>
                <a:gd name="T17" fmla="*/ 0 h 89"/>
                <a:gd name="T18" fmla="*/ 25 w 126"/>
                <a:gd name="T19" fmla="*/ 0 h 89"/>
                <a:gd name="T20" fmla="*/ 16 w 126"/>
                <a:gd name="T21" fmla="*/ 0 h 89"/>
                <a:gd name="T22" fmla="*/ 0 w 126"/>
                <a:gd name="T23" fmla="*/ 16 h 89"/>
                <a:gd name="T24" fmla="*/ 0 w 126"/>
                <a:gd name="T25" fmla="*/ 34 h 89"/>
                <a:gd name="T26" fmla="*/ 0 w 126"/>
                <a:gd name="T27" fmla="*/ 55 h 89"/>
                <a:gd name="T28" fmla="*/ 16 w 126"/>
                <a:gd name="T29" fmla="*/ 71 h 89"/>
                <a:gd name="T30" fmla="*/ 28 w 126"/>
                <a:gd name="T31" fmla="*/ 71 h 89"/>
                <a:gd name="T32" fmla="*/ 28 w 126"/>
                <a:gd name="T33" fmla="*/ 82 h 89"/>
                <a:gd name="T34" fmla="*/ 32 w 126"/>
                <a:gd name="T35" fmla="*/ 88 h 89"/>
                <a:gd name="T36" fmla="*/ 35 w 126"/>
                <a:gd name="T37" fmla="*/ 89 h 89"/>
                <a:gd name="T38" fmla="*/ 39 w 126"/>
                <a:gd name="T39" fmla="*/ 87 h 89"/>
                <a:gd name="T40" fmla="*/ 56 w 126"/>
                <a:gd name="T41" fmla="*/ 71 h 89"/>
                <a:gd name="T42" fmla="*/ 110 w 126"/>
                <a:gd name="T43" fmla="*/ 71 h 89"/>
                <a:gd name="T44" fmla="*/ 126 w 126"/>
                <a:gd name="T45" fmla="*/ 55 h 89"/>
                <a:gd name="T46" fmla="*/ 126 w 126"/>
                <a:gd name="T47" fmla="*/ 34 h 89"/>
                <a:gd name="T48" fmla="*/ 126 w 126"/>
                <a:gd name="T49" fmla="*/ 23 h 89"/>
                <a:gd name="T50" fmla="*/ 119 w 126"/>
                <a:gd name="T51" fmla="*/ 25 h 89"/>
                <a:gd name="T52" fmla="*/ 107 w 126"/>
                <a:gd name="T53" fmla="*/ 2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6" h="89">
                  <a:moveTo>
                    <a:pt x="107" y="25"/>
                  </a:moveTo>
                  <a:cubicBezTo>
                    <a:pt x="107" y="35"/>
                    <a:pt x="107" y="35"/>
                    <a:pt x="107" y="35"/>
                  </a:cubicBezTo>
                  <a:cubicBezTo>
                    <a:pt x="107" y="37"/>
                    <a:pt x="106" y="39"/>
                    <a:pt x="104" y="40"/>
                  </a:cubicBezTo>
                  <a:cubicBezTo>
                    <a:pt x="103" y="40"/>
                    <a:pt x="102" y="41"/>
                    <a:pt x="102" y="41"/>
                  </a:cubicBezTo>
                  <a:cubicBezTo>
                    <a:pt x="100" y="41"/>
                    <a:pt x="99" y="40"/>
                    <a:pt x="97" y="39"/>
                  </a:cubicBezTo>
                  <a:cubicBezTo>
                    <a:pt x="82" y="25"/>
                    <a:pt x="82" y="25"/>
                    <a:pt x="82" y="25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39" y="25"/>
                    <a:pt x="33" y="18"/>
                    <a:pt x="33" y="1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8"/>
                    <a:pt x="0" y="1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4"/>
                    <a:pt x="7" y="71"/>
                    <a:pt x="16" y="7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5"/>
                    <a:pt x="30" y="87"/>
                    <a:pt x="32" y="88"/>
                  </a:cubicBezTo>
                  <a:cubicBezTo>
                    <a:pt x="33" y="89"/>
                    <a:pt x="34" y="89"/>
                    <a:pt x="35" y="89"/>
                  </a:cubicBezTo>
                  <a:cubicBezTo>
                    <a:pt x="36" y="89"/>
                    <a:pt x="38" y="88"/>
                    <a:pt x="39" y="87"/>
                  </a:cubicBezTo>
                  <a:cubicBezTo>
                    <a:pt x="56" y="71"/>
                    <a:pt x="56" y="71"/>
                    <a:pt x="56" y="71"/>
                  </a:cubicBezTo>
                  <a:cubicBezTo>
                    <a:pt x="110" y="71"/>
                    <a:pt x="110" y="71"/>
                    <a:pt x="110" y="71"/>
                  </a:cubicBezTo>
                  <a:cubicBezTo>
                    <a:pt x="119" y="71"/>
                    <a:pt x="126" y="64"/>
                    <a:pt x="126" y="5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6" y="23"/>
                    <a:pt x="126" y="23"/>
                    <a:pt x="126" y="23"/>
                  </a:cubicBezTo>
                  <a:cubicBezTo>
                    <a:pt x="124" y="24"/>
                    <a:pt x="121" y="25"/>
                    <a:pt x="119" y="25"/>
                  </a:cubicBezTo>
                  <a:lnTo>
                    <a:pt x="10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39" name="TextBox 76"/>
          <p:cNvSpPr txBox="1"/>
          <p:nvPr/>
        </p:nvSpPr>
        <p:spPr>
          <a:xfrm>
            <a:off x="8153362" y="1486343"/>
            <a:ext cx="1416000" cy="369332"/>
          </a:xfrm>
          <a:prstGeom prst="rect">
            <a:avLst/>
          </a:prstGeom>
          <a:solidFill>
            <a:srgbClr val="E8326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添加标题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153362" y="1855675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/>
                <a:ea typeface="微软雅黑"/>
                <a:sym typeface="微软雅黑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41" name="TextBox 76"/>
          <p:cNvSpPr txBox="1"/>
          <p:nvPr/>
        </p:nvSpPr>
        <p:spPr>
          <a:xfrm>
            <a:off x="8153362" y="3758578"/>
            <a:ext cx="1416000" cy="369332"/>
          </a:xfrm>
          <a:prstGeom prst="rect">
            <a:avLst/>
          </a:prstGeom>
          <a:solidFill>
            <a:srgbClr val="E8326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添加标题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153362" y="4127910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/>
                <a:ea typeface="微软雅黑"/>
                <a:sym typeface="微软雅黑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43" name="TextBox 76"/>
          <p:cNvSpPr txBox="1"/>
          <p:nvPr/>
        </p:nvSpPr>
        <p:spPr>
          <a:xfrm>
            <a:off x="1045711" y="1486343"/>
            <a:ext cx="1416000" cy="369332"/>
          </a:xfrm>
          <a:prstGeom prst="rect">
            <a:avLst/>
          </a:prstGeom>
          <a:solidFill>
            <a:srgbClr val="E8326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添加标题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1045711" y="1855675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/>
                <a:ea typeface="微软雅黑"/>
                <a:sym typeface="微软雅黑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45" name="TextBox 76"/>
          <p:cNvSpPr txBox="1"/>
          <p:nvPr/>
        </p:nvSpPr>
        <p:spPr>
          <a:xfrm>
            <a:off x="1045711" y="3758578"/>
            <a:ext cx="1416000" cy="369332"/>
          </a:xfrm>
          <a:prstGeom prst="rect">
            <a:avLst/>
          </a:prstGeom>
          <a:solidFill>
            <a:srgbClr val="E8326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b="1" dirty="0" smtClean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添加标题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045711" y="4127910"/>
            <a:ext cx="3051344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sz="1400" dirty="0">
                <a:latin typeface="微软雅黑"/>
                <a:ea typeface="微软雅黑"/>
                <a:sym typeface="微软雅黑"/>
              </a:rPr>
              <a:t>请在此添加您的文字内容，请在此添加您的文字内容。请在此添加您的文字内容，请在此添加您的文字内容。</a:t>
            </a:r>
            <a:endParaRPr lang="zh-CN" altLang="zh-CN" sz="1400" dirty="0" smtClean="0"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06831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5" grpId="0" animBg="1"/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4109830" y="1831161"/>
            <a:ext cx="1833230" cy="1833230"/>
          </a:xfrm>
          <a:prstGeom prst="roundRect">
            <a:avLst>
              <a:gd name="adj" fmla="val 5067"/>
            </a:avLst>
          </a:prstGeom>
          <a:solidFill>
            <a:srgbClr val="3C6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5" name="矩形: 圆角 4"/>
          <p:cNvSpPr/>
          <p:nvPr/>
        </p:nvSpPr>
        <p:spPr>
          <a:xfrm>
            <a:off x="4604117" y="2321018"/>
            <a:ext cx="1338943" cy="1338943"/>
          </a:xfrm>
          <a:prstGeom prst="roundRect">
            <a:avLst>
              <a:gd name="adj" fmla="val 5067"/>
            </a:avLst>
          </a:prstGeom>
          <a:solidFill>
            <a:srgbClr val="E83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6072524" y="2459457"/>
            <a:ext cx="1204933" cy="1204933"/>
          </a:xfrm>
          <a:prstGeom prst="roundRect">
            <a:avLst>
              <a:gd name="adj" fmla="val 5067"/>
            </a:avLst>
          </a:prstGeom>
          <a:solidFill>
            <a:srgbClr val="3C6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2" name="矩形: 圆角 6"/>
          <p:cNvSpPr/>
          <p:nvPr/>
        </p:nvSpPr>
        <p:spPr>
          <a:xfrm>
            <a:off x="6072524" y="3000297"/>
            <a:ext cx="664094" cy="664094"/>
          </a:xfrm>
          <a:prstGeom prst="roundRect">
            <a:avLst>
              <a:gd name="adj" fmla="val 5067"/>
            </a:avLst>
          </a:prstGeom>
          <a:solidFill>
            <a:srgbClr val="E83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3" name="矩形: 圆角 7"/>
          <p:cNvSpPr/>
          <p:nvPr/>
        </p:nvSpPr>
        <p:spPr>
          <a:xfrm>
            <a:off x="4463026" y="3784468"/>
            <a:ext cx="1480034" cy="1480034"/>
          </a:xfrm>
          <a:prstGeom prst="roundRect">
            <a:avLst>
              <a:gd name="adj" fmla="val 5067"/>
            </a:avLst>
          </a:prstGeom>
          <a:solidFill>
            <a:srgbClr val="3C6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2" name="矩形: 圆角 8"/>
          <p:cNvSpPr/>
          <p:nvPr/>
        </p:nvSpPr>
        <p:spPr>
          <a:xfrm>
            <a:off x="4954814" y="3784468"/>
            <a:ext cx="988246" cy="988246"/>
          </a:xfrm>
          <a:prstGeom prst="roundRect">
            <a:avLst>
              <a:gd name="adj" fmla="val 5067"/>
            </a:avLst>
          </a:prstGeom>
          <a:solidFill>
            <a:srgbClr val="E83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3" name="矩形: 圆角 9"/>
          <p:cNvSpPr/>
          <p:nvPr/>
        </p:nvSpPr>
        <p:spPr>
          <a:xfrm>
            <a:off x="6072524" y="3784468"/>
            <a:ext cx="1675850" cy="1675850"/>
          </a:xfrm>
          <a:prstGeom prst="roundRect">
            <a:avLst>
              <a:gd name="adj" fmla="val 5067"/>
            </a:avLst>
          </a:prstGeom>
          <a:solidFill>
            <a:srgbClr val="3C62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4" name="矩形: 圆角 10"/>
          <p:cNvSpPr/>
          <p:nvPr/>
        </p:nvSpPr>
        <p:spPr>
          <a:xfrm>
            <a:off x="6072524" y="3784468"/>
            <a:ext cx="1252694" cy="1252694"/>
          </a:xfrm>
          <a:prstGeom prst="roundRect">
            <a:avLst>
              <a:gd name="adj" fmla="val 5067"/>
            </a:avLst>
          </a:prstGeom>
          <a:solidFill>
            <a:srgbClr val="E832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9" name="文本框 30"/>
          <p:cNvSpPr txBox="1"/>
          <p:nvPr/>
        </p:nvSpPr>
        <p:spPr>
          <a:xfrm>
            <a:off x="2914288" y="2990489"/>
            <a:ext cx="799260" cy="57713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 dirty="0">
                <a:solidFill>
                  <a:schemeClr val="dk1">
                    <a:lumMod val="10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20%</a:t>
            </a:r>
          </a:p>
        </p:txBody>
      </p:sp>
      <p:sp>
        <p:nvSpPr>
          <p:cNvPr id="20" name="文本框 31"/>
          <p:cNvSpPr txBox="1"/>
          <p:nvPr/>
        </p:nvSpPr>
        <p:spPr>
          <a:xfrm>
            <a:off x="6985866" y="2990489"/>
            <a:ext cx="799260" cy="57713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>
                <a:solidFill>
                  <a:schemeClr val="dk1">
                    <a:lumMod val="10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85%</a:t>
            </a:r>
          </a:p>
        </p:txBody>
      </p:sp>
      <p:sp>
        <p:nvSpPr>
          <p:cNvPr id="21" name="文本框 32"/>
          <p:cNvSpPr txBox="1"/>
          <p:nvPr/>
        </p:nvSpPr>
        <p:spPr>
          <a:xfrm>
            <a:off x="7456783" y="4790846"/>
            <a:ext cx="799260" cy="57713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>
                <a:solidFill>
                  <a:schemeClr val="dk1">
                    <a:lumMod val="10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30%</a:t>
            </a:r>
          </a:p>
        </p:txBody>
      </p:sp>
      <p:sp>
        <p:nvSpPr>
          <p:cNvPr id="22" name="文本框 33"/>
          <p:cNvSpPr txBox="1"/>
          <p:nvPr/>
        </p:nvSpPr>
        <p:spPr>
          <a:xfrm>
            <a:off x="3269002" y="4591864"/>
            <a:ext cx="799260" cy="577139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pPr algn="ctr"/>
            <a:r>
              <a:rPr lang="en-US">
                <a:solidFill>
                  <a:schemeClr val="dk1">
                    <a:lumMod val="100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40%</a:t>
            </a:r>
          </a:p>
        </p:txBody>
      </p:sp>
      <p:sp>
        <p:nvSpPr>
          <p:cNvPr id="91" name="TextBox 37"/>
          <p:cNvSpPr txBox="1"/>
          <p:nvPr/>
        </p:nvSpPr>
        <p:spPr bwMode="auto">
          <a:xfrm>
            <a:off x="1481203" y="1829195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0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92" name="TextBox 91"/>
          <p:cNvSpPr txBox="1"/>
          <p:nvPr/>
        </p:nvSpPr>
        <p:spPr bwMode="auto">
          <a:xfrm>
            <a:off x="908896" y="1586782"/>
            <a:ext cx="2392680" cy="1937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（建议使用主题字体）</a:t>
            </a:r>
          </a:p>
        </p:txBody>
      </p:sp>
      <p:sp>
        <p:nvSpPr>
          <p:cNvPr id="93" name="TextBox 37"/>
          <p:cNvSpPr txBox="1"/>
          <p:nvPr/>
        </p:nvSpPr>
        <p:spPr bwMode="auto">
          <a:xfrm>
            <a:off x="1481203" y="4227590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0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94" name="TextBox 93"/>
          <p:cNvSpPr txBox="1"/>
          <p:nvPr/>
        </p:nvSpPr>
        <p:spPr bwMode="auto">
          <a:xfrm>
            <a:off x="908896" y="3985177"/>
            <a:ext cx="2392680" cy="1937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（建议使用主题字体）</a:t>
            </a:r>
          </a:p>
        </p:txBody>
      </p:sp>
      <p:sp>
        <p:nvSpPr>
          <p:cNvPr id="95" name="TextBox 37"/>
          <p:cNvSpPr txBox="1"/>
          <p:nvPr/>
        </p:nvSpPr>
        <p:spPr bwMode="auto">
          <a:xfrm>
            <a:off x="8726065" y="1919402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0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96" name="TextBox 95"/>
          <p:cNvSpPr txBox="1"/>
          <p:nvPr/>
        </p:nvSpPr>
        <p:spPr bwMode="auto">
          <a:xfrm>
            <a:off x="8153758" y="1676989"/>
            <a:ext cx="2392680" cy="1937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（建议使用主题字体）</a:t>
            </a:r>
          </a:p>
        </p:txBody>
      </p:sp>
      <p:sp>
        <p:nvSpPr>
          <p:cNvPr id="97" name="TextBox 37"/>
          <p:cNvSpPr txBox="1"/>
          <p:nvPr/>
        </p:nvSpPr>
        <p:spPr bwMode="auto">
          <a:xfrm>
            <a:off x="9298372" y="4303642"/>
            <a:ext cx="1433085" cy="2298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t" anchorCtr="0">
            <a:normAutofit fontScale="90000" lnSpcReduction="20000"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 algn="ctr"/>
            <a:r>
              <a:rPr lang="zh-CN" altLang="en-US" sz="1865" b="1"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98" name="TextBox 97"/>
          <p:cNvSpPr txBox="1"/>
          <p:nvPr/>
        </p:nvSpPr>
        <p:spPr bwMode="auto">
          <a:xfrm>
            <a:off x="8726065" y="4061229"/>
            <a:ext cx="2392680" cy="1937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0" tIns="0" rIns="360000" bIns="540000" anchor="b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dirty="0"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13625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3" grpId="0" animBg="1"/>
      <p:bldP spid="12" grpId="0" animBg="1"/>
      <p:bldP spid="13" grpId="0" animBg="1"/>
      <p:bldP spid="14" grpId="0" animBg="1"/>
      <p:bldP spid="19" grpId="0"/>
      <p:bldP spid="20" grpId="0"/>
      <p:bldP spid="21" grpId="0"/>
      <p:bldP spid="22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2"/>
            <a:ext cx="12217406" cy="6872291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672863" y="1523326"/>
            <a:ext cx="7258928" cy="2749247"/>
            <a:chOff x="2983480" y="4169076"/>
            <a:chExt cx="4877820" cy="2749247"/>
          </a:xfrm>
        </p:grpSpPr>
        <p:sp>
          <p:nvSpPr>
            <p:cNvPr id="11" name="文本框 43"/>
            <p:cNvSpPr txBox="1"/>
            <p:nvPr/>
          </p:nvSpPr>
          <p:spPr>
            <a:xfrm>
              <a:off x="3169060" y="4169076"/>
              <a:ext cx="4506661" cy="16484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zh-CN" altLang="en-US" sz="9600" b="1" dirty="0" smtClean="0">
                  <a:solidFill>
                    <a:srgbClr val="482913"/>
                  </a:solidFill>
                  <a:latin typeface="微软雅黑"/>
                  <a:ea typeface="微软雅黑"/>
                  <a:sym typeface="微软雅黑"/>
                </a:rPr>
                <a:t>谢谢观看</a:t>
              </a:r>
              <a:endParaRPr lang="zh-CN" altLang="en-US" sz="9600" b="1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" name="文本框 44"/>
            <p:cNvSpPr txBox="1"/>
            <p:nvPr/>
          </p:nvSpPr>
          <p:spPr>
            <a:xfrm>
              <a:off x="2983480" y="5853416"/>
              <a:ext cx="4877820" cy="106490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14000"/>
                </a:lnSpc>
              </a:pPr>
              <a:r>
                <a:rPr lang="en-US" altLang="zh-CN" sz="6000" dirty="0" smtClean="0">
                  <a:solidFill>
                    <a:srgbClr val="482913"/>
                  </a:solidFill>
                  <a:latin typeface="微软雅黑"/>
                  <a:ea typeface="微软雅黑"/>
                  <a:sym typeface="微软雅黑"/>
                </a:rPr>
                <a:t>thanks</a:t>
              </a:r>
              <a:endParaRPr lang="en-US" altLang="zh-CN" sz="6000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127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2"/>
            <a:ext cx="12217406" cy="6872291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286254" y="3315636"/>
            <a:ext cx="3567069" cy="7407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教学工作汇报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4032083" y="4023078"/>
            <a:ext cx="3860845" cy="3192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 smtClean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点击输入具体内容</a:t>
            </a:r>
            <a:endParaRPr lang="en-US" altLang="zh-CN" sz="140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" name="PA_MH_Number_1">
            <a:hlinkClick r:id="rId5" action="ppaction://hlinksldjump"/>
          </p:cNvPr>
          <p:cNvSpPr/>
          <p:nvPr>
            <p:custDataLst>
              <p:tags r:id="rId1"/>
            </p:custDataLst>
          </p:nvPr>
        </p:nvSpPr>
        <p:spPr>
          <a:xfrm>
            <a:off x="5157725" y="1712029"/>
            <a:ext cx="1645971" cy="142544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rgbClr val="FFFFFE"/>
          </a:solidFill>
          <a:ln w="38100">
            <a:solidFill>
              <a:srgbClr val="4829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5400" dirty="0" smtClean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01</a:t>
            </a:r>
            <a:endParaRPr lang="en-US" altLang="zh-CN" sz="5400" dirty="0">
              <a:solidFill>
                <a:srgbClr val="482913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5603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23"/>
          <p:cNvSpPr txBox="1"/>
          <p:nvPr/>
        </p:nvSpPr>
        <p:spPr>
          <a:xfrm>
            <a:off x="862326" y="1947623"/>
            <a:ext cx="3448586" cy="565492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774005" y="1564666"/>
            <a:ext cx="1536907" cy="321017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62326" y="3148826"/>
            <a:ext cx="3448586" cy="565492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2774005" y="2765870"/>
            <a:ext cx="1536907" cy="321017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62326" y="4322935"/>
            <a:ext cx="3448586" cy="565492"/>
          </a:xfrm>
          <a:prstGeom prst="rect">
            <a:avLst/>
          </a:prstGeom>
          <a:noFill/>
        </p:spPr>
        <p:txBody>
          <a:bodyPr wrap="square" lIns="86694" tIns="43347" rIns="86694" bIns="43347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774005" y="3939978"/>
            <a:ext cx="1536907" cy="321017"/>
          </a:xfrm>
          <a:prstGeom prst="rect">
            <a:avLst/>
          </a:prstGeom>
          <a:noFill/>
        </p:spPr>
        <p:txBody>
          <a:bodyPr wrap="none" lIns="86694" tIns="43347" rIns="86694" bIns="43347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grpSp>
        <p:nvGrpSpPr>
          <p:cNvPr id="50" name="Group 11"/>
          <p:cNvGrpSpPr/>
          <p:nvPr/>
        </p:nvGrpSpPr>
        <p:grpSpPr>
          <a:xfrm>
            <a:off x="4480861" y="1851268"/>
            <a:ext cx="692414" cy="692452"/>
            <a:chOff x="3962400" y="2419350"/>
            <a:chExt cx="685800" cy="685800"/>
          </a:xfrm>
          <a:solidFill>
            <a:srgbClr val="E83261"/>
          </a:solidFill>
        </p:grpSpPr>
        <p:sp>
          <p:nvSpPr>
            <p:cNvPr id="51" name="Rounded Rectangle 12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2" name="Oval 13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53" name="Group 14"/>
          <p:cNvGrpSpPr/>
          <p:nvPr/>
        </p:nvGrpSpPr>
        <p:grpSpPr>
          <a:xfrm>
            <a:off x="4689793" y="2025267"/>
            <a:ext cx="274551" cy="344456"/>
            <a:chOff x="3740150" y="1146175"/>
            <a:chExt cx="174625" cy="219075"/>
          </a:xfrm>
          <a:solidFill>
            <a:srgbClr val="FFFFFE"/>
          </a:solidFill>
        </p:grpSpPr>
        <p:sp>
          <p:nvSpPr>
            <p:cNvPr id="54" name="Freeform 53"/>
            <p:cNvSpPr>
              <a:spLocks noEditPoints="1"/>
            </p:cNvSpPr>
            <p:nvPr/>
          </p:nvSpPr>
          <p:spPr bwMode="auto">
            <a:xfrm>
              <a:off x="3740150" y="1146175"/>
              <a:ext cx="174625" cy="219075"/>
            </a:xfrm>
            <a:custGeom>
              <a:avLst/>
              <a:gdLst/>
              <a:ahLst/>
              <a:cxnLst>
                <a:cxn ang="0">
                  <a:pos x="57" y="5"/>
                </a:cxn>
                <a:cxn ang="0">
                  <a:pos x="55" y="0"/>
                </a:cxn>
                <a:cxn ang="0">
                  <a:pos x="53" y="5"/>
                </a:cxn>
                <a:cxn ang="0">
                  <a:pos x="49" y="1"/>
                </a:cxn>
                <a:cxn ang="0">
                  <a:pos x="45" y="1"/>
                </a:cxn>
                <a:cxn ang="0">
                  <a:pos x="40" y="5"/>
                </a:cxn>
                <a:cxn ang="0">
                  <a:pos x="38" y="0"/>
                </a:cxn>
                <a:cxn ang="0">
                  <a:pos x="36" y="5"/>
                </a:cxn>
                <a:cxn ang="0">
                  <a:pos x="31" y="1"/>
                </a:cxn>
                <a:cxn ang="0">
                  <a:pos x="28" y="1"/>
                </a:cxn>
                <a:cxn ang="0">
                  <a:pos x="23" y="5"/>
                </a:cxn>
                <a:cxn ang="0">
                  <a:pos x="21" y="0"/>
                </a:cxn>
                <a:cxn ang="0">
                  <a:pos x="19" y="5"/>
                </a:cxn>
                <a:cxn ang="0">
                  <a:pos x="14" y="1"/>
                </a:cxn>
                <a:cxn ang="0">
                  <a:pos x="11" y="1"/>
                </a:cxn>
                <a:cxn ang="0">
                  <a:pos x="6" y="5"/>
                </a:cxn>
                <a:cxn ang="0">
                  <a:pos x="0" y="80"/>
                </a:cxn>
                <a:cxn ang="0">
                  <a:pos x="62" y="85"/>
                </a:cxn>
                <a:cxn ang="0">
                  <a:pos x="68" y="10"/>
                </a:cxn>
                <a:cxn ang="0">
                  <a:pos x="6" y="80"/>
                </a:cxn>
                <a:cxn ang="0">
                  <a:pos x="44" y="24"/>
                </a:cxn>
                <a:cxn ang="0">
                  <a:pos x="44" y="20"/>
                </a:cxn>
                <a:cxn ang="0">
                  <a:pos x="6" y="10"/>
                </a:cxn>
                <a:cxn ang="0">
                  <a:pos x="11" y="14"/>
                </a:cxn>
                <a:cxn ang="0">
                  <a:pos x="14" y="14"/>
                </a:cxn>
                <a:cxn ang="0">
                  <a:pos x="19" y="10"/>
                </a:cxn>
                <a:cxn ang="0">
                  <a:pos x="21" y="16"/>
                </a:cxn>
                <a:cxn ang="0">
                  <a:pos x="23" y="10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6" y="10"/>
                </a:cxn>
                <a:cxn ang="0">
                  <a:pos x="38" y="16"/>
                </a:cxn>
                <a:cxn ang="0">
                  <a:pos x="40" y="10"/>
                </a:cxn>
                <a:cxn ang="0">
                  <a:pos x="45" y="14"/>
                </a:cxn>
                <a:cxn ang="0">
                  <a:pos x="49" y="14"/>
                </a:cxn>
                <a:cxn ang="0">
                  <a:pos x="53" y="10"/>
                </a:cxn>
                <a:cxn ang="0">
                  <a:pos x="55" y="16"/>
                </a:cxn>
                <a:cxn ang="0">
                  <a:pos x="57" y="10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62" y="24"/>
                </a:cxn>
                <a:cxn ang="0">
                  <a:pos x="6" y="80"/>
                </a:cxn>
              </a:cxnLst>
              <a:rect l="0" t="0" r="r" b="b"/>
              <a:pathLst>
                <a:path w="68" h="85">
                  <a:moveTo>
                    <a:pt x="62" y="5"/>
                  </a:moveTo>
                  <a:cubicBezTo>
                    <a:pt x="57" y="5"/>
                    <a:pt x="57" y="5"/>
                    <a:pt x="57" y="5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0"/>
                    <a:pt x="56" y="0"/>
                    <a:pt x="55" y="0"/>
                  </a:cubicBezTo>
                  <a:cubicBezTo>
                    <a:pt x="54" y="0"/>
                    <a:pt x="53" y="0"/>
                    <a:pt x="53" y="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0"/>
                    <a:pt x="48" y="0"/>
                    <a:pt x="47" y="0"/>
                  </a:cubicBezTo>
                  <a:cubicBezTo>
                    <a:pt x="46" y="0"/>
                    <a:pt x="45" y="0"/>
                    <a:pt x="45" y="1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ubicBezTo>
                    <a:pt x="37" y="0"/>
                    <a:pt x="36" y="0"/>
                    <a:pt x="36" y="1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0" y="0"/>
                  </a:cubicBezTo>
                  <a:cubicBezTo>
                    <a:pt x="29" y="0"/>
                    <a:pt x="28" y="0"/>
                    <a:pt x="28" y="1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20" y="0"/>
                    <a:pt x="19" y="0"/>
                    <a:pt x="19" y="1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3" y="5"/>
                    <a:pt x="0" y="7"/>
                    <a:pt x="0" y="1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3"/>
                    <a:pt x="3" y="85"/>
                    <a:pt x="6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65" y="85"/>
                    <a:pt x="68" y="83"/>
                    <a:pt x="68" y="8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7"/>
                    <a:pt x="65" y="5"/>
                    <a:pt x="62" y="5"/>
                  </a:cubicBezTo>
                  <a:close/>
                  <a:moveTo>
                    <a:pt x="6" y="80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1"/>
                    <a:pt x="45" y="20"/>
                    <a:pt x="44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6"/>
                    <a:pt x="12" y="16"/>
                  </a:cubicBezTo>
                  <a:cubicBezTo>
                    <a:pt x="13" y="16"/>
                    <a:pt x="14" y="15"/>
                    <a:pt x="14" y="14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20" y="16"/>
                    <a:pt x="21" y="16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5"/>
                    <a:pt x="29" y="16"/>
                    <a:pt x="30" y="16"/>
                  </a:cubicBezTo>
                  <a:cubicBezTo>
                    <a:pt x="31" y="16"/>
                    <a:pt x="31" y="15"/>
                    <a:pt x="31" y="1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5"/>
                    <a:pt x="37" y="16"/>
                    <a:pt x="38" y="16"/>
                  </a:cubicBezTo>
                  <a:cubicBezTo>
                    <a:pt x="39" y="16"/>
                    <a:pt x="40" y="15"/>
                    <a:pt x="40" y="14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5"/>
                    <a:pt x="46" y="16"/>
                    <a:pt x="47" y="16"/>
                  </a:cubicBezTo>
                  <a:cubicBezTo>
                    <a:pt x="48" y="16"/>
                    <a:pt x="49" y="15"/>
                    <a:pt x="49" y="14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5"/>
                    <a:pt x="54" y="16"/>
                    <a:pt x="55" y="16"/>
                  </a:cubicBezTo>
                  <a:cubicBezTo>
                    <a:pt x="56" y="16"/>
                    <a:pt x="57" y="15"/>
                    <a:pt x="57" y="14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2" y="21"/>
                    <a:pt x="52" y="22"/>
                  </a:cubicBezTo>
                  <a:cubicBezTo>
                    <a:pt x="52" y="23"/>
                    <a:pt x="53" y="24"/>
                    <a:pt x="54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80"/>
                    <a:pt x="62" y="80"/>
                    <a:pt x="62" y="80"/>
                  </a:cubicBezTo>
                  <a:lnTo>
                    <a:pt x="6" y="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816350" y="1236663"/>
              <a:ext cx="65088" cy="1111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3773488" y="1236663"/>
              <a:ext cx="25400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3816350" y="12620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3773488" y="12620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3816350" y="1287463"/>
              <a:ext cx="65088" cy="7938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23" y="3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3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4" y="3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3773488" y="1287463"/>
              <a:ext cx="25400" cy="793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8" y="3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3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3816350" y="1314450"/>
              <a:ext cx="65088" cy="95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23" y="4"/>
                </a:cxn>
                <a:cxn ang="0">
                  <a:pos x="25" y="2"/>
                </a:cxn>
                <a:cxn ang="0">
                  <a:pos x="23" y="0"/>
                </a:cxn>
              </a:cxnLst>
              <a:rect l="0" t="0" r="r" b="b"/>
              <a:pathLst>
                <a:path w="25" h="4">
                  <a:moveTo>
                    <a:pt x="2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5" y="3"/>
                    <a:pt x="25" y="2"/>
                  </a:cubicBezTo>
                  <a:cubicBezTo>
                    <a:pt x="25" y="1"/>
                    <a:pt x="24" y="0"/>
                    <a:pt x="2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3773488" y="1314450"/>
              <a:ext cx="25400" cy="95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8" y="4"/>
                </a:cxn>
                <a:cxn ang="0">
                  <a:pos x="10" y="2"/>
                </a:cxn>
                <a:cxn ang="0">
                  <a:pos x="8" y="0"/>
                </a:cxn>
              </a:cxnLst>
              <a:rect l="0" t="0" r="r" b="b"/>
              <a:pathLst>
                <a:path w="10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10" y="3"/>
                    <a:pt x="10" y="2"/>
                  </a:cubicBezTo>
                  <a:cubicBezTo>
                    <a:pt x="10" y="1"/>
                    <a:pt x="9" y="0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63" name="Group 27"/>
          <p:cNvGrpSpPr/>
          <p:nvPr/>
        </p:nvGrpSpPr>
        <p:grpSpPr>
          <a:xfrm>
            <a:off x="4480861" y="2916747"/>
            <a:ext cx="692414" cy="692452"/>
            <a:chOff x="3962400" y="2419350"/>
            <a:chExt cx="685800" cy="685800"/>
          </a:xfrm>
          <a:solidFill>
            <a:srgbClr val="E83261"/>
          </a:solidFill>
        </p:grpSpPr>
        <p:sp>
          <p:nvSpPr>
            <p:cNvPr id="64" name="Rounded Rectangle 28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5" name="Oval 29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66" name="Group 30"/>
          <p:cNvGrpSpPr/>
          <p:nvPr/>
        </p:nvGrpSpPr>
        <p:grpSpPr>
          <a:xfrm>
            <a:off x="4480861" y="3982225"/>
            <a:ext cx="692414" cy="692452"/>
            <a:chOff x="3962400" y="2419350"/>
            <a:chExt cx="685800" cy="685800"/>
          </a:xfrm>
          <a:solidFill>
            <a:srgbClr val="E83261"/>
          </a:solidFill>
        </p:grpSpPr>
        <p:sp>
          <p:nvSpPr>
            <p:cNvPr id="67" name="Rounded Rectangle 31"/>
            <p:cNvSpPr/>
            <p:nvPr/>
          </p:nvSpPr>
          <p:spPr bwMode="auto">
            <a:xfrm>
              <a:off x="3962400" y="2419350"/>
              <a:ext cx="685800" cy="685800"/>
            </a:xfrm>
            <a:prstGeom prst="roundRect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8" name="Oval 32"/>
            <p:cNvSpPr/>
            <p:nvPr/>
          </p:nvSpPr>
          <p:spPr bwMode="auto">
            <a:xfrm>
              <a:off x="4038600" y="2495550"/>
              <a:ext cx="533400" cy="533400"/>
            </a:xfrm>
            <a:prstGeom prst="ellipse">
              <a:avLst/>
            </a:prstGeom>
            <a:grpFill/>
            <a:ln w="19050">
              <a:noFill/>
              <a:round/>
              <a:headEnd/>
              <a:tailEnd/>
            </a:ln>
          </p:spPr>
          <p:txBody>
            <a:bodyPr vert="horz" wrap="none" lIns="128580" tIns="64290" rIns="128580" bIns="64290" numCol="1" rtlCol="0" anchor="ctr" anchorCtr="1" compatLnSpc="1">
              <a:prstTxWarp prst="textNoShape">
                <a:avLst/>
              </a:prstTxWarp>
            </a:bodyPr>
            <a:lstStyle/>
            <a:p>
              <a:pPr algn="ctr"/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69" name="Freeform 122"/>
          <p:cNvSpPr>
            <a:spLocks noEditPoints="1"/>
          </p:cNvSpPr>
          <p:nvPr/>
        </p:nvSpPr>
        <p:spPr bwMode="auto">
          <a:xfrm>
            <a:off x="4648153" y="3106035"/>
            <a:ext cx="357829" cy="318952"/>
          </a:xfrm>
          <a:custGeom>
            <a:avLst/>
            <a:gdLst/>
            <a:ahLst/>
            <a:cxnLst>
              <a:cxn ang="0">
                <a:pos x="84" y="19"/>
              </a:cxn>
              <a:cxn ang="0">
                <a:pos x="74" y="3"/>
              </a:cxn>
              <a:cxn ang="0">
                <a:pos x="69" y="0"/>
              </a:cxn>
              <a:cxn ang="0">
                <a:pos x="16" y="0"/>
              </a:cxn>
              <a:cxn ang="0">
                <a:pos x="11" y="3"/>
              </a:cxn>
              <a:cxn ang="0">
                <a:pos x="1" y="19"/>
              </a:cxn>
              <a:cxn ang="0">
                <a:pos x="1" y="25"/>
              </a:cxn>
              <a:cxn ang="0">
                <a:pos x="38" y="74"/>
              </a:cxn>
              <a:cxn ang="0">
                <a:pos x="43" y="76"/>
              </a:cxn>
              <a:cxn ang="0">
                <a:pos x="47" y="74"/>
              </a:cxn>
              <a:cxn ang="0">
                <a:pos x="84" y="25"/>
              </a:cxn>
              <a:cxn ang="0">
                <a:pos x="84" y="19"/>
              </a:cxn>
              <a:cxn ang="0">
                <a:pos x="43" y="6"/>
              </a:cxn>
              <a:cxn ang="0">
                <a:pos x="53" y="20"/>
              </a:cxn>
              <a:cxn ang="0">
                <a:pos x="32" y="20"/>
              </a:cxn>
              <a:cxn ang="0">
                <a:pos x="42" y="6"/>
              </a:cxn>
              <a:cxn ang="0">
                <a:pos x="43" y="6"/>
              </a:cxn>
              <a:cxn ang="0">
                <a:pos x="54" y="23"/>
              </a:cxn>
              <a:cxn ang="0">
                <a:pos x="43" y="64"/>
              </a:cxn>
              <a:cxn ang="0">
                <a:pos x="31" y="23"/>
              </a:cxn>
              <a:cxn ang="0">
                <a:pos x="54" y="23"/>
              </a:cxn>
              <a:cxn ang="0">
                <a:pos x="47" y="6"/>
              </a:cxn>
              <a:cxn ang="0">
                <a:pos x="65" y="6"/>
              </a:cxn>
              <a:cxn ang="0">
                <a:pos x="56" y="18"/>
              </a:cxn>
              <a:cxn ang="0">
                <a:pos x="47" y="6"/>
              </a:cxn>
              <a:cxn ang="0">
                <a:pos x="16" y="6"/>
              </a:cxn>
              <a:cxn ang="0">
                <a:pos x="38" y="6"/>
              </a:cxn>
              <a:cxn ang="0">
                <a:pos x="29" y="18"/>
              </a:cxn>
              <a:cxn ang="0">
                <a:pos x="23" y="10"/>
              </a:cxn>
              <a:cxn ang="0">
                <a:pos x="20" y="10"/>
              </a:cxn>
              <a:cxn ang="0">
                <a:pos x="20" y="12"/>
              </a:cxn>
              <a:cxn ang="0">
                <a:pos x="26" y="20"/>
              </a:cxn>
              <a:cxn ang="0">
                <a:pos x="7" y="20"/>
              </a:cxn>
              <a:cxn ang="0">
                <a:pos x="16" y="6"/>
              </a:cxn>
              <a:cxn ang="0">
                <a:pos x="7" y="23"/>
              </a:cxn>
              <a:cxn ang="0">
                <a:pos x="28" y="23"/>
              </a:cxn>
              <a:cxn ang="0">
                <a:pos x="40" y="67"/>
              </a:cxn>
              <a:cxn ang="0">
                <a:pos x="7" y="23"/>
              </a:cxn>
              <a:cxn ang="0">
                <a:pos x="46" y="67"/>
              </a:cxn>
              <a:cxn ang="0">
                <a:pos x="58" y="23"/>
              </a:cxn>
              <a:cxn ang="0">
                <a:pos x="61" y="23"/>
              </a:cxn>
              <a:cxn ang="0">
                <a:pos x="63" y="22"/>
              </a:cxn>
              <a:cxn ang="0">
                <a:pos x="61" y="20"/>
              </a:cxn>
              <a:cxn ang="0">
                <a:pos x="60" y="20"/>
              </a:cxn>
              <a:cxn ang="0">
                <a:pos x="70" y="6"/>
              </a:cxn>
              <a:cxn ang="0">
                <a:pos x="79" y="20"/>
              </a:cxn>
              <a:cxn ang="0">
                <a:pos x="72" y="20"/>
              </a:cxn>
              <a:cxn ang="0">
                <a:pos x="71" y="22"/>
              </a:cxn>
              <a:cxn ang="0">
                <a:pos x="72" y="23"/>
              </a:cxn>
              <a:cxn ang="0">
                <a:pos x="78" y="23"/>
              </a:cxn>
              <a:cxn ang="0">
                <a:pos x="46" y="67"/>
              </a:cxn>
            </a:cxnLst>
            <a:rect l="0" t="0" r="r" b="b"/>
            <a:pathLst>
              <a:path w="85" h="76">
                <a:moveTo>
                  <a:pt x="84" y="19"/>
                </a:moveTo>
                <a:cubicBezTo>
                  <a:pt x="74" y="3"/>
                  <a:pt x="74" y="3"/>
                  <a:pt x="74" y="3"/>
                </a:cubicBezTo>
                <a:cubicBezTo>
                  <a:pt x="73" y="1"/>
                  <a:pt x="71" y="0"/>
                  <a:pt x="6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4" y="0"/>
                  <a:pt x="12" y="1"/>
                  <a:pt x="11" y="3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0"/>
                  <a:pt x="0" y="23"/>
                  <a:pt x="1" y="25"/>
                </a:cubicBezTo>
                <a:cubicBezTo>
                  <a:pt x="38" y="74"/>
                  <a:pt x="38" y="74"/>
                  <a:pt x="38" y="74"/>
                </a:cubicBezTo>
                <a:cubicBezTo>
                  <a:pt x="39" y="76"/>
                  <a:pt x="41" y="76"/>
                  <a:pt x="43" y="76"/>
                </a:cubicBezTo>
                <a:cubicBezTo>
                  <a:pt x="44" y="76"/>
                  <a:pt x="46" y="76"/>
                  <a:pt x="47" y="74"/>
                </a:cubicBezTo>
                <a:cubicBezTo>
                  <a:pt x="84" y="25"/>
                  <a:pt x="84" y="25"/>
                  <a:pt x="84" y="25"/>
                </a:cubicBezTo>
                <a:cubicBezTo>
                  <a:pt x="85" y="23"/>
                  <a:pt x="85" y="20"/>
                  <a:pt x="84" y="19"/>
                </a:cubicBezTo>
                <a:close/>
                <a:moveTo>
                  <a:pt x="43" y="6"/>
                </a:moveTo>
                <a:cubicBezTo>
                  <a:pt x="53" y="20"/>
                  <a:pt x="53" y="20"/>
                  <a:pt x="53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42" y="6"/>
                  <a:pt x="42" y="6"/>
                  <a:pt x="42" y="6"/>
                </a:cubicBezTo>
                <a:lnTo>
                  <a:pt x="43" y="6"/>
                </a:lnTo>
                <a:close/>
                <a:moveTo>
                  <a:pt x="54" y="23"/>
                </a:moveTo>
                <a:cubicBezTo>
                  <a:pt x="43" y="64"/>
                  <a:pt x="43" y="64"/>
                  <a:pt x="43" y="64"/>
                </a:cubicBezTo>
                <a:cubicBezTo>
                  <a:pt x="31" y="23"/>
                  <a:pt x="31" y="23"/>
                  <a:pt x="31" y="23"/>
                </a:cubicBezTo>
                <a:lnTo>
                  <a:pt x="54" y="23"/>
                </a:lnTo>
                <a:close/>
                <a:moveTo>
                  <a:pt x="47" y="6"/>
                </a:moveTo>
                <a:cubicBezTo>
                  <a:pt x="65" y="6"/>
                  <a:pt x="65" y="6"/>
                  <a:pt x="65" y="6"/>
                </a:cubicBezTo>
                <a:cubicBezTo>
                  <a:pt x="56" y="18"/>
                  <a:pt x="56" y="18"/>
                  <a:pt x="56" y="18"/>
                </a:cubicBezTo>
                <a:lnTo>
                  <a:pt x="47" y="6"/>
                </a:lnTo>
                <a:close/>
                <a:moveTo>
                  <a:pt x="16" y="6"/>
                </a:moveTo>
                <a:cubicBezTo>
                  <a:pt x="38" y="6"/>
                  <a:pt x="38" y="6"/>
                  <a:pt x="38" y="6"/>
                </a:cubicBezTo>
                <a:cubicBezTo>
                  <a:pt x="29" y="18"/>
                  <a:pt x="29" y="18"/>
                  <a:pt x="29" y="18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9"/>
                  <a:pt x="21" y="9"/>
                  <a:pt x="20" y="10"/>
                </a:cubicBezTo>
                <a:cubicBezTo>
                  <a:pt x="20" y="10"/>
                  <a:pt x="19" y="11"/>
                  <a:pt x="20" y="12"/>
                </a:cubicBezTo>
                <a:cubicBezTo>
                  <a:pt x="26" y="20"/>
                  <a:pt x="26" y="20"/>
                  <a:pt x="26" y="20"/>
                </a:cubicBezTo>
                <a:cubicBezTo>
                  <a:pt x="7" y="20"/>
                  <a:pt x="7" y="20"/>
                  <a:pt x="7" y="20"/>
                </a:cubicBezTo>
                <a:lnTo>
                  <a:pt x="16" y="6"/>
                </a:lnTo>
                <a:close/>
                <a:moveTo>
                  <a:pt x="7" y="23"/>
                </a:moveTo>
                <a:cubicBezTo>
                  <a:pt x="28" y="23"/>
                  <a:pt x="28" y="23"/>
                  <a:pt x="28" y="23"/>
                </a:cubicBezTo>
                <a:cubicBezTo>
                  <a:pt x="40" y="67"/>
                  <a:pt x="40" y="67"/>
                  <a:pt x="40" y="67"/>
                </a:cubicBezTo>
                <a:lnTo>
                  <a:pt x="7" y="23"/>
                </a:lnTo>
                <a:close/>
                <a:moveTo>
                  <a:pt x="46" y="67"/>
                </a:moveTo>
                <a:cubicBezTo>
                  <a:pt x="58" y="23"/>
                  <a:pt x="58" y="23"/>
                  <a:pt x="58" y="23"/>
                </a:cubicBezTo>
                <a:cubicBezTo>
                  <a:pt x="61" y="23"/>
                  <a:pt x="61" y="23"/>
                  <a:pt x="61" y="23"/>
                </a:cubicBezTo>
                <a:cubicBezTo>
                  <a:pt x="62" y="23"/>
                  <a:pt x="63" y="22"/>
                  <a:pt x="63" y="22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20"/>
                  <a:pt x="60" y="20"/>
                  <a:pt x="60" y="20"/>
                </a:cubicBezTo>
                <a:cubicBezTo>
                  <a:pt x="70" y="6"/>
                  <a:pt x="70" y="6"/>
                  <a:pt x="70" y="6"/>
                </a:cubicBezTo>
                <a:cubicBezTo>
                  <a:pt x="79" y="20"/>
                  <a:pt x="79" y="20"/>
                  <a:pt x="79" y="20"/>
                </a:cubicBezTo>
                <a:cubicBezTo>
                  <a:pt x="72" y="20"/>
                  <a:pt x="72" y="20"/>
                  <a:pt x="72" y="20"/>
                </a:cubicBezTo>
                <a:cubicBezTo>
                  <a:pt x="71" y="20"/>
                  <a:pt x="71" y="21"/>
                  <a:pt x="71" y="22"/>
                </a:cubicBezTo>
                <a:cubicBezTo>
                  <a:pt x="71" y="22"/>
                  <a:pt x="71" y="23"/>
                  <a:pt x="72" y="23"/>
                </a:cubicBezTo>
                <a:cubicBezTo>
                  <a:pt x="78" y="23"/>
                  <a:pt x="78" y="23"/>
                  <a:pt x="78" y="23"/>
                </a:cubicBezTo>
                <a:lnTo>
                  <a:pt x="46" y="67"/>
                </a:lnTo>
                <a:close/>
              </a:path>
            </a:pathLst>
          </a:custGeom>
          <a:solidFill>
            <a:srgbClr val="FFFFFE"/>
          </a:solidFill>
          <a:ln w="9525">
            <a:noFill/>
            <a:round/>
            <a:headEnd/>
            <a:tailEnd/>
          </a:ln>
        </p:spPr>
        <p:txBody>
          <a:bodyPr vert="horz" wrap="square" lIns="121907" tIns="60953" rIns="121907" bIns="60953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70" name="Group 37"/>
          <p:cNvGrpSpPr/>
          <p:nvPr/>
        </p:nvGrpSpPr>
        <p:grpSpPr>
          <a:xfrm>
            <a:off x="4658174" y="4160627"/>
            <a:ext cx="337785" cy="340269"/>
            <a:chOff x="1905000" y="3457575"/>
            <a:chExt cx="217488" cy="219075"/>
          </a:xfrm>
          <a:solidFill>
            <a:srgbClr val="FFFFFE"/>
          </a:solidFill>
        </p:grpSpPr>
        <p:sp>
          <p:nvSpPr>
            <p:cNvPr id="71" name="Freeform 44"/>
            <p:cNvSpPr>
              <a:spLocks noEditPoints="1"/>
            </p:cNvSpPr>
            <p:nvPr/>
          </p:nvSpPr>
          <p:spPr bwMode="auto">
            <a:xfrm>
              <a:off x="1905000" y="3457575"/>
              <a:ext cx="217488" cy="219075"/>
            </a:xfrm>
            <a:custGeom>
              <a:avLst/>
              <a:gdLst/>
              <a:ahLst/>
              <a:cxnLst>
                <a:cxn ang="0">
                  <a:pos x="76" y="9"/>
                </a:cxn>
                <a:cxn ang="0">
                  <a:pos x="53" y="0"/>
                </a:cxn>
                <a:cxn ang="0">
                  <a:pos x="30" y="9"/>
                </a:cxn>
                <a:cxn ang="0">
                  <a:pos x="21" y="32"/>
                </a:cxn>
                <a:cxn ang="0">
                  <a:pos x="25" y="48"/>
                </a:cxn>
                <a:cxn ang="0">
                  <a:pos x="1" y="73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8" y="85"/>
                </a:cxn>
                <a:cxn ang="0">
                  <a:pos x="10" y="85"/>
                </a:cxn>
                <a:cxn ang="0">
                  <a:pos x="12" y="85"/>
                </a:cxn>
                <a:cxn ang="0">
                  <a:pos x="37" y="60"/>
                </a:cxn>
                <a:cxn ang="0">
                  <a:pos x="53" y="64"/>
                </a:cxn>
                <a:cxn ang="0">
                  <a:pos x="76" y="55"/>
                </a:cxn>
                <a:cxn ang="0">
                  <a:pos x="85" y="32"/>
                </a:cxn>
                <a:cxn ang="0">
                  <a:pos x="76" y="9"/>
                </a:cxn>
                <a:cxn ang="0">
                  <a:pos x="10" y="79"/>
                </a:cxn>
                <a:cxn ang="0">
                  <a:pos x="6" y="75"/>
                </a:cxn>
                <a:cxn ang="0">
                  <a:pos x="28" y="53"/>
                </a:cxn>
                <a:cxn ang="0">
                  <a:pos x="30" y="55"/>
                </a:cxn>
                <a:cxn ang="0">
                  <a:pos x="32" y="57"/>
                </a:cxn>
                <a:cxn ang="0">
                  <a:pos x="10" y="79"/>
                </a:cxn>
                <a:cxn ang="0">
                  <a:pos x="72" y="51"/>
                </a:cxn>
                <a:cxn ang="0">
                  <a:pos x="53" y="59"/>
                </a:cxn>
                <a:cxn ang="0">
                  <a:pos x="34" y="51"/>
                </a:cxn>
                <a:cxn ang="0">
                  <a:pos x="26" y="32"/>
                </a:cxn>
                <a:cxn ang="0">
                  <a:pos x="34" y="13"/>
                </a:cxn>
                <a:cxn ang="0">
                  <a:pos x="53" y="5"/>
                </a:cxn>
                <a:cxn ang="0">
                  <a:pos x="72" y="13"/>
                </a:cxn>
                <a:cxn ang="0">
                  <a:pos x="80" y="32"/>
                </a:cxn>
                <a:cxn ang="0">
                  <a:pos x="72" y="51"/>
                </a:cxn>
              </a:cxnLst>
              <a:rect l="0" t="0" r="r" b="b"/>
              <a:pathLst>
                <a:path w="85" h="85">
                  <a:moveTo>
                    <a:pt x="76" y="9"/>
                  </a:moveTo>
                  <a:cubicBezTo>
                    <a:pt x="70" y="3"/>
                    <a:pt x="62" y="0"/>
                    <a:pt x="53" y="0"/>
                  </a:cubicBezTo>
                  <a:cubicBezTo>
                    <a:pt x="44" y="0"/>
                    <a:pt x="36" y="3"/>
                    <a:pt x="30" y="9"/>
                  </a:cubicBezTo>
                  <a:cubicBezTo>
                    <a:pt x="24" y="15"/>
                    <a:pt x="21" y="23"/>
                    <a:pt x="21" y="32"/>
                  </a:cubicBezTo>
                  <a:cubicBezTo>
                    <a:pt x="21" y="38"/>
                    <a:pt x="22" y="43"/>
                    <a:pt x="25" y="48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74"/>
                    <a:pt x="0" y="74"/>
                    <a:pt x="0" y="75"/>
                  </a:cubicBezTo>
                  <a:cubicBezTo>
                    <a:pt x="0" y="76"/>
                    <a:pt x="0" y="76"/>
                    <a:pt x="1" y="77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9" y="85"/>
                    <a:pt x="9" y="85"/>
                    <a:pt x="10" y="85"/>
                  </a:cubicBezTo>
                  <a:cubicBezTo>
                    <a:pt x="11" y="85"/>
                    <a:pt x="12" y="85"/>
                    <a:pt x="12" y="85"/>
                  </a:cubicBezTo>
                  <a:cubicBezTo>
                    <a:pt x="37" y="60"/>
                    <a:pt x="37" y="60"/>
                    <a:pt x="37" y="60"/>
                  </a:cubicBezTo>
                  <a:cubicBezTo>
                    <a:pt x="42" y="63"/>
                    <a:pt x="47" y="64"/>
                    <a:pt x="53" y="64"/>
                  </a:cubicBezTo>
                  <a:cubicBezTo>
                    <a:pt x="62" y="64"/>
                    <a:pt x="70" y="61"/>
                    <a:pt x="76" y="55"/>
                  </a:cubicBezTo>
                  <a:cubicBezTo>
                    <a:pt x="82" y="49"/>
                    <a:pt x="85" y="41"/>
                    <a:pt x="85" y="32"/>
                  </a:cubicBezTo>
                  <a:cubicBezTo>
                    <a:pt x="85" y="23"/>
                    <a:pt x="82" y="15"/>
                    <a:pt x="76" y="9"/>
                  </a:cubicBezTo>
                  <a:close/>
                  <a:moveTo>
                    <a:pt x="10" y="79"/>
                  </a:moveTo>
                  <a:cubicBezTo>
                    <a:pt x="6" y="75"/>
                    <a:pt x="6" y="75"/>
                    <a:pt x="6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3"/>
                    <a:pt x="30" y="54"/>
                    <a:pt x="30" y="55"/>
                  </a:cubicBezTo>
                  <a:cubicBezTo>
                    <a:pt x="31" y="56"/>
                    <a:pt x="32" y="56"/>
                    <a:pt x="32" y="57"/>
                  </a:cubicBezTo>
                  <a:lnTo>
                    <a:pt x="10" y="79"/>
                  </a:lnTo>
                  <a:close/>
                  <a:moveTo>
                    <a:pt x="72" y="51"/>
                  </a:moveTo>
                  <a:cubicBezTo>
                    <a:pt x="67" y="56"/>
                    <a:pt x="60" y="59"/>
                    <a:pt x="53" y="59"/>
                  </a:cubicBezTo>
                  <a:cubicBezTo>
                    <a:pt x="46" y="59"/>
                    <a:pt x="39" y="56"/>
                    <a:pt x="34" y="51"/>
                  </a:cubicBezTo>
                  <a:cubicBezTo>
                    <a:pt x="29" y="46"/>
                    <a:pt x="26" y="39"/>
                    <a:pt x="26" y="32"/>
                  </a:cubicBezTo>
                  <a:cubicBezTo>
                    <a:pt x="26" y="25"/>
                    <a:pt x="29" y="18"/>
                    <a:pt x="34" y="13"/>
                  </a:cubicBezTo>
                  <a:cubicBezTo>
                    <a:pt x="39" y="8"/>
                    <a:pt x="46" y="5"/>
                    <a:pt x="53" y="5"/>
                  </a:cubicBezTo>
                  <a:cubicBezTo>
                    <a:pt x="60" y="5"/>
                    <a:pt x="67" y="8"/>
                    <a:pt x="72" y="13"/>
                  </a:cubicBezTo>
                  <a:cubicBezTo>
                    <a:pt x="77" y="18"/>
                    <a:pt x="80" y="25"/>
                    <a:pt x="80" y="32"/>
                  </a:cubicBezTo>
                  <a:cubicBezTo>
                    <a:pt x="80" y="39"/>
                    <a:pt x="77" y="46"/>
                    <a:pt x="72" y="5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2" name="Freeform 45"/>
            <p:cNvSpPr>
              <a:spLocks/>
            </p:cNvSpPr>
            <p:nvPr/>
          </p:nvSpPr>
          <p:spPr bwMode="auto">
            <a:xfrm>
              <a:off x="1992313" y="3548063"/>
              <a:ext cx="107950" cy="508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38" y="2"/>
                </a:cxn>
                <a:cxn ang="0">
                  <a:pos x="33" y="11"/>
                </a:cxn>
                <a:cxn ang="0">
                  <a:pos x="19" y="17"/>
                </a:cxn>
                <a:cxn ang="0">
                  <a:pos x="5" y="11"/>
                </a:cxn>
                <a:cxn ang="0">
                  <a:pos x="3" y="9"/>
                </a:cxn>
                <a:cxn ang="0">
                  <a:pos x="1" y="8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19" y="20"/>
                </a:cxn>
                <a:cxn ang="0">
                  <a:pos x="35" y="13"/>
                </a:cxn>
                <a:cxn ang="0">
                  <a:pos x="42" y="2"/>
                </a:cxn>
                <a:cxn ang="0">
                  <a:pos x="40" y="0"/>
                </a:cxn>
              </a:cxnLst>
              <a:rect l="0" t="0" r="r" b="b"/>
              <a:pathLst>
                <a:path w="42" h="20">
                  <a:moveTo>
                    <a:pt x="40" y="0"/>
                  </a:moveTo>
                  <a:cubicBezTo>
                    <a:pt x="39" y="0"/>
                    <a:pt x="38" y="1"/>
                    <a:pt x="38" y="2"/>
                  </a:cubicBezTo>
                  <a:cubicBezTo>
                    <a:pt x="37" y="5"/>
                    <a:pt x="35" y="8"/>
                    <a:pt x="33" y="11"/>
                  </a:cubicBezTo>
                  <a:cubicBezTo>
                    <a:pt x="29" y="15"/>
                    <a:pt x="24" y="17"/>
                    <a:pt x="19" y="17"/>
                  </a:cubicBezTo>
                  <a:cubicBezTo>
                    <a:pt x="14" y="17"/>
                    <a:pt x="9" y="15"/>
                    <a:pt x="5" y="11"/>
                  </a:cubicBezTo>
                  <a:cubicBezTo>
                    <a:pt x="5" y="10"/>
                    <a:pt x="4" y="9"/>
                    <a:pt x="3" y="9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7" y="18"/>
                    <a:pt x="13" y="20"/>
                    <a:pt x="19" y="20"/>
                  </a:cubicBezTo>
                  <a:cubicBezTo>
                    <a:pt x="25" y="20"/>
                    <a:pt x="31" y="18"/>
                    <a:pt x="35" y="13"/>
                  </a:cubicBezTo>
                  <a:cubicBezTo>
                    <a:pt x="38" y="10"/>
                    <a:pt x="41" y="7"/>
                    <a:pt x="42" y="2"/>
                  </a:cubicBezTo>
                  <a:cubicBezTo>
                    <a:pt x="42" y="1"/>
                    <a:pt x="41" y="0"/>
                    <a:pt x="4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3" name="Freeform 46"/>
            <p:cNvSpPr>
              <a:spLocks/>
            </p:cNvSpPr>
            <p:nvPr/>
          </p:nvSpPr>
          <p:spPr bwMode="auto">
            <a:xfrm>
              <a:off x="1976438" y="3481388"/>
              <a:ext cx="123825" cy="79375"/>
            </a:xfrm>
            <a:custGeom>
              <a:avLst/>
              <a:gdLst/>
              <a:ahLst/>
              <a:cxnLst>
                <a:cxn ang="0">
                  <a:pos x="6" y="29"/>
                </a:cxn>
                <a:cxn ang="0">
                  <a:pos x="11" y="9"/>
                </a:cxn>
                <a:cxn ang="0">
                  <a:pos x="25" y="3"/>
                </a:cxn>
                <a:cxn ang="0">
                  <a:pos x="39" y="9"/>
                </a:cxn>
                <a:cxn ang="0">
                  <a:pos x="44" y="18"/>
                </a:cxn>
                <a:cxn ang="0">
                  <a:pos x="46" y="19"/>
                </a:cxn>
                <a:cxn ang="0">
                  <a:pos x="47" y="17"/>
                </a:cxn>
                <a:cxn ang="0">
                  <a:pos x="41" y="7"/>
                </a:cxn>
                <a:cxn ang="0">
                  <a:pos x="25" y="0"/>
                </a:cxn>
                <a:cxn ang="0">
                  <a:pos x="9" y="7"/>
                </a:cxn>
                <a:cxn ang="0">
                  <a:pos x="3" y="30"/>
                </a:cxn>
                <a:cxn ang="0">
                  <a:pos x="5" y="31"/>
                </a:cxn>
                <a:cxn ang="0">
                  <a:pos x="5" y="31"/>
                </a:cxn>
                <a:cxn ang="0">
                  <a:pos x="6" y="29"/>
                </a:cxn>
              </a:cxnLst>
              <a:rect l="0" t="0" r="r" b="b"/>
              <a:pathLst>
                <a:path w="48" h="31">
                  <a:moveTo>
                    <a:pt x="6" y="29"/>
                  </a:moveTo>
                  <a:cubicBezTo>
                    <a:pt x="4" y="22"/>
                    <a:pt x="6" y="14"/>
                    <a:pt x="11" y="9"/>
                  </a:cubicBezTo>
                  <a:cubicBezTo>
                    <a:pt x="15" y="6"/>
                    <a:pt x="20" y="3"/>
                    <a:pt x="25" y="3"/>
                  </a:cubicBezTo>
                  <a:cubicBezTo>
                    <a:pt x="30" y="3"/>
                    <a:pt x="35" y="6"/>
                    <a:pt x="39" y="9"/>
                  </a:cubicBezTo>
                  <a:cubicBezTo>
                    <a:pt x="41" y="12"/>
                    <a:pt x="43" y="15"/>
                    <a:pt x="44" y="18"/>
                  </a:cubicBezTo>
                  <a:cubicBezTo>
                    <a:pt x="44" y="19"/>
                    <a:pt x="45" y="20"/>
                    <a:pt x="46" y="19"/>
                  </a:cubicBezTo>
                  <a:cubicBezTo>
                    <a:pt x="47" y="19"/>
                    <a:pt x="48" y="18"/>
                    <a:pt x="47" y="17"/>
                  </a:cubicBezTo>
                  <a:cubicBezTo>
                    <a:pt x="46" y="13"/>
                    <a:pt x="44" y="10"/>
                    <a:pt x="41" y="7"/>
                  </a:cubicBezTo>
                  <a:cubicBezTo>
                    <a:pt x="37" y="2"/>
                    <a:pt x="31" y="0"/>
                    <a:pt x="25" y="0"/>
                  </a:cubicBezTo>
                  <a:cubicBezTo>
                    <a:pt x="19" y="0"/>
                    <a:pt x="13" y="2"/>
                    <a:pt x="9" y="7"/>
                  </a:cubicBezTo>
                  <a:cubicBezTo>
                    <a:pt x="3" y="13"/>
                    <a:pt x="0" y="22"/>
                    <a:pt x="3" y="30"/>
                  </a:cubicBezTo>
                  <a:cubicBezTo>
                    <a:pt x="3" y="31"/>
                    <a:pt x="4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1"/>
                    <a:pt x="7" y="30"/>
                    <a:pt x="6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4" name="Freeform 47"/>
            <p:cNvSpPr>
              <a:spLocks/>
            </p:cNvSpPr>
            <p:nvPr/>
          </p:nvSpPr>
          <p:spPr bwMode="auto">
            <a:xfrm>
              <a:off x="2043113" y="3498850"/>
              <a:ext cx="28575" cy="20638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8" y="7"/>
                </a:cxn>
                <a:cxn ang="0">
                  <a:pos x="9" y="8"/>
                </a:cxn>
                <a:cxn ang="0">
                  <a:pos x="10" y="7"/>
                </a:cxn>
                <a:cxn ang="0">
                  <a:pos x="10" y="5"/>
                </a:cxn>
                <a:cxn ang="0">
                  <a:pos x="3" y="1"/>
                </a:cxn>
              </a:cxnLst>
              <a:rect l="0" t="0" r="r" b="b"/>
              <a:pathLst>
                <a:path w="11" h="8">
                  <a:moveTo>
                    <a:pt x="3" y="1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5"/>
                    <a:pt x="6" y="6"/>
                    <a:pt x="8" y="7"/>
                  </a:cubicBezTo>
                  <a:cubicBezTo>
                    <a:pt x="8" y="8"/>
                    <a:pt x="8" y="8"/>
                    <a:pt x="9" y="8"/>
                  </a:cubicBezTo>
                  <a:cubicBezTo>
                    <a:pt x="9" y="8"/>
                    <a:pt x="10" y="8"/>
                    <a:pt x="10" y="7"/>
                  </a:cubicBezTo>
                  <a:cubicBezTo>
                    <a:pt x="11" y="7"/>
                    <a:pt x="11" y="6"/>
                    <a:pt x="10" y="5"/>
                  </a:cubicBezTo>
                  <a:cubicBezTo>
                    <a:pt x="8" y="3"/>
                    <a:pt x="5" y="1"/>
                    <a:pt x="3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5" name="Freeform 48"/>
            <p:cNvSpPr>
              <a:spLocks/>
            </p:cNvSpPr>
            <p:nvPr/>
          </p:nvSpPr>
          <p:spPr bwMode="auto">
            <a:xfrm>
              <a:off x="2070100" y="3522663"/>
              <a:ext cx="12700" cy="1746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5" y="5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1" y="6"/>
                </a:cxn>
              </a:cxnLst>
              <a:rect l="0" t="0" r="r" b="b"/>
              <a:pathLst>
                <a:path w="5" h="7">
                  <a:moveTo>
                    <a:pt x="1" y="6"/>
                  </a:moveTo>
                  <a:cubicBezTo>
                    <a:pt x="1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5" y="6"/>
                    <a:pt x="5" y="5"/>
                  </a:cubicBezTo>
                  <a:cubicBezTo>
                    <a:pt x="5" y="4"/>
                    <a:pt x="4" y="3"/>
                    <a:pt x="4" y="2"/>
                  </a:cubicBezTo>
                  <a:cubicBezTo>
                    <a:pt x="4" y="1"/>
                    <a:pt x="3" y="0"/>
                    <a:pt x="2" y="1"/>
                  </a:cubicBezTo>
                  <a:cubicBezTo>
                    <a:pt x="1" y="1"/>
                    <a:pt x="0" y="2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83" name="Group 33"/>
          <p:cNvGrpSpPr/>
          <p:nvPr/>
        </p:nvGrpSpPr>
        <p:grpSpPr>
          <a:xfrm>
            <a:off x="9533155" y="1885683"/>
            <a:ext cx="2014802" cy="2576071"/>
            <a:chOff x="6861512" y="1531261"/>
            <a:chExt cx="4079486" cy="5215919"/>
          </a:xfrm>
          <a:solidFill>
            <a:srgbClr val="3C62A6"/>
          </a:solidFill>
        </p:grpSpPr>
        <p:sp>
          <p:nvSpPr>
            <p:cNvPr id="84" name="Freeform 33"/>
            <p:cNvSpPr>
              <a:spLocks/>
            </p:cNvSpPr>
            <p:nvPr/>
          </p:nvSpPr>
          <p:spPr bwMode="auto">
            <a:xfrm rot="20192702" flipH="1">
              <a:off x="8996650" y="1920344"/>
              <a:ext cx="781902" cy="64906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5" name="Freeform 36"/>
            <p:cNvSpPr>
              <a:spLocks/>
            </p:cNvSpPr>
            <p:nvPr/>
          </p:nvSpPr>
          <p:spPr bwMode="auto">
            <a:xfrm rot="1695130">
              <a:off x="10373996" y="2670521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6" name="Freeform 30"/>
            <p:cNvSpPr>
              <a:spLocks/>
            </p:cNvSpPr>
            <p:nvPr/>
          </p:nvSpPr>
          <p:spPr bwMode="auto">
            <a:xfrm rot="19798984">
              <a:off x="9589356" y="1775933"/>
              <a:ext cx="1351642" cy="101604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7" name="Freeform 36"/>
            <p:cNvSpPr>
              <a:spLocks/>
            </p:cNvSpPr>
            <p:nvPr/>
          </p:nvSpPr>
          <p:spPr bwMode="auto">
            <a:xfrm rot="20742510">
              <a:off x="8449623" y="3313795"/>
              <a:ext cx="369825" cy="474643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8" name="Freeform 30"/>
            <p:cNvSpPr>
              <a:spLocks/>
            </p:cNvSpPr>
            <p:nvPr/>
          </p:nvSpPr>
          <p:spPr bwMode="auto">
            <a:xfrm rot="1666479" flipH="1">
              <a:off x="7109750" y="1531261"/>
              <a:ext cx="1223410" cy="919653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9" name="Freeform 29"/>
            <p:cNvSpPr>
              <a:spLocks/>
            </p:cNvSpPr>
            <p:nvPr/>
          </p:nvSpPr>
          <p:spPr bwMode="auto">
            <a:xfrm>
              <a:off x="9235169" y="3434652"/>
              <a:ext cx="1386200" cy="943962"/>
            </a:xfrm>
            <a:custGeom>
              <a:avLst/>
              <a:gdLst>
                <a:gd name="T0" fmla="*/ 129 w 226"/>
                <a:gd name="T1" fmla="*/ 12 h 154"/>
                <a:gd name="T2" fmla="*/ 7 w 226"/>
                <a:gd name="T3" fmla="*/ 154 h 154"/>
                <a:gd name="T4" fmla="*/ 0 w 226"/>
                <a:gd name="T5" fmla="*/ 142 h 154"/>
                <a:gd name="T6" fmla="*/ 120 w 226"/>
                <a:gd name="T7" fmla="*/ 8 h 154"/>
                <a:gd name="T8" fmla="*/ 226 w 226"/>
                <a:gd name="T9" fmla="*/ 19 h 154"/>
                <a:gd name="T10" fmla="*/ 129 w 226"/>
                <a:gd name="T11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6" h="154">
                  <a:moveTo>
                    <a:pt x="129" y="12"/>
                  </a:moveTo>
                  <a:cubicBezTo>
                    <a:pt x="55" y="28"/>
                    <a:pt x="4" y="90"/>
                    <a:pt x="7" y="154"/>
                  </a:cubicBezTo>
                  <a:cubicBezTo>
                    <a:pt x="4" y="151"/>
                    <a:pt x="3" y="145"/>
                    <a:pt x="0" y="142"/>
                  </a:cubicBezTo>
                  <a:cubicBezTo>
                    <a:pt x="0" y="80"/>
                    <a:pt x="48" y="24"/>
                    <a:pt x="120" y="8"/>
                  </a:cubicBezTo>
                  <a:cubicBezTo>
                    <a:pt x="157" y="0"/>
                    <a:pt x="195" y="5"/>
                    <a:pt x="226" y="19"/>
                  </a:cubicBezTo>
                  <a:cubicBezTo>
                    <a:pt x="197" y="8"/>
                    <a:pt x="163" y="5"/>
                    <a:pt x="129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0" name="Freeform 24"/>
            <p:cNvSpPr>
              <a:spLocks/>
            </p:cNvSpPr>
            <p:nvPr/>
          </p:nvSpPr>
          <p:spPr bwMode="auto">
            <a:xfrm>
              <a:off x="8128278" y="4127752"/>
              <a:ext cx="183619" cy="1820681"/>
            </a:xfrm>
            <a:custGeom>
              <a:avLst/>
              <a:gdLst>
                <a:gd name="T0" fmla="*/ 21 w 30"/>
                <a:gd name="T1" fmla="*/ 297 h 297"/>
                <a:gd name="T2" fmla="*/ 29 w 30"/>
                <a:gd name="T3" fmla="*/ 290 h 297"/>
                <a:gd name="T4" fmla="*/ 29 w 30"/>
                <a:gd name="T5" fmla="*/ 13 h 297"/>
                <a:gd name="T6" fmla="*/ 21 w 30"/>
                <a:gd name="T7" fmla="*/ 2 h 297"/>
                <a:gd name="T8" fmla="*/ 22 w 30"/>
                <a:gd name="T9" fmla="*/ 7 h 297"/>
                <a:gd name="T10" fmla="*/ 14 w 30"/>
                <a:gd name="T11" fmla="*/ 290 h 297"/>
                <a:gd name="T12" fmla="*/ 21 w 30"/>
                <a:gd name="T13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97">
                  <a:moveTo>
                    <a:pt x="21" y="297"/>
                  </a:moveTo>
                  <a:cubicBezTo>
                    <a:pt x="25" y="297"/>
                    <a:pt x="29" y="294"/>
                    <a:pt x="29" y="290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9"/>
                    <a:pt x="25" y="2"/>
                    <a:pt x="21" y="2"/>
                  </a:cubicBezTo>
                  <a:cubicBezTo>
                    <a:pt x="17" y="2"/>
                    <a:pt x="0" y="0"/>
                    <a:pt x="22" y="7"/>
                  </a:cubicBezTo>
                  <a:cubicBezTo>
                    <a:pt x="30" y="9"/>
                    <a:pt x="14" y="290"/>
                    <a:pt x="14" y="290"/>
                  </a:cubicBezTo>
                  <a:cubicBezTo>
                    <a:pt x="14" y="294"/>
                    <a:pt x="17" y="297"/>
                    <a:pt x="21" y="2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1" name="Freeform 25"/>
            <p:cNvSpPr>
              <a:spLocks/>
            </p:cNvSpPr>
            <p:nvPr/>
          </p:nvSpPr>
          <p:spPr bwMode="auto">
            <a:xfrm>
              <a:off x="9498961" y="4476888"/>
              <a:ext cx="157757" cy="1471545"/>
            </a:xfrm>
            <a:custGeom>
              <a:avLst/>
              <a:gdLst>
                <a:gd name="T0" fmla="*/ 8 w 26"/>
                <a:gd name="T1" fmla="*/ 240 h 240"/>
                <a:gd name="T2" fmla="*/ 16 w 26"/>
                <a:gd name="T3" fmla="*/ 233 h 240"/>
                <a:gd name="T4" fmla="*/ 17 w 26"/>
                <a:gd name="T5" fmla="*/ 34 h 240"/>
                <a:gd name="T6" fmla="*/ 12 w 26"/>
                <a:gd name="T7" fmla="*/ 33 h 240"/>
                <a:gd name="T8" fmla="*/ 1 w 26"/>
                <a:gd name="T9" fmla="*/ 233 h 240"/>
                <a:gd name="T10" fmla="*/ 8 w 26"/>
                <a:gd name="T11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40">
                  <a:moveTo>
                    <a:pt x="8" y="240"/>
                  </a:moveTo>
                  <a:cubicBezTo>
                    <a:pt x="12" y="240"/>
                    <a:pt x="16" y="237"/>
                    <a:pt x="16" y="233"/>
                  </a:cubicBezTo>
                  <a:cubicBezTo>
                    <a:pt x="16" y="233"/>
                    <a:pt x="8" y="68"/>
                    <a:pt x="17" y="34"/>
                  </a:cubicBezTo>
                  <a:cubicBezTo>
                    <a:pt x="26" y="0"/>
                    <a:pt x="15" y="30"/>
                    <a:pt x="12" y="33"/>
                  </a:cubicBezTo>
                  <a:cubicBezTo>
                    <a:pt x="0" y="53"/>
                    <a:pt x="1" y="233"/>
                    <a:pt x="1" y="233"/>
                  </a:cubicBezTo>
                  <a:cubicBezTo>
                    <a:pt x="1" y="237"/>
                    <a:pt x="4" y="240"/>
                    <a:pt x="8" y="2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2" name="Freeform 26"/>
            <p:cNvSpPr>
              <a:spLocks/>
            </p:cNvSpPr>
            <p:nvPr/>
          </p:nvSpPr>
          <p:spPr bwMode="auto">
            <a:xfrm>
              <a:off x="9196375" y="4065684"/>
              <a:ext cx="124137" cy="1611200"/>
            </a:xfrm>
            <a:custGeom>
              <a:avLst/>
              <a:gdLst>
                <a:gd name="T0" fmla="*/ 9 w 20"/>
                <a:gd name="T1" fmla="*/ 263 h 263"/>
                <a:gd name="T2" fmla="*/ 17 w 20"/>
                <a:gd name="T3" fmla="*/ 256 h 263"/>
                <a:gd name="T4" fmla="*/ 17 w 20"/>
                <a:gd name="T5" fmla="*/ 19 h 263"/>
                <a:gd name="T6" fmla="*/ 9 w 20"/>
                <a:gd name="T7" fmla="*/ 12 h 263"/>
                <a:gd name="T8" fmla="*/ 2 w 20"/>
                <a:gd name="T9" fmla="*/ 256 h 263"/>
                <a:gd name="T10" fmla="*/ 9 w 20"/>
                <a:gd name="T11" fmla="*/ 26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63">
                  <a:moveTo>
                    <a:pt x="9" y="263"/>
                  </a:moveTo>
                  <a:cubicBezTo>
                    <a:pt x="13" y="263"/>
                    <a:pt x="17" y="260"/>
                    <a:pt x="17" y="256"/>
                  </a:cubicBezTo>
                  <a:cubicBezTo>
                    <a:pt x="17" y="256"/>
                    <a:pt x="8" y="67"/>
                    <a:pt x="17" y="19"/>
                  </a:cubicBezTo>
                  <a:cubicBezTo>
                    <a:pt x="20" y="0"/>
                    <a:pt x="12" y="9"/>
                    <a:pt x="9" y="12"/>
                  </a:cubicBezTo>
                  <a:cubicBezTo>
                    <a:pt x="0" y="22"/>
                    <a:pt x="2" y="256"/>
                    <a:pt x="2" y="256"/>
                  </a:cubicBezTo>
                  <a:cubicBezTo>
                    <a:pt x="2" y="260"/>
                    <a:pt x="5" y="263"/>
                    <a:pt x="9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3" name="Freeform 27"/>
            <p:cNvSpPr>
              <a:spLocks noEditPoints="1"/>
            </p:cNvSpPr>
            <p:nvPr/>
          </p:nvSpPr>
          <p:spPr bwMode="auto">
            <a:xfrm>
              <a:off x="8208449" y="5552358"/>
              <a:ext cx="1388786" cy="1194822"/>
            </a:xfrm>
            <a:custGeom>
              <a:avLst/>
              <a:gdLst>
                <a:gd name="T0" fmla="*/ 2 w 226"/>
                <a:gd name="T1" fmla="*/ 61 h 195"/>
                <a:gd name="T2" fmla="*/ 56 w 226"/>
                <a:gd name="T3" fmla="*/ 128 h 195"/>
                <a:gd name="T4" fmla="*/ 56 w 226"/>
                <a:gd name="T5" fmla="*/ 128 h 195"/>
                <a:gd name="T6" fmla="*/ 108 w 226"/>
                <a:gd name="T7" fmla="*/ 192 h 195"/>
                <a:gd name="T8" fmla="*/ 113 w 226"/>
                <a:gd name="T9" fmla="*/ 195 h 195"/>
                <a:gd name="T10" fmla="*/ 119 w 226"/>
                <a:gd name="T11" fmla="*/ 192 h 195"/>
                <a:gd name="T12" fmla="*/ 171 w 226"/>
                <a:gd name="T13" fmla="*/ 128 h 195"/>
                <a:gd name="T14" fmla="*/ 171 w 226"/>
                <a:gd name="T15" fmla="*/ 128 h 195"/>
                <a:gd name="T16" fmla="*/ 224 w 226"/>
                <a:gd name="T17" fmla="*/ 61 h 195"/>
                <a:gd name="T18" fmla="*/ 225 w 226"/>
                <a:gd name="T19" fmla="*/ 54 h 195"/>
                <a:gd name="T20" fmla="*/ 219 w 226"/>
                <a:gd name="T21" fmla="*/ 49 h 195"/>
                <a:gd name="T22" fmla="*/ 178 w 226"/>
                <a:gd name="T23" fmla="*/ 7 h 195"/>
                <a:gd name="T24" fmla="*/ 177 w 226"/>
                <a:gd name="T25" fmla="*/ 5 h 195"/>
                <a:gd name="T26" fmla="*/ 169 w 226"/>
                <a:gd name="T27" fmla="*/ 1 h 195"/>
                <a:gd name="T28" fmla="*/ 166 w 226"/>
                <a:gd name="T29" fmla="*/ 2 h 195"/>
                <a:gd name="T30" fmla="*/ 163 w 226"/>
                <a:gd name="T31" fmla="*/ 7 h 195"/>
                <a:gd name="T32" fmla="*/ 113 w 226"/>
                <a:gd name="T33" fmla="*/ 50 h 195"/>
                <a:gd name="T34" fmla="*/ 64 w 226"/>
                <a:gd name="T35" fmla="*/ 7 h 195"/>
                <a:gd name="T36" fmla="*/ 56 w 226"/>
                <a:gd name="T37" fmla="*/ 1 h 195"/>
                <a:gd name="T38" fmla="*/ 56 w 226"/>
                <a:gd name="T39" fmla="*/ 1 h 195"/>
                <a:gd name="T40" fmla="*/ 53 w 226"/>
                <a:gd name="T41" fmla="*/ 2 h 195"/>
                <a:gd name="T42" fmla="*/ 50 w 226"/>
                <a:gd name="T43" fmla="*/ 5 h 195"/>
                <a:gd name="T44" fmla="*/ 49 w 226"/>
                <a:gd name="T45" fmla="*/ 7 h 195"/>
                <a:gd name="T46" fmla="*/ 7 w 226"/>
                <a:gd name="T47" fmla="*/ 49 h 195"/>
                <a:gd name="T48" fmla="*/ 1 w 226"/>
                <a:gd name="T49" fmla="*/ 54 h 195"/>
                <a:gd name="T50" fmla="*/ 2 w 226"/>
                <a:gd name="T51" fmla="*/ 61 h 195"/>
                <a:gd name="T52" fmla="*/ 75 w 226"/>
                <a:gd name="T53" fmla="*/ 128 h 195"/>
                <a:gd name="T54" fmla="*/ 152 w 226"/>
                <a:gd name="T55" fmla="*/ 128 h 195"/>
                <a:gd name="T56" fmla="*/ 113 w 226"/>
                <a:gd name="T57" fmla="*/ 175 h 195"/>
                <a:gd name="T58" fmla="*/ 75 w 226"/>
                <a:gd name="T59" fmla="*/ 128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6" h="195">
                  <a:moveTo>
                    <a:pt x="2" y="61"/>
                  </a:moveTo>
                  <a:cubicBezTo>
                    <a:pt x="56" y="128"/>
                    <a:pt x="56" y="128"/>
                    <a:pt x="56" y="128"/>
                  </a:cubicBezTo>
                  <a:cubicBezTo>
                    <a:pt x="56" y="128"/>
                    <a:pt x="56" y="128"/>
                    <a:pt x="56" y="128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109" y="194"/>
                    <a:pt x="111" y="195"/>
                    <a:pt x="113" y="195"/>
                  </a:cubicBezTo>
                  <a:cubicBezTo>
                    <a:pt x="116" y="195"/>
                    <a:pt x="118" y="194"/>
                    <a:pt x="119" y="192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224" y="61"/>
                    <a:pt x="224" y="61"/>
                    <a:pt x="224" y="61"/>
                  </a:cubicBezTo>
                  <a:cubicBezTo>
                    <a:pt x="226" y="59"/>
                    <a:pt x="226" y="56"/>
                    <a:pt x="225" y="54"/>
                  </a:cubicBezTo>
                  <a:cubicBezTo>
                    <a:pt x="224" y="51"/>
                    <a:pt x="222" y="50"/>
                    <a:pt x="219" y="49"/>
                  </a:cubicBezTo>
                  <a:cubicBezTo>
                    <a:pt x="198" y="46"/>
                    <a:pt x="180" y="29"/>
                    <a:pt x="178" y="7"/>
                  </a:cubicBezTo>
                  <a:cubicBezTo>
                    <a:pt x="178" y="6"/>
                    <a:pt x="177" y="5"/>
                    <a:pt x="177" y="5"/>
                  </a:cubicBezTo>
                  <a:cubicBezTo>
                    <a:pt x="175" y="2"/>
                    <a:pt x="172" y="0"/>
                    <a:pt x="169" y="1"/>
                  </a:cubicBezTo>
                  <a:cubicBezTo>
                    <a:pt x="168" y="1"/>
                    <a:pt x="167" y="1"/>
                    <a:pt x="166" y="2"/>
                  </a:cubicBezTo>
                  <a:cubicBezTo>
                    <a:pt x="164" y="3"/>
                    <a:pt x="163" y="5"/>
                    <a:pt x="163" y="7"/>
                  </a:cubicBezTo>
                  <a:cubicBezTo>
                    <a:pt x="160" y="31"/>
                    <a:pt x="138" y="50"/>
                    <a:pt x="113" y="50"/>
                  </a:cubicBezTo>
                  <a:cubicBezTo>
                    <a:pt x="88" y="50"/>
                    <a:pt x="67" y="31"/>
                    <a:pt x="64" y="7"/>
                  </a:cubicBezTo>
                  <a:cubicBezTo>
                    <a:pt x="63" y="3"/>
                    <a:pt x="60" y="1"/>
                    <a:pt x="56" y="1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2"/>
                    <a:pt x="50" y="3"/>
                    <a:pt x="50" y="5"/>
                  </a:cubicBezTo>
                  <a:cubicBezTo>
                    <a:pt x="49" y="5"/>
                    <a:pt x="49" y="6"/>
                    <a:pt x="49" y="7"/>
                  </a:cubicBezTo>
                  <a:cubicBezTo>
                    <a:pt x="46" y="29"/>
                    <a:pt x="29" y="46"/>
                    <a:pt x="7" y="49"/>
                  </a:cubicBezTo>
                  <a:cubicBezTo>
                    <a:pt x="4" y="50"/>
                    <a:pt x="2" y="51"/>
                    <a:pt x="1" y="54"/>
                  </a:cubicBezTo>
                  <a:cubicBezTo>
                    <a:pt x="0" y="56"/>
                    <a:pt x="1" y="59"/>
                    <a:pt x="2" y="61"/>
                  </a:cubicBezTo>
                  <a:close/>
                  <a:moveTo>
                    <a:pt x="75" y="128"/>
                  </a:moveTo>
                  <a:cubicBezTo>
                    <a:pt x="101" y="123"/>
                    <a:pt x="126" y="123"/>
                    <a:pt x="152" y="128"/>
                  </a:cubicBezTo>
                  <a:cubicBezTo>
                    <a:pt x="113" y="175"/>
                    <a:pt x="113" y="175"/>
                    <a:pt x="113" y="175"/>
                  </a:cubicBezTo>
                  <a:lnTo>
                    <a:pt x="75" y="1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4" name="Freeform 28"/>
            <p:cNvSpPr>
              <a:spLocks/>
            </p:cNvSpPr>
            <p:nvPr/>
          </p:nvSpPr>
          <p:spPr bwMode="auto">
            <a:xfrm>
              <a:off x="6861512" y="2859315"/>
              <a:ext cx="1546462" cy="1423223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5" name="Freeform 30"/>
            <p:cNvSpPr>
              <a:spLocks/>
            </p:cNvSpPr>
            <p:nvPr/>
          </p:nvSpPr>
          <p:spPr bwMode="auto">
            <a:xfrm>
              <a:off x="9423961" y="2928144"/>
              <a:ext cx="1510337" cy="1135340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6" name="Freeform 32"/>
            <p:cNvSpPr>
              <a:spLocks/>
            </p:cNvSpPr>
            <p:nvPr/>
          </p:nvSpPr>
          <p:spPr bwMode="auto">
            <a:xfrm>
              <a:off x="8508448" y="3695592"/>
              <a:ext cx="93103" cy="1981292"/>
            </a:xfrm>
            <a:custGeom>
              <a:avLst/>
              <a:gdLst>
                <a:gd name="T0" fmla="*/ 13 w 15"/>
                <a:gd name="T1" fmla="*/ 4 h 300"/>
                <a:gd name="T2" fmla="*/ 15 w 15"/>
                <a:gd name="T3" fmla="*/ 293 h 300"/>
                <a:gd name="T4" fmla="*/ 7 w 15"/>
                <a:gd name="T5" fmla="*/ 300 h 300"/>
                <a:gd name="T6" fmla="*/ 0 w 15"/>
                <a:gd name="T7" fmla="*/ 293 h 300"/>
                <a:gd name="T8" fmla="*/ 4 w 15"/>
                <a:gd name="T9" fmla="*/ 0 h 300"/>
                <a:gd name="T10" fmla="*/ 13 w 15"/>
                <a:gd name="T11" fmla="*/ 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00">
                  <a:moveTo>
                    <a:pt x="13" y="4"/>
                  </a:moveTo>
                  <a:cubicBezTo>
                    <a:pt x="13" y="137"/>
                    <a:pt x="15" y="293"/>
                    <a:pt x="15" y="293"/>
                  </a:cubicBezTo>
                  <a:cubicBezTo>
                    <a:pt x="15" y="297"/>
                    <a:pt x="11" y="300"/>
                    <a:pt x="7" y="300"/>
                  </a:cubicBezTo>
                  <a:cubicBezTo>
                    <a:pt x="3" y="300"/>
                    <a:pt x="0" y="297"/>
                    <a:pt x="0" y="293"/>
                  </a:cubicBezTo>
                  <a:cubicBezTo>
                    <a:pt x="0" y="293"/>
                    <a:pt x="3" y="134"/>
                    <a:pt x="4" y="0"/>
                  </a:cubicBezTo>
                  <a:cubicBezTo>
                    <a:pt x="7" y="2"/>
                    <a:pt x="10" y="3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7" name="Freeform 33"/>
            <p:cNvSpPr>
              <a:spLocks/>
            </p:cNvSpPr>
            <p:nvPr/>
          </p:nvSpPr>
          <p:spPr bwMode="auto">
            <a:xfrm>
              <a:off x="8435333" y="3910700"/>
              <a:ext cx="928895" cy="771083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8" name="Freeform 34"/>
            <p:cNvSpPr>
              <a:spLocks/>
            </p:cNvSpPr>
            <p:nvPr/>
          </p:nvSpPr>
          <p:spPr bwMode="auto">
            <a:xfrm>
              <a:off x="7838797" y="2620506"/>
              <a:ext cx="478445" cy="638791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9" name="Freeform 35"/>
            <p:cNvSpPr>
              <a:spLocks/>
            </p:cNvSpPr>
            <p:nvPr/>
          </p:nvSpPr>
          <p:spPr bwMode="auto">
            <a:xfrm>
              <a:off x="9485256" y="4296241"/>
              <a:ext cx="571548" cy="545688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0" name="Freeform 36"/>
            <p:cNvSpPr>
              <a:spLocks/>
            </p:cNvSpPr>
            <p:nvPr/>
          </p:nvSpPr>
          <p:spPr bwMode="auto">
            <a:xfrm>
              <a:off x="9188231" y="2679483"/>
              <a:ext cx="483618" cy="620687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1" name="Freeform 37"/>
            <p:cNvSpPr>
              <a:spLocks/>
            </p:cNvSpPr>
            <p:nvPr/>
          </p:nvSpPr>
          <p:spPr bwMode="auto">
            <a:xfrm>
              <a:off x="8205477" y="1954575"/>
              <a:ext cx="680168" cy="889651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2" name="Freeform 33"/>
            <p:cNvSpPr>
              <a:spLocks/>
            </p:cNvSpPr>
            <p:nvPr/>
          </p:nvSpPr>
          <p:spPr bwMode="auto">
            <a:xfrm>
              <a:off x="7066535" y="2493591"/>
              <a:ext cx="684651" cy="56833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7" rIns="48214" bIns="24107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03" name="文本框 4193"/>
          <p:cNvSpPr txBox="1">
            <a:spLocks noChangeArrowheads="1"/>
          </p:cNvSpPr>
          <p:nvPr/>
        </p:nvSpPr>
        <p:spPr bwMode="auto">
          <a:xfrm flipH="1">
            <a:off x="7513586" y="1874307"/>
            <a:ext cx="1536907" cy="32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r"/>
            <a:r>
              <a:rPr lang="zh-CN" altLang="en-US" sz="15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104" name="矩形 4201"/>
          <p:cNvSpPr>
            <a:spLocks noChangeArrowheads="1"/>
          </p:cNvSpPr>
          <p:nvPr/>
        </p:nvSpPr>
        <p:spPr bwMode="auto">
          <a:xfrm>
            <a:off x="6529089" y="2481976"/>
            <a:ext cx="2521408" cy="74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5" name="文本框 4193"/>
          <p:cNvSpPr txBox="1">
            <a:spLocks noChangeArrowheads="1"/>
          </p:cNvSpPr>
          <p:nvPr/>
        </p:nvSpPr>
        <p:spPr bwMode="auto">
          <a:xfrm flipH="1">
            <a:off x="7513586" y="3693505"/>
            <a:ext cx="1536907" cy="321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r"/>
            <a:r>
              <a:rPr lang="zh-CN" altLang="en-US" sz="1500" dirty="0"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106" name="矩形 4201"/>
          <p:cNvSpPr>
            <a:spLocks noChangeArrowheads="1"/>
          </p:cNvSpPr>
          <p:nvPr/>
        </p:nvSpPr>
        <p:spPr bwMode="auto">
          <a:xfrm>
            <a:off x="6529089" y="4301173"/>
            <a:ext cx="2521408" cy="747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694" tIns="43347" rIns="86694" bIns="4334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 Light" panose="020B0502040204020203"/>
                <a:cs typeface="微软雅黑 Light" panose="020B0502040204020203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9562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69" grpId="0" animBg="1"/>
      <p:bldP spid="103" grpId="0"/>
      <p:bldP spid="104" grpId="0"/>
      <p:bldP spid="105" grpId="0"/>
      <p:bldP spid="1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45"/>
          <p:cNvGrpSpPr/>
          <p:nvPr/>
        </p:nvGrpSpPr>
        <p:grpSpPr>
          <a:xfrm>
            <a:off x="6604000" y="1778000"/>
            <a:ext cx="1159933" cy="969435"/>
            <a:chOff x="5273675" y="2063750"/>
            <a:chExt cx="869950" cy="727076"/>
          </a:xfrm>
          <a:solidFill>
            <a:srgbClr val="3C62A6"/>
          </a:solidFill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413375" y="2063750"/>
              <a:ext cx="730250" cy="727075"/>
            </a:xfrm>
            <a:custGeom>
              <a:avLst/>
              <a:gdLst/>
              <a:ahLst/>
              <a:cxnLst>
                <a:cxn ang="0">
                  <a:pos x="130" y="458"/>
                </a:cxn>
                <a:cxn ang="0">
                  <a:pos x="0" y="401"/>
                </a:cxn>
                <a:cxn ang="0">
                  <a:pos x="460" y="0"/>
                </a:cxn>
                <a:cxn ang="0">
                  <a:pos x="130" y="458"/>
                </a:cxn>
              </a:cxnLst>
              <a:rect l="0" t="0" r="r" b="b"/>
              <a:pathLst>
                <a:path w="460" h="458">
                  <a:moveTo>
                    <a:pt x="130" y="458"/>
                  </a:moveTo>
                  <a:lnTo>
                    <a:pt x="0" y="401"/>
                  </a:lnTo>
                  <a:lnTo>
                    <a:pt x="460" y="0"/>
                  </a:lnTo>
                  <a:lnTo>
                    <a:pt x="130" y="458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527675" y="2074863"/>
              <a:ext cx="609600" cy="715963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58" y="451"/>
                </a:cxn>
                <a:cxn ang="0">
                  <a:pos x="0" y="406"/>
                </a:cxn>
                <a:cxn ang="0">
                  <a:pos x="384" y="0"/>
                </a:cxn>
              </a:cxnLst>
              <a:rect l="0" t="0" r="r" b="b"/>
              <a:pathLst>
                <a:path w="384" h="451">
                  <a:moveTo>
                    <a:pt x="384" y="0"/>
                  </a:moveTo>
                  <a:lnTo>
                    <a:pt x="58" y="451"/>
                  </a:lnTo>
                  <a:lnTo>
                    <a:pt x="0" y="406"/>
                  </a:lnTo>
                  <a:lnTo>
                    <a:pt x="384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5527675" y="2063750"/>
              <a:ext cx="615950" cy="655638"/>
            </a:xfrm>
            <a:custGeom>
              <a:avLst/>
              <a:gdLst/>
              <a:ahLst/>
              <a:cxnLst>
                <a:cxn ang="0">
                  <a:pos x="388" y="0"/>
                </a:cxn>
                <a:cxn ang="0">
                  <a:pos x="0" y="413"/>
                </a:cxn>
                <a:cxn ang="0">
                  <a:pos x="139" y="392"/>
                </a:cxn>
                <a:cxn ang="0">
                  <a:pos x="388" y="0"/>
                </a:cxn>
              </a:cxnLst>
              <a:rect l="0" t="0" r="r" b="b"/>
              <a:pathLst>
                <a:path w="388" h="413">
                  <a:moveTo>
                    <a:pt x="388" y="0"/>
                  </a:moveTo>
                  <a:lnTo>
                    <a:pt x="0" y="413"/>
                  </a:lnTo>
                  <a:lnTo>
                    <a:pt x="139" y="392"/>
                  </a:lnTo>
                  <a:lnTo>
                    <a:pt x="388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273675" y="2063750"/>
              <a:ext cx="869950" cy="668338"/>
            </a:xfrm>
            <a:custGeom>
              <a:avLst/>
              <a:gdLst/>
              <a:ahLst/>
              <a:cxnLst>
                <a:cxn ang="0">
                  <a:pos x="88" y="401"/>
                </a:cxn>
                <a:cxn ang="0">
                  <a:pos x="0" y="421"/>
                </a:cxn>
                <a:cxn ang="0">
                  <a:pos x="548" y="0"/>
                </a:cxn>
                <a:cxn ang="0">
                  <a:pos x="88" y="401"/>
                </a:cxn>
              </a:cxnLst>
              <a:rect l="0" t="0" r="r" b="b"/>
              <a:pathLst>
                <a:path w="548" h="421">
                  <a:moveTo>
                    <a:pt x="88" y="401"/>
                  </a:moveTo>
                  <a:lnTo>
                    <a:pt x="0" y="421"/>
                  </a:lnTo>
                  <a:lnTo>
                    <a:pt x="548" y="0"/>
                  </a:lnTo>
                  <a:lnTo>
                    <a:pt x="88" y="401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12" name="Group 161"/>
          <p:cNvGrpSpPr/>
          <p:nvPr/>
        </p:nvGrpSpPr>
        <p:grpSpPr>
          <a:xfrm>
            <a:off x="4612217" y="1731434"/>
            <a:ext cx="984251" cy="869951"/>
            <a:chOff x="3459163" y="1298575"/>
            <a:chExt cx="738188" cy="652463"/>
          </a:xfrm>
          <a:solidFill>
            <a:srgbClr val="3C62A6"/>
          </a:solidFill>
        </p:grpSpPr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3459163" y="1298575"/>
              <a:ext cx="552450" cy="652463"/>
            </a:xfrm>
            <a:custGeom>
              <a:avLst/>
              <a:gdLst/>
              <a:ahLst/>
              <a:cxnLst>
                <a:cxn ang="0">
                  <a:pos x="323" y="411"/>
                </a:cxn>
                <a:cxn ang="0">
                  <a:pos x="348" y="329"/>
                </a:cxn>
                <a:cxn ang="0">
                  <a:pos x="0" y="0"/>
                </a:cxn>
                <a:cxn ang="0">
                  <a:pos x="323" y="411"/>
                </a:cxn>
              </a:cxnLst>
              <a:rect l="0" t="0" r="r" b="b"/>
              <a:pathLst>
                <a:path w="348" h="411">
                  <a:moveTo>
                    <a:pt x="323" y="411"/>
                  </a:moveTo>
                  <a:lnTo>
                    <a:pt x="348" y="329"/>
                  </a:lnTo>
                  <a:lnTo>
                    <a:pt x="0" y="0"/>
                  </a:lnTo>
                  <a:lnTo>
                    <a:pt x="323" y="411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3467100" y="1308100"/>
              <a:ext cx="504825" cy="6429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8" y="405"/>
                </a:cxn>
                <a:cxn ang="0">
                  <a:pos x="263" y="363"/>
                </a:cxn>
                <a:cxn ang="0">
                  <a:pos x="0" y="0"/>
                </a:cxn>
              </a:cxnLst>
              <a:rect l="0" t="0" r="r" b="b"/>
              <a:pathLst>
                <a:path w="318" h="405">
                  <a:moveTo>
                    <a:pt x="0" y="0"/>
                  </a:moveTo>
                  <a:lnTo>
                    <a:pt x="318" y="405"/>
                  </a:lnTo>
                  <a:lnTo>
                    <a:pt x="263" y="363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3459163" y="1298575"/>
              <a:ext cx="4254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8" y="369"/>
                </a:cxn>
                <a:cxn ang="0">
                  <a:pos x="139" y="404"/>
                </a:cxn>
                <a:cxn ang="0">
                  <a:pos x="0" y="0"/>
                </a:cxn>
              </a:cxnLst>
              <a:rect l="0" t="0" r="r" b="b"/>
              <a:pathLst>
                <a:path w="268" h="404">
                  <a:moveTo>
                    <a:pt x="0" y="0"/>
                  </a:moveTo>
                  <a:lnTo>
                    <a:pt x="268" y="369"/>
                  </a:lnTo>
                  <a:lnTo>
                    <a:pt x="139" y="40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3459163" y="1298575"/>
              <a:ext cx="738188" cy="522288"/>
            </a:xfrm>
            <a:custGeom>
              <a:avLst/>
              <a:gdLst/>
              <a:ahLst/>
              <a:cxnLst>
                <a:cxn ang="0">
                  <a:pos x="348" y="329"/>
                </a:cxn>
                <a:cxn ang="0">
                  <a:pos x="465" y="325"/>
                </a:cxn>
                <a:cxn ang="0">
                  <a:pos x="0" y="0"/>
                </a:cxn>
                <a:cxn ang="0">
                  <a:pos x="348" y="329"/>
                </a:cxn>
              </a:cxnLst>
              <a:rect l="0" t="0" r="r" b="b"/>
              <a:pathLst>
                <a:path w="465" h="329">
                  <a:moveTo>
                    <a:pt x="348" y="329"/>
                  </a:moveTo>
                  <a:lnTo>
                    <a:pt x="465" y="325"/>
                  </a:lnTo>
                  <a:lnTo>
                    <a:pt x="0" y="0"/>
                  </a:lnTo>
                  <a:lnTo>
                    <a:pt x="348" y="329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17" name="Group 143"/>
          <p:cNvGrpSpPr/>
          <p:nvPr/>
        </p:nvGrpSpPr>
        <p:grpSpPr>
          <a:xfrm>
            <a:off x="4978400" y="3098800"/>
            <a:ext cx="1136651" cy="628651"/>
            <a:chOff x="3476625" y="2557463"/>
            <a:chExt cx="852488" cy="471488"/>
          </a:xfrm>
          <a:solidFill>
            <a:srgbClr val="3C62A6"/>
          </a:solidFill>
        </p:grpSpPr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3476625" y="2557463"/>
              <a:ext cx="717550" cy="471488"/>
            </a:xfrm>
            <a:custGeom>
              <a:avLst/>
              <a:gdLst/>
              <a:ahLst/>
              <a:cxnLst>
                <a:cxn ang="0">
                  <a:pos x="325" y="297"/>
                </a:cxn>
                <a:cxn ang="0">
                  <a:pos x="452" y="198"/>
                </a:cxn>
                <a:cxn ang="0">
                  <a:pos x="0" y="0"/>
                </a:cxn>
                <a:cxn ang="0">
                  <a:pos x="325" y="297"/>
                </a:cxn>
              </a:cxnLst>
              <a:rect l="0" t="0" r="r" b="b"/>
              <a:pathLst>
                <a:path w="452" h="297">
                  <a:moveTo>
                    <a:pt x="325" y="297"/>
                  </a:moveTo>
                  <a:lnTo>
                    <a:pt x="452" y="198"/>
                  </a:lnTo>
                  <a:lnTo>
                    <a:pt x="0" y="0"/>
                  </a:lnTo>
                  <a:lnTo>
                    <a:pt x="325" y="297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3486150" y="2566988"/>
              <a:ext cx="506413" cy="4619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9" y="291"/>
                </a:cxn>
                <a:cxn ang="0">
                  <a:pos x="297" y="225"/>
                </a:cxn>
                <a:cxn ang="0">
                  <a:pos x="0" y="0"/>
                </a:cxn>
              </a:cxnLst>
              <a:rect l="0" t="0" r="r" b="b"/>
              <a:pathLst>
                <a:path w="319" h="291">
                  <a:moveTo>
                    <a:pt x="0" y="0"/>
                  </a:moveTo>
                  <a:lnTo>
                    <a:pt x="319" y="291"/>
                  </a:lnTo>
                  <a:lnTo>
                    <a:pt x="297" y="22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3476625" y="2557463"/>
              <a:ext cx="481013" cy="384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3" y="231"/>
                </a:cxn>
                <a:cxn ang="0">
                  <a:pos x="169" y="242"/>
                </a:cxn>
                <a:cxn ang="0">
                  <a:pos x="0" y="0"/>
                </a:cxn>
              </a:cxnLst>
              <a:rect l="0" t="0" r="r" b="b"/>
              <a:pathLst>
                <a:path w="303" h="242">
                  <a:moveTo>
                    <a:pt x="0" y="0"/>
                  </a:moveTo>
                  <a:lnTo>
                    <a:pt x="303" y="231"/>
                  </a:lnTo>
                  <a:lnTo>
                    <a:pt x="169" y="24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3476625" y="2557463"/>
              <a:ext cx="852488" cy="314325"/>
            </a:xfrm>
            <a:custGeom>
              <a:avLst/>
              <a:gdLst/>
              <a:ahLst/>
              <a:cxnLst>
                <a:cxn ang="0">
                  <a:pos x="452" y="198"/>
                </a:cxn>
                <a:cxn ang="0">
                  <a:pos x="537" y="196"/>
                </a:cxn>
                <a:cxn ang="0">
                  <a:pos x="0" y="0"/>
                </a:cxn>
                <a:cxn ang="0">
                  <a:pos x="452" y="198"/>
                </a:cxn>
              </a:cxnLst>
              <a:rect l="0" t="0" r="r" b="b"/>
              <a:pathLst>
                <a:path w="537" h="198">
                  <a:moveTo>
                    <a:pt x="452" y="198"/>
                  </a:moveTo>
                  <a:lnTo>
                    <a:pt x="537" y="196"/>
                  </a:lnTo>
                  <a:lnTo>
                    <a:pt x="0" y="0"/>
                  </a:lnTo>
                  <a:lnTo>
                    <a:pt x="452" y="198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2" name="Group 144"/>
          <p:cNvGrpSpPr/>
          <p:nvPr/>
        </p:nvGrpSpPr>
        <p:grpSpPr>
          <a:xfrm>
            <a:off x="6134101" y="3043382"/>
            <a:ext cx="632884" cy="827617"/>
            <a:chOff x="4600575" y="2571750"/>
            <a:chExt cx="474663" cy="620713"/>
          </a:xfrm>
          <a:solidFill>
            <a:srgbClr val="3C62A6"/>
          </a:solidFill>
        </p:grpSpPr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4802188" y="2571750"/>
              <a:ext cx="271463" cy="620713"/>
            </a:xfrm>
            <a:custGeom>
              <a:avLst/>
              <a:gdLst/>
              <a:ahLst/>
              <a:cxnLst>
                <a:cxn ang="0">
                  <a:pos x="80" y="391"/>
                </a:cxn>
                <a:cxn ang="0">
                  <a:pos x="0" y="335"/>
                </a:cxn>
                <a:cxn ang="0">
                  <a:pos x="171" y="0"/>
                </a:cxn>
                <a:cxn ang="0">
                  <a:pos x="80" y="391"/>
                </a:cxn>
              </a:cxnLst>
              <a:rect l="0" t="0" r="r" b="b"/>
              <a:pathLst>
                <a:path w="171" h="391">
                  <a:moveTo>
                    <a:pt x="80" y="391"/>
                  </a:moveTo>
                  <a:lnTo>
                    <a:pt x="0" y="335"/>
                  </a:lnTo>
                  <a:lnTo>
                    <a:pt x="171" y="0"/>
                  </a:lnTo>
                  <a:lnTo>
                    <a:pt x="80" y="391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4600575" y="2571750"/>
              <a:ext cx="474663" cy="487363"/>
            </a:xfrm>
            <a:custGeom>
              <a:avLst/>
              <a:gdLst/>
              <a:ahLst/>
              <a:cxnLst>
                <a:cxn ang="0">
                  <a:pos x="75" y="307"/>
                </a:cxn>
                <a:cxn ang="0">
                  <a:pos x="0" y="275"/>
                </a:cxn>
                <a:cxn ang="0">
                  <a:pos x="299" y="0"/>
                </a:cxn>
                <a:cxn ang="0">
                  <a:pos x="75" y="307"/>
                </a:cxn>
              </a:cxnLst>
              <a:rect l="0" t="0" r="r" b="b"/>
              <a:pathLst>
                <a:path w="299" h="307">
                  <a:moveTo>
                    <a:pt x="75" y="307"/>
                  </a:moveTo>
                  <a:lnTo>
                    <a:pt x="0" y="275"/>
                  </a:lnTo>
                  <a:lnTo>
                    <a:pt x="299" y="0"/>
                  </a:lnTo>
                  <a:lnTo>
                    <a:pt x="75" y="307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4719638" y="2571750"/>
              <a:ext cx="354013" cy="509588"/>
            </a:xfrm>
            <a:custGeom>
              <a:avLst/>
              <a:gdLst/>
              <a:ahLst/>
              <a:cxnLst>
                <a:cxn ang="0">
                  <a:pos x="223" y="0"/>
                </a:cxn>
                <a:cxn ang="0">
                  <a:pos x="0" y="307"/>
                </a:cxn>
                <a:cxn ang="0">
                  <a:pos x="29" y="321"/>
                </a:cxn>
                <a:cxn ang="0">
                  <a:pos x="223" y="0"/>
                </a:cxn>
              </a:cxnLst>
              <a:rect l="0" t="0" r="r" b="b"/>
              <a:pathLst>
                <a:path w="223" h="321">
                  <a:moveTo>
                    <a:pt x="223" y="0"/>
                  </a:moveTo>
                  <a:lnTo>
                    <a:pt x="0" y="307"/>
                  </a:lnTo>
                  <a:lnTo>
                    <a:pt x="29" y="321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4765675" y="2571750"/>
              <a:ext cx="307975" cy="531813"/>
            </a:xfrm>
            <a:custGeom>
              <a:avLst/>
              <a:gdLst/>
              <a:ahLst/>
              <a:cxnLst>
                <a:cxn ang="0">
                  <a:pos x="0" y="321"/>
                </a:cxn>
                <a:cxn ang="0">
                  <a:pos x="23" y="335"/>
                </a:cxn>
                <a:cxn ang="0">
                  <a:pos x="194" y="0"/>
                </a:cxn>
                <a:cxn ang="0">
                  <a:pos x="0" y="321"/>
                </a:cxn>
              </a:cxnLst>
              <a:rect l="0" t="0" r="r" b="b"/>
              <a:pathLst>
                <a:path w="194" h="335">
                  <a:moveTo>
                    <a:pt x="0" y="321"/>
                  </a:moveTo>
                  <a:lnTo>
                    <a:pt x="23" y="335"/>
                  </a:lnTo>
                  <a:lnTo>
                    <a:pt x="194" y="0"/>
                  </a:lnTo>
                  <a:lnTo>
                    <a:pt x="0" y="321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27" name="Group 137"/>
          <p:cNvGrpSpPr/>
          <p:nvPr/>
        </p:nvGrpSpPr>
        <p:grpSpPr>
          <a:xfrm rot="1043425">
            <a:off x="7083791" y="3399825"/>
            <a:ext cx="747184" cy="605367"/>
            <a:chOff x="5080000" y="1535113"/>
            <a:chExt cx="560388" cy="454025"/>
          </a:xfrm>
          <a:solidFill>
            <a:srgbClr val="3C62A6"/>
          </a:solidFill>
        </p:grpSpPr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5213350" y="1535113"/>
              <a:ext cx="427038" cy="447675"/>
            </a:xfrm>
            <a:custGeom>
              <a:avLst/>
              <a:gdLst/>
              <a:ahLst/>
              <a:cxnLst>
                <a:cxn ang="0">
                  <a:pos x="15" y="282"/>
                </a:cxn>
                <a:cxn ang="0">
                  <a:pos x="0" y="221"/>
                </a:cxn>
                <a:cxn ang="0">
                  <a:pos x="269" y="0"/>
                </a:cxn>
                <a:cxn ang="0">
                  <a:pos x="15" y="282"/>
                </a:cxn>
              </a:cxnLst>
              <a:rect l="0" t="0" r="r" b="b"/>
              <a:pathLst>
                <a:path w="269" h="282">
                  <a:moveTo>
                    <a:pt x="15" y="282"/>
                  </a:moveTo>
                  <a:lnTo>
                    <a:pt x="0" y="221"/>
                  </a:lnTo>
                  <a:lnTo>
                    <a:pt x="269" y="0"/>
                  </a:lnTo>
                  <a:lnTo>
                    <a:pt x="15" y="282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5237163" y="1543050"/>
              <a:ext cx="396875" cy="439738"/>
            </a:xfrm>
            <a:custGeom>
              <a:avLst/>
              <a:gdLst/>
              <a:ahLst/>
              <a:cxnLst>
                <a:cxn ang="0">
                  <a:pos x="250" y="0"/>
                </a:cxn>
                <a:cxn ang="0">
                  <a:pos x="0" y="277"/>
                </a:cxn>
                <a:cxn ang="0">
                  <a:pos x="41" y="250"/>
                </a:cxn>
                <a:cxn ang="0">
                  <a:pos x="250" y="0"/>
                </a:cxn>
              </a:cxnLst>
              <a:rect l="0" t="0" r="r" b="b"/>
              <a:pathLst>
                <a:path w="250" h="277">
                  <a:moveTo>
                    <a:pt x="250" y="0"/>
                  </a:moveTo>
                  <a:lnTo>
                    <a:pt x="0" y="277"/>
                  </a:lnTo>
                  <a:lnTo>
                    <a:pt x="41" y="250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5302250" y="1535113"/>
              <a:ext cx="338138" cy="454025"/>
            </a:xfrm>
            <a:custGeom>
              <a:avLst/>
              <a:gdLst/>
              <a:ahLst/>
              <a:cxnLst>
                <a:cxn ang="0">
                  <a:pos x="213" y="0"/>
                </a:cxn>
                <a:cxn ang="0">
                  <a:pos x="0" y="255"/>
                </a:cxn>
                <a:cxn ang="0">
                  <a:pos x="92" y="286"/>
                </a:cxn>
                <a:cxn ang="0">
                  <a:pos x="213" y="0"/>
                </a:cxn>
              </a:cxnLst>
              <a:rect l="0" t="0" r="r" b="b"/>
              <a:pathLst>
                <a:path w="213" h="286">
                  <a:moveTo>
                    <a:pt x="213" y="0"/>
                  </a:moveTo>
                  <a:lnTo>
                    <a:pt x="0" y="255"/>
                  </a:lnTo>
                  <a:lnTo>
                    <a:pt x="92" y="286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5080000" y="1535113"/>
              <a:ext cx="560388" cy="350838"/>
            </a:xfrm>
            <a:custGeom>
              <a:avLst/>
              <a:gdLst/>
              <a:ahLst/>
              <a:cxnLst>
                <a:cxn ang="0">
                  <a:pos x="84" y="221"/>
                </a:cxn>
                <a:cxn ang="0">
                  <a:pos x="0" y="213"/>
                </a:cxn>
                <a:cxn ang="0">
                  <a:pos x="353" y="0"/>
                </a:cxn>
                <a:cxn ang="0">
                  <a:pos x="84" y="221"/>
                </a:cxn>
              </a:cxnLst>
              <a:rect l="0" t="0" r="r" b="b"/>
              <a:pathLst>
                <a:path w="353" h="221">
                  <a:moveTo>
                    <a:pt x="84" y="221"/>
                  </a:moveTo>
                  <a:lnTo>
                    <a:pt x="0" y="213"/>
                  </a:lnTo>
                  <a:lnTo>
                    <a:pt x="353" y="0"/>
                  </a:lnTo>
                  <a:lnTo>
                    <a:pt x="84" y="221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32" name="Group 147"/>
          <p:cNvGrpSpPr/>
          <p:nvPr/>
        </p:nvGrpSpPr>
        <p:grpSpPr>
          <a:xfrm>
            <a:off x="4758267" y="3937000"/>
            <a:ext cx="2673351" cy="2313517"/>
            <a:chOff x="3568700" y="3200400"/>
            <a:chExt cx="2005013" cy="1735138"/>
          </a:xfrm>
          <a:solidFill>
            <a:srgbClr val="E83261"/>
          </a:solidFill>
        </p:grpSpPr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3794125" y="3200400"/>
              <a:ext cx="1552575" cy="1069975"/>
            </a:xfrm>
            <a:custGeom>
              <a:avLst/>
              <a:gdLst/>
              <a:ahLst/>
              <a:cxnLst>
                <a:cxn ang="0">
                  <a:pos x="962" y="666"/>
                </a:cxn>
                <a:cxn ang="0">
                  <a:pos x="879" y="664"/>
                </a:cxn>
                <a:cxn ang="0">
                  <a:pos x="89" y="664"/>
                </a:cxn>
                <a:cxn ang="0">
                  <a:pos x="0" y="665"/>
                </a:cxn>
                <a:cxn ang="0">
                  <a:pos x="0" y="92"/>
                </a:cxn>
                <a:cxn ang="0">
                  <a:pos x="89" y="0"/>
                </a:cxn>
                <a:cxn ang="0">
                  <a:pos x="879" y="0"/>
                </a:cxn>
                <a:cxn ang="0">
                  <a:pos x="967" y="90"/>
                </a:cxn>
                <a:cxn ang="0">
                  <a:pos x="962" y="666"/>
                </a:cxn>
              </a:cxnLst>
              <a:rect l="0" t="0" r="r" b="b"/>
              <a:pathLst>
                <a:path w="967" h="666">
                  <a:moveTo>
                    <a:pt x="962" y="666"/>
                  </a:moveTo>
                  <a:cubicBezTo>
                    <a:pt x="962" y="666"/>
                    <a:pt x="928" y="664"/>
                    <a:pt x="879" y="664"/>
                  </a:cubicBezTo>
                  <a:cubicBezTo>
                    <a:pt x="89" y="664"/>
                    <a:pt x="89" y="664"/>
                    <a:pt x="89" y="664"/>
                  </a:cubicBezTo>
                  <a:cubicBezTo>
                    <a:pt x="40" y="664"/>
                    <a:pt x="0" y="665"/>
                    <a:pt x="0" y="66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43"/>
                    <a:pt x="40" y="0"/>
                    <a:pt x="89" y="0"/>
                  </a:cubicBezTo>
                  <a:cubicBezTo>
                    <a:pt x="879" y="0"/>
                    <a:pt x="879" y="0"/>
                    <a:pt x="879" y="0"/>
                  </a:cubicBezTo>
                  <a:cubicBezTo>
                    <a:pt x="928" y="0"/>
                    <a:pt x="967" y="41"/>
                    <a:pt x="967" y="90"/>
                  </a:cubicBezTo>
                  <a:cubicBezTo>
                    <a:pt x="962" y="666"/>
                    <a:pt x="962" y="666"/>
                    <a:pt x="962" y="666"/>
                  </a:cubicBezTo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4" name="Rectangle 30"/>
            <p:cNvSpPr>
              <a:spLocks noChangeArrowheads="1"/>
            </p:cNvSpPr>
            <p:nvPr/>
          </p:nvSpPr>
          <p:spPr bwMode="auto">
            <a:xfrm>
              <a:off x="3863975" y="3322638"/>
              <a:ext cx="1408113" cy="906463"/>
            </a:xfrm>
            <a:prstGeom prst="rect">
              <a:avLst/>
            </a:prstGeom>
            <a:grpFill/>
            <a:ln w="9525">
              <a:solidFill>
                <a:srgbClr val="FFFFFE"/>
              </a:solidFill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5" name="Rectangle 31"/>
            <p:cNvSpPr>
              <a:spLocks noChangeArrowheads="1"/>
            </p:cNvSpPr>
            <p:nvPr/>
          </p:nvSpPr>
          <p:spPr bwMode="auto">
            <a:xfrm>
              <a:off x="3863975" y="3322638"/>
              <a:ext cx="1408113" cy="906463"/>
            </a:xfrm>
            <a:prstGeom prst="rect">
              <a:avLst/>
            </a:prstGeom>
            <a:grpFill/>
            <a:ln w="9525">
              <a:solidFill>
                <a:srgbClr val="FFFFFE"/>
              </a:solidFill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3568700" y="4267200"/>
              <a:ext cx="2005013" cy="668338"/>
            </a:xfrm>
            <a:custGeom>
              <a:avLst/>
              <a:gdLst/>
              <a:ahLst/>
              <a:cxnLst>
                <a:cxn ang="0">
                  <a:pos x="1215" y="281"/>
                </a:cxn>
                <a:cxn ang="0">
                  <a:pos x="1106" y="0"/>
                </a:cxn>
                <a:cxn ang="0">
                  <a:pos x="142" y="0"/>
                </a:cxn>
                <a:cxn ang="0">
                  <a:pos x="33" y="281"/>
                </a:cxn>
                <a:cxn ang="0">
                  <a:pos x="33" y="375"/>
                </a:cxn>
                <a:cxn ang="0">
                  <a:pos x="194" y="404"/>
                </a:cxn>
                <a:cxn ang="0">
                  <a:pos x="624" y="404"/>
                </a:cxn>
                <a:cxn ang="0">
                  <a:pos x="1054" y="404"/>
                </a:cxn>
                <a:cxn ang="0">
                  <a:pos x="1215" y="375"/>
                </a:cxn>
                <a:cxn ang="0">
                  <a:pos x="1215" y="281"/>
                </a:cxn>
              </a:cxnLst>
              <a:rect l="0" t="0" r="r" b="b"/>
              <a:pathLst>
                <a:path w="1248" h="416">
                  <a:moveTo>
                    <a:pt x="1215" y="281"/>
                  </a:moveTo>
                  <a:cubicBezTo>
                    <a:pt x="1106" y="0"/>
                    <a:pt x="1106" y="0"/>
                    <a:pt x="1106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33" y="281"/>
                    <a:pt x="33" y="281"/>
                    <a:pt x="33" y="281"/>
                  </a:cubicBezTo>
                  <a:cubicBezTo>
                    <a:pt x="33" y="281"/>
                    <a:pt x="0" y="334"/>
                    <a:pt x="33" y="375"/>
                  </a:cubicBezTo>
                  <a:cubicBezTo>
                    <a:pt x="66" y="416"/>
                    <a:pt x="78" y="404"/>
                    <a:pt x="194" y="404"/>
                  </a:cubicBezTo>
                  <a:cubicBezTo>
                    <a:pt x="311" y="404"/>
                    <a:pt x="624" y="404"/>
                    <a:pt x="624" y="404"/>
                  </a:cubicBezTo>
                  <a:cubicBezTo>
                    <a:pt x="624" y="404"/>
                    <a:pt x="937" y="404"/>
                    <a:pt x="1054" y="404"/>
                  </a:cubicBezTo>
                  <a:cubicBezTo>
                    <a:pt x="1170" y="404"/>
                    <a:pt x="1182" y="416"/>
                    <a:pt x="1215" y="375"/>
                  </a:cubicBezTo>
                  <a:cubicBezTo>
                    <a:pt x="1248" y="334"/>
                    <a:pt x="1215" y="281"/>
                    <a:pt x="1215" y="281"/>
                  </a:cubicBezTo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3608388" y="4848225"/>
              <a:ext cx="1925638" cy="69850"/>
            </a:xfrm>
            <a:custGeom>
              <a:avLst/>
              <a:gdLst/>
              <a:ahLst/>
              <a:cxnLst>
                <a:cxn ang="0">
                  <a:pos x="1198" y="0"/>
                </a:cxn>
                <a:cxn ang="0">
                  <a:pos x="0" y="0"/>
                </a:cxn>
                <a:cxn ang="0">
                  <a:pos x="8" y="14"/>
                </a:cxn>
                <a:cxn ang="0">
                  <a:pos x="75" y="44"/>
                </a:cxn>
                <a:cxn ang="0">
                  <a:pos x="169" y="42"/>
                </a:cxn>
                <a:cxn ang="0">
                  <a:pos x="599" y="42"/>
                </a:cxn>
                <a:cxn ang="0">
                  <a:pos x="1029" y="42"/>
                </a:cxn>
                <a:cxn ang="0">
                  <a:pos x="1123" y="44"/>
                </a:cxn>
                <a:cxn ang="0">
                  <a:pos x="1190" y="14"/>
                </a:cxn>
                <a:cxn ang="0">
                  <a:pos x="1198" y="0"/>
                </a:cxn>
              </a:cxnLst>
              <a:rect l="0" t="0" r="r" b="b"/>
              <a:pathLst>
                <a:path w="1198" h="44">
                  <a:moveTo>
                    <a:pt x="119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0"/>
                    <a:pt x="8" y="14"/>
                  </a:cubicBezTo>
                  <a:cubicBezTo>
                    <a:pt x="28" y="39"/>
                    <a:pt x="41" y="44"/>
                    <a:pt x="75" y="44"/>
                  </a:cubicBezTo>
                  <a:cubicBezTo>
                    <a:pt x="96" y="44"/>
                    <a:pt x="125" y="42"/>
                    <a:pt x="169" y="42"/>
                  </a:cubicBezTo>
                  <a:cubicBezTo>
                    <a:pt x="286" y="42"/>
                    <a:pt x="599" y="42"/>
                    <a:pt x="599" y="42"/>
                  </a:cubicBezTo>
                  <a:cubicBezTo>
                    <a:pt x="599" y="42"/>
                    <a:pt x="912" y="42"/>
                    <a:pt x="1029" y="42"/>
                  </a:cubicBezTo>
                  <a:cubicBezTo>
                    <a:pt x="1073" y="42"/>
                    <a:pt x="1102" y="44"/>
                    <a:pt x="1123" y="44"/>
                  </a:cubicBezTo>
                  <a:cubicBezTo>
                    <a:pt x="1157" y="44"/>
                    <a:pt x="1170" y="39"/>
                    <a:pt x="1190" y="14"/>
                  </a:cubicBezTo>
                  <a:cubicBezTo>
                    <a:pt x="1194" y="10"/>
                    <a:pt x="1196" y="5"/>
                    <a:pt x="1198" y="0"/>
                  </a:cubicBezTo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8" name="Oval 34"/>
            <p:cNvSpPr>
              <a:spLocks noChangeArrowheads="1"/>
            </p:cNvSpPr>
            <p:nvPr/>
          </p:nvSpPr>
          <p:spPr bwMode="auto">
            <a:xfrm>
              <a:off x="4548188" y="3244850"/>
              <a:ext cx="46038" cy="44450"/>
            </a:xfrm>
            <a:prstGeom prst="ellipse">
              <a:avLst/>
            </a:pr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5207000" y="4329113"/>
              <a:ext cx="74613" cy="26988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37" y="1"/>
                </a:cxn>
                <a:cxn ang="0">
                  <a:pos x="44" y="3"/>
                </a:cxn>
                <a:cxn ang="0">
                  <a:pos x="45" y="14"/>
                </a:cxn>
                <a:cxn ang="0">
                  <a:pos x="39" y="17"/>
                </a:cxn>
                <a:cxn ang="0">
                  <a:pos x="8" y="17"/>
                </a:cxn>
                <a:cxn ang="0">
                  <a:pos x="1" y="14"/>
                </a:cxn>
                <a:cxn ang="0">
                  <a:pos x="0" y="3"/>
                </a:cxn>
                <a:cxn ang="0">
                  <a:pos x="6" y="1"/>
                </a:cxn>
              </a:cxnLst>
              <a:rect l="0" t="0" r="r" b="b"/>
              <a:pathLst>
                <a:path w="46" h="17">
                  <a:moveTo>
                    <a:pt x="6" y="1"/>
                  </a:moveTo>
                  <a:cubicBezTo>
                    <a:pt x="18" y="1"/>
                    <a:pt x="24" y="1"/>
                    <a:pt x="37" y="1"/>
                  </a:cubicBezTo>
                  <a:cubicBezTo>
                    <a:pt x="40" y="1"/>
                    <a:pt x="43" y="2"/>
                    <a:pt x="44" y="3"/>
                  </a:cubicBezTo>
                  <a:cubicBezTo>
                    <a:pt x="44" y="8"/>
                    <a:pt x="45" y="10"/>
                    <a:pt x="45" y="14"/>
                  </a:cubicBezTo>
                  <a:cubicBezTo>
                    <a:pt x="46" y="16"/>
                    <a:pt x="43" y="17"/>
                    <a:pt x="39" y="17"/>
                  </a:cubicBezTo>
                  <a:cubicBezTo>
                    <a:pt x="27" y="17"/>
                    <a:pt x="21" y="17"/>
                    <a:pt x="8" y="17"/>
                  </a:cubicBezTo>
                  <a:cubicBezTo>
                    <a:pt x="5" y="17"/>
                    <a:pt x="2" y="16"/>
                    <a:pt x="1" y="14"/>
                  </a:cubicBezTo>
                  <a:cubicBezTo>
                    <a:pt x="1" y="10"/>
                    <a:pt x="1" y="8"/>
                    <a:pt x="0" y="3"/>
                  </a:cubicBezTo>
                  <a:cubicBezTo>
                    <a:pt x="0" y="2"/>
                    <a:pt x="3" y="0"/>
                    <a:pt x="6" y="1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5211763" y="4362450"/>
              <a:ext cx="76200" cy="3492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36" y="0"/>
                </a:cxn>
                <a:cxn ang="0">
                  <a:pos x="44" y="3"/>
                </a:cxn>
                <a:cxn ang="0">
                  <a:pos x="46" y="18"/>
                </a:cxn>
                <a:cxn ang="0">
                  <a:pos x="39" y="22"/>
                </a:cxn>
                <a:cxn ang="0">
                  <a:pos x="10" y="22"/>
                </a:cxn>
                <a:cxn ang="0">
                  <a:pos x="2" y="18"/>
                </a:cxn>
                <a:cxn ang="0">
                  <a:pos x="0" y="3"/>
                </a:cxn>
                <a:cxn ang="0">
                  <a:pos x="7" y="0"/>
                </a:cxn>
              </a:cxnLst>
              <a:rect l="0" t="0" r="r" b="b"/>
              <a:pathLst>
                <a:path w="47" h="22">
                  <a:moveTo>
                    <a:pt x="7" y="0"/>
                  </a:moveTo>
                  <a:cubicBezTo>
                    <a:pt x="19" y="0"/>
                    <a:pt x="24" y="0"/>
                    <a:pt x="36" y="0"/>
                  </a:cubicBezTo>
                  <a:cubicBezTo>
                    <a:pt x="40" y="0"/>
                    <a:pt x="44" y="1"/>
                    <a:pt x="44" y="3"/>
                  </a:cubicBezTo>
                  <a:cubicBezTo>
                    <a:pt x="45" y="9"/>
                    <a:pt x="45" y="12"/>
                    <a:pt x="46" y="18"/>
                  </a:cubicBezTo>
                  <a:cubicBezTo>
                    <a:pt x="47" y="21"/>
                    <a:pt x="43" y="22"/>
                    <a:pt x="39" y="22"/>
                  </a:cubicBezTo>
                  <a:cubicBezTo>
                    <a:pt x="27" y="22"/>
                    <a:pt x="22" y="22"/>
                    <a:pt x="10" y="22"/>
                  </a:cubicBezTo>
                  <a:cubicBezTo>
                    <a:pt x="6" y="22"/>
                    <a:pt x="2" y="20"/>
                    <a:pt x="2" y="18"/>
                  </a:cubicBezTo>
                  <a:cubicBezTo>
                    <a:pt x="1" y="12"/>
                    <a:pt x="1" y="9"/>
                    <a:pt x="0" y="3"/>
                  </a:cubicBezTo>
                  <a:cubicBezTo>
                    <a:pt x="0" y="1"/>
                    <a:pt x="3" y="0"/>
                    <a:pt x="7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5216525" y="4403725"/>
              <a:ext cx="77788" cy="396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7" y="0"/>
                </a:cxn>
                <a:cxn ang="0">
                  <a:pos x="45" y="4"/>
                </a:cxn>
                <a:cxn ang="0">
                  <a:pos x="48" y="20"/>
                </a:cxn>
                <a:cxn ang="0">
                  <a:pos x="40" y="24"/>
                </a:cxn>
                <a:cxn ang="0">
                  <a:pos x="11" y="24"/>
                </a:cxn>
                <a:cxn ang="0">
                  <a:pos x="2" y="20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8" h="24">
                  <a:moveTo>
                    <a:pt x="8" y="0"/>
                  </a:moveTo>
                  <a:cubicBezTo>
                    <a:pt x="19" y="0"/>
                    <a:pt x="25" y="0"/>
                    <a:pt x="37" y="0"/>
                  </a:cubicBezTo>
                  <a:cubicBezTo>
                    <a:pt x="41" y="0"/>
                    <a:pt x="45" y="2"/>
                    <a:pt x="45" y="4"/>
                  </a:cubicBezTo>
                  <a:cubicBezTo>
                    <a:pt x="46" y="10"/>
                    <a:pt x="47" y="14"/>
                    <a:pt x="48" y="20"/>
                  </a:cubicBezTo>
                  <a:cubicBezTo>
                    <a:pt x="48" y="22"/>
                    <a:pt x="45" y="24"/>
                    <a:pt x="40" y="24"/>
                  </a:cubicBezTo>
                  <a:cubicBezTo>
                    <a:pt x="28" y="24"/>
                    <a:pt x="22" y="24"/>
                    <a:pt x="11" y="24"/>
                  </a:cubicBezTo>
                  <a:cubicBezTo>
                    <a:pt x="6" y="24"/>
                    <a:pt x="2" y="22"/>
                    <a:pt x="2" y="20"/>
                  </a:cubicBezTo>
                  <a:cubicBezTo>
                    <a:pt x="1" y="13"/>
                    <a:pt x="1" y="10"/>
                    <a:pt x="0" y="4"/>
                  </a:cubicBezTo>
                  <a:cubicBezTo>
                    <a:pt x="0" y="2"/>
                    <a:pt x="3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5221288" y="4449763"/>
              <a:ext cx="79375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8" y="0"/>
                </a:cxn>
                <a:cxn ang="0">
                  <a:pos x="47" y="4"/>
                </a:cxn>
                <a:cxn ang="0">
                  <a:pos x="49" y="20"/>
                </a:cxn>
                <a:cxn ang="0">
                  <a:pos x="41" y="24"/>
                </a:cxn>
                <a:cxn ang="0">
                  <a:pos x="11" y="24"/>
                </a:cxn>
                <a:cxn ang="0">
                  <a:pos x="2" y="20"/>
                </a:cxn>
                <a:cxn ang="0">
                  <a:pos x="1" y="4"/>
                </a:cxn>
                <a:cxn ang="0">
                  <a:pos x="8" y="0"/>
                </a:cxn>
              </a:cxnLst>
              <a:rect l="0" t="0" r="r" b="b"/>
              <a:pathLst>
                <a:path w="49" h="24">
                  <a:moveTo>
                    <a:pt x="8" y="0"/>
                  </a:moveTo>
                  <a:cubicBezTo>
                    <a:pt x="20" y="0"/>
                    <a:pt x="26" y="0"/>
                    <a:pt x="38" y="0"/>
                  </a:cubicBezTo>
                  <a:cubicBezTo>
                    <a:pt x="42" y="0"/>
                    <a:pt x="46" y="2"/>
                    <a:pt x="47" y="4"/>
                  </a:cubicBezTo>
                  <a:cubicBezTo>
                    <a:pt x="47" y="10"/>
                    <a:pt x="48" y="14"/>
                    <a:pt x="49" y="20"/>
                  </a:cubicBezTo>
                  <a:cubicBezTo>
                    <a:pt x="49" y="22"/>
                    <a:pt x="46" y="24"/>
                    <a:pt x="41" y="24"/>
                  </a:cubicBezTo>
                  <a:cubicBezTo>
                    <a:pt x="29" y="24"/>
                    <a:pt x="23" y="24"/>
                    <a:pt x="11" y="24"/>
                  </a:cubicBezTo>
                  <a:cubicBezTo>
                    <a:pt x="7" y="24"/>
                    <a:pt x="3" y="22"/>
                    <a:pt x="2" y="20"/>
                  </a:cubicBezTo>
                  <a:cubicBezTo>
                    <a:pt x="2" y="13"/>
                    <a:pt x="1" y="10"/>
                    <a:pt x="1" y="4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5227638" y="4494213"/>
              <a:ext cx="80963" cy="396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8" y="0"/>
                </a:cxn>
                <a:cxn ang="0">
                  <a:pos x="47" y="4"/>
                </a:cxn>
                <a:cxn ang="0">
                  <a:pos x="49" y="21"/>
                </a:cxn>
                <a:cxn ang="0">
                  <a:pos x="41" y="25"/>
                </a:cxn>
                <a:cxn ang="0">
                  <a:pos x="11" y="25"/>
                </a:cxn>
                <a:cxn ang="0">
                  <a:pos x="2" y="20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50" h="25">
                  <a:moveTo>
                    <a:pt x="8" y="0"/>
                  </a:moveTo>
                  <a:cubicBezTo>
                    <a:pt x="20" y="0"/>
                    <a:pt x="26" y="0"/>
                    <a:pt x="38" y="0"/>
                  </a:cubicBezTo>
                  <a:cubicBezTo>
                    <a:pt x="42" y="0"/>
                    <a:pt x="46" y="2"/>
                    <a:pt x="47" y="4"/>
                  </a:cubicBezTo>
                  <a:cubicBezTo>
                    <a:pt x="48" y="11"/>
                    <a:pt x="48" y="14"/>
                    <a:pt x="49" y="21"/>
                  </a:cubicBezTo>
                  <a:cubicBezTo>
                    <a:pt x="50" y="23"/>
                    <a:pt x="46" y="25"/>
                    <a:pt x="41" y="25"/>
                  </a:cubicBezTo>
                  <a:cubicBezTo>
                    <a:pt x="29" y="25"/>
                    <a:pt x="23" y="25"/>
                    <a:pt x="11" y="25"/>
                  </a:cubicBezTo>
                  <a:cubicBezTo>
                    <a:pt x="6" y="25"/>
                    <a:pt x="2" y="23"/>
                    <a:pt x="2" y="20"/>
                  </a:cubicBezTo>
                  <a:cubicBezTo>
                    <a:pt x="1" y="14"/>
                    <a:pt x="1" y="11"/>
                    <a:pt x="0" y="4"/>
                  </a:cubicBezTo>
                  <a:cubicBezTo>
                    <a:pt x="0" y="2"/>
                    <a:pt x="3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232400" y="4540250"/>
              <a:ext cx="82550" cy="412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9" y="0"/>
                </a:cxn>
                <a:cxn ang="0">
                  <a:pos x="48" y="4"/>
                </a:cxn>
                <a:cxn ang="0">
                  <a:pos x="50" y="20"/>
                </a:cxn>
                <a:cxn ang="0">
                  <a:pos x="42" y="25"/>
                </a:cxn>
                <a:cxn ang="0">
                  <a:pos x="11" y="24"/>
                </a:cxn>
                <a:cxn ang="0">
                  <a:pos x="2" y="20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51" h="25">
                  <a:moveTo>
                    <a:pt x="8" y="0"/>
                  </a:moveTo>
                  <a:cubicBezTo>
                    <a:pt x="20" y="0"/>
                    <a:pt x="27" y="0"/>
                    <a:pt x="39" y="0"/>
                  </a:cubicBezTo>
                  <a:cubicBezTo>
                    <a:pt x="44" y="0"/>
                    <a:pt x="48" y="2"/>
                    <a:pt x="48" y="4"/>
                  </a:cubicBezTo>
                  <a:cubicBezTo>
                    <a:pt x="49" y="11"/>
                    <a:pt x="50" y="14"/>
                    <a:pt x="50" y="20"/>
                  </a:cubicBezTo>
                  <a:cubicBezTo>
                    <a:pt x="51" y="23"/>
                    <a:pt x="47" y="25"/>
                    <a:pt x="42" y="25"/>
                  </a:cubicBezTo>
                  <a:cubicBezTo>
                    <a:pt x="30" y="24"/>
                    <a:pt x="24" y="24"/>
                    <a:pt x="11" y="24"/>
                  </a:cubicBezTo>
                  <a:cubicBezTo>
                    <a:pt x="7" y="24"/>
                    <a:pt x="3" y="23"/>
                    <a:pt x="2" y="20"/>
                  </a:cubicBezTo>
                  <a:cubicBezTo>
                    <a:pt x="2" y="14"/>
                    <a:pt x="1" y="10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121275" y="4329113"/>
              <a:ext cx="71438" cy="2698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6" y="0"/>
                </a:cxn>
                <a:cxn ang="0">
                  <a:pos x="43" y="3"/>
                </a:cxn>
                <a:cxn ang="0">
                  <a:pos x="44" y="14"/>
                </a:cxn>
                <a:cxn ang="0">
                  <a:pos x="38" y="17"/>
                </a:cxn>
                <a:cxn ang="0">
                  <a:pos x="7" y="17"/>
                </a:cxn>
                <a:cxn ang="0">
                  <a:pos x="1" y="14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45" h="17">
                  <a:moveTo>
                    <a:pt x="6" y="0"/>
                  </a:moveTo>
                  <a:cubicBezTo>
                    <a:pt x="18" y="0"/>
                    <a:pt x="24" y="0"/>
                    <a:pt x="36" y="0"/>
                  </a:cubicBezTo>
                  <a:cubicBezTo>
                    <a:pt x="40" y="0"/>
                    <a:pt x="43" y="2"/>
                    <a:pt x="43" y="3"/>
                  </a:cubicBezTo>
                  <a:cubicBezTo>
                    <a:pt x="44" y="7"/>
                    <a:pt x="44" y="10"/>
                    <a:pt x="44" y="14"/>
                  </a:cubicBezTo>
                  <a:cubicBezTo>
                    <a:pt x="45" y="16"/>
                    <a:pt x="42" y="17"/>
                    <a:pt x="38" y="17"/>
                  </a:cubicBezTo>
                  <a:cubicBezTo>
                    <a:pt x="26" y="17"/>
                    <a:pt x="20" y="17"/>
                    <a:pt x="7" y="17"/>
                  </a:cubicBezTo>
                  <a:cubicBezTo>
                    <a:pt x="4" y="17"/>
                    <a:pt x="1" y="15"/>
                    <a:pt x="1" y="14"/>
                  </a:cubicBezTo>
                  <a:cubicBezTo>
                    <a:pt x="0" y="10"/>
                    <a:pt x="0" y="7"/>
                    <a:pt x="0" y="3"/>
                  </a:cubicBezTo>
                  <a:cubicBezTo>
                    <a:pt x="0" y="2"/>
                    <a:pt x="2" y="0"/>
                    <a:pt x="6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5041900" y="4360863"/>
              <a:ext cx="155575" cy="365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6" y="1"/>
                </a:cxn>
                <a:cxn ang="0">
                  <a:pos x="95" y="5"/>
                </a:cxn>
                <a:cxn ang="0">
                  <a:pos x="97" y="19"/>
                </a:cxn>
                <a:cxn ang="0">
                  <a:pos x="88" y="23"/>
                </a:cxn>
                <a:cxn ang="0">
                  <a:pos x="10" y="23"/>
                </a:cxn>
                <a:cxn ang="0">
                  <a:pos x="1" y="19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97" h="23">
                  <a:moveTo>
                    <a:pt x="8" y="0"/>
                  </a:moveTo>
                  <a:cubicBezTo>
                    <a:pt x="39" y="1"/>
                    <a:pt x="55" y="1"/>
                    <a:pt x="86" y="1"/>
                  </a:cubicBezTo>
                  <a:cubicBezTo>
                    <a:pt x="91" y="1"/>
                    <a:pt x="95" y="2"/>
                    <a:pt x="95" y="5"/>
                  </a:cubicBezTo>
                  <a:cubicBezTo>
                    <a:pt x="95" y="10"/>
                    <a:pt x="96" y="13"/>
                    <a:pt x="97" y="19"/>
                  </a:cubicBezTo>
                  <a:cubicBezTo>
                    <a:pt x="97" y="21"/>
                    <a:pt x="93" y="23"/>
                    <a:pt x="88" y="23"/>
                  </a:cubicBezTo>
                  <a:cubicBezTo>
                    <a:pt x="57" y="23"/>
                    <a:pt x="41" y="23"/>
                    <a:pt x="10" y="23"/>
                  </a:cubicBezTo>
                  <a:cubicBezTo>
                    <a:pt x="5" y="23"/>
                    <a:pt x="1" y="21"/>
                    <a:pt x="1" y="19"/>
                  </a:cubicBezTo>
                  <a:cubicBezTo>
                    <a:pt x="0" y="13"/>
                    <a:pt x="0" y="10"/>
                    <a:pt x="0" y="4"/>
                  </a:cubicBezTo>
                  <a:cubicBezTo>
                    <a:pt x="0" y="2"/>
                    <a:pt x="3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5103813" y="4403725"/>
              <a:ext cx="98425" cy="396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51" y="0"/>
                </a:cxn>
                <a:cxn ang="0">
                  <a:pos x="60" y="4"/>
                </a:cxn>
                <a:cxn ang="0">
                  <a:pos x="62" y="19"/>
                </a:cxn>
                <a:cxn ang="0">
                  <a:pos x="53" y="24"/>
                </a:cxn>
                <a:cxn ang="0">
                  <a:pos x="10" y="24"/>
                </a:cxn>
                <a:cxn ang="0">
                  <a:pos x="1" y="19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62" h="24">
                  <a:moveTo>
                    <a:pt x="8" y="0"/>
                  </a:moveTo>
                  <a:cubicBezTo>
                    <a:pt x="25" y="0"/>
                    <a:pt x="34" y="0"/>
                    <a:pt x="51" y="0"/>
                  </a:cubicBezTo>
                  <a:cubicBezTo>
                    <a:pt x="56" y="0"/>
                    <a:pt x="60" y="2"/>
                    <a:pt x="60" y="4"/>
                  </a:cubicBezTo>
                  <a:cubicBezTo>
                    <a:pt x="61" y="10"/>
                    <a:pt x="61" y="13"/>
                    <a:pt x="62" y="19"/>
                  </a:cubicBezTo>
                  <a:cubicBezTo>
                    <a:pt x="62" y="22"/>
                    <a:pt x="58" y="24"/>
                    <a:pt x="53" y="24"/>
                  </a:cubicBezTo>
                  <a:cubicBezTo>
                    <a:pt x="36" y="24"/>
                    <a:pt x="27" y="24"/>
                    <a:pt x="10" y="24"/>
                  </a:cubicBezTo>
                  <a:cubicBezTo>
                    <a:pt x="5" y="24"/>
                    <a:pt x="1" y="22"/>
                    <a:pt x="1" y="19"/>
                  </a:cubicBezTo>
                  <a:cubicBezTo>
                    <a:pt x="1" y="13"/>
                    <a:pt x="0" y="10"/>
                    <a:pt x="0" y="4"/>
                  </a:cubicBezTo>
                  <a:cubicBezTo>
                    <a:pt x="0" y="2"/>
                    <a:pt x="3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5037138" y="4449763"/>
              <a:ext cx="169863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95" y="0"/>
                </a:cxn>
                <a:cxn ang="0">
                  <a:pos x="104" y="4"/>
                </a:cxn>
                <a:cxn ang="0">
                  <a:pos x="106" y="20"/>
                </a:cxn>
                <a:cxn ang="0">
                  <a:pos x="98" y="24"/>
                </a:cxn>
                <a:cxn ang="0">
                  <a:pos x="10" y="24"/>
                </a:cxn>
                <a:cxn ang="0">
                  <a:pos x="1" y="19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106" h="24">
                  <a:moveTo>
                    <a:pt x="8" y="0"/>
                  </a:moveTo>
                  <a:cubicBezTo>
                    <a:pt x="43" y="0"/>
                    <a:pt x="60" y="0"/>
                    <a:pt x="95" y="0"/>
                  </a:cubicBezTo>
                  <a:cubicBezTo>
                    <a:pt x="100" y="0"/>
                    <a:pt x="104" y="2"/>
                    <a:pt x="104" y="4"/>
                  </a:cubicBezTo>
                  <a:cubicBezTo>
                    <a:pt x="105" y="10"/>
                    <a:pt x="105" y="13"/>
                    <a:pt x="106" y="20"/>
                  </a:cubicBezTo>
                  <a:cubicBezTo>
                    <a:pt x="106" y="22"/>
                    <a:pt x="102" y="24"/>
                    <a:pt x="98" y="24"/>
                  </a:cubicBezTo>
                  <a:cubicBezTo>
                    <a:pt x="62" y="24"/>
                    <a:pt x="45" y="24"/>
                    <a:pt x="10" y="24"/>
                  </a:cubicBezTo>
                  <a:cubicBezTo>
                    <a:pt x="5" y="24"/>
                    <a:pt x="1" y="22"/>
                    <a:pt x="1" y="19"/>
                  </a:cubicBezTo>
                  <a:cubicBezTo>
                    <a:pt x="0" y="13"/>
                    <a:pt x="0" y="10"/>
                    <a:pt x="0" y="4"/>
                  </a:cubicBezTo>
                  <a:cubicBezTo>
                    <a:pt x="0" y="1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5135563" y="4494213"/>
              <a:ext cx="76200" cy="396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8" y="0"/>
                </a:cxn>
                <a:cxn ang="0">
                  <a:pos x="46" y="4"/>
                </a:cxn>
                <a:cxn ang="0">
                  <a:pos x="48" y="20"/>
                </a:cxn>
                <a:cxn ang="0">
                  <a:pos x="40" y="25"/>
                </a:cxn>
                <a:cxn ang="0">
                  <a:pos x="10" y="24"/>
                </a:cxn>
                <a:cxn ang="0">
                  <a:pos x="1" y="20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8" h="25">
                  <a:moveTo>
                    <a:pt x="8" y="0"/>
                  </a:moveTo>
                  <a:cubicBezTo>
                    <a:pt x="20" y="0"/>
                    <a:pt x="26" y="0"/>
                    <a:pt x="38" y="0"/>
                  </a:cubicBezTo>
                  <a:cubicBezTo>
                    <a:pt x="42" y="0"/>
                    <a:pt x="46" y="2"/>
                    <a:pt x="46" y="4"/>
                  </a:cubicBezTo>
                  <a:cubicBezTo>
                    <a:pt x="47" y="11"/>
                    <a:pt x="47" y="14"/>
                    <a:pt x="48" y="20"/>
                  </a:cubicBezTo>
                  <a:cubicBezTo>
                    <a:pt x="48" y="23"/>
                    <a:pt x="45" y="25"/>
                    <a:pt x="40" y="25"/>
                  </a:cubicBezTo>
                  <a:cubicBezTo>
                    <a:pt x="28" y="24"/>
                    <a:pt x="22" y="24"/>
                    <a:pt x="10" y="24"/>
                  </a:cubicBezTo>
                  <a:cubicBezTo>
                    <a:pt x="5" y="24"/>
                    <a:pt x="2" y="23"/>
                    <a:pt x="1" y="20"/>
                  </a:cubicBezTo>
                  <a:cubicBezTo>
                    <a:pt x="1" y="14"/>
                    <a:pt x="1" y="10"/>
                    <a:pt x="0" y="4"/>
                  </a:cubicBezTo>
                  <a:cubicBezTo>
                    <a:pt x="0" y="2"/>
                    <a:pt x="3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5138738" y="4540250"/>
              <a:ext cx="79375" cy="396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9" y="0"/>
                </a:cxn>
                <a:cxn ang="0">
                  <a:pos x="48" y="4"/>
                </a:cxn>
                <a:cxn ang="0">
                  <a:pos x="49" y="20"/>
                </a:cxn>
                <a:cxn ang="0">
                  <a:pos x="41" y="24"/>
                </a:cxn>
                <a:cxn ang="0">
                  <a:pos x="11" y="24"/>
                </a:cxn>
                <a:cxn ang="0">
                  <a:pos x="2" y="20"/>
                </a:cxn>
                <a:cxn ang="0">
                  <a:pos x="1" y="4"/>
                </a:cxn>
                <a:cxn ang="0">
                  <a:pos x="8" y="0"/>
                </a:cxn>
              </a:cxnLst>
              <a:rect l="0" t="0" r="r" b="b"/>
              <a:pathLst>
                <a:path w="50" h="24">
                  <a:moveTo>
                    <a:pt x="8" y="0"/>
                  </a:moveTo>
                  <a:cubicBezTo>
                    <a:pt x="20" y="0"/>
                    <a:pt x="27" y="0"/>
                    <a:pt x="39" y="0"/>
                  </a:cubicBezTo>
                  <a:cubicBezTo>
                    <a:pt x="43" y="0"/>
                    <a:pt x="47" y="2"/>
                    <a:pt x="48" y="4"/>
                  </a:cubicBezTo>
                  <a:cubicBezTo>
                    <a:pt x="48" y="10"/>
                    <a:pt x="49" y="14"/>
                    <a:pt x="49" y="20"/>
                  </a:cubicBezTo>
                  <a:cubicBezTo>
                    <a:pt x="50" y="22"/>
                    <a:pt x="46" y="24"/>
                    <a:pt x="41" y="24"/>
                  </a:cubicBezTo>
                  <a:cubicBezTo>
                    <a:pt x="29" y="24"/>
                    <a:pt x="23" y="24"/>
                    <a:pt x="11" y="24"/>
                  </a:cubicBezTo>
                  <a:cubicBezTo>
                    <a:pt x="6" y="24"/>
                    <a:pt x="2" y="22"/>
                    <a:pt x="2" y="20"/>
                  </a:cubicBezTo>
                  <a:cubicBezTo>
                    <a:pt x="1" y="13"/>
                    <a:pt x="1" y="10"/>
                    <a:pt x="1" y="4"/>
                  </a:cubicBezTo>
                  <a:cubicBezTo>
                    <a:pt x="0" y="1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5038725" y="4329113"/>
              <a:ext cx="66675" cy="2698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33" y="0"/>
                </a:cxn>
                <a:cxn ang="0">
                  <a:pos x="40" y="3"/>
                </a:cxn>
                <a:cxn ang="0">
                  <a:pos x="41" y="14"/>
                </a:cxn>
                <a:cxn ang="0">
                  <a:pos x="35" y="17"/>
                </a:cxn>
                <a:cxn ang="0">
                  <a:pos x="8" y="17"/>
                </a:cxn>
                <a:cxn ang="0">
                  <a:pos x="1" y="14"/>
                </a:cxn>
                <a:cxn ang="0">
                  <a:pos x="1" y="3"/>
                </a:cxn>
                <a:cxn ang="0">
                  <a:pos x="7" y="0"/>
                </a:cxn>
              </a:cxnLst>
              <a:rect l="0" t="0" r="r" b="b"/>
              <a:pathLst>
                <a:path w="41" h="17">
                  <a:moveTo>
                    <a:pt x="7" y="0"/>
                  </a:moveTo>
                  <a:cubicBezTo>
                    <a:pt x="17" y="0"/>
                    <a:pt x="23" y="0"/>
                    <a:pt x="33" y="0"/>
                  </a:cubicBezTo>
                  <a:cubicBezTo>
                    <a:pt x="37" y="0"/>
                    <a:pt x="40" y="2"/>
                    <a:pt x="40" y="3"/>
                  </a:cubicBezTo>
                  <a:cubicBezTo>
                    <a:pt x="40" y="7"/>
                    <a:pt x="40" y="9"/>
                    <a:pt x="41" y="14"/>
                  </a:cubicBezTo>
                  <a:cubicBezTo>
                    <a:pt x="41" y="15"/>
                    <a:pt x="38" y="17"/>
                    <a:pt x="35" y="17"/>
                  </a:cubicBezTo>
                  <a:cubicBezTo>
                    <a:pt x="24" y="17"/>
                    <a:pt x="19" y="17"/>
                    <a:pt x="8" y="17"/>
                  </a:cubicBezTo>
                  <a:cubicBezTo>
                    <a:pt x="4" y="17"/>
                    <a:pt x="1" y="15"/>
                    <a:pt x="1" y="14"/>
                  </a:cubicBezTo>
                  <a:cubicBezTo>
                    <a:pt x="1" y="9"/>
                    <a:pt x="1" y="7"/>
                    <a:pt x="1" y="3"/>
                  </a:cubicBezTo>
                  <a:cubicBezTo>
                    <a:pt x="0" y="2"/>
                    <a:pt x="3" y="0"/>
                    <a:pt x="7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4957763" y="4329113"/>
              <a:ext cx="65088" cy="2698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2" y="0"/>
                </a:cxn>
                <a:cxn ang="0">
                  <a:pos x="39" y="3"/>
                </a:cxn>
                <a:cxn ang="0">
                  <a:pos x="39" y="14"/>
                </a:cxn>
                <a:cxn ang="0">
                  <a:pos x="33" y="17"/>
                </a:cxn>
                <a:cxn ang="0">
                  <a:pos x="6" y="17"/>
                </a:cxn>
                <a:cxn ang="0">
                  <a:pos x="0" y="14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40" h="17">
                  <a:moveTo>
                    <a:pt x="6" y="0"/>
                  </a:moveTo>
                  <a:cubicBezTo>
                    <a:pt x="16" y="0"/>
                    <a:pt x="22" y="0"/>
                    <a:pt x="32" y="0"/>
                  </a:cubicBezTo>
                  <a:cubicBezTo>
                    <a:pt x="36" y="0"/>
                    <a:pt x="39" y="1"/>
                    <a:pt x="39" y="3"/>
                  </a:cubicBezTo>
                  <a:cubicBezTo>
                    <a:pt x="39" y="7"/>
                    <a:pt x="39" y="9"/>
                    <a:pt x="39" y="14"/>
                  </a:cubicBezTo>
                  <a:cubicBezTo>
                    <a:pt x="40" y="15"/>
                    <a:pt x="37" y="17"/>
                    <a:pt x="33" y="17"/>
                  </a:cubicBezTo>
                  <a:cubicBezTo>
                    <a:pt x="23" y="17"/>
                    <a:pt x="17" y="17"/>
                    <a:pt x="6" y="17"/>
                  </a:cubicBezTo>
                  <a:cubicBezTo>
                    <a:pt x="3" y="17"/>
                    <a:pt x="0" y="15"/>
                    <a:pt x="0" y="14"/>
                  </a:cubicBezTo>
                  <a:cubicBezTo>
                    <a:pt x="0" y="9"/>
                    <a:pt x="0" y="7"/>
                    <a:pt x="0" y="3"/>
                  </a:cubicBezTo>
                  <a:cubicBezTo>
                    <a:pt x="0" y="1"/>
                    <a:pt x="2" y="0"/>
                    <a:pt x="6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4876800" y="4329113"/>
              <a:ext cx="61913" cy="2698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2" y="0"/>
                </a:cxn>
                <a:cxn ang="0">
                  <a:pos x="39" y="3"/>
                </a:cxn>
                <a:cxn ang="0">
                  <a:pos x="39" y="14"/>
                </a:cxn>
                <a:cxn ang="0">
                  <a:pos x="33" y="17"/>
                </a:cxn>
                <a:cxn ang="0">
                  <a:pos x="6" y="16"/>
                </a:cxn>
                <a:cxn ang="0">
                  <a:pos x="0" y="13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39" h="17">
                  <a:moveTo>
                    <a:pt x="6" y="0"/>
                  </a:moveTo>
                  <a:cubicBezTo>
                    <a:pt x="17" y="0"/>
                    <a:pt x="22" y="0"/>
                    <a:pt x="32" y="0"/>
                  </a:cubicBezTo>
                  <a:cubicBezTo>
                    <a:pt x="36" y="0"/>
                    <a:pt x="39" y="1"/>
                    <a:pt x="39" y="3"/>
                  </a:cubicBezTo>
                  <a:cubicBezTo>
                    <a:pt x="39" y="7"/>
                    <a:pt x="39" y="9"/>
                    <a:pt x="39" y="14"/>
                  </a:cubicBezTo>
                  <a:cubicBezTo>
                    <a:pt x="39" y="15"/>
                    <a:pt x="36" y="17"/>
                    <a:pt x="33" y="17"/>
                  </a:cubicBezTo>
                  <a:cubicBezTo>
                    <a:pt x="22" y="16"/>
                    <a:pt x="17" y="16"/>
                    <a:pt x="6" y="16"/>
                  </a:cubicBezTo>
                  <a:cubicBezTo>
                    <a:pt x="3" y="16"/>
                    <a:pt x="0" y="15"/>
                    <a:pt x="0" y="13"/>
                  </a:cubicBezTo>
                  <a:cubicBezTo>
                    <a:pt x="0" y="9"/>
                    <a:pt x="0" y="7"/>
                    <a:pt x="0" y="3"/>
                  </a:cubicBezTo>
                  <a:cubicBezTo>
                    <a:pt x="0" y="1"/>
                    <a:pt x="2" y="0"/>
                    <a:pt x="6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4794250" y="4329113"/>
              <a:ext cx="63500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3" y="0"/>
                </a:cxn>
                <a:cxn ang="0">
                  <a:pos x="39" y="3"/>
                </a:cxn>
                <a:cxn ang="0">
                  <a:pos x="39" y="13"/>
                </a:cxn>
                <a:cxn ang="0">
                  <a:pos x="33" y="16"/>
                </a:cxn>
                <a:cxn ang="0">
                  <a:pos x="6" y="16"/>
                </a:cxn>
                <a:cxn ang="0">
                  <a:pos x="0" y="13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39" h="16">
                  <a:moveTo>
                    <a:pt x="6" y="0"/>
                  </a:moveTo>
                  <a:cubicBezTo>
                    <a:pt x="17" y="0"/>
                    <a:pt x="22" y="0"/>
                    <a:pt x="33" y="0"/>
                  </a:cubicBezTo>
                  <a:cubicBezTo>
                    <a:pt x="36" y="0"/>
                    <a:pt x="39" y="1"/>
                    <a:pt x="39" y="3"/>
                  </a:cubicBezTo>
                  <a:cubicBezTo>
                    <a:pt x="39" y="7"/>
                    <a:pt x="39" y="9"/>
                    <a:pt x="39" y="13"/>
                  </a:cubicBezTo>
                  <a:cubicBezTo>
                    <a:pt x="39" y="15"/>
                    <a:pt x="36" y="16"/>
                    <a:pt x="33" y="16"/>
                  </a:cubicBezTo>
                  <a:cubicBezTo>
                    <a:pt x="22" y="16"/>
                    <a:pt x="17" y="16"/>
                    <a:pt x="6" y="16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0" y="9"/>
                    <a:pt x="0" y="7"/>
                    <a:pt x="0" y="3"/>
                  </a:cubicBezTo>
                  <a:cubicBezTo>
                    <a:pt x="0" y="1"/>
                    <a:pt x="3" y="0"/>
                    <a:pt x="6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713288" y="4329113"/>
              <a:ext cx="61913" cy="254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33" y="0"/>
                </a:cxn>
                <a:cxn ang="0">
                  <a:pos x="39" y="3"/>
                </a:cxn>
                <a:cxn ang="0">
                  <a:pos x="39" y="13"/>
                </a:cxn>
                <a:cxn ang="0">
                  <a:pos x="33" y="16"/>
                </a:cxn>
                <a:cxn ang="0">
                  <a:pos x="6" y="16"/>
                </a:cxn>
                <a:cxn ang="0">
                  <a:pos x="0" y="13"/>
                </a:cxn>
                <a:cxn ang="0">
                  <a:pos x="0" y="3"/>
                </a:cxn>
                <a:cxn ang="0">
                  <a:pos x="6" y="0"/>
                </a:cxn>
              </a:cxnLst>
              <a:rect l="0" t="0" r="r" b="b"/>
              <a:pathLst>
                <a:path w="39" h="16">
                  <a:moveTo>
                    <a:pt x="6" y="0"/>
                  </a:moveTo>
                  <a:cubicBezTo>
                    <a:pt x="17" y="0"/>
                    <a:pt x="22" y="0"/>
                    <a:pt x="33" y="0"/>
                  </a:cubicBezTo>
                  <a:cubicBezTo>
                    <a:pt x="36" y="0"/>
                    <a:pt x="39" y="1"/>
                    <a:pt x="39" y="3"/>
                  </a:cubicBezTo>
                  <a:cubicBezTo>
                    <a:pt x="39" y="7"/>
                    <a:pt x="39" y="9"/>
                    <a:pt x="39" y="13"/>
                  </a:cubicBezTo>
                  <a:cubicBezTo>
                    <a:pt x="39" y="15"/>
                    <a:pt x="36" y="16"/>
                    <a:pt x="33" y="16"/>
                  </a:cubicBezTo>
                  <a:cubicBezTo>
                    <a:pt x="22" y="16"/>
                    <a:pt x="17" y="16"/>
                    <a:pt x="6" y="16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0" y="9"/>
                    <a:pt x="0" y="7"/>
                    <a:pt x="0" y="3"/>
                  </a:cubicBezTo>
                  <a:cubicBezTo>
                    <a:pt x="0" y="1"/>
                    <a:pt x="3" y="0"/>
                    <a:pt x="6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4629150" y="4329113"/>
              <a:ext cx="63500" cy="2540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34" y="0"/>
                </a:cxn>
                <a:cxn ang="0">
                  <a:pos x="40" y="3"/>
                </a:cxn>
                <a:cxn ang="0">
                  <a:pos x="40" y="13"/>
                </a:cxn>
                <a:cxn ang="0">
                  <a:pos x="33" y="16"/>
                </a:cxn>
                <a:cxn ang="0">
                  <a:pos x="7" y="16"/>
                </a:cxn>
                <a:cxn ang="0">
                  <a:pos x="0" y="13"/>
                </a:cxn>
                <a:cxn ang="0">
                  <a:pos x="1" y="2"/>
                </a:cxn>
                <a:cxn ang="0">
                  <a:pos x="7" y="0"/>
                </a:cxn>
              </a:cxnLst>
              <a:rect l="0" t="0" r="r" b="b"/>
              <a:pathLst>
                <a:path w="40" h="16">
                  <a:moveTo>
                    <a:pt x="7" y="0"/>
                  </a:moveTo>
                  <a:cubicBezTo>
                    <a:pt x="18" y="0"/>
                    <a:pt x="23" y="0"/>
                    <a:pt x="34" y="0"/>
                  </a:cubicBezTo>
                  <a:cubicBezTo>
                    <a:pt x="37" y="0"/>
                    <a:pt x="40" y="1"/>
                    <a:pt x="40" y="3"/>
                  </a:cubicBezTo>
                  <a:cubicBezTo>
                    <a:pt x="40" y="7"/>
                    <a:pt x="40" y="9"/>
                    <a:pt x="40" y="13"/>
                  </a:cubicBezTo>
                  <a:cubicBezTo>
                    <a:pt x="40" y="15"/>
                    <a:pt x="37" y="16"/>
                    <a:pt x="33" y="16"/>
                  </a:cubicBezTo>
                  <a:cubicBezTo>
                    <a:pt x="23" y="16"/>
                    <a:pt x="17" y="16"/>
                    <a:pt x="7" y="16"/>
                  </a:cubicBezTo>
                  <a:cubicBezTo>
                    <a:pt x="3" y="16"/>
                    <a:pt x="0" y="15"/>
                    <a:pt x="0" y="13"/>
                  </a:cubicBezTo>
                  <a:cubicBezTo>
                    <a:pt x="1" y="9"/>
                    <a:pt x="1" y="7"/>
                    <a:pt x="1" y="2"/>
                  </a:cubicBezTo>
                  <a:cubicBezTo>
                    <a:pt x="1" y="1"/>
                    <a:pt x="4" y="0"/>
                    <a:pt x="7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4546600" y="4327525"/>
              <a:ext cx="65088" cy="269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4" y="1"/>
                </a:cxn>
                <a:cxn ang="0">
                  <a:pos x="40" y="3"/>
                </a:cxn>
                <a:cxn ang="0">
                  <a:pos x="40" y="14"/>
                </a:cxn>
                <a:cxn ang="0">
                  <a:pos x="33" y="17"/>
                </a:cxn>
                <a:cxn ang="0">
                  <a:pos x="7" y="17"/>
                </a:cxn>
                <a:cxn ang="0">
                  <a:pos x="0" y="14"/>
                </a:cxn>
                <a:cxn ang="0">
                  <a:pos x="1" y="3"/>
                </a:cxn>
                <a:cxn ang="0">
                  <a:pos x="8" y="0"/>
                </a:cxn>
              </a:cxnLst>
              <a:rect l="0" t="0" r="r" b="b"/>
              <a:pathLst>
                <a:path w="40" h="17">
                  <a:moveTo>
                    <a:pt x="8" y="0"/>
                  </a:moveTo>
                  <a:cubicBezTo>
                    <a:pt x="18" y="0"/>
                    <a:pt x="23" y="1"/>
                    <a:pt x="34" y="1"/>
                  </a:cubicBezTo>
                  <a:cubicBezTo>
                    <a:pt x="38" y="1"/>
                    <a:pt x="40" y="2"/>
                    <a:pt x="40" y="3"/>
                  </a:cubicBezTo>
                  <a:cubicBezTo>
                    <a:pt x="40" y="8"/>
                    <a:pt x="40" y="10"/>
                    <a:pt x="40" y="14"/>
                  </a:cubicBezTo>
                  <a:cubicBezTo>
                    <a:pt x="40" y="16"/>
                    <a:pt x="37" y="17"/>
                    <a:pt x="33" y="17"/>
                  </a:cubicBezTo>
                  <a:cubicBezTo>
                    <a:pt x="23" y="17"/>
                    <a:pt x="17" y="17"/>
                    <a:pt x="7" y="17"/>
                  </a:cubicBezTo>
                  <a:cubicBezTo>
                    <a:pt x="3" y="17"/>
                    <a:pt x="0" y="16"/>
                    <a:pt x="0" y="14"/>
                  </a:cubicBezTo>
                  <a:cubicBezTo>
                    <a:pt x="1" y="10"/>
                    <a:pt x="1" y="8"/>
                    <a:pt x="1" y="3"/>
                  </a:cubicBezTo>
                  <a:cubicBezTo>
                    <a:pt x="1" y="2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465638" y="4327525"/>
              <a:ext cx="63500" cy="269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4" y="0"/>
                </a:cxn>
                <a:cxn ang="0">
                  <a:pos x="40" y="3"/>
                </a:cxn>
                <a:cxn ang="0">
                  <a:pos x="40" y="14"/>
                </a:cxn>
                <a:cxn ang="0">
                  <a:pos x="33" y="17"/>
                </a:cxn>
                <a:cxn ang="0">
                  <a:pos x="6" y="17"/>
                </a:cxn>
                <a:cxn ang="0">
                  <a:pos x="0" y="14"/>
                </a:cxn>
                <a:cxn ang="0">
                  <a:pos x="1" y="3"/>
                </a:cxn>
                <a:cxn ang="0">
                  <a:pos x="8" y="0"/>
                </a:cxn>
              </a:cxnLst>
              <a:rect l="0" t="0" r="r" b="b"/>
              <a:pathLst>
                <a:path w="40" h="17">
                  <a:moveTo>
                    <a:pt x="8" y="0"/>
                  </a:moveTo>
                  <a:cubicBezTo>
                    <a:pt x="18" y="0"/>
                    <a:pt x="24" y="0"/>
                    <a:pt x="34" y="0"/>
                  </a:cubicBezTo>
                  <a:cubicBezTo>
                    <a:pt x="38" y="0"/>
                    <a:pt x="40" y="2"/>
                    <a:pt x="40" y="3"/>
                  </a:cubicBezTo>
                  <a:cubicBezTo>
                    <a:pt x="40" y="8"/>
                    <a:pt x="40" y="10"/>
                    <a:pt x="40" y="14"/>
                  </a:cubicBezTo>
                  <a:cubicBezTo>
                    <a:pt x="40" y="16"/>
                    <a:pt x="37" y="17"/>
                    <a:pt x="33" y="17"/>
                  </a:cubicBezTo>
                  <a:cubicBezTo>
                    <a:pt x="22" y="17"/>
                    <a:pt x="17" y="17"/>
                    <a:pt x="6" y="17"/>
                  </a:cubicBezTo>
                  <a:cubicBezTo>
                    <a:pt x="3" y="17"/>
                    <a:pt x="0" y="16"/>
                    <a:pt x="0" y="14"/>
                  </a:cubicBezTo>
                  <a:cubicBezTo>
                    <a:pt x="1" y="10"/>
                    <a:pt x="1" y="7"/>
                    <a:pt x="1" y="3"/>
                  </a:cubicBezTo>
                  <a:cubicBezTo>
                    <a:pt x="1" y="2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383088" y="4327525"/>
              <a:ext cx="66675" cy="269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4" y="0"/>
                </a:cxn>
                <a:cxn ang="0">
                  <a:pos x="40" y="3"/>
                </a:cxn>
                <a:cxn ang="0">
                  <a:pos x="40" y="14"/>
                </a:cxn>
                <a:cxn ang="0">
                  <a:pos x="33" y="17"/>
                </a:cxn>
                <a:cxn ang="0">
                  <a:pos x="6" y="17"/>
                </a:cxn>
                <a:cxn ang="0">
                  <a:pos x="0" y="14"/>
                </a:cxn>
                <a:cxn ang="0">
                  <a:pos x="1" y="3"/>
                </a:cxn>
                <a:cxn ang="0">
                  <a:pos x="8" y="0"/>
                </a:cxn>
              </a:cxnLst>
              <a:rect l="0" t="0" r="r" b="b"/>
              <a:pathLst>
                <a:path w="41" h="17">
                  <a:moveTo>
                    <a:pt x="8" y="0"/>
                  </a:moveTo>
                  <a:cubicBezTo>
                    <a:pt x="18" y="0"/>
                    <a:pt x="24" y="0"/>
                    <a:pt x="34" y="0"/>
                  </a:cubicBezTo>
                  <a:cubicBezTo>
                    <a:pt x="38" y="0"/>
                    <a:pt x="41" y="2"/>
                    <a:pt x="40" y="3"/>
                  </a:cubicBezTo>
                  <a:cubicBezTo>
                    <a:pt x="40" y="7"/>
                    <a:pt x="40" y="10"/>
                    <a:pt x="40" y="14"/>
                  </a:cubicBezTo>
                  <a:cubicBezTo>
                    <a:pt x="40" y="15"/>
                    <a:pt x="37" y="17"/>
                    <a:pt x="33" y="17"/>
                  </a:cubicBezTo>
                  <a:cubicBezTo>
                    <a:pt x="22" y="17"/>
                    <a:pt x="17" y="17"/>
                    <a:pt x="6" y="17"/>
                  </a:cubicBezTo>
                  <a:cubicBezTo>
                    <a:pt x="3" y="17"/>
                    <a:pt x="0" y="15"/>
                    <a:pt x="0" y="14"/>
                  </a:cubicBezTo>
                  <a:cubicBezTo>
                    <a:pt x="1" y="9"/>
                    <a:pt x="1" y="7"/>
                    <a:pt x="1" y="3"/>
                  </a:cubicBezTo>
                  <a:cubicBezTo>
                    <a:pt x="1" y="1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4300538" y="4327525"/>
              <a:ext cx="66675" cy="269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5" y="0"/>
                </a:cxn>
                <a:cxn ang="0">
                  <a:pos x="41" y="3"/>
                </a:cxn>
                <a:cxn ang="0">
                  <a:pos x="40" y="14"/>
                </a:cxn>
                <a:cxn ang="0">
                  <a:pos x="33" y="17"/>
                </a:cxn>
                <a:cxn ang="0">
                  <a:pos x="6" y="17"/>
                </a:cxn>
                <a:cxn ang="0">
                  <a:pos x="0" y="14"/>
                </a:cxn>
                <a:cxn ang="0">
                  <a:pos x="1" y="3"/>
                </a:cxn>
                <a:cxn ang="0">
                  <a:pos x="8" y="0"/>
                </a:cxn>
              </a:cxnLst>
              <a:rect l="0" t="0" r="r" b="b"/>
              <a:pathLst>
                <a:path w="41" h="17">
                  <a:moveTo>
                    <a:pt x="8" y="0"/>
                  </a:moveTo>
                  <a:cubicBezTo>
                    <a:pt x="19" y="0"/>
                    <a:pt x="24" y="0"/>
                    <a:pt x="35" y="0"/>
                  </a:cubicBezTo>
                  <a:cubicBezTo>
                    <a:pt x="38" y="0"/>
                    <a:pt x="41" y="1"/>
                    <a:pt x="41" y="3"/>
                  </a:cubicBezTo>
                  <a:cubicBezTo>
                    <a:pt x="40" y="7"/>
                    <a:pt x="40" y="9"/>
                    <a:pt x="40" y="14"/>
                  </a:cubicBezTo>
                  <a:cubicBezTo>
                    <a:pt x="39" y="15"/>
                    <a:pt x="36" y="17"/>
                    <a:pt x="33" y="17"/>
                  </a:cubicBezTo>
                  <a:cubicBezTo>
                    <a:pt x="22" y="17"/>
                    <a:pt x="17" y="17"/>
                    <a:pt x="6" y="17"/>
                  </a:cubicBezTo>
                  <a:cubicBezTo>
                    <a:pt x="3" y="17"/>
                    <a:pt x="0" y="15"/>
                    <a:pt x="0" y="14"/>
                  </a:cubicBezTo>
                  <a:cubicBezTo>
                    <a:pt x="1" y="9"/>
                    <a:pt x="1" y="7"/>
                    <a:pt x="1" y="3"/>
                  </a:cubicBezTo>
                  <a:cubicBezTo>
                    <a:pt x="2" y="1"/>
                    <a:pt x="5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219575" y="4327525"/>
              <a:ext cx="65088" cy="269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5" y="0"/>
                </a:cxn>
                <a:cxn ang="0">
                  <a:pos x="41" y="3"/>
                </a:cxn>
                <a:cxn ang="0">
                  <a:pos x="39" y="14"/>
                </a:cxn>
                <a:cxn ang="0">
                  <a:pos x="33" y="17"/>
                </a:cxn>
                <a:cxn ang="0">
                  <a:pos x="6" y="17"/>
                </a:cxn>
                <a:cxn ang="0">
                  <a:pos x="0" y="14"/>
                </a:cxn>
                <a:cxn ang="0">
                  <a:pos x="1" y="3"/>
                </a:cxn>
                <a:cxn ang="0">
                  <a:pos x="8" y="0"/>
                </a:cxn>
              </a:cxnLst>
              <a:rect l="0" t="0" r="r" b="b"/>
              <a:pathLst>
                <a:path w="41" h="17">
                  <a:moveTo>
                    <a:pt x="8" y="0"/>
                  </a:moveTo>
                  <a:cubicBezTo>
                    <a:pt x="19" y="0"/>
                    <a:pt x="24" y="0"/>
                    <a:pt x="35" y="0"/>
                  </a:cubicBezTo>
                  <a:cubicBezTo>
                    <a:pt x="38" y="0"/>
                    <a:pt x="41" y="1"/>
                    <a:pt x="41" y="3"/>
                  </a:cubicBezTo>
                  <a:cubicBezTo>
                    <a:pt x="40" y="7"/>
                    <a:pt x="40" y="9"/>
                    <a:pt x="39" y="14"/>
                  </a:cubicBezTo>
                  <a:cubicBezTo>
                    <a:pt x="39" y="15"/>
                    <a:pt x="36" y="17"/>
                    <a:pt x="33" y="17"/>
                  </a:cubicBezTo>
                  <a:cubicBezTo>
                    <a:pt x="22" y="17"/>
                    <a:pt x="17" y="17"/>
                    <a:pt x="6" y="17"/>
                  </a:cubicBezTo>
                  <a:cubicBezTo>
                    <a:pt x="3" y="17"/>
                    <a:pt x="0" y="15"/>
                    <a:pt x="0" y="14"/>
                  </a:cubicBezTo>
                  <a:cubicBezTo>
                    <a:pt x="1" y="9"/>
                    <a:pt x="1" y="7"/>
                    <a:pt x="1" y="3"/>
                  </a:cubicBezTo>
                  <a:cubicBezTo>
                    <a:pt x="2" y="1"/>
                    <a:pt x="5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4137025" y="4327525"/>
              <a:ext cx="66675" cy="254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5" y="0"/>
                </a:cxn>
                <a:cxn ang="0">
                  <a:pos x="41" y="3"/>
                </a:cxn>
                <a:cxn ang="0">
                  <a:pos x="39" y="13"/>
                </a:cxn>
                <a:cxn ang="0">
                  <a:pos x="33" y="16"/>
                </a:cxn>
                <a:cxn ang="0">
                  <a:pos x="6" y="16"/>
                </a:cxn>
                <a:cxn ang="0">
                  <a:pos x="0" y="13"/>
                </a:cxn>
                <a:cxn ang="0">
                  <a:pos x="2" y="3"/>
                </a:cxn>
                <a:cxn ang="0">
                  <a:pos x="8" y="0"/>
                </a:cxn>
              </a:cxnLst>
              <a:rect l="0" t="0" r="r" b="b"/>
              <a:pathLst>
                <a:path w="41" h="16">
                  <a:moveTo>
                    <a:pt x="8" y="0"/>
                  </a:moveTo>
                  <a:cubicBezTo>
                    <a:pt x="19" y="0"/>
                    <a:pt x="24" y="0"/>
                    <a:pt x="35" y="0"/>
                  </a:cubicBezTo>
                  <a:cubicBezTo>
                    <a:pt x="38" y="0"/>
                    <a:pt x="41" y="1"/>
                    <a:pt x="41" y="3"/>
                  </a:cubicBezTo>
                  <a:cubicBezTo>
                    <a:pt x="40" y="7"/>
                    <a:pt x="40" y="9"/>
                    <a:pt x="39" y="13"/>
                  </a:cubicBezTo>
                  <a:cubicBezTo>
                    <a:pt x="39" y="15"/>
                    <a:pt x="36" y="16"/>
                    <a:pt x="33" y="16"/>
                  </a:cubicBezTo>
                  <a:cubicBezTo>
                    <a:pt x="22" y="16"/>
                    <a:pt x="17" y="16"/>
                    <a:pt x="6" y="16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1" y="9"/>
                    <a:pt x="1" y="7"/>
                    <a:pt x="2" y="3"/>
                  </a:cubicBezTo>
                  <a:cubicBezTo>
                    <a:pt x="2" y="1"/>
                    <a:pt x="5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4054475" y="4327525"/>
              <a:ext cx="66675" cy="254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6" y="0"/>
                </a:cxn>
                <a:cxn ang="0">
                  <a:pos x="42" y="3"/>
                </a:cxn>
                <a:cxn ang="0">
                  <a:pos x="40" y="13"/>
                </a:cxn>
                <a:cxn ang="0">
                  <a:pos x="33" y="16"/>
                </a:cxn>
                <a:cxn ang="0">
                  <a:pos x="7" y="16"/>
                </a:cxn>
                <a:cxn ang="0">
                  <a:pos x="1" y="13"/>
                </a:cxn>
                <a:cxn ang="0">
                  <a:pos x="3" y="3"/>
                </a:cxn>
                <a:cxn ang="0">
                  <a:pos x="10" y="0"/>
                </a:cxn>
              </a:cxnLst>
              <a:rect l="0" t="0" r="r" b="b"/>
              <a:pathLst>
                <a:path w="42" h="16">
                  <a:moveTo>
                    <a:pt x="10" y="0"/>
                  </a:moveTo>
                  <a:cubicBezTo>
                    <a:pt x="20" y="0"/>
                    <a:pt x="25" y="0"/>
                    <a:pt x="36" y="0"/>
                  </a:cubicBezTo>
                  <a:cubicBezTo>
                    <a:pt x="40" y="0"/>
                    <a:pt x="42" y="1"/>
                    <a:pt x="42" y="3"/>
                  </a:cubicBezTo>
                  <a:cubicBezTo>
                    <a:pt x="41" y="7"/>
                    <a:pt x="41" y="9"/>
                    <a:pt x="40" y="13"/>
                  </a:cubicBezTo>
                  <a:cubicBezTo>
                    <a:pt x="40" y="15"/>
                    <a:pt x="37" y="16"/>
                    <a:pt x="33" y="16"/>
                  </a:cubicBezTo>
                  <a:cubicBezTo>
                    <a:pt x="23" y="16"/>
                    <a:pt x="17" y="16"/>
                    <a:pt x="7" y="16"/>
                  </a:cubicBezTo>
                  <a:cubicBezTo>
                    <a:pt x="3" y="16"/>
                    <a:pt x="0" y="15"/>
                    <a:pt x="1" y="13"/>
                  </a:cubicBezTo>
                  <a:cubicBezTo>
                    <a:pt x="1" y="9"/>
                    <a:pt x="2" y="7"/>
                    <a:pt x="3" y="3"/>
                  </a:cubicBezTo>
                  <a:cubicBezTo>
                    <a:pt x="3" y="1"/>
                    <a:pt x="6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3971925" y="4327525"/>
              <a:ext cx="66675" cy="254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6" y="0"/>
                </a:cxn>
                <a:cxn ang="0">
                  <a:pos x="42" y="3"/>
                </a:cxn>
                <a:cxn ang="0">
                  <a:pos x="40" y="13"/>
                </a:cxn>
                <a:cxn ang="0">
                  <a:pos x="33" y="16"/>
                </a:cxn>
                <a:cxn ang="0">
                  <a:pos x="6" y="16"/>
                </a:cxn>
                <a:cxn ang="0">
                  <a:pos x="0" y="13"/>
                </a:cxn>
                <a:cxn ang="0">
                  <a:pos x="3" y="2"/>
                </a:cxn>
                <a:cxn ang="0">
                  <a:pos x="10" y="0"/>
                </a:cxn>
              </a:cxnLst>
              <a:rect l="0" t="0" r="r" b="b"/>
              <a:pathLst>
                <a:path w="42" h="16">
                  <a:moveTo>
                    <a:pt x="10" y="0"/>
                  </a:moveTo>
                  <a:cubicBezTo>
                    <a:pt x="20" y="0"/>
                    <a:pt x="26" y="0"/>
                    <a:pt x="36" y="0"/>
                  </a:cubicBezTo>
                  <a:cubicBezTo>
                    <a:pt x="40" y="0"/>
                    <a:pt x="42" y="1"/>
                    <a:pt x="42" y="3"/>
                  </a:cubicBezTo>
                  <a:cubicBezTo>
                    <a:pt x="41" y="7"/>
                    <a:pt x="41" y="9"/>
                    <a:pt x="40" y="13"/>
                  </a:cubicBezTo>
                  <a:cubicBezTo>
                    <a:pt x="40" y="15"/>
                    <a:pt x="36" y="16"/>
                    <a:pt x="33" y="16"/>
                  </a:cubicBezTo>
                  <a:cubicBezTo>
                    <a:pt x="22" y="16"/>
                    <a:pt x="17" y="16"/>
                    <a:pt x="6" y="16"/>
                  </a:cubicBezTo>
                  <a:cubicBezTo>
                    <a:pt x="3" y="16"/>
                    <a:pt x="0" y="15"/>
                    <a:pt x="0" y="13"/>
                  </a:cubicBezTo>
                  <a:cubicBezTo>
                    <a:pt x="1" y="9"/>
                    <a:pt x="2" y="7"/>
                    <a:pt x="3" y="2"/>
                  </a:cubicBezTo>
                  <a:cubicBezTo>
                    <a:pt x="3" y="1"/>
                    <a:pt x="6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3878263" y="4325938"/>
              <a:ext cx="76200" cy="2698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1" y="0"/>
                </a:cxn>
                <a:cxn ang="0">
                  <a:pos x="47" y="3"/>
                </a:cxn>
                <a:cxn ang="0">
                  <a:pos x="44" y="14"/>
                </a:cxn>
                <a:cxn ang="0">
                  <a:pos x="37" y="17"/>
                </a:cxn>
                <a:cxn ang="0">
                  <a:pos x="6" y="17"/>
                </a:cxn>
                <a:cxn ang="0">
                  <a:pos x="1" y="14"/>
                </a:cxn>
                <a:cxn ang="0">
                  <a:pos x="4" y="3"/>
                </a:cxn>
                <a:cxn ang="0">
                  <a:pos x="11" y="0"/>
                </a:cxn>
              </a:cxnLst>
              <a:rect l="0" t="0" r="r" b="b"/>
              <a:pathLst>
                <a:path w="47" h="17">
                  <a:moveTo>
                    <a:pt x="11" y="0"/>
                  </a:moveTo>
                  <a:cubicBezTo>
                    <a:pt x="23" y="0"/>
                    <a:pt x="29" y="0"/>
                    <a:pt x="41" y="0"/>
                  </a:cubicBezTo>
                  <a:cubicBezTo>
                    <a:pt x="45" y="0"/>
                    <a:pt x="47" y="2"/>
                    <a:pt x="47" y="3"/>
                  </a:cubicBezTo>
                  <a:cubicBezTo>
                    <a:pt x="46" y="8"/>
                    <a:pt x="45" y="10"/>
                    <a:pt x="44" y="14"/>
                  </a:cubicBezTo>
                  <a:cubicBezTo>
                    <a:pt x="44" y="16"/>
                    <a:pt x="41" y="17"/>
                    <a:pt x="37" y="17"/>
                  </a:cubicBezTo>
                  <a:cubicBezTo>
                    <a:pt x="25" y="17"/>
                    <a:pt x="19" y="17"/>
                    <a:pt x="6" y="17"/>
                  </a:cubicBezTo>
                  <a:cubicBezTo>
                    <a:pt x="3" y="17"/>
                    <a:pt x="0" y="16"/>
                    <a:pt x="1" y="14"/>
                  </a:cubicBezTo>
                  <a:cubicBezTo>
                    <a:pt x="2" y="10"/>
                    <a:pt x="2" y="8"/>
                    <a:pt x="4" y="3"/>
                  </a:cubicBezTo>
                  <a:cubicBezTo>
                    <a:pt x="4" y="2"/>
                    <a:pt x="7" y="0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4953000" y="4360863"/>
              <a:ext cx="71438" cy="365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5" y="0"/>
                </a:cxn>
                <a:cxn ang="0">
                  <a:pos x="43" y="4"/>
                </a:cxn>
                <a:cxn ang="0">
                  <a:pos x="44" y="19"/>
                </a:cxn>
                <a:cxn ang="0">
                  <a:pos x="36" y="23"/>
                </a:cxn>
                <a:cxn ang="0">
                  <a:pos x="8" y="23"/>
                </a:cxn>
                <a:cxn ang="0">
                  <a:pos x="1" y="19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4" h="23">
                  <a:moveTo>
                    <a:pt x="8" y="0"/>
                  </a:moveTo>
                  <a:cubicBezTo>
                    <a:pt x="19" y="0"/>
                    <a:pt x="24" y="0"/>
                    <a:pt x="35" y="0"/>
                  </a:cubicBezTo>
                  <a:cubicBezTo>
                    <a:pt x="39" y="0"/>
                    <a:pt x="43" y="2"/>
                    <a:pt x="43" y="4"/>
                  </a:cubicBezTo>
                  <a:cubicBezTo>
                    <a:pt x="43" y="10"/>
                    <a:pt x="44" y="13"/>
                    <a:pt x="44" y="19"/>
                  </a:cubicBezTo>
                  <a:cubicBezTo>
                    <a:pt x="44" y="21"/>
                    <a:pt x="41" y="23"/>
                    <a:pt x="36" y="23"/>
                  </a:cubicBezTo>
                  <a:cubicBezTo>
                    <a:pt x="25" y="23"/>
                    <a:pt x="20" y="23"/>
                    <a:pt x="8" y="23"/>
                  </a:cubicBezTo>
                  <a:cubicBezTo>
                    <a:pt x="4" y="23"/>
                    <a:pt x="1" y="21"/>
                    <a:pt x="1" y="19"/>
                  </a:cubicBezTo>
                  <a:cubicBezTo>
                    <a:pt x="0" y="13"/>
                    <a:pt x="0" y="10"/>
                    <a:pt x="0" y="4"/>
                  </a:cubicBezTo>
                  <a:cubicBezTo>
                    <a:pt x="0" y="2"/>
                    <a:pt x="3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4864100" y="4360863"/>
              <a:ext cx="69850" cy="365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5" y="0"/>
                </a:cxn>
                <a:cxn ang="0">
                  <a:pos x="43" y="4"/>
                </a:cxn>
                <a:cxn ang="0">
                  <a:pos x="44" y="19"/>
                </a:cxn>
                <a:cxn ang="0">
                  <a:pos x="36" y="23"/>
                </a:cxn>
                <a:cxn ang="0">
                  <a:pos x="8" y="23"/>
                </a:cxn>
                <a:cxn ang="0">
                  <a:pos x="0" y="19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4" h="23">
                  <a:moveTo>
                    <a:pt x="8" y="0"/>
                  </a:moveTo>
                  <a:cubicBezTo>
                    <a:pt x="19" y="0"/>
                    <a:pt x="24" y="0"/>
                    <a:pt x="35" y="0"/>
                  </a:cubicBezTo>
                  <a:cubicBezTo>
                    <a:pt x="40" y="0"/>
                    <a:pt x="43" y="2"/>
                    <a:pt x="43" y="4"/>
                  </a:cubicBezTo>
                  <a:cubicBezTo>
                    <a:pt x="43" y="10"/>
                    <a:pt x="43" y="13"/>
                    <a:pt x="44" y="19"/>
                  </a:cubicBezTo>
                  <a:cubicBezTo>
                    <a:pt x="44" y="21"/>
                    <a:pt x="40" y="23"/>
                    <a:pt x="36" y="23"/>
                  </a:cubicBezTo>
                  <a:cubicBezTo>
                    <a:pt x="25" y="23"/>
                    <a:pt x="19" y="23"/>
                    <a:pt x="8" y="23"/>
                  </a:cubicBezTo>
                  <a:cubicBezTo>
                    <a:pt x="4" y="23"/>
                    <a:pt x="0" y="21"/>
                    <a:pt x="0" y="19"/>
                  </a:cubicBezTo>
                  <a:cubicBezTo>
                    <a:pt x="0" y="13"/>
                    <a:pt x="0" y="10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4773613" y="4360863"/>
              <a:ext cx="71438" cy="365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6" y="0"/>
                </a:cxn>
                <a:cxn ang="0">
                  <a:pos x="43" y="4"/>
                </a:cxn>
                <a:cxn ang="0">
                  <a:pos x="44" y="19"/>
                </a:cxn>
                <a:cxn ang="0">
                  <a:pos x="36" y="23"/>
                </a:cxn>
                <a:cxn ang="0">
                  <a:pos x="8" y="23"/>
                </a:cxn>
                <a:cxn ang="0">
                  <a:pos x="0" y="19"/>
                </a:cxn>
                <a:cxn ang="0">
                  <a:pos x="1" y="4"/>
                </a:cxn>
                <a:cxn ang="0">
                  <a:pos x="8" y="0"/>
                </a:cxn>
              </a:cxnLst>
              <a:rect l="0" t="0" r="r" b="b"/>
              <a:pathLst>
                <a:path w="44" h="23">
                  <a:moveTo>
                    <a:pt x="8" y="0"/>
                  </a:moveTo>
                  <a:cubicBezTo>
                    <a:pt x="19" y="0"/>
                    <a:pt x="25" y="0"/>
                    <a:pt x="36" y="0"/>
                  </a:cubicBezTo>
                  <a:cubicBezTo>
                    <a:pt x="40" y="0"/>
                    <a:pt x="43" y="2"/>
                    <a:pt x="43" y="4"/>
                  </a:cubicBezTo>
                  <a:cubicBezTo>
                    <a:pt x="44" y="10"/>
                    <a:pt x="44" y="13"/>
                    <a:pt x="44" y="19"/>
                  </a:cubicBezTo>
                  <a:cubicBezTo>
                    <a:pt x="44" y="21"/>
                    <a:pt x="40" y="23"/>
                    <a:pt x="36" y="23"/>
                  </a:cubicBezTo>
                  <a:cubicBezTo>
                    <a:pt x="25" y="23"/>
                    <a:pt x="19" y="23"/>
                    <a:pt x="8" y="23"/>
                  </a:cubicBezTo>
                  <a:cubicBezTo>
                    <a:pt x="4" y="23"/>
                    <a:pt x="0" y="21"/>
                    <a:pt x="0" y="19"/>
                  </a:cubicBezTo>
                  <a:cubicBezTo>
                    <a:pt x="0" y="13"/>
                    <a:pt x="1" y="10"/>
                    <a:pt x="1" y="4"/>
                  </a:cubicBezTo>
                  <a:cubicBezTo>
                    <a:pt x="1" y="2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4684713" y="4360863"/>
              <a:ext cx="69850" cy="365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5" y="0"/>
                </a:cxn>
                <a:cxn ang="0">
                  <a:pos x="43" y="4"/>
                </a:cxn>
                <a:cxn ang="0">
                  <a:pos x="43" y="19"/>
                </a:cxn>
                <a:cxn ang="0">
                  <a:pos x="35" y="23"/>
                </a:cxn>
                <a:cxn ang="0">
                  <a:pos x="7" y="23"/>
                </a:cxn>
                <a:cxn ang="0">
                  <a:pos x="0" y="19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3" h="23">
                  <a:moveTo>
                    <a:pt x="8" y="0"/>
                  </a:moveTo>
                  <a:cubicBezTo>
                    <a:pt x="19" y="0"/>
                    <a:pt x="24" y="0"/>
                    <a:pt x="35" y="0"/>
                  </a:cubicBezTo>
                  <a:cubicBezTo>
                    <a:pt x="39" y="0"/>
                    <a:pt x="43" y="2"/>
                    <a:pt x="43" y="4"/>
                  </a:cubicBezTo>
                  <a:cubicBezTo>
                    <a:pt x="43" y="10"/>
                    <a:pt x="43" y="13"/>
                    <a:pt x="43" y="19"/>
                  </a:cubicBezTo>
                  <a:cubicBezTo>
                    <a:pt x="43" y="21"/>
                    <a:pt x="39" y="23"/>
                    <a:pt x="35" y="23"/>
                  </a:cubicBezTo>
                  <a:cubicBezTo>
                    <a:pt x="24" y="23"/>
                    <a:pt x="18" y="23"/>
                    <a:pt x="7" y="23"/>
                  </a:cubicBezTo>
                  <a:cubicBezTo>
                    <a:pt x="3" y="23"/>
                    <a:pt x="0" y="21"/>
                    <a:pt x="0" y="19"/>
                  </a:cubicBezTo>
                  <a:cubicBezTo>
                    <a:pt x="0" y="13"/>
                    <a:pt x="0" y="10"/>
                    <a:pt x="0" y="4"/>
                  </a:cubicBezTo>
                  <a:cubicBezTo>
                    <a:pt x="0" y="2"/>
                    <a:pt x="3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4595813" y="4360863"/>
              <a:ext cx="68263" cy="3492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6" y="0"/>
                </a:cxn>
                <a:cxn ang="0">
                  <a:pos x="43" y="4"/>
                </a:cxn>
                <a:cxn ang="0">
                  <a:pos x="43" y="19"/>
                </a:cxn>
                <a:cxn ang="0">
                  <a:pos x="35" y="22"/>
                </a:cxn>
                <a:cxn ang="0">
                  <a:pos x="7" y="22"/>
                </a:cxn>
                <a:cxn ang="0">
                  <a:pos x="0" y="19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3" h="22">
                  <a:moveTo>
                    <a:pt x="8" y="0"/>
                  </a:moveTo>
                  <a:cubicBezTo>
                    <a:pt x="19" y="0"/>
                    <a:pt x="25" y="0"/>
                    <a:pt x="36" y="0"/>
                  </a:cubicBezTo>
                  <a:cubicBezTo>
                    <a:pt x="40" y="0"/>
                    <a:pt x="43" y="2"/>
                    <a:pt x="43" y="4"/>
                  </a:cubicBezTo>
                  <a:cubicBezTo>
                    <a:pt x="43" y="10"/>
                    <a:pt x="43" y="13"/>
                    <a:pt x="43" y="19"/>
                  </a:cubicBezTo>
                  <a:cubicBezTo>
                    <a:pt x="43" y="21"/>
                    <a:pt x="39" y="22"/>
                    <a:pt x="35" y="22"/>
                  </a:cubicBezTo>
                  <a:cubicBezTo>
                    <a:pt x="24" y="22"/>
                    <a:pt x="18" y="22"/>
                    <a:pt x="7" y="22"/>
                  </a:cubicBezTo>
                  <a:cubicBezTo>
                    <a:pt x="3" y="22"/>
                    <a:pt x="0" y="21"/>
                    <a:pt x="0" y="19"/>
                  </a:cubicBezTo>
                  <a:cubicBezTo>
                    <a:pt x="0" y="13"/>
                    <a:pt x="0" y="9"/>
                    <a:pt x="0" y="4"/>
                  </a:cubicBezTo>
                  <a:cubicBezTo>
                    <a:pt x="0" y="1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4505325" y="4360863"/>
              <a:ext cx="71438" cy="3492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6" y="0"/>
                </a:cxn>
                <a:cxn ang="0">
                  <a:pos x="44" y="3"/>
                </a:cxn>
                <a:cxn ang="0">
                  <a:pos x="43" y="19"/>
                </a:cxn>
                <a:cxn ang="0">
                  <a:pos x="35" y="22"/>
                </a:cxn>
                <a:cxn ang="0">
                  <a:pos x="7" y="22"/>
                </a:cxn>
                <a:cxn ang="0">
                  <a:pos x="0" y="19"/>
                </a:cxn>
                <a:cxn ang="0">
                  <a:pos x="1" y="3"/>
                </a:cxn>
                <a:cxn ang="0">
                  <a:pos x="9" y="0"/>
                </a:cxn>
              </a:cxnLst>
              <a:rect l="0" t="0" r="r" b="b"/>
              <a:pathLst>
                <a:path w="44" h="22">
                  <a:moveTo>
                    <a:pt x="9" y="0"/>
                  </a:moveTo>
                  <a:cubicBezTo>
                    <a:pt x="20" y="0"/>
                    <a:pt x="25" y="0"/>
                    <a:pt x="36" y="0"/>
                  </a:cubicBezTo>
                  <a:cubicBezTo>
                    <a:pt x="40" y="0"/>
                    <a:pt x="44" y="1"/>
                    <a:pt x="44" y="3"/>
                  </a:cubicBezTo>
                  <a:cubicBezTo>
                    <a:pt x="43" y="9"/>
                    <a:pt x="43" y="12"/>
                    <a:pt x="43" y="19"/>
                  </a:cubicBezTo>
                  <a:cubicBezTo>
                    <a:pt x="43" y="21"/>
                    <a:pt x="39" y="22"/>
                    <a:pt x="35" y="22"/>
                  </a:cubicBezTo>
                  <a:cubicBezTo>
                    <a:pt x="24" y="22"/>
                    <a:pt x="18" y="22"/>
                    <a:pt x="7" y="22"/>
                  </a:cubicBezTo>
                  <a:cubicBezTo>
                    <a:pt x="3" y="22"/>
                    <a:pt x="0" y="21"/>
                    <a:pt x="0" y="19"/>
                  </a:cubicBezTo>
                  <a:cubicBezTo>
                    <a:pt x="0" y="12"/>
                    <a:pt x="0" y="9"/>
                    <a:pt x="1" y="3"/>
                  </a:cubicBezTo>
                  <a:cubicBezTo>
                    <a:pt x="1" y="1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4414838" y="4360863"/>
              <a:ext cx="71438" cy="3492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7" y="0"/>
                </a:cxn>
                <a:cxn ang="0">
                  <a:pos x="44" y="3"/>
                </a:cxn>
                <a:cxn ang="0">
                  <a:pos x="43" y="18"/>
                </a:cxn>
                <a:cxn ang="0">
                  <a:pos x="35" y="22"/>
                </a:cxn>
                <a:cxn ang="0">
                  <a:pos x="7" y="22"/>
                </a:cxn>
                <a:cxn ang="0">
                  <a:pos x="0" y="18"/>
                </a:cxn>
                <a:cxn ang="0">
                  <a:pos x="1" y="3"/>
                </a:cxn>
                <a:cxn ang="0">
                  <a:pos x="9" y="0"/>
                </a:cxn>
              </a:cxnLst>
              <a:rect l="0" t="0" r="r" b="b"/>
              <a:pathLst>
                <a:path w="44" h="22">
                  <a:moveTo>
                    <a:pt x="9" y="0"/>
                  </a:moveTo>
                  <a:cubicBezTo>
                    <a:pt x="20" y="0"/>
                    <a:pt x="26" y="0"/>
                    <a:pt x="37" y="0"/>
                  </a:cubicBezTo>
                  <a:cubicBezTo>
                    <a:pt x="41" y="0"/>
                    <a:pt x="44" y="1"/>
                    <a:pt x="44" y="3"/>
                  </a:cubicBezTo>
                  <a:cubicBezTo>
                    <a:pt x="44" y="9"/>
                    <a:pt x="43" y="12"/>
                    <a:pt x="43" y="18"/>
                  </a:cubicBezTo>
                  <a:cubicBezTo>
                    <a:pt x="43" y="21"/>
                    <a:pt x="39" y="22"/>
                    <a:pt x="35" y="22"/>
                  </a:cubicBezTo>
                  <a:cubicBezTo>
                    <a:pt x="24" y="22"/>
                    <a:pt x="19" y="22"/>
                    <a:pt x="7" y="22"/>
                  </a:cubicBezTo>
                  <a:cubicBezTo>
                    <a:pt x="3" y="22"/>
                    <a:pt x="0" y="20"/>
                    <a:pt x="0" y="18"/>
                  </a:cubicBezTo>
                  <a:cubicBezTo>
                    <a:pt x="0" y="12"/>
                    <a:pt x="1" y="9"/>
                    <a:pt x="1" y="3"/>
                  </a:cubicBezTo>
                  <a:cubicBezTo>
                    <a:pt x="1" y="1"/>
                    <a:pt x="5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4325938" y="4359275"/>
              <a:ext cx="71438" cy="3651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7" y="1"/>
                </a:cxn>
                <a:cxn ang="0">
                  <a:pos x="44" y="4"/>
                </a:cxn>
                <a:cxn ang="0">
                  <a:pos x="43" y="19"/>
                </a:cxn>
                <a:cxn ang="0">
                  <a:pos x="35" y="23"/>
                </a:cxn>
                <a:cxn ang="0">
                  <a:pos x="7" y="23"/>
                </a:cxn>
                <a:cxn ang="0">
                  <a:pos x="0" y="19"/>
                </a:cxn>
                <a:cxn ang="0">
                  <a:pos x="1" y="4"/>
                </a:cxn>
                <a:cxn ang="0">
                  <a:pos x="10" y="0"/>
                </a:cxn>
              </a:cxnLst>
              <a:rect l="0" t="0" r="r" b="b"/>
              <a:pathLst>
                <a:path w="45" h="23">
                  <a:moveTo>
                    <a:pt x="10" y="0"/>
                  </a:moveTo>
                  <a:cubicBezTo>
                    <a:pt x="21" y="1"/>
                    <a:pt x="26" y="1"/>
                    <a:pt x="37" y="1"/>
                  </a:cubicBezTo>
                  <a:cubicBezTo>
                    <a:pt x="41" y="1"/>
                    <a:pt x="45" y="2"/>
                    <a:pt x="44" y="4"/>
                  </a:cubicBezTo>
                  <a:cubicBezTo>
                    <a:pt x="44" y="10"/>
                    <a:pt x="44" y="13"/>
                    <a:pt x="43" y="19"/>
                  </a:cubicBezTo>
                  <a:cubicBezTo>
                    <a:pt x="43" y="21"/>
                    <a:pt x="39" y="23"/>
                    <a:pt x="35" y="23"/>
                  </a:cubicBezTo>
                  <a:cubicBezTo>
                    <a:pt x="24" y="23"/>
                    <a:pt x="19" y="23"/>
                    <a:pt x="7" y="23"/>
                  </a:cubicBezTo>
                  <a:cubicBezTo>
                    <a:pt x="3" y="23"/>
                    <a:pt x="0" y="21"/>
                    <a:pt x="0" y="19"/>
                  </a:cubicBezTo>
                  <a:cubicBezTo>
                    <a:pt x="1" y="13"/>
                    <a:pt x="1" y="10"/>
                    <a:pt x="1" y="4"/>
                  </a:cubicBezTo>
                  <a:cubicBezTo>
                    <a:pt x="2" y="2"/>
                    <a:pt x="5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4235450" y="4359275"/>
              <a:ext cx="71438" cy="3651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7" y="0"/>
                </a:cxn>
                <a:cxn ang="0">
                  <a:pos x="45" y="4"/>
                </a:cxn>
                <a:cxn ang="0">
                  <a:pos x="43" y="19"/>
                </a:cxn>
                <a:cxn ang="0">
                  <a:pos x="35" y="23"/>
                </a:cxn>
                <a:cxn ang="0">
                  <a:pos x="7" y="23"/>
                </a:cxn>
                <a:cxn ang="0">
                  <a:pos x="0" y="19"/>
                </a:cxn>
                <a:cxn ang="0">
                  <a:pos x="2" y="4"/>
                </a:cxn>
                <a:cxn ang="0">
                  <a:pos x="10" y="0"/>
                </a:cxn>
              </a:cxnLst>
              <a:rect l="0" t="0" r="r" b="b"/>
              <a:pathLst>
                <a:path w="45" h="23">
                  <a:moveTo>
                    <a:pt x="10" y="0"/>
                  </a:moveTo>
                  <a:cubicBezTo>
                    <a:pt x="21" y="0"/>
                    <a:pt x="26" y="0"/>
                    <a:pt x="37" y="0"/>
                  </a:cubicBezTo>
                  <a:cubicBezTo>
                    <a:pt x="42" y="0"/>
                    <a:pt x="45" y="2"/>
                    <a:pt x="45" y="4"/>
                  </a:cubicBezTo>
                  <a:cubicBezTo>
                    <a:pt x="44" y="10"/>
                    <a:pt x="44" y="13"/>
                    <a:pt x="43" y="19"/>
                  </a:cubicBezTo>
                  <a:cubicBezTo>
                    <a:pt x="43" y="21"/>
                    <a:pt x="39" y="23"/>
                    <a:pt x="35" y="23"/>
                  </a:cubicBezTo>
                  <a:cubicBezTo>
                    <a:pt x="24" y="23"/>
                    <a:pt x="18" y="23"/>
                    <a:pt x="7" y="23"/>
                  </a:cubicBezTo>
                  <a:cubicBezTo>
                    <a:pt x="3" y="23"/>
                    <a:pt x="0" y="21"/>
                    <a:pt x="0" y="19"/>
                  </a:cubicBezTo>
                  <a:cubicBezTo>
                    <a:pt x="1" y="13"/>
                    <a:pt x="1" y="10"/>
                    <a:pt x="2" y="4"/>
                  </a:cubicBezTo>
                  <a:cubicBezTo>
                    <a:pt x="2" y="2"/>
                    <a:pt x="6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4144963" y="4359275"/>
              <a:ext cx="73025" cy="3651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38" y="0"/>
                </a:cxn>
                <a:cxn ang="0">
                  <a:pos x="45" y="4"/>
                </a:cxn>
                <a:cxn ang="0">
                  <a:pos x="43" y="19"/>
                </a:cxn>
                <a:cxn ang="0">
                  <a:pos x="35" y="23"/>
                </a:cxn>
                <a:cxn ang="0">
                  <a:pos x="7" y="23"/>
                </a:cxn>
                <a:cxn ang="0">
                  <a:pos x="0" y="19"/>
                </a:cxn>
                <a:cxn ang="0">
                  <a:pos x="2" y="4"/>
                </a:cxn>
                <a:cxn ang="0">
                  <a:pos x="10" y="0"/>
                </a:cxn>
              </a:cxnLst>
              <a:rect l="0" t="0" r="r" b="b"/>
              <a:pathLst>
                <a:path w="45" h="23">
                  <a:moveTo>
                    <a:pt x="10" y="0"/>
                  </a:moveTo>
                  <a:cubicBezTo>
                    <a:pt x="21" y="0"/>
                    <a:pt x="27" y="0"/>
                    <a:pt x="38" y="0"/>
                  </a:cubicBezTo>
                  <a:cubicBezTo>
                    <a:pt x="42" y="0"/>
                    <a:pt x="45" y="2"/>
                    <a:pt x="45" y="4"/>
                  </a:cubicBezTo>
                  <a:cubicBezTo>
                    <a:pt x="44" y="10"/>
                    <a:pt x="44" y="13"/>
                    <a:pt x="43" y="19"/>
                  </a:cubicBezTo>
                  <a:cubicBezTo>
                    <a:pt x="43" y="21"/>
                    <a:pt x="39" y="23"/>
                    <a:pt x="35" y="23"/>
                  </a:cubicBezTo>
                  <a:cubicBezTo>
                    <a:pt x="24" y="23"/>
                    <a:pt x="18" y="23"/>
                    <a:pt x="7" y="23"/>
                  </a:cubicBezTo>
                  <a:cubicBezTo>
                    <a:pt x="3" y="23"/>
                    <a:pt x="0" y="21"/>
                    <a:pt x="0" y="19"/>
                  </a:cubicBezTo>
                  <a:cubicBezTo>
                    <a:pt x="1" y="13"/>
                    <a:pt x="1" y="10"/>
                    <a:pt x="2" y="4"/>
                  </a:cubicBezTo>
                  <a:cubicBezTo>
                    <a:pt x="2" y="2"/>
                    <a:pt x="6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4054475" y="4359275"/>
              <a:ext cx="74613" cy="36513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39" y="0"/>
                </a:cxn>
                <a:cxn ang="0">
                  <a:pos x="46" y="4"/>
                </a:cxn>
                <a:cxn ang="0">
                  <a:pos x="44" y="19"/>
                </a:cxn>
                <a:cxn ang="0">
                  <a:pos x="36" y="23"/>
                </a:cxn>
                <a:cxn ang="0">
                  <a:pos x="8" y="23"/>
                </a:cxn>
                <a:cxn ang="0">
                  <a:pos x="1" y="19"/>
                </a:cxn>
                <a:cxn ang="0">
                  <a:pos x="3" y="4"/>
                </a:cxn>
                <a:cxn ang="0">
                  <a:pos x="11" y="0"/>
                </a:cxn>
              </a:cxnLst>
              <a:rect l="0" t="0" r="r" b="b"/>
              <a:pathLst>
                <a:path w="47" h="23">
                  <a:moveTo>
                    <a:pt x="11" y="0"/>
                  </a:moveTo>
                  <a:cubicBezTo>
                    <a:pt x="23" y="0"/>
                    <a:pt x="28" y="0"/>
                    <a:pt x="39" y="0"/>
                  </a:cubicBezTo>
                  <a:cubicBezTo>
                    <a:pt x="43" y="0"/>
                    <a:pt x="47" y="2"/>
                    <a:pt x="46" y="4"/>
                  </a:cubicBezTo>
                  <a:cubicBezTo>
                    <a:pt x="45" y="10"/>
                    <a:pt x="45" y="13"/>
                    <a:pt x="44" y="19"/>
                  </a:cubicBezTo>
                  <a:cubicBezTo>
                    <a:pt x="44" y="21"/>
                    <a:pt x="40" y="23"/>
                    <a:pt x="36" y="23"/>
                  </a:cubicBezTo>
                  <a:cubicBezTo>
                    <a:pt x="25" y="23"/>
                    <a:pt x="19" y="23"/>
                    <a:pt x="8" y="23"/>
                  </a:cubicBezTo>
                  <a:cubicBezTo>
                    <a:pt x="3" y="23"/>
                    <a:pt x="0" y="21"/>
                    <a:pt x="1" y="19"/>
                  </a:cubicBezTo>
                  <a:cubicBezTo>
                    <a:pt x="2" y="13"/>
                    <a:pt x="2" y="10"/>
                    <a:pt x="3" y="4"/>
                  </a:cubicBezTo>
                  <a:cubicBezTo>
                    <a:pt x="3" y="2"/>
                    <a:pt x="7" y="0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3963988" y="4359275"/>
              <a:ext cx="74613" cy="3651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9" y="0"/>
                </a:cxn>
                <a:cxn ang="0">
                  <a:pos x="46" y="4"/>
                </a:cxn>
                <a:cxn ang="0">
                  <a:pos x="44" y="19"/>
                </a:cxn>
                <a:cxn ang="0">
                  <a:pos x="35" y="23"/>
                </a:cxn>
                <a:cxn ang="0">
                  <a:pos x="7" y="23"/>
                </a:cxn>
                <a:cxn ang="0">
                  <a:pos x="0" y="19"/>
                </a:cxn>
                <a:cxn ang="0">
                  <a:pos x="3" y="4"/>
                </a:cxn>
                <a:cxn ang="0">
                  <a:pos x="12" y="0"/>
                </a:cxn>
              </a:cxnLst>
              <a:rect l="0" t="0" r="r" b="b"/>
              <a:pathLst>
                <a:path w="47" h="23">
                  <a:moveTo>
                    <a:pt x="12" y="0"/>
                  </a:moveTo>
                  <a:cubicBezTo>
                    <a:pt x="23" y="0"/>
                    <a:pt x="28" y="0"/>
                    <a:pt x="39" y="0"/>
                  </a:cubicBezTo>
                  <a:cubicBezTo>
                    <a:pt x="44" y="0"/>
                    <a:pt x="47" y="2"/>
                    <a:pt x="46" y="4"/>
                  </a:cubicBezTo>
                  <a:cubicBezTo>
                    <a:pt x="45" y="10"/>
                    <a:pt x="45" y="13"/>
                    <a:pt x="44" y="19"/>
                  </a:cubicBezTo>
                  <a:cubicBezTo>
                    <a:pt x="43" y="21"/>
                    <a:pt x="39" y="23"/>
                    <a:pt x="35" y="23"/>
                  </a:cubicBezTo>
                  <a:cubicBezTo>
                    <a:pt x="24" y="23"/>
                    <a:pt x="18" y="23"/>
                    <a:pt x="7" y="23"/>
                  </a:cubicBezTo>
                  <a:cubicBezTo>
                    <a:pt x="3" y="23"/>
                    <a:pt x="0" y="21"/>
                    <a:pt x="0" y="19"/>
                  </a:cubicBezTo>
                  <a:cubicBezTo>
                    <a:pt x="1" y="13"/>
                    <a:pt x="2" y="10"/>
                    <a:pt x="3" y="4"/>
                  </a:cubicBezTo>
                  <a:cubicBezTo>
                    <a:pt x="4" y="2"/>
                    <a:pt x="7" y="0"/>
                    <a:pt x="12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3868738" y="4359275"/>
              <a:ext cx="79375" cy="3492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1" y="0"/>
                </a:cxn>
                <a:cxn ang="0">
                  <a:pos x="48" y="4"/>
                </a:cxn>
                <a:cxn ang="0">
                  <a:pos x="45" y="19"/>
                </a:cxn>
                <a:cxn ang="0">
                  <a:pos x="36" y="22"/>
                </a:cxn>
                <a:cxn ang="0">
                  <a:pos x="7" y="22"/>
                </a:cxn>
                <a:cxn ang="0">
                  <a:pos x="0" y="19"/>
                </a:cxn>
                <a:cxn ang="0">
                  <a:pos x="4" y="4"/>
                </a:cxn>
                <a:cxn ang="0">
                  <a:pos x="13" y="0"/>
                </a:cxn>
              </a:cxnLst>
              <a:rect l="0" t="0" r="r" b="b"/>
              <a:pathLst>
                <a:path w="49" h="22">
                  <a:moveTo>
                    <a:pt x="13" y="0"/>
                  </a:moveTo>
                  <a:cubicBezTo>
                    <a:pt x="24" y="0"/>
                    <a:pt x="30" y="0"/>
                    <a:pt x="41" y="0"/>
                  </a:cubicBezTo>
                  <a:cubicBezTo>
                    <a:pt x="45" y="0"/>
                    <a:pt x="49" y="2"/>
                    <a:pt x="48" y="4"/>
                  </a:cubicBezTo>
                  <a:cubicBezTo>
                    <a:pt x="47" y="10"/>
                    <a:pt x="46" y="13"/>
                    <a:pt x="45" y="19"/>
                  </a:cubicBezTo>
                  <a:cubicBezTo>
                    <a:pt x="44" y="21"/>
                    <a:pt x="40" y="22"/>
                    <a:pt x="36" y="22"/>
                  </a:cubicBezTo>
                  <a:cubicBezTo>
                    <a:pt x="25" y="22"/>
                    <a:pt x="19" y="22"/>
                    <a:pt x="7" y="22"/>
                  </a:cubicBezTo>
                  <a:cubicBezTo>
                    <a:pt x="3" y="22"/>
                    <a:pt x="0" y="21"/>
                    <a:pt x="0" y="19"/>
                  </a:cubicBezTo>
                  <a:cubicBezTo>
                    <a:pt x="2" y="13"/>
                    <a:pt x="2" y="10"/>
                    <a:pt x="4" y="4"/>
                  </a:cubicBezTo>
                  <a:cubicBezTo>
                    <a:pt x="5" y="2"/>
                    <a:pt x="8" y="0"/>
                    <a:pt x="13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3857625" y="4400550"/>
              <a:ext cx="130175" cy="396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73" y="1"/>
                </a:cxn>
                <a:cxn ang="0">
                  <a:pos x="81" y="5"/>
                </a:cxn>
                <a:cxn ang="0">
                  <a:pos x="78" y="20"/>
                </a:cxn>
                <a:cxn ang="0">
                  <a:pos x="69" y="24"/>
                </a:cxn>
                <a:cxn ang="0">
                  <a:pos x="9" y="24"/>
                </a:cxn>
                <a:cxn ang="0">
                  <a:pos x="1" y="19"/>
                </a:cxn>
                <a:cxn ang="0">
                  <a:pos x="4" y="4"/>
                </a:cxn>
                <a:cxn ang="0">
                  <a:pos x="14" y="0"/>
                </a:cxn>
              </a:cxnLst>
              <a:rect l="0" t="0" r="r" b="b"/>
              <a:pathLst>
                <a:path w="81" h="24">
                  <a:moveTo>
                    <a:pt x="14" y="0"/>
                  </a:moveTo>
                  <a:cubicBezTo>
                    <a:pt x="38" y="0"/>
                    <a:pt x="50" y="0"/>
                    <a:pt x="73" y="1"/>
                  </a:cubicBezTo>
                  <a:cubicBezTo>
                    <a:pt x="78" y="1"/>
                    <a:pt x="81" y="2"/>
                    <a:pt x="81" y="5"/>
                  </a:cubicBezTo>
                  <a:cubicBezTo>
                    <a:pt x="80" y="11"/>
                    <a:pt x="79" y="14"/>
                    <a:pt x="78" y="20"/>
                  </a:cubicBezTo>
                  <a:cubicBezTo>
                    <a:pt x="78" y="22"/>
                    <a:pt x="74" y="24"/>
                    <a:pt x="69" y="24"/>
                  </a:cubicBezTo>
                  <a:cubicBezTo>
                    <a:pt x="45" y="24"/>
                    <a:pt x="33" y="24"/>
                    <a:pt x="9" y="24"/>
                  </a:cubicBezTo>
                  <a:cubicBezTo>
                    <a:pt x="4" y="24"/>
                    <a:pt x="0" y="22"/>
                    <a:pt x="1" y="19"/>
                  </a:cubicBezTo>
                  <a:cubicBezTo>
                    <a:pt x="2" y="13"/>
                    <a:pt x="3" y="10"/>
                    <a:pt x="4" y="4"/>
                  </a:cubicBezTo>
                  <a:cubicBezTo>
                    <a:pt x="5" y="2"/>
                    <a:pt x="9" y="0"/>
                    <a:pt x="14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3848100" y="4446588"/>
              <a:ext cx="150813" cy="3810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5" y="0"/>
                </a:cxn>
                <a:cxn ang="0">
                  <a:pos x="93" y="4"/>
                </a:cxn>
                <a:cxn ang="0">
                  <a:pos x="91" y="19"/>
                </a:cxn>
                <a:cxn ang="0">
                  <a:pos x="81" y="24"/>
                </a:cxn>
                <a:cxn ang="0">
                  <a:pos x="9" y="23"/>
                </a:cxn>
                <a:cxn ang="0">
                  <a:pos x="1" y="19"/>
                </a:cxn>
                <a:cxn ang="0">
                  <a:pos x="4" y="4"/>
                </a:cxn>
                <a:cxn ang="0">
                  <a:pos x="14" y="0"/>
                </a:cxn>
              </a:cxnLst>
              <a:rect l="0" t="0" r="r" b="b"/>
              <a:pathLst>
                <a:path w="94" h="24">
                  <a:moveTo>
                    <a:pt x="14" y="0"/>
                  </a:moveTo>
                  <a:cubicBezTo>
                    <a:pt x="43" y="0"/>
                    <a:pt x="57" y="0"/>
                    <a:pt x="85" y="0"/>
                  </a:cubicBezTo>
                  <a:cubicBezTo>
                    <a:pt x="90" y="0"/>
                    <a:pt x="94" y="2"/>
                    <a:pt x="93" y="4"/>
                  </a:cubicBezTo>
                  <a:cubicBezTo>
                    <a:pt x="92" y="10"/>
                    <a:pt x="92" y="13"/>
                    <a:pt x="91" y="19"/>
                  </a:cubicBezTo>
                  <a:cubicBezTo>
                    <a:pt x="91" y="22"/>
                    <a:pt x="86" y="24"/>
                    <a:pt x="81" y="24"/>
                  </a:cubicBezTo>
                  <a:cubicBezTo>
                    <a:pt x="53" y="23"/>
                    <a:pt x="38" y="23"/>
                    <a:pt x="9" y="23"/>
                  </a:cubicBezTo>
                  <a:cubicBezTo>
                    <a:pt x="4" y="23"/>
                    <a:pt x="0" y="21"/>
                    <a:pt x="1" y="19"/>
                  </a:cubicBezTo>
                  <a:cubicBezTo>
                    <a:pt x="2" y="13"/>
                    <a:pt x="3" y="10"/>
                    <a:pt x="4" y="4"/>
                  </a:cubicBezTo>
                  <a:cubicBezTo>
                    <a:pt x="5" y="1"/>
                    <a:pt x="9" y="0"/>
                    <a:pt x="14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3838575" y="4489450"/>
              <a:ext cx="203200" cy="396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8" y="1"/>
                </a:cxn>
                <a:cxn ang="0">
                  <a:pos x="126" y="5"/>
                </a:cxn>
                <a:cxn ang="0">
                  <a:pos x="124" y="20"/>
                </a:cxn>
                <a:cxn ang="0">
                  <a:pos x="115" y="25"/>
                </a:cxn>
                <a:cxn ang="0">
                  <a:pos x="9" y="24"/>
                </a:cxn>
                <a:cxn ang="0">
                  <a:pos x="1" y="20"/>
                </a:cxn>
                <a:cxn ang="0">
                  <a:pos x="4" y="5"/>
                </a:cxn>
                <a:cxn ang="0">
                  <a:pos x="14" y="0"/>
                </a:cxn>
              </a:cxnLst>
              <a:rect l="0" t="0" r="r" b="b"/>
              <a:pathLst>
                <a:path w="127" h="25">
                  <a:moveTo>
                    <a:pt x="14" y="0"/>
                  </a:moveTo>
                  <a:cubicBezTo>
                    <a:pt x="56" y="1"/>
                    <a:pt x="77" y="1"/>
                    <a:pt x="118" y="1"/>
                  </a:cubicBezTo>
                  <a:cubicBezTo>
                    <a:pt x="123" y="1"/>
                    <a:pt x="127" y="3"/>
                    <a:pt x="126" y="5"/>
                  </a:cubicBezTo>
                  <a:cubicBezTo>
                    <a:pt x="125" y="11"/>
                    <a:pt x="125" y="14"/>
                    <a:pt x="124" y="20"/>
                  </a:cubicBezTo>
                  <a:cubicBezTo>
                    <a:pt x="124" y="23"/>
                    <a:pt x="119" y="25"/>
                    <a:pt x="115" y="25"/>
                  </a:cubicBezTo>
                  <a:cubicBezTo>
                    <a:pt x="73" y="25"/>
                    <a:pt x="52" y="25"/>
                    <a:pt x="9" y="24"/>
                  </a:cubicBezTo>
                  <a:cubicBezTo>
                    <a:pt x="4" y="24"/>
                    <a:pt x="0" y="22"/>
                    <a:pt x="1" y="20"/>
                  </a:cubicBezTo>
                  <a:cubicBezTo>
                    <a:pt x="2" y="14"/>
                    <a:pt x="3" y="11"/>
                    <a:pt x="4" y="5"/>
                  </a:cubicBezTo>
                  <a:cubicBezTo>
                    <a:pt x="4" y="2"/>
                    <a:pt x="9" y="0"/>
                    <a:pt x="14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3829050" y="4535488"/>
              <a:ext cx="107950" cy="396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58" y="0"/>
                </a:cxn>
                <a:cxn ang="0">
                  <a:pos x="67" y="4"/>
                </a:cxn>
                <a:cxn ang="0">
                  <a:pos x="64" y="20"/>
                </a:cxn>
                <a:cxn ang="0">
                  <a:pos x="54" y="24"/>
                </a:cxn>
                <a:cxn ang="0">
                  <a:pos x="9" y="24"/>
                </a:cxn>
                <a:cxn ang="0">
                  <a:pos x="1" y="19"/>
                </a:cxn>
                <a:cxn ang="0">
                  <a:pos x="4" y="4"/>
                </a:cxn>
                <a:cxn ang="0">
                  <a:pos x="14" y="0"/>
                </a:cxn>
              </a:cxnLst>
              <a:rect l="0" t="0" r="r" b="b"/>
              <a:pathLst>
                <a:path w="67" h="24">
                  <a:moveTo>
                    <a:pt x="14" y="0"/>
                  </a:moveTo>
                  <a:cubicBezTo>
                    <a:pt x="32" y="0"/>
                    <a:pt x="41" y="0"/>
                    <a:pt x="58" y="0"/>
                  </a:cubicBezTo>
                  <a:cubicBezTo>
                    <a:pt x="63" y="0"/>
                    <a:pt x="67" y="2"/>
                    <a:pt x="67" y="4"/>
                  </a:cubicBezTo>
                  <a:cubicBezTo>
                    <a:pt x="66" y="10"/>
                    <a:pt x="65" y="13"/>
                    <a:pt x="64" y="20"/>
                  </a:cubicBezTo>
                  <a:cubicBezTo>
                    <a:pt x="64" y="22"/>
                    <a:pt x="59" y="24"/>
                    <a:pt x="54" y="24"/>
                  </a:cubicBezTo>
                  <a:cubicBezTo>
                    <a:pt x="36" y="24"/>
                    <a:pt x="27" y="24"/>
                    <a:pt x="9" y="24"/>
                  </a:cubicBezTo>
                  <a:cubicBezTo>
                    <a:pt x="4" y="24"/>
                    <a:pt x="0" y="22"/>
                    <a:pt x="1" y="19"/>
                  </a:cubicBezTo>
                  <a:cubicBezTo>
                    <a:pt x="2" y="13"/>
                    <a:pt x="3" y="10"/>
                    <a:pt x="4" y="4"/>
                  </a:cubicBezTo>
                  <a:cubicBezTo>
                    <a:pt x="4" y="1"/>
                    <a:pt x="9" y="0"/>
                    <a:pt x="14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3994150" y="4402138"/>
              <a:ext cx="80963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42" y="0"/>
                </a:cxn>
                <a:cxn ang="0">
                  <a:pos x="50" y="4"/>
                </a:cxn>
                <a:cxn ang="0">
                  <a:pos x="48" y="19"/>
                </a:cxn>
                <a:cxn ang="0">
                  <a:pos x="39" y="23"/>
                </a:cxn>
                <a:cxn ang="0">
                  <a:pos x="8" y="23"/>
                </a:cxn>
                <a:cxn ang="0">
                  <a:pos x="0" y="19"/>
                </a:cxn>
                <a:cxn ang="0">
                  <a:pos x="3" y="4"/>
                </a:cxn>
                <a:cxn ang="0">
                  <a:pos x="12" y="0"/>
                </a:cxn>
              </a:cxnLst>
              <a:rect l="0" t="0" r="r" b="b"/>
              <a:pathLst>
                <a:path w="50" h="23">
                  <a:moveTo>
                    <a:pt x="12" y="0"/>
                  </a:moveTo>
                  <a:cubicBezTo>
                    <a:pt x="24" y="0"/>
                    <a:pt x="30" y="0"/>
                    <a:pt x="42" y="0"/>
                  </a:cubicBezTo>
                  <a:cubicBezTo>
                    <a:pt x="47" y="0"/>
                    <a:pt x="50" y="1"/>
                    <a:pt x="50" y="4"/>
                  </a:cubicBezTo>
                  <a:cubicBezTo>
                    <a:pt x="49" y="10"/>
                    <a:pt x="49" y="13"/>
                    <a:pt x="48" y="19"/>
                  </a:cubicBezTo>
                  <a:cubicBezTo>
                    <a:pt x="47" y="21"/>
                    <a:pt x="43" y="23"/>
                    <a:pt x="39" y="23"/>
                  </a:cubicBezTo>
                  <a:cubicBezTo>
                    <a:pt x="27" y="23"/>
                    <a:pt x="20" y="23"/>
                    <a:pt x="8" y="23"/>
                  </a:cubicBezTo>
                  <a:cubicBezTo>
                    <a:pt x="4" y="23"/>
                    <a:pt x="0" y="21"/>
                    <a:pt x="0" y="19"/>
                  </a:cubicBezTo>
                  <a:cubicBezTo>
                    <a:pt x="2" y="13"/>
                    <a:pt x="2" y="10"/>
                    <a:pt x="3" y="4"/>
                  </a:cubicBezTo>
                  <a:cubicBezTo>
                    <a:pt x="4" y="1"/>
                    <a:pt x="8" y="0"/>
                    <a:pt x="12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4087813" y="4402138"/>
              <a:ext cx="79375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42" y="0"/>
                </a:cxn>
                <a:cxn ang="0">
                  <a:pos x="50" y="4"/>
                </a:cxn>
                <a:cxn ang="0">
                  <a:pos x="48" y="19"/>
                </a:cxn>
                <a:cxn ang="0">
                  <a:pos x="39" y="23"/>
                </a:cxn>
                <a:cxn ang="0">
                  <a:pos x="9" y="23"/>
                </a:cxn>
                <a:cxn ang="0">
                  <a:pos x="1" y="19"/>
                </a:cxn>
                <a:cxn ang="0">
                  <a:pos x="3" y="4"/>
                </a:cxn>
                <a:cxn ang="0">
                  <a:pos x="12" y="0"/>
                </a:cxn>
              </a:cxnLst>
              <a:rect l="0" t="0" r="r" b="b"/>
              <a:pathLst>
                <a:path w="50" h="23">
                  <a:moveTo>
                    <a:pt x="12" y="0"/>
                  </a:moveTo>
                  <a:cubicBezTo>
                    <a:pt x="24" y="0"/>
                    <a:pt x="30" y="0"/>
                    <a:pt x="42" y="0"/>
                  </a:cubicBezTo>
                  <a:cubicBezTo>
                    <a:pt x="46" y="0"/>
                    <a:pt x="50" y="2"/>
                    <a:pt x="50" y="4"/>
                  </a:cubicBezTo>
                  <a:cubicBezTo>
                    <a:pt x="49" y="10"/>
                    <a:pt x="49" y="13"/>
                    <a:pt x="48" y="19"/>
                  </a:cubicBezTo>
                  <a:cubicBezTo>
                    <a:pt x="48" y="21"/>
                    <a:pt x="44" y="23"/>
                    <a:pt x="39" y="23"/>
                  </a:cubicBezTo>
                  <a:cubicBezTo>
                    <a:pt x="27" y="23"/>
                    <a:pt x="21" y="23"/>
                    <a:pt x="9" y="23"/>
                  </a:cubicBezTo>
                  <a:cubicBezTo>
                    <a:pt x="4" y="23"/>
                    <a:pt x="0" y="21"/>
                    <a:pt x="1" y="19"/>
                  </a:cubicBezTo>
                  <a:cubicBezTo>
                    <a:pt x="2" y="13"/>
                    <a:pt x="2" y="10"/>
                    <a:pt x="3" y="4"/>
                  </a:cubicBezTo>
                  <a:cubicBezTo>
                    <a:pt x="3" y="1"/>
                    <a:pt x="7" y="0"/>
                    <a:pt x="12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4183063" y="4402138"/>
              <a:ext cx="76200" cy="381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40" y="0"/>
                </a:cxn>
                <a:cxn ang="0">
                  <a:pos x="48" y="4"/>
                </a:cxn>
                <a:cxn ang="0">
                  <a:pos x="47" y="19"/>
                </a:cxn>
                <a:cxn ang="0">
                  <a:pos x="38" y="23"/>
                </a:cxn>
                <a:cxn ang="0">
                  <a:pos x="8" y="23"/>
                </a:cxn>
                <a:cxn ang="0">
                  <a:pos x="0" y="19"/>
                </a:cxn>
                <a:cxn ang="0">
                  <a:pos x="2" y="4"/>
                </a:cxn>
                <a:cxn ang="0">
                  <a:pos x="10" y="0"/>
                </a:cxn>
              </a:cxnLst>
              <a:rect l="0" t="0" r="r" b="b"/>
              <a:pathLst>
                <a:path w="48" h="23">
                  <a:moveTo>
                    <a:pt x="10" y="0"/>
                  </a:moveTo>
                  <a:cubicBezTo>
                    <a:pt x="22" y="0"/>
                    <a:pt x="28" y="0"/>
                    <a:pt x="40" y="0"/>
                  </a:cubicBezTo>
                  <a:cubicBezTo>
                    <a:pt x="45" y="0"/>
                    <a:pt x="48" y="2"/>
                    <a:pt x="48" y="4"/>
                  </a:cubicBezTo>
                  <a:cubicBezTo>
                    <a:pt x="48" y="10"/>
                    <a:pt x="47" y="13"/>
                    <a:pt x="47" y="19"/>
                  </a:cubicBezTo>
                  <a:cubicBezTo>
                    <a:pt x="46" y="21"/>
                    <a:pt x="43" y="23"/>
                    <a:pt x="38" y="23"/>
                  </a:cubicBezTo>
                  <a:cubicBezTo>
                    <a:pt x="26" y="23"/>
                    <a:pt x="20" y="23"/>
                    <a:pt x="8" y="23"/>
                  </a:cubicBezTo>
                  <a:cubicBezTo>
                    <a:pt x="3" y="23"/>
                    <a:pt x="0" y="21"/>
                    <a:pt x="0" y="19"/>
                  </a:cubicBezTo>
                  <a:cubicBezTo>
                    <a:pt x="1" y="13"/>
                    <a:pt x="1" y="10"/>
                    <a:pt x="2" y="4"/>
                  </a:cubicBezTo>
                  <a:cubicBezTo>
                    <a:pt x="2" y="2"/>
                    <a:pt x="6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4273550" y="4402138"/>
              <a:ext cx="79375" cy="3810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1" y="0"/>
                </a:cxn>
                <a:cxn ang="0">
                  <a:pos x="48" y="4"/>
                </a:cxn>
                <a:cxn ang="0">
                  <a:pos x="47" y="19"/>
                </a:cxn>
                <a:cxn ang="0">
                  <a:pos x="39" y="23"/>
                </a:cxn>
                <a:cxn ang="0">
                  <a:pos x="9" y="23"/>
                </a:cxn>
                <a:cxn ang="0">
                  <a:pos x="1" y="19"/>
                </a:cxn>
                <a:cxn ang="0">
                  <a:pos x="2" y="4"/>
                </a:cxn>
                <a:cxn ang="0">
                  <a:pos x="11" y="0"/>
                </a:cxn>
              </a:cxnLst>
              <a:rect l="0" t="0" r="r" b="b"/>
              <a:pathLst>
                <a:path w="49" h="23">
                  <a:moveTo>
                    <a:pt x="11" y="0"/>
                  </a:moveTo>
                  <a:cubicBezTo>
                    <a:pt x="23" y="0"/>
                    <a:pt x="29" y="0"/>
                    <a:pt x="41" y="0"/>
                  </a:cubicBezTo>
                  <a:cubicBezTo>
                    <a:pt x="45" y="0"/>
                    <a:pt x="49" y="2"/>
                    <a:pt x="48" y="4"/>
                  </a:cubicBezTo>
                  <a:cubicBezTo>
                    <a:pt x="48" y="10"/>
                    <a:pt x="48" y="13"/>
                    <a:pt x="47" y="19"/>
                  </a:cubicBezTo>
                  <a:cubicBezTo>
                    <a:pt x="47" y="21"/>
                    <a:pt x="43" y="23"/>
                    <a:pt x="39" y="23"/>
                  </a:cubicBezTo>
                  <a:cubicBezTo>
                    <a:pt x="27" y="23"/>
                    <a:pt x="21" y="23"/>
                    <a:pt x="9" y="23"/>
                  </a:cubicBezTo>
                  <a:cubicBezTo>
                    <a:pt x="4" y="23"/>
                    <a:pt x="0" y="21"/>
                    <a:pt x="1" y="19"/>
                  </a:cubicBezTo>
                  <a:cubicBezTo>
                    <a:pt x="1" y="13"/>
                    <a:pt x="1" y="10"/>
                    <a:pt x="2" y="4"/>
                  </a:cubicBezTo>
                  <a:cubicBezTo>
                    <a:pt x="2" y="2"/>
                    <a:pt x="6" y="0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4367213" y="4402138"/>
              <a:ext cx="77788" cy="381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40" y="0"/>
                </a:cxn>
                <a:cxn ang="0">
                  <a:pos x="48" y="4"/>
                </a:cxn>
                <a:cxn ang="0">
                  <a:pos x="47" y="19"/>
                </a:cxn>
                <a:cxn ang="0">
                  <a:pos x="38" y="23"/>
                </a:cxn>
                <a:cxn ang="0">
                  <a:pos x="8" y="23"/>
                </a:cxn>
                <a:cxn ang="0">
                  <a:pos x="0" y="19"/>
                </a:cxn>
                <a:cxn ang="0">
                  <a:pos x="1" y="4"/>
                </a:cxn>
                <a:cxn ang="0">
                  <a:pos x="10" y="0"/>
                </a:cxn>
              </a:cxnLst>
              <a:rect l="0" t="0" r="r" b="b"/>
              <a:pathLst>
                <a:path w="48" h="23">
                  <a:moveTo>
                    <a:pt x="10" y="0"/>
                  </a:moveTo>
                  <a:cubicBezTo>
                    <a:pt x="22" y="0"/>
                    <a:pt x="28" y="0"/>
                    <a:pt x="40" y="0"/>
                  </a:cubicBezTo>
                  <a:cubicBezTo>
                    <a:pt x="44" y="0"/>
                    <a:pt x="48" y="2"/>
                    <a:pt x="48" y="4"/>
                  </a:cubicBezTo>
                  <a:cubicBezTo>
                    <a:pt x="47" y="10"/>
                    <a:pt x="47" y="13"/>
                    <a:pt x="47" y="19"/>
                  </a:cubicBezTo>
                  <a:cubicBezTo>
                    <a:pt x="47" y="22"/>
                    <a:pt x="43" y="23"/>
                    <a:pt x="38" y="23"/>
                  </a:cubicBezTo>
                  <a:cubicBezTo>
                    <a:pt x="26" y="23"/>
                    <a:pt x="20" y="23"/>
                    <a:pt x="8" y="23"/>
                  </a:cubicBezTo>
                  <a:cubicBezTo>
                    <a:pt x="4" y="23"/>
                    <a:pt x="0" y="21"/>
                    <a:pt x="0" y="19"/>
                  </a:cubicBezTo>
                  <a:cubicBezTo>
                    <a:pt x="1" y="13"/>
                    <a:pt x="1" y="10"/>
                    <a:pt x="1" y="4"/>
                  </a:cubicBezTo>
                  <a:cubicBezTo>
                    <a:pt x="2" y="2"/>
                    <a:pt x="5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4459288" y="4402138"/>
              <a:ext cx="76200" cy="396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40" y="0"/>
                </a:cxn>
                <a:cxn ang="0">
                  <a:pos x="48" y="4"/>
                </a:cxn>
                <a:cxn ang="0">
                  <a:pos x="47" y="19"/>
                </a:cxn>
                <a:cxn ang="0">
                  <a:pos x="39" y="24"/>
                </a:cxn>
                <a:cxn ang="0">
                  <a:pos x="9" y="24"/>
                </a:cxn>
                <a:cxn ang="0">
                  <a:pos x="1" y="19"/>
                </a:cxn>
                <a:cxn ang="0">
                  <a:pos x="1" y="4"/>
                </a:cxn>
                <a:cxn ang="0">
                  <a:pos x="10" y="0"/>
                </a:cxn>
              </a:cxnLst>
              <a:rect l="0" t="0" r="r" b="b"/>
              <a:pathLst>
                <a:path w="48" h="24">
                  <a:moveTo>
                    <a:pt x="10" y="0"/>
                  </a:moveTo>
                  <a:cubicBezTo>
                    <a:pt x="22" y="0"/>
                    <a:pt x="28" y="0"/>
                    <a:pt x="40" y="0"/>
                  </a:cubicBezTo>
                  <a:cubicBezTo>
                    <a:pt x="44" y="0"/>
                    <a:pt x="48" y="2"/>
                    <a:pt x="48" y="4"/>
                  </a:cubicBezTo>
                  <a:cubicBezTo>
                    <a:pt x="47" y="10"/>
                    <a:pt x="47" y="13"/>
                    <a:pt x="47" y="19"/>
                  </a:cubicBezTo>
                  <a:cubicBezTo>
                    <a:pt x="47" y="22"/>
                    <a:pt x="43" y="24"/>
                    <a:pt x="39" y="24"/>
                  </a:cubicBezTo>
                  <a:cubicBezTo>
                    <a:pt x="27" y="24"/>
                    <a:pt x="21" y="24"/>
                    <a:pt x="9" y="24"/>
                  </a:cubicBezTo>
                  <a:cubicBezTo>
                    <a:pt x="4" y="23"/>
                    <a:pt x="0" y="22"/>
                    <a:pt x="1" y="19"/>
                  </a:cubicBezTo>
                  <a:cubicBezTo>
                    <a:pt x="1" y="13"/>
                    <a:pt x="1" y="10"/>
                    <a:pt x="1" y="4"/>
                  </a:cubicBezTo>
                  <a:cubicBezTo>
                    <a:pt x="2" y="2"/>
                    <a:pt x="5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4551363" y="4402138"/>
              <a:ext cx="76200" cy="396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9" y="0"/>
                </a:cxn>
                <a:cxn ang="0">
                  <a:pos x="47" y="4"/>
                </a:cxn>
                <a:cxn ang="0">
                  <a:pos x="46" y="20"/>
                </a:cxn>
                <a:cxn ang="0">
                  <a:pos x="38" y="24"/>
                </a:cxn>
                <a:cxn ang="0">
                  <a:pos x="8" y="24"/>
                </a:cxn>
                <a:cxn ang="0">
                  <a:pos x="0" y="19"/>
                </a:cxn>
                <a:cxn ang="0">
                  <a:pos x="1" y="4"/>
                </a:cxn>
                <a:cxn ang="0">
                  <a:pos x="9" y="0"/>
                </a:cxn>
              </a:cxnLst>
              <a:rect l="0" t="0" r="r" b="b"/>
              <a:pathLst>
                <a:path w="47" h="24">
                  <a:moveTo>
                    <a:pt x="9" y="0"/>
                  </a:moveTo>
                  <a:cubicBezTo>
                    <a:pt x="21" y="0"/>
                    <a:pt x="27" y="0"/>
                    <a:pt x="39" y="0"/>
                  </a:cubicBezTo>
                  <a:cubicBezTo>
                    <a:pt x="43" y="0"/>
                    <a:pt x="47" y="2"/>
                    <a:pt x="47" y="4"/>
                  </a:cubicBezTo>
                  <a:cubicBezTo>
                    <a:pt x="47" y="10"/>
                    <a:pt x="46" y="13"/>
                    <a:pt x="46" y="20"/>
                  </a:cubicBezTo>
                  <a:cubicBezTo>
                    <a:pt x="46" y="22"/>
                    <a:pt x="42" y="24"/>
                    <a:pt x="38" y="24"/>
                  </a:cubicBezTo>
                  <a:cubicBezTo>
                    <a:pt x="26" y="24"/>
                    <a:pt x="20" y="24"/>
                    <a:pt x="8" y="24"/>
                  </a:cubicBezTo>
                  <a:cubicBezTo>
                    <a:pt x="3" y="24"/>
                    <a:pt x="0" y="22"/>
                    <a:pt x="0" y="19"/>
                  </a:cubicBezTo>
                  <a:cubicBezTo>
                    <a:pt x="0" y="13"/>
                    <a:pt x="0" y="10"/>
                    <a:pt x="1" y="4"/>
                  </a:cubicBezTo>
                  <a:cubicBezTo>
                    <a:pt x="1" y="2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4643438" y="4402138"/>
              <a:ext cx="76200" cy="396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9" y="1"/>
                </a:cxn>
                <a:cxn ang="0">
                  <a:pos x="47" y="5"/>
                </a:cxn>
                <a:cxn ang="0">
                  <a:pos x="47" y="20"/>
                </a:cxn>
                <a:cxn ang="0">
                  <a:pos x="38" y="24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1" y="4"/>
                </a:cxn>
                <a:cxn ang="0">
                  <a:pos x="9" y="0"/>
                </a:cxn>
              </a:cxnLst>
              <a:rect l="0" t="0" r="r" b="b"/>
              <a:pathLst>
                <a:path w="47" h="24">
                  <a:moveTo>
                    <a:pt x="9" y="0"/>
                  </a:moveTo>
                  <a:cubicBezTo>
                    <a:pt x="21" y="0"/>
                    <a:pt x="27" y="0"/>
                    <a:pt x="39" y="1"/>
                  </a:cubicBezTo>
                  <a:cubicBezTo>
                    <a:pt x="43" y="1"/>
                    <a:pt x="47" y="2"/>
                    <a:pt x="47" y="5"/>
                  </a:cubicBezTo>
                  <a:cubicBezTo>
                    <a:pt x="47" y="11"/>
                    <a:pt x="47" y="14"/>
                    <a:pt x="47" y="20"/>
                  </a:cubicBezTo>
                  <a:cubicBezTo>
                    <a:pt x="47" y="22"/>
                    <a:pt x="43" y="24"/>
                    <a:pt x="38" y="24"/>
                  </a:cubicBezTo>
                  <a:cubicBezTo>
                    <a:pt x="26" y="24"/>
                    <a:pt x="20" y="24"/>
                    <a:pt x="8" y="24"/>
                  </a:cubicBezTo>
                  <a:cubicBezTo>
                    <a:pt x="4" y="24"/>
                    <a:pt x="0" y="22"/>
                    <a:pt x="0" y="20"/>
                  </a:cubicBezTo>
                  <a:cubicBezTo>
                    <a:pt x="0" y="14"/>
                    <a:pt x="0" y="10"/>
                    <a:pt x="1" y="4"/>
                  </a:cubicBezTo>
                  <a:cubicBezTo>
                    <a:pt x="1" y="2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4737100" y="4403725"/>
              <a:ext cx="73025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8" y="0"/>
                </a:cxn>
                <a:cxn ang="0">
                  <a:pos x="46" y="4"/>
                </a:cxn>
                <a:cxn ang="0">
                  <a:pos x="46" y="19"/>
                </a:cxn>
                <a:cxn ang="0">
                  <a:pos x="38" y="23"/>
                </a:cxn>
                <a:cxn ang="0">
                  <a:pos x="8" y="23"/>
                </a:cxn>
                <a:cxn ang="0">
                  <a:pos x="0" y="19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6" h="23">
                  <a:moveTo>
                    <a:pt x="8" y="0"/>
                  </a:moveTo>
                  <a:cubicBezTo>
                    <a:pt x="20" y="0"/>
                    <a:pt x="26" y="0"/>
                    <a:pt x="38" y="0"/>
                  </a:cubicBezTo>
                  <a:cubicBezTo>
                    <a:pt x="42" y="0"/>
                    <a:pt x="46" y="1"/>
                    <a:pt x="46" y="4"/>
                  </a:cubicBezTo>
                  <a:cubicBezTo>
                    <a:pt x="46" y="10"/>
                    <a:pt x="46" y="13"/>
                    <a:pt x="46" y="19"/>
                  </a:cubicBezTo>
                  <a:cubicBezTo>
                    <a:pt x="46" y="21"/>
                    <a:pt x="42" y="23"/>
                    <a:pt x="38" y="23"/>
                  </a:cubicBezTo>
                  <a:cubicBezTo>
                    <a:pt x="26" y="23"/>
                    <a:pt x="20" y="23"/>
                    <a:pt x="8" y="23"/>
                  </a:cubicBezTo>
                  <a:cubicBezTo>
                    <a:pt x="3" y="23"/>
                    <a:pt x="0" y="21"/>
                    <a:pt x="0" y="19"/>
                  </a:cubicBezTo>
                  <a:cubicBezTo>
                    <a:pt x="0" y="13"/>
                    <a:pt x="0" y="10"/>
                    <a:pt x="0" y="4"/>
                  </a:cubicBezTo>
                  <a:cubicBezTo>
                    <a:pt x="0" y="1"/>
                    <a:pt x="3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4827588" y="4403725"/>
              <a:ext cx="76200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8" y="0"/>
                </a:cxn>
                <a:cxn ang="0">
                  <a:pos x="46" y="4"/>
                </a:cxn>
                <a:cxn ang="0">
                  <a:pos x="47" y="19"/>
                </a:cxn>
                <a:cxn ang="0">
                  <a:pos x="39" y="23"/>
                </a:cxn>
                <a:cxn ang="0">
                  <a:pos x="8" y="23"/>
                </a:cxn>
                <a:cxn ang="0">
                  <a:pos x="0" y="19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7" h="23">
                  <a:moveTo>
                    <a:pt x="8" y="0"/>
                  </a:moveTo>
                  <a:cubicBezTo>
                    <a:pt x="20" y="0"/>
                    <a:pt x="26" y="0"/>
                    <a:pt x="38" y="0"/>
                  </a:cubicBezTo>
                  <a:cubicBezTo>
                    <a:pt x="43" y="0"/>
                    <a:pt x="46" y="2"/>
                    <a:pt x="46" y="4"/>
                  </a:cubicBezTo>
                  <a:cubicBezTo>
                    <a:pt x="47" y="10"/>
                    <a:pt x="47" y="13"/>
                    <a:pt x="47" y="19"/>
                  </a:cubicBezTo>
                  <a:cubicBezTo>
                    <a:pt x="47" y="21"/>
                    <a:pt x="43" y="23"/>
                    <a:pt x="39" y="23"/>
                  </a:cubicBezTo>
                  <a:cubicBezTo>
                    <a:pt x="26" y="23"/>
                    <a:pt x="20" y="23"/>
                    <a:pt x="8" y="23"/>
                  </a:cubicBezTo>
                  <a:cubicBezTo>
                    <a:pt x="4" y="23"/>
                    <a:pt x="0" y="21"/>
                    <a:pt x="0" y="19"/>
                  </a:cubicBezTo>
                  <a:cubicBezTo>
                    <a:pt x="0" y="13"/>
                    <a:pt x="0" y="10"/>
                    <a:pt x="0" y="4"/>
                  </a:cubicBezTo>
                  <a:cubicBezTo>
                    <a:pt x="0" y="1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4919663" y="4403725"/>
              <a:ext cx="77788" cy="3810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8" y="0"/>
                </a:cxn>
                <a:cxn ang="0">
                  <a:pos x="47" y="4"/>
                </a:cxn>
                <a:cxn ang="0">
                  <a:pos x="48" y="19"/>
                </a:cxn>
                <a:cxn ang="0">
                  <a:pos x="39" y="23"/>
                </a:cxn>
                <a:cxn ang="0">
                  <a:pos x="9" y="23"/>
                </a:cxn>
                <a:cxn ang="0">
                  <a:pos x="1" y="19"/>
                </a:cxn>
                <a:cxn ang="0">
                  <a:pos x="0" y="4"/>
                </a:cxn>
                <a:cxn ang="0">
                  <a:pos x="9" y="0"/>
                </a:cxn>
              </a:cxnLst>
              <a:rect l="0" t="0" r="r" b="b"/>
              <a:pathLst>
                <a:path w="48" h="23">
                  <a:moveTo>
                    <a:pt x="9" y="0"/>
                  </a:moveTo>
                  <a:cubicBezTo>
                    <a:pt x="20" y="0"/>
                    <a:pt x="26" y="0"/>
                    <a:pt x="38" y="0"/>
                  </a:cubicBezTo>
                  <a:cubicBezTo>
                    <a:pt x="43" y="0"/>
                    <a:pt x="47" y="2"/>
                    <a:pt x="47" y="4"/>
                  </a:cubicBezTo>
                  <a:cubicBezTo>
                    <a:pt x="47" y="10"/>
                    <a:pt x="47" y="13"/>
                    <a:pt x="48" y="19"/>
                  </a:cubicBezTo>
                  <a:cubicBezTo>
                    <a:pt x="48" y="21"/>
                    <a:pt x="44" y="23"/>
                    <a:pt x="39" y="23"/>
                  </a:cubicBezTo>
                  <a:cubicBezTo>
                    <a:pt x="27" y="23"/>
                    <a:pt x="21" y="23"/>
                    <a:pt x="9" y="23"/>
                  </a:cubicBezTo>
                  <a:cubicBezTo>
                    <a:pt x="5" y="23"/>
                    <a:pt x="1" y="21"/>
                    <a:pt x="1" y="19"/>
                  </a:cubicBezTo>
                  <a:cubicBezTo>
                    <a:pt x="1" y="13"/>
                    <a:pt x="0" y="10"/>
                    <a:pt x="0" y="4"/>
                  </a:cubicBezTo>
                  <a:cubicBezTo>
                    <a:pt x="0" y="2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5013325" y="4403725"/>
              <a:ext cx="76200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8" y="0"/>
                </a:cxn>
                <a:cxn ang="0">
                  <a:pos x="47" y="4"/>
                </a:cxn>
                <a:cxn ang="0">
                  <a:pos x="48" y="19"/>
                </a:cxn>
                <a:cxn ang="0">
                  <a:pos x="40" y="23"/>
                </a:cxn>
                <a:cxn ang="0">
                  <a:pos x="9" y="23"/>
                </a:cxn>
                <a:cxn ang="0">
                  <a:pos x="1" y="19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8" h="23">
                  <a:moveTo>
                    <a:pt x="8" y="0"/>
                  </a:moveTo>
                  <a:cubicBezTo>
                    <a:pt x="20" y="0"/>
                    <a:pt x="26" y="0"/>
                    <a:pt x="38" y="0"/>
                  </a:cubicBezTo>
                  <a:cubicBezTo>
                    <a:pt x="43" y="0"/>
                    <a:pt x="47" y="2"/>
                    <a:pt x="47" y="4"/>
                  </a:cubicBezTo>
                  <a:cubicBezTo>
                    <a:pt x="47" y="10"/>
                    <a:pt x="47" y="13"/>
                    <a:pt x="48" y="19"/>
                  </a:cubicBezTo>
                  <a:cubicBezTo>
                    <a:pt x="48" y="22"/>
                    <a:pt x="44" y="23"/>
                    <a:pt x="40" y="23"/>
                  </a:cubicBezTo>
                  <a:cubicBezTo>
                    <a:pt x="28" y="23"/>
                    <a:pt x="21" y="23"/>
                    <a:pt x="9" y="23"/>
                  </a:cubicBezTo>
                  <a:cubicBezTo>
                    <a:pt x="5" y="23"/>
                    <a:pt x="1" y="21"/>
                    <a:pt x="1" y="19"/>
                  </a:cubicBezTo>
                  <a:cubicBezTo>
                    <a:pt x="0" y="13"/>
                    <a:pt x="0" y="10"/>
                    <a:pt x="0" y="4"/>
                  </a:cubicBezTo>
                  <a:cubicBezTo>
                    <a:pt x="0" y="2"/>
                    <a:pt x="3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4013200" y="4446588"/>
              <a:ext cx="82550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42" y="0"/>
                </a:cxn>
                <a:cxn ang="0">
                  <a:pos x="50" y="4"/>
                </a:cxn>
                <a:cxn ang="0">
                  <a:pos x="48" y="20"/>
                </a:cxn>
                <a:cxn ang="0">
                  <a:pos x="39" y="24"/>
                </a:cxn>
                <a:cxn ang="0">
                  <a:pos x="8" y="24"/>
                </a:cxn>
                <a:cxn ang="0">
                  <a:pos x="0" y="19"/>
                </a:cxn>
                <a:cxn ang="0">
                  <a:pos x="3" y="4"/>
                </a:cxn>
                <a:cxn ang="0">
                  <a:pos x="12" y="0"/>
                </a:cxn>
              </a:cxnLst>
              <a:rect l="0" t="0" r="r" b="b"/>
              <a:pathLst>
                <a:path w="51" h="24">
                  <a:moveTo>
                    <a:pt x="12" y="0"/>
                  </a:moveTo>
                  <a:cubicBezTo>
                    <a:pt x="24" y="0"/>
                    <a:pt x="30" y="0"/>
                    <a:pt x="42" y="0"/>
                  </a:cubicBezTo>
                  <a:cubicBezTo>
                    <a:pt x="47" y="0"/>
                    <a:pt x="51" y="2"/>
                    <a:pt x="50" y="4"/>
                  </a:cubicBezTo>
                  <a:cubicBezTo>
                    <a:pt x="49" y="10"/>
                    <a:pt x="49" y="13"/>
                    <a:pt x="48" y="20"/>
                  </a:cubicBezTo>
                  <a:cubicBezTo>
                    <a:pt x="48" y="22"/>
                    <a:pt x="44" y="24"/>
                    <a:pt x="39" y="24"/>
                  </a:cubicBezTo>
                  <a:cubicBezTo>
                    <a:pt x="27" y="24"/>
                    <a:pt x="21" y="24"/>
                    <a:pt x="8" y="24"/>
                  </a:cubicBezTo>
                  <a:cubicBezTo>
                    <a:pt x="3" y="24"/>
                    <a:pt x="0" y="22"/>
                    <a:pt x="0" y="19"/>
                  </a:cubicBezTo>
                  <a:cubicBezTo>
                    <a:pt x="1" y="13"/>
                    <a:pt x="2" y="10"/>
                    <a:pt x="3" y="4"/>
                  </a:cubicBezTo>
                  <a:cubicBezTo>
                    <a:pt x="3" y="2"/>
                    <a:pt x="7" y="0"/>
                    <a:pt x="12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4108450" y="4446588"/>
              <a:ext cx="80963" cy="3810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2" y="0"/>
                </a:cxn>
                <a:cxn ang="0">
                  <a:pos x="50" y="4"/>
                </a:cxn>
                <a:cxn ang="0">
                  <a:pos x="48" y="20"/>
                </a:cxn>
                <a:cxn ang="0">
                  <a:pos x="39" y="24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2" y="4"/>
                </a:cxn>
                <a:cxn ang="0">
                  <a:pos x="11" y="0"/>
                </a:cxn>
              </a:cxnLst>
              <a:rect l="0" t="0" r="r" b="b"/>
              <a:pathLst>
                <a:path w="50" h="24">
                  <a:moveTo>
                    <a:pt x="11" y="0"/>
                  </a:moveTo>
                  <a:cubicBezTo>
                    <a:pt x="23" y="0"/>
                    <a:pt x="30" y="0"/>
                    <a:pt x="42" y="0"/>
                  </a:cubicBezTo>
                  <a:cubicBezTo>
                    <a:pt x="46" y="0"/>
                    <a:pt x="50" y="2"/>
                    <a:pt x="50" y="4"/>
                  </a:cubicBezTo>
                  <a:cubicBezTo>
                    <a:pt x="49" y="10"/>
                    <a:pt x="49" y="13"/>
                    <a:pt x="48" y="20"/>
                  </a:cubicBezTo>
                  <a:cubicBezTo>
                    <a:pt x="48" y="22"/>
                    <a:pt x="44" y="24"/>
                    <a:pt x="39" y="24"/>
                  </a:cubicBezTo>
                  <a:cubicBezTo>
                    <a:pt x="27" y="24"/>
                    <a:pt x="21" y="24"/>
                    <a:pt x="8" y="24"/>
                  </a:cubicBezTo>
                  <a:cubicBezTo>
                    <a:pt x="4" y="24"/>
                    <a:pt x="0" y="22"/>
                    <a:pt x="0" y="20"/>
                  </a:cubicBezTo>
                  <a:cubicBezTo>
                    <a:pt x="1" y="13"/>
                    <a:pt x="2" y="10"/>
                    <a:pt x="2" y="4"/>
                  </a:cubicBezTo>
                  <a:cubicBezTo>
                    <a:pt x="3" y="2"/>
                    <a:pt x="7" y="0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4203700" y="4446588"/>
              <a:ext cx="77788" cy="381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41" y="0"/>
                </a:cxn>
                <a:cxn ang="0">
                  <a:pos x="49" y="4"/>
                </a:cxn>
                <a:cxn ang="0">
                  <a:pos x="47" y="20"/>
                </a:cxn>
                <a:cxn ang="0">
                  <a:pos x="38" y="24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2" y="4"/>
                </a:cxn>
                <a:cxn ang="0">
                  <a:pos x="10" y="0"/>
                </a:cxn>
              </a:cxnLst>
              <a:rect l="0" t="0" r="r" b="b"/>
              <a:pathLst>
                <a:path w="49" h="24">
                  <a:moveTo>
                    <a:pt x="10" y="0"/>
                  </a:moveTo>
                  <a:cubicBezTo>
                    <a:pt x="22" y="0"/>
                    <a:pt x="29" y="0"/>
                    <a:pt x="41" y="0"/>
                  </a:cubicBezTo>
                  <a:cubicBezTo>
                    <a:pt x="45" y="0"/>
                    <a:pt x="49" y="2"/>
                    <a:pt x="49" y="4"/>
                  </a:cubicBezTo>
                  <a:cubicBezTo>
                    <a:pt x="48" y="11"/>
                    <a:pt x="48" y="14"/>
                    <a:pt x="47" y="20"/>
                  </a:cubicBezTo>
                  <a:cubicBezTo>
                    <a:pt x="47" y="22"/>
                    <a:pt x="43" y="24"/>
                    <a:pt x="38" y="24"/>
                  </a:cubicBezTo>
                  <a:cubicBezTo>
                    <a:pt x="26" y="24"/>
                    <a:pt x="20" y="24"/>
                    <a:pt x="8" y="24"/>
                  </a:cubicBezTo>
                  <a:cubicBezTo>
                    <a:pt x="3" y="24"/>
                    <a:pt x="0" y="22"/>
                    <a:pt x="0" y="20"/>
                  </a:cubicBezTo>
                  <a:cubicBezTo>
                    <a:pt x="1" y="14"/>
                    <a:pt x="1" y="10"/>
                    <a:pt x="2" y="4"/>
                  </a:cubicBezTo>
                  <a:cubicBezTo>
                    <a:pt x="2" y="2"/>
                    <a:pt x="6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4295775" y="4446588"/>
              <a:ext cx="79375" cy="381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40" y="0"/>
                </a:cxn>
                <a:cxn ang="0">
                  <a:pos x="48" y="5"/>
                </a:cxn>
                <a:cxn ang="0">
                  <a:pos x="47" y="20"/>
                </a:cxn>
                <a:cxn ang="0">
                  <a:pos x="39" y="24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2" y="4"/>
                </a:cxn>
                <a:cxn ang="0">
                  <a:pos x="10" y="0"/>
                </a:cxn>
              </a:cxnLst>
              <a:rect l="0" t="0" r="r" b="b"/>
              <a:pathLst>
                <a:path w="49" h="24">
                  <a:moveTo>
                    <a:pt x="10" y="0"/>
                  </a:moveTo>
                  <a:cubicBezTo>
                    <a:pt x="22" y="0"/>
                    <a:pt x="28" y="0"/>
                    <a:pt x="40" y="0"/>
                  </a:cubicBezTo>
                  <a:cubicBezTo>
                    <a:pt x="45" y="0"/>
                    <a:pt x="49" y="2"/>
                    <a:pt x="48" y="5"/>
                  </a:cubicBezTo>
                  <a:cubicBezTo>
                    <a:pt x="48" y="11"/>
                    <a:pt x="48" y="14"/>
                    <a:pt x="47" y="20"/>
                  </a:cubicBezTo>
                  <a:cubicBezTo>
                    <a:pt x="47" y="22"/>
                    <a:pt x="43" y="24"/>
                    <a:pt x="39" y="24"/>
                  </a:cubicBezTo>
                  <a:cubicBezTo>
                    <a:pt x="27" y="24"/>
                    <a:pt x="20" y="24"/>
                    <a:pt x="8" y="24"/>
                  </a:cubicBezTo>
                  <a:cubicBezTo>
                    <a:pt x="4" y="24"/>
                    <a:pt x="0" y="22"/>
                    <a:pt x="0" y="20"/>
                  </a:cubicBezTo>
                  <a:cubicBezTo>
                    <a:pt x="1" y="14"/>
                    <a:pt x="1" y="11"/>
                    <a:pt x="2" y="4"/>
                  </a:cubicBezTo>
                  <a:cubicBezTo>
                    <a:pt x="2" y="2"/>
                    <a:pt x="6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4389438" y="4446588"/>
              <a:ext cx="77788" cy="381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40" y="1"/>
                </a:cxn>
                <a:cxn ang="0">
                  <a:pos x="48" y="5"/>
                </a:cxn>
                <a:cxn ang="0">
                  <a:pos x="47" y="20"/>
                </a:cxn>
                <a:cxn ang="0">
                  <a:pos x="39" y="24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1" y="5"/>
                </a:cxn>
                <a:cxn ang="0">
                  <a:pos x="10" y="0"/>
                </a:cxn>
              </a:cxnLst>
              <a:rect l="0" t="0" r="r" b="b"/>
              <a:pathLst>
                <a:path w="48" h="24">
                  <a:moveTo>
                    <a:pt x="10" y="0"/>
                  </a:moveTo>
                  <a:cubicBezTo>
                    <a:pt x="22" y="1"/>
                    <a:pt x="28" y="1"/>
                    <a:pt x="40" y="1"/>
                  </a:cubicBezTo>
                  <a:cubicBezTo>
                    <a:pt x="44" y="1"/>
                    <a:pt x="48" y="2"/>
                    <a:pt x="48" y="5"/>
                  </a:cubicBezTo>
                  <a:cubicBezTo>
                    <a:pt x="48" y="11"/>
                    <a:pt x="47" y="14"/>
                    <a:pt x="47" y="20"/>
                  </a:cubicBezTo>
                  <a:cubicBezTo>
                    <a:pt x="47" y="23"/>
                    <a:pt x="43" y="24"/>
                    <a:pt x="39" y="24"/>
                  </a:cubicBezTo>
                  <a:cubicBezTo>
                    <a:pt x="27" y="24"/>
                    <a:pt x="20" y="24"/>
                    <a:pt x="8" y="24"/>
                  </a:cubicBezTo>
                  <a:cubicBezTo>
                    <a:pt x="4" y="24"/>
                    <a:pt x="0" y="22"/>
                    <a:pt x="0" y="20"/>
                  </a:cubicBezTo>
                  <a:cubicBezTo>
                    <a:pt x="1" y="14"/>
                    <a:pt x="1" y="11"/>
                    <a:pt x="1" y="5"/>
                  </a:cubicBezTo>
                  <a:cubicBezTo>
                    <a:pt x="1" y="2"/>
                    <a:pt x="5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4483100" y="4448175"/>
              <a:ext cx="76200" cy="3810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9" y="0"/>
                </a:cxn>
                <a:cxn ang="0">
                  <a:pos x="47" y="4"/>
                </a:cxn>
                <a:cxn ang="0">
                  <a:pos x="47" y="19"/>
                </a:cxn>
                <a:cxn ang="0">
                  <a:pos x="38" y="24"/>
                </a:cxn>
                <a:cxn ang="0">
                  <a:pos x="8" y="23"/>
                </a:cxn>
                <a:cxn ang="0">
                  <a:pos x="0" y="19"/>
                </a:cxn>
                <a:cxn ang="0">
                  <a:pos x="1" y="4"/>
                </a:cxn>
                <a:cxn ang="0">
                  <a:pos x="9" y="0"/>
                </a:cxn>
              </a:cxnLst>
              <a:rect l="0" t="0" r="r" b="b"/>
              <a:pathLst>
                <a:path w="48" h="24">
                  <a:moveTo>
                    <a:pt x="9" y="0"/>
                  </a:moveTo>
                  <a:cubicBezTo>
                    <a:pt x="21" y="0"/>
                    <a:pt x="27" y="0"/>
                    <a:pt x="39" y="0"/>
                  </a:cubicBezTo>
                  <a:cubicBezTo>
                    <a:pt x="44" y="0"/>
                    <a:pt x="48" y="2"/>
                    <a:pt x="47" y="4"/>
                  </a:cubicBezTo>
                  <a:cubicBezTo>
                    <a:pt x="47" y="10"/>
                    <a:pt x="47" y="13"/>
                    <a:pt x="47" y="19"/>
                  </a:cubicBezTo>
                  <a:cubicBezTo>
                    <a:pt x="47" y="22"/>
                    <a:pt x="43" y="24"/>
                    <a:pt x="38" y="24"/>
                  </a:cubicBezTo>
                  <a:cubicBezTo>
                    <a:pt x="26" y="24"/>
                    <a:pt x="20" y="24"/>
                    <a:pt x="8" y="23"/>
                  </a:cubicBezTo>
                  <a:cubicBezTo>
                    <a:pt x="4" y="23"/>
                    <a:pt x="0" y="22"/>
                    <a:pt x="0" y="19"/>
                  </a:cubicBezTo>
                  <a:cubicBezTo>
                    <a:pt x="0" y="13"/>
                    <a:pt x="1" y="10"/>
                    <a:pt x="1" y="4"/>
                  </a:cubicBezTo>
                  <a:cubicBezTo>
                    <a:pt x="1" y="1"/>
                    <a:pt x="5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4576763" y="4448175"/>
              <a:ext cx="74613" cy="3810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9" y="0"/>
                </a:cxn>
                <a:cxn ang="0">
                  <a:pos x="47" y="4"/>
                </a:cxn>
                <a:cxn ang="0">
                  <a:pos x="47" y="20"/>
                </a:cxn>
                <a:cxn ang="0">
                  <a:pos x="38" y="24"/>
                </a:cxn>
                <a:cxn ang="0">
                  <a:pos x="8" y="24"/>
                </a:cxn>
                <a:cxn ang="0">
                  <a:pos x="0" y="19"/>
                </a:cxn>
                <a:cxn ang="0">
                  <a:pos x="0" y="4"/>
                </a:cxn>
                <a:cxn ang="0">
                  <a:pos x="9" y="0"/>
                </a:cxn>
              </a:cxnLst>
              <a:rect l="0" t="0" r="r" b="b"/>
              <a:pathLst>
                <a:path w="47" h="24">
                  <a:moveTo>
                    <a:pt x="9" y="0"/>
                  </a:moveTo>
                  <a:cubicBezTo>
                    <a:pt x="21" y="0"/>
                    <a:pt x="27" y="0"/>
                    <a:pt x="39" y="0"/>
                  </a:cubicBezTo>
                  <a:cubicBezTo>
                    <a:pt x="43" y="0"/>
                    <a:pt x="47" y="2"/>
                    <a:pt x="47" y="4"/>
                  </a:cubicBezTo>
                  <a:cubicBezTo>
                    <a:pt x="47" y="10"/>
                    <a:pt x="47" y="13"/>
                    <a:pt x="47" y="20"/>
                  </a:cubicBezTo>
                  <a:cubicBezTo>
                    <a:pt x="47" y="22"/>
                    <a:pt x="43" y="24"/>
                    <a:pt x="38" y="24"/>
                  </a:cubicBezTo>
                  <a:cubicBezTo>
                    <a:pt x="26" y="24"/>
                    <a:pt x="20" y="24"/>
                    <a:pt x="8" y="24"/>
                  </a:cubicBezTo>
                  <a:cubicBezTo>
                    <a:pt x="3" y="24"/>
                    <a:pt x="0" y="22"/>
                    <a:pt x="0" y="19"/>
                  </a:cubicBezTo>
                  <a:cubicBezTo>
                    <a:pt x="0" y="13"/>
                    <a:pt x="0" y="10"/>
                    <a:pt x="0" y="4"/>
                  </a:cubicBezTo>
                  <a:cubicBezTo>
                    <a:pt x="0" y="2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4668838" y="4448175"/>
              <a:ext cx="76200" cy="38100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8" y="0"/>
                </a:cxn>
                <a:cxn ang="0">
                  <a:pos x="47" y="4"/>
                </a:cxn>
                <a:cxn ang="0">
                  <a:pos x="47" y="20"/>
                </a:cxn>
                <a:cxn ang="0">
                  <a:pos x="38" y="24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7" h="24">
                  <a:moveTo>
                    <a:pt x="8" y="0"/>
                  </a:moveTo>
                  <a:cubicBezTo>
                    <a:pt x="20" y="0"/>
                    <a:pt x="26" y="0"/>
                    <a:pt x="38" y="0"/>
                  </a:cubicBezTo>
                  <a:cubicBezTo>
                    <a:pt x="43" y="0"/>
                    <a:pt x="47" y="2"/>
                    <a:pt x="47" y="4"/>
                  </a:cubicBezTo>
                  <a:cubicBezTo>
                    <a:pt x="47" y="10"/>
                    <a:pt x="47" y="14"/>
                    <a:pt x="47" y="20"/>
                  </a:cubicBezTo>
                  <a:cubicBezTo>
                    <a:pt x="46" y="22"/>
                    <a:pt x="43" y="24"/>
                    <a:pt x="38" y="24"/>
                  </a:cubicBezTo>
                  <a:cubicBezTo>
                    <a:pt x="26" y="24"/>
                    <a:pt x="20" y="24"/>
                    <a:pt x="8" y="24"/>
                  </a:cubicBezTo>
                  <a:cubicBezTo>
                    <a:pt x="3" y="24"/>
                    <a:pt x="0" y="22"/>
                    <a:pt x="0" y="20"/>
                  </a:cubicBezTo>
                  <a:cubicBezTo>
                    <a:pt x="0" y="13"/>
                    <a:pt x="0" y="10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4760913" y="4448175"/>
              <a:ext cx="77788" cy="3810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9" y="0"/>
                </a:cxn>
                <a:cxn ang="0">
                  <a:pos x="47" y="4"/>
                </a:cxn>
                <a:cxn ang="0">
                  <a:pos x="47" y="20"/>
                </a:cxn>
                <a:cxn ang="0">
                  <a:pos x="39" y="24"/>
                </a:cxn>
                <a:cxn ang="0">
                  <a:pos x="9" y="24"/>
                </a:cxn>
                <a:cxn ang="0">
                  <a:pos x="0" y="20"/>
                </a:cxn>
                <a:cxn ang="0">
                  <a:pos x="1" y="4"/>
                </a:cxn>
                <a:cxn ang="0">
                  <a:pos x="9" y="0"/>
                </a:cxn>
              </a:cxnLst>
              <a:rect l="0" t="0" r="r" b="b"/>
              <a:pathLst>
                <a:path w="48" h="24">
                  <a:moveTo>
                    <a:pt x="9" y="0"/>
                  </a:moveTo>
                  <a:cubicBezTo>
                    <a:pt x="21" y="0"/>
                    <a:pt x="27" y="0"/>
                    <a:pt x="39" y="0"/>
                  </a:cubicBezTo>
                  <a:cubicBezTo>
                    <a:pt x="44" y="0"/>
                    <a:pt x="47" y="2"/>
                    <a:pt x="47" y="4"/>
                  </a:cubicBezTo>
                  <a:cubicBezTo>
                    <a:pt x="47" y="11"/>
                    <a:pt x="47" y="14"/>
                    <a:pt x="47" y="20"/>
                  </a:cubicBezTo>
                  <a:cubicBezTo>
                    <a:pt x="48" y="22"/>
                    <a:pt x="44" y="24"/>
                    <a:pt x="39" y="24"/>
                  </a:cubicBezTo>
                  <a:cubicBezTo>
                    <a:pt x="27" y="24"/>
                    <a:pt x="21" y="24"/>
                    <a:pt x="9" y="24"/>
                  </a:cubicBezTo>
                  <a:cubicBezTo>
                    <a:pt x="4" y="24"/>
                    <a:pt x="0" y="22"/>
                    <a:pt x="0" y="20"/>
                  </a:cubicBezTo>
                  <a:cubicBezTo>
                    <a:pt x="0" y="14"/>
                    <a:pt x="0" y="10"/>
                    <a:pt x="1" y="4"/>
                  </a:cubicBezTo>
                  <a:cubicBezTo>
                    <a:pt x="1" y="2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4854575" y="4448175"/>
              <a:ext cx="76200" cy="3810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9" y="0"/>
                </a:cxn>
                <a:cxn ang="0">
                  <a:pos x="47" y="5"/>
                </a:cxn>
                <a:cxn ang="0">
                  <a:pos x="48" y="20"/>
                </a:cxn>
                <a:cxn ang="0">
                  <a:pos x="39" y="24"/>
                </a:cxn>
                <a:cxn ang="0">
                  <a:pos x="9" y="24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9" y="0"/>
                </a:cxn>
              </a:cxnLst>
              <a:rect l="0" t="0" r="r" b="b"/>
              <a:pathLst>
                <a:path w="48" h="24">
                  <a:moveTo>
                    <a:pt x="9" y="0"/>
                  </a:moveTo>
                  <a:cubicBezTo>
                    <a:pt x="21" y="0"/>
                    <a:pt x="27" y="0"/>
                    <a:pt x="39" y="0"/>
                  </a:cubicBezTo>
                  <a:cubicBezTo>
                    <a:pt x="43" y="0"/>
                    <a:pt x="47" y="2"/>
                    <a:pt x="47" y="5"/>
                  </a:cubicBezTo>
                  <a:cubicBezTo>
                    <a:pt x="47" y="11"/>
                    <a:pt x="48" y="14"/>
                    <a:pt x="48" y="20"/>
                  </a:cubicBezTo>
                  <a:cubicBezTo>
                    <a:pt x="48" y="22"/>
                    <a:pt x="44" y="24"/>
                    <a:pt x="39" y="24"/>
                  </a:cubicBezTo>
                  <a:cubicBezTo>
                    <a:pt x="27" y="24"/>
                    <a:pt x="21" y="24"/>
                    <a:pt x="9" y="24"/>
                  </a:cubicBezTo>
                  <a:cubicBezTo>
                    <a:pt x="4" y="24"/>
                    <a:pt x="1" y="22"/>
                    <a:pt x="0" y="20"/>
                  </a:cubicBezTo>
                  <a:cubicBezTo>
                    <a:pt x="0" y="14"/>
                    <a:pt x="0" y="11"/>
                    <a:pt x="0" y="4"/>
                  </a:cubicBezTo>
                  <a:cubicBezTo>
                    <a:pt x="0" y="2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4946650" y="4448175"/>
              <a:ext cx="79375" cy="396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9" y="0"/>
                </a:cxn>
                <a:cxn ang="0">
                  <a:pos x="48" y="5"/>
                </a:cxn>
                <a:cxn ang="0">
                  <a:pos x="48" y="20"/>
                </a:cxn>
                <a:cxn ang="0">
                  <a:pos x="40" y="24"/>
                </a:cxn>
                <a:cxn ang="0">
                  <a:pos x="9" y="24"/>
                </a:cxn>
                <a:cxn ang="0">
                  <a:pos x="1" y="20"/>
                </a:cxn>
                <a:cxn ang="0">
                  <a:pos x="0" y="5"/>
                </a:cxn>
                <a:cxn ang="0">
                  <a:pos x="9" y="0"/>
                </a:cxn>
              </a:cxnLst>
              <a:rect l="0" t="0" r="r" b="b"/>
              <a:pathLst>
                <a:path w="49" h="25">
                  <a:moveTo>
                    <a:pt x="9" y="0"/>
                  </a:moveTo>
                  <a:cubicBezTo>
                    <a:pt x="21" y="0"/>
                    <a:pt x="27" y="0"/>
                    <a:pt x="39" y="0"/>
                  </a:cubicBezTo>
                  <a:cubicBezTo>
                    <a:pt x="43" y="0"/>
                    <a:pt x="47" y="2"/>
                    <a:pt x="48" y="5"/>
                  </a:cubicBezTo>
                  <a:cubicBezTo>
                    <a:pt x="48" y="11"/>
                    <a:pt x="48" y="14"/>
                    <a:pt x="48" y="20"/>
                  </a:cubicBezTo>
                  <a:cubicBezTo>
                    <a:pt x="49" y="23"/>
                    <a:pt x="45" y="25"/>
                    <a:pt x="40" y="24"/>
                  </a:cubicBezTo>
                  <a:cubicBezTo>
                    <a:pt x="28" y="24"/>
                    <a:pt x="22" y="24"/>
                    <a:pt x="9" y="24"/>
                  </a:cubicBezTo>
                  <a:cubicBezTo>
                    <a:pt x="5" y="24"/>
                    <a:pt x="1" y="22"/>
                    <a:pt x="1" y="20"/>
                  </a:cubicBezTo>
                  <a:cubicBezTo>
                    <a:pt x="1" y="14"/>
                    <a:pt x="0" y="11"/>
                    <a:pt x="0" y="5"/>
                  </a:cubicBezTo>
                  <a:cubicBezTo>
                    <a:pt x="0" y="2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6" name="Freeform 103"/>
            <p:cNvSpPr>
              <a:spLocks/>
            </p:cNvSpPr>
            <p:nvPr/>
          </p:nvSpPr>
          <p:spPr bwMode="auto">
            <a:xfrm>
              <a:off x="4057650" y="4491038"/>
              <a:ext cx="80963" cy="381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42" y="0"/>
                </a:cxn>
                <a:cxn ang="0">
                  <a:pos x="50" y="4"/>
                </a:cxn>
                <a:cxn ang="0">
                  <a:pos x="49" y="20"/>
                </a:cxn>
                <a:cxn ang="0">
                  <a:pos x="40" y="24"/>
                </a:cxn>
                <a:cxn ang="0">
                  <a:pos x="9" y="24"/>
                </a:cxn>
                <a:cxn ang="0">
                  <a:pos x="0" y="20"/>
                </a:cxn>
                <a:cxn ang="0">
                  <a:pos x="3" y="4"/>
                </a:cxn>
                <a:cxn ang="0">
                  <a:pos x="12" y="0"/>
                </a:cxn>
              </a:cxnLst>
              <a:rect l="0" t="0" r="r" b="b"/>
              <a:pathLst>
                <a:path w="51" h="24">
                  <a:moveTo>
                    <a:pt x="12" y="0"/>
                  </a:moveTo>
                  <a:cubicBezTo>
                    <a:pt x="24" y="0"/>
                    <a:pt x="30" y="0"/>
                    <a:pt x="42" y="0"/>
                  </a:cubicBezTo>
                  <a:cubicBezTo>
                    <a:pt x="47" y="0"/>
                    <a:pt x="51" y="2"/>
                    <a:pt x="50" y="4"/>
                  </a:cubicBezTo>
                  <a:cubicBezTo>
                    <a:pt x="50" y="10"/>
                    <a:pt x="49" y="14"/>
                    <a:pt x="49" y="20"/>
                  </a:cubicBezTo>
                  <a:cubicBezTo>
                    <a:pt x="48" y="22"/>
                    <a:pt x="44" y="24"/>
                    <a:pt x="40" y="24"/>
                  </a:cubicBezTo>
                  <a:cubicBezTo>
                    <a:pt x="27" y="24"/>
                    <a:pt x="21" y="24"/>
                    <a:pt x="9" y="24"/>
                  </a:cubicBezTo>
                  <a:cubicBezTo>
                    <a:pt x="4" y="24"/>
                    <a:pt x="0" y="22"/>
                    <a:pt x="0" y="20"/>
                  </a:cubicBezTo>
                  <a:cubicBezTo>
                    <a:pt x="1" y="13"/>
                    <a:pt x="2" y="10"/>
                    <a:pt x="3" y="4"/>
                  </a:cubicBezTo>
                  <a:cubicBezTo>
                    <a:pt x="3" y="2"/>
                    <a:pt x="7" y="0"/>
                    <a:pt x="12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4152900" y="4491038"/>
              <a:ext cx="80963" cy="3810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1" y="0"/>
                </a:cxn>
                <a:cxn ang="0">
                  <a:pos x="49" y="4"/>
                </a:cxn>
                <a:cxn ang="0">
                  <a:pos x="48" y="20"/>
                </a:cxn>
                <a:cxn ang="0">
                  <a:pos x="39" y="24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2" y="4"/>
                </a:cxn>
                <a:cxn ang="0">
                  <a:pos x="11" y="0"/>
                </a:cxn>
              </a:cxnLst>
              <a:rect l="0" t="0" r="r" b="b"/>
              <a:pathLst>
                <a:path w="50" h="24">
                  <a:moveTo>
                    <a:pt x="11" y="0"/>
                  </a:moveTo>
                  <a:cubicBezTo>
                    <a:pt x="23" y="0"/>
                    <a:pt x="29" y="0"/>
                    <a:pt x="41" y="0"/>
                  </a:cubicBezTo>
                  <a:cubicBezTo>
                    <a:pt x="46" y="0"/>
                    <a:pt x="50" y="2"/>
                    <a:pt x="49" y="4"/>
                  </a:cubicBezTo>
                  <a:cubicBezTo>
                    <a:pt x="49" y="11"/>
                    <a:pt x="48" y="14"/>
                    <a:pt x="48" y="20"/>
                  </a:cubicBezTo>
                  <a:cubicBezTo>
                    <a:pt x="48" y="22"/>
                    <a:pt x="44" y="24"/>
                    <a:pt x="39" y="24"/>
                  </a:cubicBezTo>
                  <a:cubicBezTo>
                    <a:pt x="27" y="24"/>
                    <a:pt x="20" y="24"/>
                    <a:pt x="8" y="24"/>
                  </a:cubicBezTo>
                  <a:cubicBezTo>
                    <a:pt x="3" y="24"/>
                    <a:pt x="0" y="22"/>
                    <a:pt x="0" y="20"/>
                  </a:cubicBezTo>
                  <a:cubicBezTo>
                    <a:pt x="1" y="14"/>
                    <a:pt x="1" y="10"/>
                    <a:pt x="2" y="4"/>
                  </a:cubicBezTo>
                  <a:cubicBezTo>
                    <a:pt x="2" y="2"/>
                    <a:pt x="6" y="0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4248150" y="4491038"/>
              <a:ext cx="79375" cy="3810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41" y="0"/>
                </a:cxn>
                <a:cxn ang="0">
                  <a:pos x="49" y="5"/>
                </a:cxn>
                <a:cxn ang="0">
                  <a:pos x="48" y="20"/>
                </a:cxn>
                <a:cxn ang="0">
                  <a:pos x="39" y="24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1" y="4"/>
                </a:cxn>
                <a:cxn ang="0">
                  <a:pos x="10" y="0"/>
                </a:cxn>
              </a:cxnLst>
              <a:rect l="0" t="0" r="r" b="b"/>
              <a:pathLst>
                <a:path w="49" h="24">
                  <a:moveTo>
                    <a:pt x="10" y="0"/>
                  </a:moveTo>
                  <a:cubicBezTo>
                    <a:pt x="22" y="0"/>
                    <a:pt x="28" y="0"/>
                    <a:pt x="41" y="0"/>
                  </a:cubicBezTo>
                  <a:cubicBezTo>
                    <a:pt x="45" y="0"/>
                    <a:pt x="49" y="2"/>
                    <a:pt x="49" y="5"/>
                  </a:cubicBezTo>
                  <a:cubicBezTo>
                    <a:pt x="48" y="11"/>
                    <a:pt x="48" y="14"/>
                    <a:pt x="48" y="20"/>
                  </a:cubicBezTo>
                  <a:cubicBezTo>
                    <a:pt x="47" y="23"/>
                    <a:pt x="44" y="24"/>
                    <a:pt x="39" y="24"/>
                  </a:cubicBezTo>
                  <a:cubicBezTo>
                    <a:pt x="27" y="24"/>
                    <a:pt x="20" y="24"/>
                    <a:pt x="8" y="24"/>
                  </a:cubicBezTo>
                  <a:cubicBezTo>
                    <a:pt x="4" y="24"/>
                    <a:pt x="0" y="22"/>
                    <a:pt x="0" y="20"/>
                  </a:cubicBezTo>
                  <a:cubicBezTo>
                    <a:pt x="1" y="14"/>
                    <a:pt x="1" y="11"/>
                    <a:pt x="1" y="4"/>
                  </a:cubicBezTo>
                  <a:cubicBezTo>
                    <a:pt x="2" y="2"/>
                    <a:pt x="6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4343400" y="4491038"/>
              <a:ext cx="76200" cy="396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40" y="0"/>
                </a:cxn>
                <a:cxn ang="0">
                  <a:pos x="48" y="5"/>
                </a:cxn>
                <a:cxn ang="0">
                  <a:pos x="47" y="20"/>
                </a:cxn>
                <a:cxn ang="0">
                  <a:pos x="38" y="25"/>
                </a:cxn>
                <a:cxn ang="0">
                  <a:pos x="8" y="25"/>
                </a:cxn>
                <a:cxn ang="0">
                  <a:pos x="0" y="20"/>
                </a:cxn>
                <a:cxn ang="0">
                  <a:pos x="1" y="5"/>
                </a:cxn>
                <a:cxn ang="0">
                  <a:pos x="9" y="0"/>
                </a:cxn>
              </a:cxnLst>
              <a:rect l="0" t="0" r="r" b="b"/>
              <a:pathLst>
                <a:path w="48" h="25">
                  <a:moveTo>
                    <a:pt x="9" y="0"/>
                  </a:moveTo>
                  <a:cubicBezTo>
                    <a:pt x="22" y="0"/>
                    <a:pt x="28" y="0"/>
                    <a:pt x="40" y="0"/>
                  </a:cubicBezTo>
                  <a:cubicBezTo>
                    <a:pt x="44" y="0"/>
                    <a:pt x="48" y="2"/>
                    <a:pt x="48" y="5"/>
                  </a:cubicBezTo>
                  <a:cubicBezTo>
                    <a:pt x="48" y="11"/>
                    <a:pt x="47" y="14"/>
                    <a:pt x="47" y="20"/>
                  </a:cubicBezTo>
                  <a:cubicBezTo>
                    <a:pt x="47" y="23"/>
                    <a:pt x="43" y="25"/>
                    <a:pt x="38" y="25"/>
                  </a:cubicBezTo>
                  <a:cubicBezTo>
                    <a:pt x="26" y="25"/>
                    <a:pt x="20" y="25"/>
                    <a:pt x="8" y="25"/>
                  </a:cubicBezTo>
                  <a:cubicBezTo>
                    <a:pt x="3" y="25"/>
                    <a:pt x="0" y="23"/>
                    <a:pt x="0" y="20"/>
                  </a:cubicBezTo>
                  <a:cubicBezTo>
                    <a:pt x="0" y="14"/>
                    <a:pt x="0" y="11"/>
                    <a:pt x="1" y="5"/>
                  </a:cubicBezTo>
                  <a:cubicBezTo>
                    <a:pt x="1" y="2"/>
                    <a:pt x="5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4435475" y="4492625"/>
              <a:ext cx="77788" cy="3810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40" y="0"/>
                </a:cxn>
                <a:cxn ang="0">
                  <a:pos x="48" y="4"/>
                </a:cxn>
                <a:cxn ang="0">
                  <a:pos x="47" y="20"/>
                </a:cxn>
                <a:cxn ang="0">
                  <a:pos x="39" y="24"/>
                </a:cxn>
                <a:cxn ang="0">
                  <a:pos x="8" y="24"/>
                </a:cxn>
                <a:cxn ang="0">
                  <a:pos x="0" y="19"/>
                </a:cxn>
                <a:cxn ang="0">
                  <a:pos x="1" y="4"/>
                </a:cxn>
                <a:cxn ang="0">
                  <a:pos x="9" y="0"/>
                </a:cxn>
              </a:cxnLst>
              <a:rect l="0" t="0" r="r" b="b"/>
              <a:pathLst>
                <a:path w="48" h="24">
                  <a:moveTo>
                    <a:pt x="9" y="0"/>
                  </a:moveTo>
                  <a:cubicBezTo>
                    <a:pt x="22" y="0"/>
                    <a:pt x="28" y="0"/>
                    <a:pt x="40" y="0"/>
                  </a:cubicBezTo>
                  <a:cubicBezTo>
                    <a:pt x="44" y="0"/>
                    <a:pt x="48" y="2"/>
                    <a:pt x="48" y="4"/>
                  </a:cubicBezTo>
                  <a:cubicBezTo>
                    <a:pt x="48" y="10"/>
                    <a:pt x="47" y="13"/>
                    <a:pt x="47" y="20"/>
                  </a:cubicBezTo>
                  <a:cubicBezTo>
                    <a:pt x="47" y="22"/>
                    <a:pt x="43" y="24"/>
                    <a:pt x="39" y="24"/>
                  </a:cubicBezTo>
                  <a:cubicBezTo>
                    <a:pt x="27" y="24"/>
                    <a:pt x="20" y="24"/>
                    <a:pt x="8" y="24"/>
                  </a:cubicBezTo>
                  <a:cubicBezTo>
                    <a:pt x="4" y="24"/>
                    <a:pt x="0" y="22"/>
                    <a:pt x="0" y="19"/>
                  </a:cubicBezTo>
                  <a:cubicBezTo>
                    <a:pt x="0" y="13"/>
                    <a:pt x="1" y="10"/>
                    <a:pt x="1" y="4"/>
                  </a:cubicBezTo>
                  <a:cubicBezTo>
                    <a:pt x="1" y="1"/>
                    <a:pt x="5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4529138" y="4492625"/>
              <a:ext cx="77788" cy="3810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40" y="0"/>
                </a:cxn>
                <a:cxn ang="0">
                  <a:pos x="48" y="4"/>
                </a:cxn>
                <a:cxn ang="0">
                  <a:pos x="47" y="20"/>
                </a:cxn>
                <a:cxn ang="0">
                  <a:pos x="39" y="24"/>
                </a:cxn>
                <a:cxn ang="0">
                  <a:pos x="9" y="24"/>
                </a:cxn>
                <a:cxn ang="0">
                  <a:pos x="0" y="20"/>
                </a:cxn>
                <a:cxn ang="0">
                  <a:pos x="1" y="4"/>
                </a:cxn>
                <a:cxn ang="0">
                  <a:pos x="9" y="0"/>
                </a:cxn>
              </a:cxnLst>
              <a:rect l="0" t="0" r="r" b="b"/>
              <a:pathLst>
                <a:path w="48" h="24">
                  <a:moveTo>
                    <a:pt x="9" y="0"/>
                  </a:moveTo>
                  <a:cubicBezTo>
                    <a:pt x="21" y="0"/>
                    <a:pt x="27" y="0"/>
                    <a:pt x="40" y="0"/>
                  </a:cubicBezTo>
                  <a:cubicBezTo>
                    <a:pt x="44" y="0"/>
                    <a:pt x="48" y="2"/>
                    <a:pt x="48" y="4"/>
                  </a:cubicBezTo>
                  <a:cubicBezTo>
                    <a:pt x="48" y="10"/>
                    <a:pt x="48" y="14"/>
                    <a:pt x="47" y="20"/>
                  </a:cubicBezTo>
                  <a:cubicBezTo>
                    <a:pt x="47" y="22"/>
                    <a:pt x="44" y="24"/>
                    <a:pt x="39" y="24"/>
                  </a:cubicBezTo>
                  <a:cubicBezTo>
                    <a:pt x="27" y="24"/>
                    <a:pt x="21" y="24"/>
                    <a:pt x="9" y="24"/>
                  </a:cubicBezTo>
                  <a:cubicBezTo>
                    <a:pt x="4" y="24"/>
                    <a:pt x="0" y="22"/>
                    <a:pt x="0" y="20"/>
                  </a:cubicBezTo>
                  <a:cubicBezTo>
                    <a:pt x="1" y="13"/>
                    <a:pt x="1" y="10"/>
                    <a:pt x="1" y="4"/>
                  </a:cubicBezTo>
                  <a:cubicBezTo>
                    <a:pt x="1" y="2"/>
                    <a:pt x="5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4622800" y="4492625"/>
              <a:ext cx="76200" cy="3810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9" y="0"/>
                </a:cxn>
                <a:cxn ang="0">
                  <a:pos x="48" y="4"/>
                </a:cxn>
                <a:cxn ang="0">
                  <a:pos x="48" y="20"/>
                </a:cxn>
                <a:cxn ang="0">
                  <a:pos x="39" y="24"/>
                </a:cxn>
                <a:cxn ang="0">
                  <a:pos x="9" y="24"/>
                </a:cxn>
                <a:cxn ang="0">
                  <a:pos x="0" y="20"/>
                </a:cxn>
                <a:cxn ang="0">
                  <a:pos x="1" y="4"/>
                </a:cxn>
                <a:cxn ang="0">
                  <a:pos x="9" y="0"/>
                </a:cxn>
              </a:cxnLst>
              <a:rect l="0" t="0" r="r" b="b"/>
              <a:pathLst>
                <a:path w="48" h="24">
                  <a:moveTo>
                    <a:pt x="9" y="0"/>
                  </a:moveTo>
                  <a:cubicBezTo>
                    <a:pt x="21" y="0"/>
                    <a:pt x="27" y="0"/>
                    <a:pt x="39" y="0"/>
                  </a:cubicBezTo>
                  <a:cubicBezTo>
                    <a:pt x="44" y="0"/>
                    <a:pt x="48" y="2"/>
                    <a:pt x="48" y="4"/>
                  </a:cubicBezTo>
                  <a:cubicBezTo>
                    <a:pt x="48" y="11"/>
                    <a:pt x="48" y="14"/>
                    <a:pt x="48" y="20"/>
                  </a:cubicBezTo>
                  <a:cubicBezTo>
                    <a:pt x="48" y="22"/>
                    <a:pt x="44" y="24"/>
                    <a:pt x="39" y="24"/>
                  </a:cubicBezTo>
                  <a:cubicBezTo>
                    <a:pt x="27" y="24"/>
                    <a:pt x="21" y="24"/>
                    <a:pt x="9" y="24"/>
                  </a:cubicBezTo>
                  <a:cubicBezTo>
                    <a:pt x="4" y="24"/>
                    <a:pt x="0" y="22"/>
                    <a:pt x="0" y="20"/>
                  </a:cubicBezTo>
                  <a:cubicBezTo>
                    <a:pt x="1" y="14"/>
                    <a:pt x="1" y="10"/>
                    <a:pt x="1" y="4"/>
                  </a:cubicBezTo>
                  <a:cubicBezTo>
                    <a:pt x="1" y="2"/>
                    <a:pt x="5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4718050" y="4492625"/>
              <a:ext cx="74613" cy="396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8" y="0"/>
                </a:cxn>
                <a:cxn ang="0">
                  <a:pos x="47" y="5"/>
                </a:cxn>
                <a:cxn ang="0">
                  <a:pos x="47" y="20"/>
                </a:cxn>
                <a:cxn ang="0">
                  <a:pos x="39" y="25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7" h="25">
                  <a:moveTo>
                    <a:pt x="8" y="0"/>
                  </a:moveTo>
                  <a:cubicBezTo>
                    <a:pt x="20" y="0"/>
                    <a:pt x="26" y="0"/>
                    <a:pt x="38" y="0"/>
                  </a:cubicBezTo>
                  <a:cubicBezTo>
                    <a:pt x="43" y="0"/>
                    <a:pt x="47" y="2"/>
                    <a:pt x="47" y="5"/>
                  </a:cubicBezTo>
                  <a:cubicBezTo>
                    <a:pt x="47" y="11"/>
                    <a:pt x="47" y="14"/>
                    <a:pt x="47" y="20"/>
                  </a:cubicBezTo>
                  <a:cubicBezTo>
                    <a:pt x="47" y="23"/>
                    <a:pt x="43" y="25"/>
                    <a:pt x="39" y="25"/>
                  </a:cubicBezTo>
                  <a:cubicBezTo>
                    <a:pt x="26" y="24"/>
                    <a:pt x="20" y="24"/>
                    <a:pt x="8" y="24"/>
                  </a:cubicBezTo>
                  <a:cubicBezTo>
                    <a:pt x="3" y="24"/>
                    <a:pt x="0" y="22"/>
                    <a:pt x="0" y="20"/>
                  </a:cubicBezTo>
                  <a:cubicBezTo>
                    <a:pt x="0" y="14"/>
                    <a:pt x="0" y="11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4810125" y="4492625"/>
              <a:ext cx="77788" cy="396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9" y="0"/>
                </a:cxn>
                <a:cxn ang="0">
                  <a:pos x="47" y="5"/>
                </a:cxn>
                <a:cxn ang="0">
                  <a:pos x="48" y="20"/>
                </a:cxn>
                <a:cxn ang="0">
                  <a:pos x="39" y="25"/>
                </a:cxn>
                <a:cxn ang="0">
                  <a:pos x="9" y="25"/>
                </a:cxn>
                <a:cxn ang="0">
                  <a:pos x="0" y="20"/>
                </a:cxn>
                <a:cxn ang="0">
                  <a:pos x="0" y="5"/>
                </a:cxn>
                <a:cxn ang="0">
                  <a:pos x="8" y="0"/>
                </a:cxn>
              </a:cxnLst>
              <a:rect l="0" t="0" r="r" b="b"/>
              <a:pathLst>
                <a:path w="48" h="25">
                  <a:moveTo>
                    <a:pt x="8" y="0"/>
                  </a:moveTo>
                  <a:cubicBezTo>
                    <a:pt x="20" y="0"/>
                    <a:pt x="27" y="0"/>
                    <a:pt x="39" y="0"/>
                  </a:cubicBezTo>
                  <a:cubicBezTo>
                    <a:pt x="43" y="0"/>
                    <a:pt x="47" y="2"/>
                    <a:pt x="47" y="5"/>
                  </a:cubicBezTo>
                  <a:cubicBezTo>
                    <a:pt x="47" y="11"/>
                    <a:pt x="47" y="14"/>
                    <a:pt x="48" y="20"/>
                  </a:cubicBezTo>
                  <a:cubicBezTo>
                    <a:pt x="48" y="23"/>
                    <a:pt x="44" y="25"/>
                    <a:pt x="39" y="25"/>
                  </a:cubicBezTo>
                  <a:cubicBezTo>
                    <a:pt x="27" y="25"/>
                    <a:pt x="21" y="25"/>
                    <a:pt x="9" y="25"/>
                  </a:cubicBezTo>
                  <a:cubicBezTo>
                    <a:pt x="4" y="25"/>
                    <a:pt x="0" y="23"/>
                    <a:pt x="0" y="20"/>
                  </a:cubicBezTo>
                  <a:cubicBezTo>
                    <a:pt x="0" y="14"/>
                    <a:pt x="0" y="11"/>
                    <a:pt x="0" y="5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4903788" y="4492625"/>
              <a:ext cx="79375" cy="39688"/>
            </a:xfrm>
            <a:custGeom>
              <a:avLst/>
              <a:gdLst/>
              <a:ahLst/>
              <a:cxnLst>
                <a:cxn ang="0">
                  <a:pos x="9" y="1"/>
                </a:cxn>
                <a:cxn ang="0">
                  <a:pos x="39" y="1"/>
                </a:cxn>
                <a:cxn ang="0">
                  <a:pos x="48" y="5"/>
                </a:cxn>
                <a:cxn ang="0">
                  <a:pos x="49" y="21"/>
                </a:cxn>
                <a:cxn ang="0">
                  <a:pos x="40" y="25"/>
                </a:cxn>
                <a:cxn ang="0">
                  <a:pos x="9" y="25"/>
                </a:cxn>
                <a:cxn ang="0">
                  <a:pos x="1" y="21"/>
                </a:cxn>
                <a:cxn ang="0">
                  <a:pos x="0" y="5"/>
                </a:cxn>
                <a:cxn ang="0">
                  <a:pos x="9" y="1"/>
                </a:cxn>
              </a:cxnLst>
              <a:rect l="0" t="0" r="r" b="b"/>
              <a:pathLst>
                <a:path w="49" h="25">
                  <a:moveTo>
                    <a:pt x="9" y="1"/>
                  </a:moveTo>
                  <a:cubicBezTo>
                    <a:pt x="21" y="1"/>
                    <a:pt x="27" y="1"/>
                    <a:pt x="39" y="1"/>
                  </a:cubicBezTo>
                  <a:cubicBezTo>
                    <a:pt x="44" y="1"/>
                    <a:pt x="48" y="3"/>
                    <a:pt x="48" y="5"/>
                  </a:cubicBezTo>
                  <a:cubicBezTo>
                    <a:pt x="48" y="11"/>
                    <a:pt x="48" y="14"/>
                    <a:pt x="49" y="21"/>
                  </a:cubicBezTo>
                  <a:cubicBezTo>
                    <a:pt x="49" y="23"/>
                    <a:pt x="45" y="25"/>
                    <a:pt x="40" y="25"/>
                  </a:cubicBezTo>
                  <a:cubicBezTo>
                    <a:pt x="28" y="25"/>
                    <a:pt x="22" y="25"/>
                    <a:pt x="9" y="25"/>
                  </a:cubicBezTo>
                  <a:cubicBezTo>
                    <a:pt x="5" y="25"/>
                    <a:pt x="1" y="23"/>
                    <a:pt x="1" y="21"/>
                  </a:cubicBezTo>
                  <a:cubicBezTo>
                    <a:pt x="1" y="14"/>
                    <a:pt x="1" y="11"/>
                    <a:pt x="0" y="5"/>
                  </a:cubicBezTo>
                  <a:cubicBezTo>
                    <a:pt x="0" y="2"/>
                    <a:pt x="4" y="0"/>
                    <a:pt x="9" y="1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4999038" y="4494213"/>
              <a:ext cx="120650" cy="38100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64" y="0"/>
                </a:cxn>
                <a:cxn ang="0">
                  <a:pos x="74" y="4"/>
                </a:cxn>
                <a:cxn ang="0">
                  <a:pos x="75" y="20"/>
                </a:cxn>
                <a:cxn ang="0">
                  <a:pos x="66" y="24"/>
                </a:cxn>
                <a:cxn ang="0">
                  <a:pos x="10" y="24"/>
                </a:cxn>
                <a:cxn ang="0">
                  <a:pos x="1" y="20"/>
                </a:cxn>
                <a:cxn ang="0">
                  <a:pos x="0" y="4"/>
                </a:cxn>
                <a:cxn ang="0">
                  <a:pos x="9" y="0"/>
                </a:cxn>
              </a:cxnLst>
              <a:rect l="0" t="0" r="r" b="b"/>
              <a:pathLst>
                <a:path w="75" h="24">
                  <a:moveTo>
                    <a:pt x="9" y="0"/>
                  </a:moveTo>
                  <a:cubicBezTo>
                    <a:pt x="31" y="0"/>
                    <a:pt x="42" y="0"/>
                    <a:pt x="64" y="0"/>
                  </a:cubicBezTo>
                  <a:cubicBezTo>
                    <a:pt x="69" y="0"/>
                    <a:pt x="73" y="2"/>
                    <a:pt x="74" y="4"/>
                  </a:cubicBezTo>
                  <a:cubicBezTo>
                    <a:pt x="74" y="11"/>
                    <a:pt x="74" y="14"/>
                    <a:pt x="75" y="20"/>
                  </a:cubicBezTo>
                  <a:cubicBezTo>
                    <a:pt x="75" y="22"/>
                    <a:pt x="71" y="24"/>
                    <a:pt x="66" y="24"/>
                  </a:cubicBezTo>
                  <a:cubicBezTo>
                    <a:pt x="44" y="24"/>
                    <a:pt x="32" y="24"/>
                    <a:pt x="10" y="24"/>
                  </a:cubicBezTo>
                  <a:cubicBezTo>
                    <a:pt x="5" y="24"/>
                    <a:pt x="1" y="22"/>
                    <a:pt x="1" y="20"/>
                  </a:cubicBezTo>
                  <a:cubicBezTo>
                    <a:pt x="1" y="13"/>
                    <a:pt x="0" y="10"/>
                    <a:pt x="0" y="4"/>
                  </a:cubicBezTo>
                  <a:cubicBezTo>
                    <a:pt x="0" y="2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3951288" y="4535488"/>
              <a:ext cx="84138" cy="396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44" y="0"/>
                </a:cxn>
                <a:cxn ang="0">
                  <a:pos x="52" y="4"/>
                </a:cxn>
                <a:cxn ang="0">
                  <a:pos x="50" y="20"/>
                </a:cxn>
                <a:cxn ang="0">
                  <a:pos x="41" y="24"/>
                </a:cxn>
                <a:cxn ang="0">
                  <a:pos x="9" y="24"/>
                </a:cxn>
                <a:cxn ang="0">
                  <a:pos x="1" y="20"/>
                </a:cxn>
                <a:cxn ang="0">
                  <a:pos x="3" y="4"/>
                </a:cxn>
                <a:cxn ang="0">
                  <a:pos x="13" y="0"/>
                </a:cxn>
              </a:cxnLst>
              <a:rect l="0" t="0" r="r" b="b"/>
              <a:pathLst>
                <a:path w="53" h="24">
                  <a:moveTo>
                    <a:pt x="13" y="0"/>
                  </a:moveTo>
                  <a:cubicBezTo>
                    <a:pt x="25" y="0"/>
                    <a:pt x="32" y="0"/>
                    <a:pt x="44" y="0"/>
                  </a:cubicBezTo>
                  <a:cubicBezTo>
                    <a:pt x="49" y="0"/>
                    <a:pt x="53" y="2"/>
                    <a:pt x="52" y="4"/>
                  </a:cubicBezTo>
                  <a:cubicBezTo>
                    <a:pt x="51" y="10"/>
                    <a:pt x="51" y="14"/>
                    <a:pt x="50" y="20"/>
                  </a:cubicBezTo>
                  <a:cubicBezTo>
                    <a:pt x="50" y="22"/>
                    <a:pt x="46" y="24"/>
                    <a:pt x="41" y="24"/>
                  </a:cubicBezTo>
                  <a:cubicBezTo>
                    <a:pt x="28" y="24"/>
                    <a:pt x="22" y="24"/>
                    <a:pt x="9" y="24"/>
                  </a:cubicBezTo>
                  <a:cubicBezTo>
                    <a:pt x="4" y="24"/>
                    <a:pt x="0" y="22"/>
                    <a:pt x="1" y="20"/>
                  </a:cubicBezTo>
                  <a:cubicBezTo>
                    <a:pt x="2" y="13"/>
                    <a:pt x="2" y="10"/>
                    <a:pt x="3" y="4"/>
                  </a:cubicBezTo>
                  <a:cubicBezTo>
                    <a:pt x="4" y="2"/>
                    <a:pt x="8" y="0"/>
                    <a:pt x="13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4049713" y="4535488"/>
              <a:ext cx="82550" cy="3968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43" y="0"/>
                </a:cxn>
                <a:cxn ang="0">
                  <a:pos x="51" y="4"/>
                </a:cxn>
                <a:cxn ang="0">
                  <a:pos x="50" y="20"/>
                </a:cxn>
                <a:cxn ang="0">
                  <a:pos x="40" y="24"/>
                </a:cxn>
                <a:cxn ang="0">
                  <a:pos x="9" y="24"/>
                </a:cxn>
                <a:cxn ang="0">
                  <a:pos x="1" y="20"/>
                </a:cxn>
                <a:cxn ang="0">
                  <a:pos x="3" y="4"/>
                </a:cxn>
                <a:cxn ang="0">
                  <a:pos x="12" y="0"/>
                </a:cxn>
              </a:cxnLst>
              <a:rect l="0" t="0" r="r" b="b"/>
              <a:pathLst>
                <a:path w="52" h="24">
                  <a:moveTo>
                    <a:pt x="12" y="0"/>
                  </a:moveTo>
                  <a:cubicBezTo>
                    <a:pt x="25" y="0"/>
                    <a:pt x="31" y="0"/>
                    <a:pt x="43" y="0"/>
                  </a:cubicBezTo>
                  <a:cubicBezTo>
                    <a:pt x="48" y="0"/>
                    <a:pt x="52" y="2"/>
                    <a:pt x="51" y="4"/>
                  </a:cubicBezTo>
                  <a:cubicBezTo>
                    <a:pt x="51" y="11"/>
                    <a:pt x="50" y="14"/>
                    <a:pt x="50" y="20"/>
                  </a:cubicBezTo>
                  <a:cubicBezTo>
                    <a:pt x="49" y="22"/>
                    <a:pt x="45" y="24"/>
                    <a:pt x="40" y="24"/>
                  </a:cubicBezTo>
                  <a:cubicBezTo>
                    <a:pt x="28" y="24"/>
                    <a:pt x="22" y="24"/>
                    <a:pt x="9" y="24"/>
                  </a:cubicBezTo>
                  <a:cubicBezTo>
                    <a:pt x="4" y="24"/>
                    <a:pt x="0" y="22"/>
                    <a:pt x="1" y="20"/>
                  </a:cubicBezTo>
                  <a:cubicBezTo>
                    <a:pt x="2" y="14"/>
                    <a:pt x="2" y="10"/>
                    <a:pt x="3" y="4"/>
                  </a:cubicBezTo>
                  <a:cubicBezTo>
                    <a:pt x="3" y="2"/>
                    <a:pt x="7" y="0"/>
                    <a:pt x="12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19" name="Freeform 116"/>
            <p:cNvSpPr>
              <a:spLocks/>
            </p:cNvSpPr>
            <p:nvPr/>
          </p:nvSpPr>
          <p:spPr bwMode="auto">
            <a:xfrm>
              <a:off x="4146550" y="4535488"/>
              <a:ext cx="80963" cy="4127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2" y="0"/>
                </a:cxn>
                <a:cxn ang="0">
                  <a:pos x="50" y="5"/>
                </a:cxn>
                <a:cxn ang="0">
                  <a:pos x="48" y="20"/>
                </a:cxn>
                <a:cxn ang="0">
                  <a:pos x="39" y="25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2" y="4"/>
                </a:cxn>
                <a:cxn ang="0">
                  <a:pos x="11" y="0"/>
                </a:cxn>
              </a:cxnLst>
              <a:rect l="0" t="0" r="r" b="b"/>
              <a:pathLst>
                <a:path w="50" h="25">
                  <a:moveTo>
                    <a:pt x="11" y="0"/>
                  </a:moveTo>
                  <a:cubicBezTo>
                    <a:pt x="23" y="0"/>
                    <a:pt x="29" y="0"/>
                    <a:pt x="42" y="0"/>
                  </a:cubicBezTo>
                  <a:cubicBezTo>
                    <a:pt x="46" y="0"/>
                    <a:pt x="50" y="2"/>
                    <a:pt x="50" y="5"/>
                  </a:cubicBezTo>
                  <a:cubicBezTo>
                    <a:pt x="49" y="11"/>
                    <a:pt x="49" y="14"/>
                    <a:pt x="48" y="20"/>
                  </a:cubicBezTo>
                  <a:cubicBezTo>
                    <a:pt x="48" y="23"/>
                    <a:pt x="44" y="25"/>
                    <a:pt x="39" y="25"/>
                  </a:cubicBezTo>
                  <a:cubicBezTo>
                    <a:pt x="27" y="25"/>
                    <a:pt x="21" y="24"/>
                    <a:pt x="8" y="24"/>
                  </a:cubicBezTo>
                  <a:cubicBezTo>
                    <a:pt x="4" y="24"/>
                    <a:pt x="0" y="22"/>
                    <a:pt x="0" y="20"/>
                  </a:cubicBezTo>
                  <a:cubicBezTo>
                    <a:pt x="1" y="14"/>
                    <a:pt x="1" y="11"/>
                    <a:pt x="2" y="4"/>
                  </a:cubicBezTo>
                  <a:cubicBezTo>
                    <a:pt x="2" y="2"/>
                    <a:pt x="6" y="0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0" name="Freeform 117"/>
            <p:cNvSpPr>
              <a:spLocks/>
            </p:cNvSpPr>
            <p:nvPr/>
          </p:nvSpPr>
          <p:spPr bwMode="auto">
            <a:xfrm>
              <a:off x="4241800" y="4535488"/>
              <a:ext cx="80963" cy="4127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42" y="1"/>
                </a:cxn>
                <a:cxn ang="0">
                  <a:pos x="50" y="5"/>
                </a:cxn>
                <a:cxn ang="0">
                  <a:pos x="49" y="21"/>
                </a:cxn>
                <a:cxn ang="0">
                  <a:pos x="40" y="25"/>
                </a:cxn>
                <a:cxn ang="0">
                  <a:pos x="9" y="25"/>
                </a:cxn>
                <a:cxn ang="0">
                  <a:pos x="1" y="20"/>
                </a:cxn>
                <a:cxn ang="0">
                  <a:pos x="2" y="5"/>
                </a:cxn>
                <a:cxn ang="0">
                  <a:pos x="11" y="0"/>
                </a:cxn>
              </a:cxnLst>
              <a:rect l="0" t="0" r="r" b="b"/>
              <a:pathLst>
                <a:path w="50" h="25">
                  <a:moveTo>
                    <a:pt x="11" y="0"/>
                  </a:moveTo>
                  <a:cubicBezTo>
                    <a:pt x="23" y="1"/>
                    <a:pt x="29" y="1"/>
                    <a:pt x="42" y="1"/>
                  </a:cubicBezTo>
                  <a:cubicBezTo>
                    <a:pt x="46" y="1"/>
                    <a:pt x="50" y="3"/>
                    <a:pt x="50" y="5"/>
                  </a:cubicBezTo>
                  <a:cubicBezTo>
                    <a:pt x="49" y="11"/>
                    <a:pt x="49" y="14"/>
                    <a:pt x="49" y="21"/>
                  </a:cubicBezTo>
                  <a:cubicBezTo>
                    <a:pt x="49" y="23"/>
                    <a:pt x="45" y="25"/>
                    <a:pt x="40" y="25"/>
                  </a:cubicBezTo>
                  <a:cubicBezTo>
                    <a:pt x="28" y="25"/>
                    <a:pt x="21" y="25"/>
                    <a:pt x="9" y="25"/>
                  </a:cubicBezTo>
                  <a:cubicBezTo>
                    <a:pt x="4" y="25"/>
                    <a:pt x="0" y="23"/>
                    <a:pt x="1" y="20"/>
                  </a:cubicBezTo>
                  <a:cubicBezTo>
                    <a:pt x="1" y="14"/>
                    <a:pt x="1" y="11"/>
                    <a:pt x="2" y="5"/>
                  </a:cubicBezTo>
                  <a:cubicBezTo>
                    <a:pt x="2" y="2"/>
                    <a:pt x="6" y="0"/>
                    <a:pt x="11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1" name="Freeform 118"/>
            <p:cNvSpPr>
              <a:spLocks/>
            </p:cNvSpPr>
            <p:nvPr/>
          </p:nvSpPr>
          <p:spPr bwMode="auto">
            <a:xfrm>
              <a:off x="4338638" y="4537075"/>
              <a:ext cx="77788" cy="396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40" y="0"/>
                </a:cxn>
                <a:cxn ang="0">
                  <a:pos x="48" y="4"/>
                </a:cxn>
                <a:cxn ang="0">
                  <a:pos x="48" y="20"/>
                </a:cxn>
                <a:cxn ang="0">
                  <a:pos x="39" y="24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1" y="4"/>
                </a:cxn>
                <a:cxn ang="0">
                  <a:pos x="10" y="0"/>
                </a:cxn>
              </a:cxnLst>
              <a:rect l="0" t="0" r="r" b="b"/>
              <a:pathLst>
                <a:path w="49" h="24">
                  <a:moveTo>
                    <a:pt x="10" y="0"/>
                  </a:moveTo>
                  <a:cubicBezTo>
                    <a:pt x="22" y="0"/>
                    <a:pt x="28" y="0"/>
                    <a:pt x="40" y="0"/>
                  </a:cubicBezTo>
                  <a:cubicBezTo>
                    <a:pt x="45" y="0"/>
                    <a:pt x="49" y="2"/>
                    <a:pt x="48" y="4"/>
                  </a:cubicBezTo>
                  <a:cubicBezTo>
                    <a:pt x="48" y="10"/>
                    <a:pt x="48" y="14"/>
                    <a:pt x="48" y="20"/>
                  </a:cubicBezTo>
                  <a:cubicBezTo>
                    <a:pt x="47" y="22"/>
                    <a:pt x="44" y="24"/>
                    <a:pt x="39" y="24"/>
                  </a:cubicBezTo>
                  <a:cubicBezTo>
                    <a:pt x="27" y="24"/>
                    <a:pt x="20" y="24"/>
                    <a:pt x="8" y="24"/>
                  </a:cubicBezTo>
                  <a:cubicBezTo>
                    <a:pt x="3" y="24"/>
                    <a:pt x="0" y="22"/>
                    <a:pt x="0" y="20"/>
                  </a:cubicBezTo>
                  <a:cubicBezTo>
                    <a:pt x="0" y="13"/>
                    <a:pt x="0" y="10"/>
                    <a:pt x="1" y="4"/>
                  </a:cubicBezTo>
                  <a:cubicBezTo>
                    <a:pt x="1" y="2"/>
                    <a:pt x="5" y="0"/>
                    <a:pt x="10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2" name="Freeform 119"/>
            <p:cNvSpPr>
              <a:spLocks/>
            </p:cNvSpPr>
            <p:nvPr/>
          </p:nvSpPr>
          <p:spPr bwMode="auto">
            <a:xfrm>
              <a:off x="4432300" y="4537075"/>
              <a:ext cx="77788" cy="396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40" y="0"/>
                </a:cxn>
                <a:cxn ang="0">
                  <a:pos x="48" y="4"/>
                </a:cxn>
                <a:cxn ang="0">
                  <a:pos x="47" y="20"/>
                </a:cxn>
                <a:cxn ang="0">
                  <a:pos x="39" y="24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9" y="0"/>
                </a:cxn>
              </a:cxnLst>
              <a:rect l="0" t="0" r="r" b="b"/>
              <a:pathLst>
                <a:path w="48" h="24">
                  <a:moveTo>
                    <a:pt x="9" y="0"/>
                  </a:moveTo>
                  <a:cubicBezTo>
                    <a:pt x="21" y="0"/>
                    <a:pt x="27" y="0"/>
                    <a:pt x="40" y="0"/>
                  </a:cubicBezTo>
                  <a:cubicBezTo>
                    <a:pt x="44" y="0"/>
                    <a:pt x="48" y="2"/>
                    <a:pt x="48" y="4"/>
                  </a:cubicBezTo>
                  <a:cubicBezTo>
                    <a:pt x="48" y="11"/>
                    <a:pt x="47" y="14"/>
                    <a:pt x="47" y="20"/>
                  </a:cubicBezTo>
                  <a:cubicBezTo>
                    <a:pt x="47" y="22"/>
                    <a:pt x="43" y="24"/>
                    <a:pt x="39" y="24"/>
                  </a:cubicBezTo>
                  <a:cubicBezTo>
                    <a:pt x="26" y="24"/>
                    <a:pt x="20" y="24"/>
                    <a:pt x="8" y="24"/>
                  </a:cubicBezTo>
                  <a:cubicBezTo>
                    <a:pt x="3" y="24"/>
                    <a:pt x="0" y="22"/>
                    <a:pt x="0" y="20"/>
                  </a:cubicBezTo>
                  <a:cubicBezTo>
                    <a:pt x="0" y="14"/>
                    <a:pt x="0" y="10"/>
                    <a:pt x="0" y="4"/>
                  </a:cubicBezTo>
                  <a:cubicBezTo>
                    <a:pt x="1" y="2"/>
                    <a:pt x="5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3" name="Freeform 120"/>
            <p:cNvSpPr>
              <a:spLocks/>
            </p:cNvSpPr>
            <p:nvPr/>
          </p:nvSpPr>
          <p:spPr bwMode="auto">
            <a:xfrm>
              <a:off x="4525963" y="4537075"/>
              <a:ext cx="77788" cy="412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40" y="0"/>
                </a:cxn>
                <a:cxn ang="0">
                  <a:pos x="48" y="5"/>
                </a:cxn>
                <a:cxn ang="0">
                  <a:pos x="48" y="20"/>
                </a:cxn>
                <a:cxn ang="0">
                  <a:pos x="39" y="25"/>
                </a:cxn>
                <a:cxn ang="0">
                  <a:pos x="9" y="24"/>
                </a:cxn>
                <a:cxn ang="0">
                  <a:pos x="0" y="20"/>
                </a:cxn>
                <a:cxn ang="0">
                  <a:pos x="1" y="4"/>
                </a:cxn>
                <a:cxn ang="0">
                  <a:pos x="9" y="0"/>
                </a:cxn>
              </a:cxnLst>
              <a:rect l="0" t="0" r="r" b="b"/>
              <a:pathLst>
                <a:path w="48" h="25">
                  <a:moveTo>
                    <a:pt x="9" y="0"/>
                  </a:moveTo>
                  <a:cubicBezTo>
                    <a:pt x="22" y="0"/>
                    <a:pt x="28" y="0"/>
                    <a:pt x="40" y="0"/>
                  </a:cubicBezTo>
                  <a:cubicBezTo>
                    <a:pt x="44" y="0"/>
                    <a:pt x="48" y="2"/>
                    <a:pt x="48" y="5"/>
                  </a:cubicBezTo>
                  <a:cubicBezTo>
                    <a:pt x="48" y="11"/>
                    <a:pt x="48" y="14"/>
                    <a:pt x="48" y="20"/>
                  </a:cubicBezTo>
                  <a:cubicBezTo>
                    <a:pt x="48" y="23"/>
                    <a:pt x="44" y="25"/>
                    <a:pt x="39" y="25"/>
                  </a:cubicBezTo>
                  <a:cubicBezTo>
                    <a:pt x="27" y="25"/>
                    <a:pt x="21" y="25"/>
                    <a:pt x="9" y="24"/>
                  </a:cubicBezTo>
                  <a:cubicBezTo>
                    <a:pt x="4" y="24"/>
                    <a:pt x="0" y="23"/>
                    <a:pt x="0" y="20"/>
                  </a:cubicBezTo>
                  <a:cubicBezTo>
                    <a:pt x="1" y="14"/>
                    <a:pt x="1" y="11"/>
                    <a:pt x="1" y="4"/>
                  </a:cubicBezTo>
                  <a:cubicBezTo>
                    <a:pt x="1" y="2"/>
                    <a:pt x="5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4" name="Freeform 121"/>
            <p:cNvSpPr>
              <a:spLocks/>
            </p:cNvSpPr>
            <p:nvPr/>
          </p:nvSpPr>
          <p:spPr bwMode="auto">
            <a:xfrm>
              <a:off x="4621213" y="4537075"/>
              <a:ext cx="76200" cy="412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9" y="1"/>
                </a:cxn>
                <a:cxn ang="0">
                  <a:pos x="48" y="5"/>
                </a:cxn>
                <a:cxn ang="0">
                  <a:pos x="47" y="21"/>
                </a:cxn>
                <a:cxn ang="0">
                  <a:pos x="39" y="25"/>
                </a:cxn>
                <a:cxn ang="0">
                  <a:pos x="8" y="25"/>
                </a:cxn>
                <a:cxn ang="0">
                  <a:pos x="0" y="20"/>
                </a:cxn>
                <a:cxn ang="0">
                  <a:pos x="0" y="5"/>
                </a:cxn>
                <a:cxn ang="0">
                  <a:pos x="9" y="0"/>
                </a:cxn>
              </a:cxnLst>
              <a:rect l="0" t="0" r="r" b="b"/>
              <a:pathLst>
                <a:path w="48" h="25">
                  <a:moveTo>
                    <a:pt x="9" y="0"/>
                  </a:moveTo>
                  <a:cubicBezTo>
                    <a:pt x="21" y="0"/>
                    <a:pt x="27" y="0"/>
                    <a:pt x="39" y="1"/>
                  </a:cubicBezTo>
                  <a:cubicBezTo>
                    <a:pt x="44" y="1"/>
                    <a:pt x="48" y="2"/>
                    <a:pt x="48" y="5"/>
                  </a:cubicBezTo>
                  <a:cubicBezTo>
                    <a:pt x="48" y="11"/>
                    <a:pt x="47" y="14"/>
                    <a:pt x="47" y="21"/>
                  </a:cubicBezTo>
                  <a:cubicBezTo>
                    <a:pt x="47" y="23"/>
                    <a:pt x="44" y="25"/>
                    <a:pt x="39" y="25"/>
                  </a:cubicBezTo>
                  <a:cubicBezTo>
                    <a:pt x="27" y="25"/>
                    <a:pt x="21" y="25"/>
                    <a:pt x="8" y="25"/>
                  </a:cubicBezTo>
                  <a:cubicBezTo>
                    <a:pt x="4" y="25"/>
                    <a:pt x="0" y="23"/>
                    <a:pt x="0" y="20"/>
                  </a:cubicBezTo>
                  <a:cubicBezTo>
                    <a:pt x="0" y="14"/>
                    <a:pt x="0" y="11"/>
                    <a:pt x="0" y="5"/>
                  </a:cubicBezTo>
                  <a:cubicBezTo>
                    <a:pt x="0" y="2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5" name="Freeform 122"/>
            <p:cNvSpPr>
              <a:spLocks/>
            </p:cNvSpPr>
            <p:nvPr/>
          </p:nvSpPr>
          <p:spPr bwMode="auto">
            <a:xfrm>
              <a:off x="4716463" y="4538663"/>
              <a:ext cx="74613" cy="39688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9" y="0"/>
                </a:cxn>
                <a:cxn ang="0">
                  <a:pos x="47" y="4"/>
                </a:cxn>
                <a:cxn ang="0">
                  <a:pos x="47" y="20"/>
                </a:cxn>
                <a:cxn ang="0">
                  <a:pos x="39" y="24"/>
                </a:cxn>
                <a:cxn ang="0">
                  <a:pos x="8" y="24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7" h="24">
                  <a:moveTo>
                    <a:pt x="8" y="0"/>
                  </a:moveTo>
                  <a:cubicBezTo>
                    <a:pt x="20" y="0"/>
                    <a:pt x="26" y="0"/>
                    <a:pt x="39" y="0"/>
                  </a:cubicBezTo>
                  <a:cubicBezTo>
                    <a:pt x="43" y="0"/>
                    <a:pt x="47" y="2"/>
                    <a:pt x="47" y="4"/>
                  </a:cubicBezTo>
                  <a:cubicBezTo>
                    <a:pt x="47" y="10"/>
                    <a:pt x="47" y="14"/>
                    <a:pt x="47" y="20"/>
                  </a:cubicBezTo>
                  <a:cubicBezTo>
                    <a:pt x="47" y="22"/>
                    <a:pt x="43" y="24"/>
                    <a:pt x="39" y="24"/>
                  </a:cubicBezTo>
                  <a:cubicBezTo>
                    <a:pt x="26" y="24"/>
                    <a:pt x="20" y="24"/>
                    <a:pt x="8" y="24"/>
                  </a:cubicBezTo>
                  <a:cubicBezTo>
                    <a:pt x="3" y="24"/>
                    <a:pt x="0" y="22"/>
                    <a:pt x="0" y="20"/>
                  </a:cubicBezTo>
                  <a:cubicBezTo>
                    <a:pt x="0" y="13"/>
                    <a:pt x="0" y="10"/>
                    <a:pt x="0" y="4"/>
                  </a:cubicBezTo>
                  <a:cubicBezTo>
                    <a:pt x="0" y="2"/>
                    <a:pt x="3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6" name="Freeform 123"/>
            <p:cNvSpPr>
              <a:spLocks/>
            </p:cNvSpPr>
            <p:nvPr/>
          </p:nvSpPr>
          <p:spPr bwMode="auto">
            <a:xfrm>
              <a:off x="4808538" y="4538663"/>
              <a:ext cx="77788" cy="3968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39" y="0"/>
                </a:cxn>
                <a:cxn ang="0">
                  <a:pos x="48" y="4"/>
                </a:cxn>
                <a:cxn ang="0">
                  <a:pos x="48" y="20"/>
                </a:cxn>
                <a:cxn ang="0">
                  <a:pos x="40" y="24"/>
                </a:cxn>
                <a:cxn ang="0">
                  <a:pos x="9" y="24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9" y="0"/>
                </a:cxn>
              </a:cxnLst>
              <a:rect l="0" t="0" r="r" b="b"/>
              <a:pathLst>
                <a:path w="48" h="24">
                  <a:moveTo>
                    <a:pt x="9" y="0"/>
                  </a:moveTo>
                  <a:cubicBezTo>
                    <a:pt x="21" y="0"/>
                    <a:pt x="27" y="0"/>
                    <a:pt x="39" y="0"/>
                  </a:cubicBezTo>
                  <a:cubicBezTo>
                    <a:pt x="44" y="0"/>
                    <a:pt x="48" y="2"/>
                    <a:pt x="48" y="4"/>
                  </a:cubicBezTo>
                  <a:cubicBezTo>
                    <a:pt x="48" y="11"/>
                    <a:pt x="48" y="14"/>
                    <a:pt x="48" y="20"/>
                  </a:cubicBezTo>
                  <a:cubicBezTo>
                    <a:pt x="48" y="22"/>
                    <a:pt x="45" y="24"/>
                    <a:pt x="40" y="24"/>
                  </a:cubicBezTo>
                  <a:cubicBezTo>
                    <a:pt x="28" y="24"/>
                    <a:pt x="21" y="24"/>
                    <a:pt x="9" y="24"/>
                  </a:cubicBezTo>
                  <a:cubicBezTo>
                    <a:pt x="4" y="24"/>
                    <a:pt x="0" y="22"/>
                    <a:pt x="0" y="20"/>
                  </a:cubicBezTo>
                  <a:cubicBezTo>
                    <a:pt x="0" y="14"/>
                    <a:pt x="0" y="10"/>
                    <a:pt x="0" y="4"/>
                  </a:cubicBezTo>
                  <a:cubicBezTo>
                    <a:pt x="0" y="2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7" name="Freeform 124"/>
            <p:cNvSpPr>
              <a:spLocks/>
            </p:cNvSpPr>
            <p:nvPr/>
          </p:nvSpPr>
          <p:spPr bwMode="auto">
            <a:xfrm>
              <a:off x="4903788" y="4538663"/>
              <a:ext cx="120650" cy="412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65" y="0"/>
                </a:cxn>
                <a:cxn ang="0">
                  <a:pos x="74" y="5"/>
                </a:cxn>
                <a:cxn ang="0">
                  <a:pos x="75" y="20"/>
                </a:cxn>
                <a:cxn ang="0">
                  <a:pos x="66" y="25"/>
                </a:cxn>
                <a:cxn ang="0">
                  <a:pos x="10" y="24"/>
                </a:cxn>
                <a:cxn ang="0">
                  <a:pos x="1" y="20"/>
                </a:cxn>
                <a:cxn ang="0">
                  <a:pos x="0" y="4"/>
                </a:cxn>
                <a:cxn ang="0">
                  <a:pos x="9" y="0"/>
                </a:cxn>
              </a:cxnLst>
              <a:rect l="0" t="0" r="r" b="b"/>
              <a:pathLst>
                <a:path w="75" h="25">
                  <a:moveTo>
                    <a:pt x="9" y="0"/>
                  </a:moveTo>
                  <a:cubicBezTo>
                    <a:pt x="31" y="0"/>
                    <a:pt x="42" y="0"/>
                    <a:pt x="65" y="0"/>
                  </a:cubicBezTo>
                  <a:cubicBezTo>
                    <a:pt x="70" y="0"/>
                    <a:pt x="74" y="2"/>
                    <a:pt x="74" y="5"/>
                  </a:cubicBezTo>
                  <a:cubicBezTo>
                    <a:pt x="74" y="11"/>
                    <a:pt x="74" y="14"/>
                    <a:pt x="75" y="20"/>
                  </a:cubicBezTo>
                  <a:cubicBezTo>
                    <a:pt x="75" y="23"/>
                    <a:pt x="71" y="25"/>
                    <a:pt x="66" y="25"/>
                  </a:cubicBezTo>
                  <a:cubicBezTo>
                    <a:pt x="43" y="25"/>
                    <a:pt x="32" y="25"/>
                    <a:pt x="10" y="24"/>
                  </a:cubicBezTo>
                  <a:cubicBezTo>
                    <a:pt x="5" y="24"/>
                    <a:pt x="1" y="22"/>
                    <a:pt x="1" y="20"/>
                  </a:cubicBezTo>
                  <a:cubicBezTo>
                    <a:pt x="0" y="14"/>
                    <a:pt x="0" y="11"/>
                    <a:pt x="0" y="4"/>
                  </a:cubicBezTo>
                  <a:cubicBezTo>
                    <a:pt x="0" y="2"/>
                    <a:pt x="4" y="0"/>
                    <a:pt x="9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8" name="Freeform 125"/>
            <p:cNvSpPr>
              <a:spLocks/>
            </p:cNvSpPr>
            <p:nvPr/>
          </p:nvSpPr>
          <p:spPr bwMode="auto">
            <a:xfrm>
              <a:off x="5045075" y="4538663"/>
              <a:ext cx="77788" cy="412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8" y="1"/>
                </a:cxn>
                <a:cxn ang="0">
                  <a:pos x="47" y="5"/>
                </a:cxn>
                <a:cxn ang="0">
                  <a:pos x="48" y="21"/>
                </a:cxn>
                <a:cxn ang="0">
                  <a:pos x="40" y="25"/>
                </a:cxn>
                <a:cxn ang="0">
                  <a:pos x="10" y="25"/>
                </a:cxn>
                <a:cxn ang="0">
                  <a:pos x="1" y="21"/>
                </a:cxn>
                <a:cxn ang="0">
                  <a:pos x="0" y="4"/>
                </a:cxn>
                <a:cxn ang="0">
                  <a:pos x="8" y="0"/>
                </a:cxn>
              </a:cxnLst>
              <a:rect l="0" t="0" r="r" b="b"/>
              <a:pathLst>
                <a:path w="48" h="25">
                  <a:moveTo>
                    <a:pt x="8" y="0"/>
                  </a:moveTo>
                  <a:cubicBezTo>
                    <a:pt x="20" y="0"/>
                    <a:pt x="26" y="0"/>
                    <a:pt x="38" y="1"/>
                  </a:cubicBezTo>
                  <a:cubicBezTo>
                    <a:pt x="43" y="1"/>
                    <a:pt x="47" y="2"/>
                    <a:pt x="47" y="5"/>
                  </a:cubicBezTo>
                  <a:cubicBezTo>
                    <a:pt x="47" y="11"/>
                    <a:pt x="48" y="14"/>
                    <a:pt x="48" y="21"/>
                  </a:cubicBezTo>
                  <a:cubicBezTo>
                    <a:pt x="48" y="23"/>
                    <a:pt x="45" y="25"/>
                    <a:pt x="40" y="25"/>
                  </a:cubicBezTo>
                  <a:cubicBezTo>
                    <a:pt x="28" y="25"/>
                    <a:pt x="22" y="25"/>
                    <a:pt x="10" y="25"/>
                  </a:cubicBezTo>
                  <a:cubicBezTo>
                    <a:pt x="5" y="25"/>
                    <a:pt x="2" y="23"/>
                    <a:pt x="1" y="21"/>
                  </a:cubicBezTo>
                  <a:cubicBezTo>
                    <a:pt x="1" y="14"/>
                    <a:pt x="1" y="11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29" name="Freeform 126"/>
            <p:cNvSpPr>
              <a:spLocks/>
            </p:cNvSpPr>
            <p:nvPr/>
          </p:nvSpPr>
          <p:spPr bwMode="auto">
            <a:xfrm>
              <a:off x="4294188" y="4608513"/>
              <a:ext cx="531813" cy="128588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321" y="2"/>
                </a:cxn>
                <a:cxn ang="0">
                  <a:pos x="329" y="6"/>
                </a:cxn>
                <a:cxn ang="0">
                  <a:pos x="331" y="77"/>
                </a:cxn>
                <a:cxn ang="0">
                  <a:pos x="322" y="80"/>
                </a:cxn>
                <a:cxn ang="0">
                  <a:pos x="9" y="79"/>
                </a:cxn>
                <a:cxn ang="0">
                  <a:pos x="0" y="75"/>
                </a:cxn>
                <a:cxn ang="0">
                  <a:pos x="5" y="4"/>
                </a:cxn>
                <a:cxn ang="0">
                  <a:pos x="14" y="0"/>
                </a:cxn>
              </a:cxnLst>
              <a:rect l="0" t="0" r="r" b="b"/>
              <a:pathLst>
                <a:path w="331" h="80">
                  <a:moveTo>
                    <a:pt x="14" y="0"/>
                  </a:moveTo>
                  <a:cubicBezTo>
                    <a:pt x="116" y="1"/>
                    <a:pt x="218" y="1"/>
                    <a:pt x="321" y="2"/>
                  </a:cubicBezTo>
                  <a:cubicBezTo>
                    <a:pt x="325" y="2"/>
                    <a:pt x="329" y="4"/>
                    <a:pt x="329" y="6"/>
                  </a:cubicBezTo>
                  <a:cubicBezTo>
                    <a:pt x="330" y="35"/>
                    <a:pt x="330" y="50"/>
                    <a:pt x="331" y="77"/>
                  </a:cubicBezTo>
                  <a:cubicBezTo>
                    <a:pt x="331" y="79"/>
                    <a:pt x="327" y="80"/>
                    <a:pt x="322" y="80"/>
                  </a:cubicBezTo>
                  <a:cubicBezTo>
                    <a:pt x="218" y="80"/>
                    <a:pt x="113" y="80"/>
                    <a:pt x="9" y="79"/>
                  </a:cubicBezTo>
                  <a:cubicBezTo>
                    <a:pt x="4" y="79"/>
                    <a:pt x="0" y="77"/>
                    <a:pt x="0" y="75"/>
                  </a:cubicBezTo>
                  <a:cubicBezTo>
                    <a:pt x="2" y="48"/>
                    <a:pt x="3" y="33"/>
                    <a:pt x="5" y="4"/>
                  </a:cubicBezTo>
                  <a:cubicBezTo>
                    <a:pt x="5" y="2"/>
                    <a:pt x="9" y="0"/>
                    <a:pt x="14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0" name="Freeform 127"/>
            <p:cNvSpPr>
              <a:spLocks/>
            </p:cNvSpPr>
            <p:nvPr/>
          </p:nvSpPr>
          <p:spPr bwMode="auto">
            <a:xfrm>
              <a:off x="4291013" y="4743450"/>
              <a:ext cx="258763" cy="2540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60" y="1"/>
                </a:cxn>
                <a:cxn ang="0">
                  <a:pos x="161" y="2"/>
                </a:cxn>
                <a:cxn ang="0">
                  <a:pos x="161" y="15"/>
                </a:cxn>
                <a:cxn ang="0">
                  <a:pos x="159" y="16"/>
                </a:cxn>
                <a:cxn ang="0">
                  <a:pos x="2" y="16"/>
                </a:cxn>
                <a:cxn ang="0">
                  <a:pos x="0" y="15"/>
                </a:cxn>
                <a:cxn ang="0">
                  <a:pos x="1" y="1"/>
                </a:cxn>
                <a:cxn ang="0">
                  <a:pos x="3" y="0"/>
                </a:cxn>
              </a:cxnLst>
              <a:rect l="0" t="0" r="r" b="b"/>
              <a:pathLst>
                <a:path w="161" h="16">
                  <a:moveTo>
                    <a:pt x="3" y="0"/>
                  </a:moveTo>
                  <a:cubicBezTo>
                    <a:pt x="55" y="0"/>
                    <a:pt x="107" y="1"/>
                    <a:pt x="160" y="1"/>
                  </a:cubicBezTo>
                  <a:cubicBezTo>
                    <a:pt x="161" y="1"/>
                    <a:pt x="161" y="1"/>
                    <a:pt x="161" y="2"/>
                  </a:cubicBezTo>
                  <a:cubicBezTo>
                    <a:pt x="161" y="7"/>
                    <a:pt x="161" y="10"/>
                    <a:pt x="161" y="15"/>
                  </a:cubicBezTo>
                  <a:cubicBezTo>
                    <a:pt x="161" y="16"/>
                    <a:pt x="160" y="16"/>
                    <a:pt x="159" y="16"/>
                  </a:cubicBezTo>
                  <a:cubicBezTo>
                    <a:pt x="107" y="16"/>
                    <a:pt x="55" y="16"/>
                    <a:pt x="2" y="16"/>
                  </a:cubicBezTo>
                  <a:cubicBezTo>
                    <a:pt x="1" y="16"/>
                    <a:pt x="0" y="15"/>
                    <a:pt x="0" y="15"/>
                  </a:cubicBezTo>
                  <a:cubicBezTo>
                    <a:pt x="1" y="9"/>
                    <a:pt x="1" y="7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1" name="Freeform 128"/>
            <p:cNvSpPr>
              <a:spLocks/>
            </p:cNvSpPr>
            <p:nvPr/>
          </p:nvSpPr>
          <p:spPr bwMode="auto">
            <a:xfrm>
              <a:off x="4568825" y="4745038"/>
              <a:ext cx="257175" cy="238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58" y="0"/>
                </a:cxn>
                <a:cxn ang="0">
                  <a:pos x="160" y="1"/>
                </a:cxn>
                <a:cxn ang="0">
                  <a:pos x="160" y="15"/>
                </a:cxn>
                <a:cxn ang="0">
                  <a:pos x="158" y="15"/>
                </a:cxn>
                <a:cxn ang="0">
                  <a:pos x="2" y="15"/>
                </a:cxn>
                <a:cxn ang="0">
                  <a:pos x="0" y="14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60" h="15">
                  <a:moveTo>
                    <a:pt x="2" y="0"/>
                  </a:moveTo>
                  <a:cubicBezTo>
                    <a:pt x="54" y="0"/>
                    <a:pt x="106" y="0"/>
                    <a:pt x="158" y="0"/>
                  </a:cubicBezTo>
                  <a:cubicBezTo>
                    <a:pt x="159" y="0"/>
                    <a:pt x="160" y="1"/>
                    <a:pt x="160" y="1"/>
                  </a:cubicBezTo>
                  <a:cubicBezTo>
                    <a:pt x="160" y="7"/>
                    <a:pt x="160" y="9"/>
                    <a:pt x="160" y="15"/>
                  </a:cubicBezTo>
                  <a:cubicBezTo>
                    <a:pt x="160" y="15"/>
                    <a:pt x="159" y="15"/>
                    <a:pt x="158" y="15"/>
                  </a:cubicBezTo>
                  <a:cubicBezTo>
                    <a:pt x="106" y="15"/>
                    <a:pt x="54" y="15"/>
                    <a:pt x="2" y="15"/>
                  </a:cubicBezTo>
                  <a:cubicBezTo>
                    <a:pt x="1" y="15"/>
                    <a:pt x="0" y="15"/>
                    <a:pt x="0" y="14"/>
                  </a:cubicBezTo>
                  <a:cubicBezTo>
                    <a:pt x="0" y="9"/>
                    <a:pt x="0" y="6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4143375" y="3431382"/>
              <a:ext cx="849313" cy="688975"/>
            </a:xfrm>
            <a:custGeom>
              <a:avLst/>
              <a:gdLst/>
              <a:ahLst/>
              <a:cxnLst>
                <a:cxn ang="0">
                  <a:pos x="524" y="424"/>
                </a:cxn>
                <a:cxn ang="0">
                  <a:pos x="524" y="420"/>
                </a:cxn>
                <a:cxn ang="0">
                  <a:pos x="8" y="420"/>
                </a:cxn>
                <a:cxn ang="0">
                  <a:pos x="8" y="8"/>
                </a:cxn>
                <a:cxn ang="0">
                  <a:pos x="520" y="8"/>
                </a:cxn>
                <a:cxn ang="0">
                  <a:pos x="520" y="424"/>
                </a:cxn>
                <a:cxn ang="0">
                  <a:pos x="524" y="424"/>
                </a:cxn>
                <a:cxn ang="0">
                  <a:pos x="524" y="420"/>
                </a:cxn>
                <a:cxn ang="0">
                  <a:pos x="524" y="424"/>
                </a:cxn>
                <a:cxn ang="0">
                  <a:pos x="528" y="424"/>
                </a:cxn>
                <a:cxn ang="0">
                  <a:pos x="528" y="4"/>
                </a:cxn>
                <a:cxn ang="0">
                  <a:pos x="527" y="1"/>
                </a:cxn>
                <a:cxn ang="0">
                  <a:pos x="524" y="0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4"/>
                </a:cxn>
                <a:cxn ang="0">
                  <a:pos x="0" y="424"/>
                </a:cxn>
                <a:cxn ang="0">
                  <a:pos x="1" y="427"/>
                </a:cxn>
                <a:cxn ang="0">
                  <a:pos x="4" y="428"/>
                </a:cxn>
                <a:cxn ang="0">
                  <a:pos x="524" y="428"/>
                </a:cxn>
                <a:cxn ang="0">
                  <a:pos x="527" y="427"/>
                </a:cxn>
                <a:cxn ang="0">
                  <a:pos x="528" y="424"/>
                </a:cxn>
                <a:cxn ang="0">
                  <a:pos x="524" y="424"/>
                </a:cxn>
              </a:cxnLst>
              <a:rect l="0" t="0" r="r" b="b"/>
              <a:pathLst>
                <a:path w="528" h="428">
                  <a:moveTo>
                    <a:pt x="524" y="424"/>
                  </a:moveTo>
                  <a:cubicBezTo>
                    <a:pt x="524" y="420"/>
                    <a:pt x="524" y="420"/>
                    <a:pt x="524" y="420"/>
                  </a:cubicBezTo>
                  <a:cubicBezTo>
                    <a:pt x="8" y="420"/>
                    <a:pt x="8" y="420"/>
                    <a:pt x="8" y="42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20" y="8"/>
                    <a:pt x="520" y="8"/>
                    <a:pt x="520" y="8"/>
                  </a:cubicBezTo>
                  <a:cubicBezTo>
                    <a:pt x="520" y="424"/>
                    <a:pt x="520" y="424"/>
                    <a:pt x="520" y="424"/>
                  </a:cubicBezTo>
                  <a:cubicBezTo>
                    <a:pt x="524" y="424"/>
                    <a:pt x="524" y="424"/>
                    <a:pt x="524" y="424"/>
                  </a:cubicBezTo>
                  <a:cubicBezTo>
                    <a:pt x="524" y="420"/>
                    <a:pt x="524" y="420"/>
                    <a:pt x="524" y="420"/>
                  </a:cubicBezTo>
                  <a:cubicBezTo>
                    <a:pt x="524" y="424"/>
                    <a:pt x="524" y="424"/>
                    <a:pt x="524" y="424"/>
                  </a:cubicBezTo>
                  <a:cubicBezTo>
                    <a:pt x="528" y="424"/>
                    <a:pt x="528" y="424"/>
                    <a:pt x="528" y="424"/>
                  </a:cubicBezTo>
                  <a:cubicBezTo>
                    <a:pt x="528" y="4"/>
                    <a:pt x="528" y="4"/>
                    <a:pt x="528" y="4"/>
                  </a:cubicBezTo>
                  <a:cubicBezTo>
                    <a:pt x="528" y="3"/>
                    <a:pt x="528" y="2"/>
                    <a:pt x="527" y="1"/>
                  </a:cubicBezTo>
                  <a:cubicBezTo>
                    <a:pt x="526" y="0"/>
                    <a:pt x="525" y="0"/>
                    <a:pt x="52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24"/>
                    <a:pt x="0" y="424"/>
                    <a:pt x="0" y="424"/>
                  </a:cubicBezTo>
                  <a:cubicBezTo>
                    <a:pt x="0" y="425"/>
                    <a:pt x="0" y="426"/>
                    <a:pt x="1" y="427"/>
                  </a:cubicBezTo>
                  <a:cubicBezTo>
                    <a:pt x="2" y="428"/>
                    <a:pt x="3" y="428"/>
                    <a:pt x="4" y="428"/>
                  </a:cubicBezTo>
                  <a:cubicBezTo>
                    <a:pt x="524" y="428"/>
                    <a:pt x="524" y="428"/>
                    <a:pt x="524" y="428"/>
                  </a:cubicBezTo>
                  <a:cubicBezTo>
                    <a:pt x="525" y="428"/>
                    <a:pt x="526" y="428"/>
                    <a:pt x="527" y="427"/>
                  </a:cubicBezTo>
                  <a:cubicBezTo>
                    <a:pt x="528" y="426"/>
                    <a:pt x="528" y="425"/>
                    <a:pt x="528" y="424"/>
                  </a:cubicBezTo>
                  <a:cubicBezTo>
                    <a:pt x="524" y="424"/>
                    <a:pt x="524" y="424"/>
                    <a:pt x="524" y="424"/>
                  </a:cubicBezTo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grpSp>
          <p:nvGrpSpPr>
            <p:cNvPr id="133" name="Group 146"/>
            <p:cNvGrpSpPr/>
            <p:nvPr/>
          </p:nvGrpSpPr>
          <p:grpSpPr>
            <a:xfrm>
              <a:off x="4252912" y="3534569"/>
              <a:ext cx="630238" cy="482600"/>
              <a:chOff x="4262438" y="3573463"/>
              <a:chExt cx="630238" cy="482600"/>
            </a:xfrm>
            <a:grpFill/>
          </p:grpSpPr>
          <p:sp>
            <p:nvSpPr>
              <p:cNvPr id="134" name="Freeform 134"/>
              <p:cNvSpPr>
                <a:spLocks/>
              </p:cNvSpPr>
              <p:nvPr/>
            </p:nvSpPr>
            <p:spPr bwMode="auto">
              <a:xfrm>
                <a:off x="4262438" y="3573463"/>
                <a:ext cx="630238" cy="482600"/>
              </a:xfrm>
              <a:custGeom>
                <a:avLst/>
                <a:gdLst/>
                <a:ahLst/>
                <a:cxnLst>
                  <a:cxn ang="0">
                    <a:pos x="392" y="250"/>
                  </a:cxn>
                  <a:cxn ang="0">
                    <a:pos x="342" y="300"/>
                  </a:cxn>
                  <a:cxn ang="0">
                    <a:pos x="50" y="300"/>
                  </a:cxn>
                  <a:cxn ang="0">
                    <a:pos x="0" y="250"/>
                  </a:cxn>
                  <a:cxn ang="0">
                    <a:pos x="0" y="50"/>
                  </a:cxn>
                  <a:cxn ang="0">
                    <a:pos x="50" y="0"/>
                  </a:cxn>
                  <a:cxn ang="0">
                    <a:pos x="342" y="0"/>
                  </a:cxn>
                  <a:cxn ang="0">
                    <a:pos x="392" y="50"/>
                  </a:cxn>
                  <a:cxn ang="0">
                    <a:pos x="392" y="250"/>
                  </a:cxn>
                </a:cxnLst>
                <a:rect l="0" t="0" r="r" b="b"/>
                <a:pathLst>
                  <a:path w="392" h="300">
                    <a:moveTo>
                      <a:pt x="392" y="250"/>
                    </a:moveTo>
                    <a:cubicBezTo>
                      <a:pt x="392" y="277"/>
                      <a:pt x="369" y="300"/>
                      <a:pt x="342" y="300"/>
                    </a:cubicBezTo>
                    <a:cubicBezTo>
                      <a:pt x="50" y="300"/>
                      <a:pt x="50" y="300"/>
                      <a:pt x="50" y="300"/>
                    </a:cubicBezTo>
                    <a:cubicBezTo>
                      <a:pt x="23" y="300"/>
                      <a:pt x="0" y="277"/>
                      <a:pt x="0" y="2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23"/>
                      <a:pt x="23" y="0"/>
                      <a:pt x="50" y="0"/>
                    </a:cubicBezTo>
                    <a:cubicBezTo>
                      <a:pt x="342" y="0"/>
                      <a:pt x="342" y="0"/>
                      <a:pt x="342" y="0"/>
                    </a:cubicBezTo>
                    <a:cubicBezTo>
                      <a:pt x="369" y="0"/>
                      <a:pt x="392" y="23"/>
                      <a:pt x="392" y="50"/>
                    </a:cubicBezTo>
                    <a:lnTo>
                      <a:pt x="392" y="250"/>
                    </a:lnTo>
                    <a:close/>
                  </a:path>
                </a:pathLst>
              </a:custGeom>
              <a:grpFill/>
              <a:ln w="9525">
                <a:solidFill>
                  <a:srgbClr val="FFFFFE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srgbClr val="482913"/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  <p:sp>
            <p:nvSpPr>
              <p:cNvPr id="135" name="Freeform 135"/>
              <p:cNvSpPr>
                <a:spLocks/>
              </p:cNvSpPr>
              <p:nvPr/>
            </p:nvSpPr>
            <p:spPr bwMode="auto">
              <a:xfrm>
                <a:off x="4277520" y="3578975"/>
                <a:ext cx="600074" cy="254088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194" y="192"/>
                  </a:cxn>
                  <a:cxn ang="0">
                    <a:pos x="226" y="192"/>
                  </a:cxn>
                  <a:cxn ang="0">
                    <a:pos x="427" y="41"/>
                  </a:cxn>
                  <a:cxn ang="0">
                    <a:pos x="396" y="0"/>
                  </a:cxn>
                  <a:cxn ang="0">
                    <a:pos x="210" y="138"/>
                  </a:cxn>
                  <a:cxn ang="0">
                    <a:pos x="31" y="0"/>
                  </a:cxn>
                  <a:cxn ang="0">
                    <a:pos x="0" y="41"/>
                  </a:cxn>
                </a:cxnLst>
                <a:rect l="0" t="0" r="r" b="b"/>
                <a:pathLst>
                  <a:path w="427" h="199">
                    <a:moveTo>
                      <a:pt x="0" y="41"/>
                    </a:moveTo>
                    <a:cubicBezTo>
                      <a:pt x="194" y="192"/>
                      <a:pt x="194" y="192"/>
                      <a:pt x="194" y="192"/>
                    </a:cubicBezTo>
                    <a:cubicBezTo>
                      <a:pt x="203" y="199"/>
                      <a:pt x="216" y="199"/>
                      <a:pt x="226" y="192"/>
                    </a:cubicBezTo>
                    <a:cubicBezTo>
                      <a:pt x="427" y="41"/>
                      <a:pt x="427" y="41"/>
                      <a:pt x="427" y="41"/>
                    </a:cubicBezTo>
                    <a:cubicBezTo>
                      <a:pt x="396" y="0"/>
                      <a:pt x="396" y="0"/>
                      <a:pt x="396" y="0"/>
                    </a:cubicBezTo>
                    <a:cubicBezTo>
                      <a:pt x="210" y="138"/>
                      <a:pt x="210" y="138"/>
                      <a:pt x="210" y="138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0" y="41"/>
                      <a:pt x="0" y="41"/>
                      <a:pt x="0" y="41"/>
                    </a:cubicBezTo>
                    <a:close/>
                  </a:path>
                </a:pathLst>
              </a:custGeom>
              <a:grpFill/>
              <a:ln w="9525">
                <a:solidFill>
                  <a:srgbClr val="FFFFFE"/>
                </a:solidFill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solidFill>
                    <a:srgbClr val="482913"/>
                  </a:solidFill>
                  <a:latin typeface="微软雅黑"/>
                  <a:ea typeface="微软雅黑"/>
                  <a:sym typeface="微软雅黑"/>
                </a:endParaRPr>
              </a:p>
            </p:txBody>
          </p:sp>
        </p:grpSp>
      </p:grpSp>
      <p:grpSp>
        <p:nvGrpSpPr>
          <p:cNvPr id="136" name="Group 138"/>
          <p:cNvGrpSpPr/>
          <p:nvPr/>
        </p:nvGrpSpPr>
        <p:grpSpPr>
          <a:xfrm rot="20556575" flipH="1">
            <a:off x="4340591" y="3399825"/>
            <a:ext cx="747184" cy="605367"/>
            <a:chOff x="5080000" y="1535113"/>
            <a:chExt cx="560388" cy="454025"/>
          </a:xfrm>
          <a:solidFill>
            <a:srgbClr val="3C62A6"/>
          </a:solidFill>
        </p:grpSpPr>
        <p:sp>
          <p:nvSpPr>
            <p:cNvPr id="137" name="Freeform 25"/>
            <p:cNvSpPr>
              <a:spLocks/>
            </p:cNvSpPr>
            <p:nvPr/>
          </p:nvSpPr>
          <p:spPr bwMode="auto">
            <a:xfrm>
              <a:off x="5213350" y="1535113"/>
              <a:ext cx="427038" cy="447675"/>
            </a:xfrm>
            <a:custGeom>
              <a:avLst/>
              <a:gdLst/>
              <a:ahLst/>
              <a:cxnLst>
                <a:cxn ang="0">
                  <a:pos x="15" y="282"/>
                </a:cxn>
                <a:cxn ang="0">
                  <a:pos x="0" y="221"/>
                </a:cxn>
                <a:cxn ang="0">
                  <a:pos x="269" y="0"/>
                </a:cxn>
                <a:cxn ang="0">
                  <a:pos x="15" y="282"/>
                </a:cxn>
              </a:cxnLst>
              <a:rect l="0" t="0" r="r" b="b"/>
              <a:pathLst>
                <a:path w="269" h="282">
                  <a:moveTo>
                    <a:pt x="15" y="282"/>
                  </a:moveTo>
                  <a:lnTo>
                    <a:pt x="0" y="221"/>
                  </a:lnTo>
                  <a:lnTo>
                    <a:pt x="269" y="0"/>
                  </a:lnTo>
                  <a:lnTo>
                    <a:pt x="15" y="282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8" name="Freeform 26"/>
            <p:cNvSpPr>
              <a:spLocks/>
            </p:cNvSpPr>
            <p:nvPr/>
          </p:nvSpPr>
          <p:spPr bwMode="auto">
            <a:xfrm>
              <a:off x="5237163" y="1543050"/>
              <a:ext cx="396875" cy="439738"/>
            </a:xfrm>
            <a:custGeom>
              <a:avLst/>
              <a:gdLst/>
              <a:ahLst/>
              <a:cxnLst>
                <a:cxn ang="0">
                  <a:pos x="250" y="0"/>
                </a:cxn>
                <a:cxn ang="0">
                  <a:pos x="0" y="277"/>
                </a:cxn>
                <a:cxn ang="0">
                  <a:pos x="41" y="250"/>
                </a:cxn>
                <a:cxn ang="0">
                  <a:pos x="250" y="0"/>
                </a:cxn>
              </a:cxnLst>
              <a:rect l="0" t="0" r="r" b="b"/>
              <a:pathLst>
                <a:path w="250" h="277">
                  <a:moveTo>
                    <a:pt x="250" y="0"/>
                  </a:moveTo>
                  <a:lnTo>
                    <a:pt x="0" y="277"/>
                  </a:lnTo>
                  <a:lnTo>
                    <a:pt x="41" y="250"/>
                  </a:lnTo>
                  <a:lnTo>
                    <a:pt x="250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39" name="Freeform 27"/>
            <p:cNvSpPr>
              <a:spLocks/>
            </p:cNvSpPr>
            <p:nvPr/>
          </p:nvSpPr>
          <p:spPr bwMode="auto">
            <a:xfrm>
              <a:off x="5302250" y="1535113"/>
              <a:ext cx="338138" cy="454025"/>
            </a:xfrm>
            <a:custGeom>
              <a:avLst/>
              <a:gdLst/>
              <a:ahLst/>
              <a:cxnLst>
                <a:cxn ang="0">
                  <a:pos x="213" y="0"/>
                </a:cxn>
                <a:cxn ang="0">
                  <a:pos x="0" y="255"/>
                </a:cxn>
                <a:cxn ang="0">
                  <a:pos x="92" y="286"/>
                </a:cxn>
                <a:cxn ang="0">
                  <a:pos x="213" y="0"/>
                </a:cxn>
              </a:cxnLst>
              <a:rect l="0" t="0" r="r" b="b"/>
              <a:pathLst>
                <a:path w="213" h="286">
                  <a:moveTo>
                    <a:pt x="213" y="0"/>
                  </a:moveTo>
                  <a:lnTo>
                    <a:pt x="0" y="255"/>
                  </a:lnTo>
                  <a:lnTo>
                    <a:pt x="92" y="286"/>
                  </a:lnTo>
                  <a:lnTo>
                    <a:pt x="213" y="0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140" name="Freeform 28"/>
            <p:cNvSpPr>
              <a:spLocks/>
            </p:cNvSpPr>
            <p:nvPr/>
          </p:nvSpPr>
          <p:spPr bwMode="auto">
            <a:xfrm>
              <a:off x="5080000" y="1535113"/>
              <a:ext cx="560388" cy="350838"/>
            </a:xfrm>
            <a:custGeom>
              <a:avLst/>
              <a:gdLst/>
              <a:ahLst/>
              <a:cxnLst>
                <a:cxn ang="0">
                  <a:pos x="84" y="221"/>
                </a:cxn>
                <a:cxn ang="0">
                  <a:pos x="0" y="213"/>
                </a:cxn>
                <a:cxn ang="0">
                  <a:pos x="353" y="0"/>
                </a:cxn>
                <a:cxn ang="0">
                  <a:pos x="84" y="221"/>
                </a:cxn>
              </a:cxnLst>
              <a:rect l="0" t="0" r="r" b="b"/>
              <a:pathLst>
                <a:path w="353" h="221">
                  <a:moveTo>
                    <a:pt x="84" y="221"/>
                  </a:moveTo>
                  <a:lnTo>
                    <a:pt x="0" y="213"/>
                  </a:lnTo>
                  <a:lnTo>
                    <a:pt x="353" y="0"/>
                  </a:lnTo>
                  <a:lnTo>
                    <a:pt x="84" y="221"/>
                  </a:lnTo>
                  <a:close/>
                </a:path>
              </a:pathLst>
            </a:custGeom>
            <a:grpFill/>
            <a:ln w="9525">
              <a:solidFill>
                <a:srgbClr val="FFFFFE"/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solidFill>
                  <a:srgbClr val="482913"/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141" name="Freeform 167"/>
          <p:cNvSpPr>
            <a:spLocks noEditPoints="1"/>
          </p:cNvSpPr>
          <p:nvPr/>
        </p:nvSpPr>
        <p:spPr bwMode="auto">
          <a:xfrm>
            <a:off x="8014183" y="2455925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3C62A6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42" name="Text Placeholder 3"/>
          <p:cNvSpPr txBox="1">
            <a:spLocks/>
          </p:cNvSpPr>
          <p:nvPr/>
        </p:nvSpPr>
        <p:spPr>
          <a:xfrm>
            <a:off x="8496300" y="2171700"/>
            <a:ext cx="2806699" cy="9026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此处添加您的标题</a:t>
            </a:r>
          </a:p>
          <a:p>
            <a:pPr algn="l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用户可以在投影仪或者计算机上进行演示，也可以将演示文稿打印出来，制作成胶片，以便应用到</a:t>
            </a:r>
            <a:r>
              <a:rPr lang="zh-CN" altLang="en-US" sz="1333" dirty="0" smtClean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更</a:t>
            </a:r>
            <a:endParaRPr lang="zh-CN" altLang="en-US" sz="1333" dirty="0">
              <a:solidFill>
                <a:srgbClr val="482913"/>
              </a:solidFill>
              <a:latin typeface="微软雅黑"/>
              <a:ea typeface="微软雅黑"/>
              <a:cs typeface="+mj-cs"/>
              <a:sym typeface="微软雅黑"/>
            </a:endParaRPr>
          </a:p>
        </p:txBody>
      </p:sp>
      <p:sp>
        <p:nvSpPr>
          <p:cNvPr id="143" name="Freeform 167"/>
          <p:cNvSpPr>
            <a:spLocks noEditPoints="1"/>
          </p:cNvSpPr>
          <p:nvPr/>
        </p:nvSpPr>
        <p:spPr bwMode="auto">
          <a:xfrm>
            <a:off x="3848100" y="2455925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3C62A6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44" name="Text Placeholder 3"/>
          <p:cNvSpPr txBox="1">
            <a:spLocks/>
          </p:cNvSpPr>
          <p:nvPr/>
        </p:nvSpPr>
        <p:spPr>
          <a:xfrm>
            <a:off x="863600" y="2171700"/>
            <a:ext cx="2806699" cy="9026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此处添加您的标题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用户可以在投影仪或者计算机上进行演示，也可以将演示文稿打印出来，制作成胶片，以便应用到更</a:t>
            </a:r>
            <a:r>
              <a:rPr lang="zh-CN" altLang="en-US" sz="1333" dirty="0" smtClean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广泛</a:t>
            </a:r>
            <a:endParaRPr lang="zh-CN" altLang="en-US" sz="1333" dirty="0">
              <a:solidFill>
                <a:srgbClr val="482913"/>
              </a:solidFill>
              <a:latin typeface="微软雅黑"/>
              <a:ea typeface="微软雅黑"/>
              <a:cs typeface="+mj-cs"/>
              <a:sym typeface="微软雅黑"/>
            </a:endParaRPr>
          </a:p>
        </p:txBody>
      </p:sp>
      <p:sp>
        <p:nvSpPr>
          <p:cNvPr id="145" name="Freeform 167"/>
          <p:cNvSpPr>
            <a:spLocks noEditPoints="1"/>
          </p:cNvSpPr>
          <p:nvPr/>
        </p:nvSpPr>
        <p:spPr bwMode="auto">
          <a:xfrm>
            <a:off x="8014183" y="3783076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3C62A6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46" name="Text Placeholder 3"/>
          <p:cNvSpPr txBox="1">
            <a:spLocks/>
          </p:cNvSpPr>
          <p:nvPr/>
        </p:nvSpPr>
        <p:spPr>
          <a:xfrm>
            <a:off x="8496300" y="3498851"/>
            <a:ext cx="2806699" cy="9026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此处添加您的标题</a:t>
            </a:r>
          </a:p>
          <a:p>
            <a:pPr algn="l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用户可以在投影仪或者计算机上进行演示，也可以将演示文稿打印出来，制作成胶片，以便应用到更</a:t>
            </a:r>
            <a:r>
              <a:rPr lang="zh-CN" altLang="en-US" sz="1333" dirty="0" smtClean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广泛</a:t>
            </a:r>
            <a:endParaRPr lang="zh-CN" altLang="en-US" sz="1333" dirty="0">
              <a:solidFill>
                <a:srgbClr val="482913"/>
              </a:solidFill>
              <a:latin typeface="微软雅黑"/>
              <a:ea typeface="微软雅黑"/>
              <a:cs typeface="+mj-cs"/>
              <a:sym typeface="微软雅黑"/>
            </a:endParaRPr>
          </a:p>
        </p:txBody>
      </p:sp>
      <p:sp>
        <p:nvSpPr>
          <p:cNvPr id="147" name="Freeform 167"/>
          <p:cNvSpPr>
            <a:spLocks noEditPoints="1"/>
          </p:cNvSpPr>
          <p:nvPr/>
        </p:nvSpPr>
        <p:spPr bwMode="auto">
          <a:xfrm>
            <a:off x="3848100" y="3783076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3C62A6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48" name="Text Placeholder 3"/>
          <p:cNvSpPr txBox="1">
            <a:spLocks/>
          </p:cNvSpPr>
          <p:nvPr/>
        </p:nvSpPr>
        <p:spPr>
          <a:xfrm>
            <a:off x="863600" y="3498851"/>
            <a:ext cx="2806699" cy="9026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此处添加您的标题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用户可以在投影仪或者计算机上进行演示，也可以将演示文稿打印出来，制作成胶片，以便应用到更</a:t>
            </a:r>
            <a:r>
              <a:rPr lang="zh-CN" altLang="en-US" sz="1333" dirty="0" smtClean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广泛</a:t>
            </a:r>
            <a:endParaRPr lang="zh-CN" altLang="en-US" sz="1333" dirty="0">
              <a:solidFill>
                <a:srgbClr val="482913"/>
              </a:solidFill>
              <a:latin typeface="微软雅黑"/>
              <a:ea typeface="微软雅黑"/>
              <a:cs typeface="+mj-cs"/>
              <a:sym typeface="微软雅黑"/>
            </a:endParaRPr>
          </a:p>
        </p:txBody>
      </p:sp>
      <p:sp>
        <p:nvSpPr>
          <p:cNvPr id="149" name="Freeform 167"/>
          <p:cNvSpPr>
            <a:spLocks noEditPoints="1"/>
          </p:cNvSpPr>
          <p:nvPr/>
        </p:nvSpPr>
        <p:spPr bwMode="auto">
          <a:xfrm>
            <a:off x="8014183" y="5110225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3C62A6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0" name="Text Placeholder 3"/>
          <p:cNvSpPr txBox="1">
            <a:spLocks/>
          </p:cNvSpPr>
          <p:nvPr/>
        </p:nvSpPr>
        <p:spPr>
          <a:xfrm>
            <a:off x="8496300" y="4826000"/>
            <a:ext cx="2806699" cy="9026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此处添加您的标题</a:t>
            </a:r>
          </a:p>
          <a:p>
            <a:pPr algn="l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用户可以在投影仪或者计算机上进行演示，也可以将演示文稿打印出来，制作成胶片，以便应用到</a:t>
            </a:r>
            <a:r>
              <a:rPr lang="zh-CN" altLang="en-US" sz="1333" dirty="0" smtClean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更</a:t>
            </a:r>
            <a:endParaRPr lang="zh-CN" altLang="en-US" sz="1333" dirty="0">
              <a:solidFill>
                <a:srgbClr val="482913"/>
              </a:solidFill>
              <a:latin typeface="微软雅黑"/>
              <a:ea typeface="微软雅黑"/>
              <a:cs typeface="+mj-cs"/>
              <a:sym typeface="微软雅黑"/>
            </a:endParaRPr>
          </a:p>
        </p:txBody>
      </p:sp>
      <p:sp>
        <p:nvSpPr>
          <p:cNvPr id="151" name="Freeform 167"/>
          <p:cNvSpPr>
            <a:spLocks noEditPoints="1"/>
          </p:cNvSpPr>
          <p:nvPr/>
        </p:nvSpPr>
        <p:spPr bwMode="auto">
          <a:xfrm>
            <a:off x="3848100" y="5110225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rgbClr val="3C62A6"/>
          </a:solidFill>
          <a:ln w="9525">
            <a:solidFill>
              <a:srgbClr val="FFFFFE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52" name="Text Placeholder 3"/>
          <p:cNvSpPr txBox="1">
            <a:spLocks/>
          </p:cNvSpPr>
          <p:nvPr/>
        </p:nvSpPr>
        <p:spPr>
          <a:xfrm>
            <a:off x="863600" y="4826000"/>
            <a:ext cx="2806699" cy="110773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此处添加您的标题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用户可以在投影仪或者计算机上进行演示，也可以将演示文稿打印出来，制作成胶片，以便应用到更广泛的领域中。</a:t>
            </a:r>
            <a:r>
              <a:rPr lang="zh-CN" altLang="en-US" sz="1333" dirty="0" smtClean="0">
                <a:solidFill>
                  <a:srgbClr val="482913"/>
                </a:solidFill>
                <a:latin typeface="微软雅黑"/>
                <a:ea typeface="微软雅黑"/>
                <a:cs typeface="+mj-cs"/>
                <a:sym typeface="微软雅黑"/>
              </a:rPr>
              <a:t>利用</a:t>
            </a:r>
            <a:endParaRPr lang="zh-CN" altLang="en-US" sz="1333" dirty="0">
              <a:solidFill>
                <a:srgbClr val="482913"/>
              </a:solidFill>
              <a:latin typeface="微软雅黑"/>
              <a:ea typeface="微软雅黑"/>
              <a:cs typeface="+mj-cs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312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animBg="1"/>
      <p:bldP spid="142" grpId="0"/>
      <p:bldP spid="143" grpId="0" animBg="1"/>
      <p:bldP spid="144" grpId="0"/>
      <p:bldP spid="145" grpId="0" animBg="1"/>
      <p:bldP spid="146" grpId="0"/>
      <p:bldP spid="147" grpId="0" animBg="1"/>
      <p:bldP spid="148" grpId="0"/>
      <p:bldP spid="149" grpId="0" animBg="1"/>
      <p:bldP spid="150" grpId="0"/>
      <p:bldP spid="151" grpId="0" animBg="1"/>
      <p:bldP spid="1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>
              <a:latin typeface="微软雅黑"/>
              <a:ea typeface="微软雅黑"/>
              <a:cs typeface="+mn-ea"/>
              <a:sym typeface="微软雅黑"/>
            </a:endParaRPr>
          </a:p>
        </p:txBody>
      </p:sp>
      <p:grpSp>
        <p:nvGrpSpPr>
          <p:cNvPr id="115" name="组合 11"/>
          <p:cNvGrpSpPr/>
          <p:nvPr/>
        </p:nvGrpSpPr>
        <p:grpSpPr bwMode="auto">
          <a:xfrm>
            <a:off x="5528325" y="1484784"/>
            <a:ext cx="4841245" cy="438150"/>
            <a:chOff x="5383369" y="1584101"/>
            <a:chExt cx="4842456" cy="437882"/>
          </a:xfrm>
          <a:solidFill>
            <a:srgbClr val="E83261"/>
          </a:solidFill>
        </p:grpSpPr>
        <p:sp>
          <p:nvSpPr>
            <p:cNvPr id="116" name="矩形 115"/>
            <p:cNvSpPr/>
            <p:nvPr/>
          </p:nvSpPr>
          <p:spPr>
            <a:xfrm>
              <a:off x="5383369" y="1584101"/>
              <a:ext cx="1919518" cy="437882"/>
            </a:xfrm>
            <a:prstGeom prst="rect">
              <a:avLst/>
            </a:prstGeom>
            <a:grpFill/>
            <a:ln>
              <a:solidFill>
                <a:srgbClr val="FFF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400" b="1" dirty="0">
                  <a:latin typeface="微软雅黑"/>
                  <a:ea typeface="微软雅黑"/>
                  <a:cs typeface="+mn-ea"/>
                  <a:sym typeface="微软雅黑"/>
                </a:rPr>
                <a:t>点击添加文字</a:t>
              </a:r>
            </a:p>
          </p:txBody>
        </p:sp>
        <p:cxnSp>
          <p:nvCxnSpPr>
            <p:cNvPr id="117" name="直接连接符 116"/>
            <p:cNvCxnSpPr/>
            <p:nvPr/>
          </p:nvCxnSpPr>
          <p:spPr>
            <a:xfrm>
              <a:off x="7147294" y="1993534"/>
              <a:ext cx="3078531" cy="0"/>
            </a:xfrm>
            <a:prstGeom prst="line">
              <a:avLst/>
            </a:prstGeom>
            <a:grpFill/>
            <a:ln>
              <a:solidFill>
                <a:srgbClr val="FFFF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TextBox 10"/>
          <p:cNvSpPr txBox="1">
            <a:spLocks noChangeArrowheads="1"/>
          </p:cNvSpPr>
          <p:nvPr/>
        </p:nvSpPr>
        <p:spPr bwMode="auto">
          <a:xfrm>
            <a:off x="5436262" y="2029298"/>
            <a:ext cx="4701563" cy="1352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050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sz="105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  <a:p>
            <a:endParaRPr lang="en-US" altLang="zh-CN" sz="105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  <a:p>
            <a:endParaRPr lang="en-US" altLang="zh-CN" sz="105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128" name="组合 24"/>
          <p:cNvGrpSpPr/>
          <p:nvPr/>
        </p:nvGrpSpPr>
        <p:grpSpPr bwMode="auto">
          <a:xfrm>
            <a:off x="5536262" y="4364655"/>
            <a:ext cx="4841245" cy="438150"/>
            <a:chOff x="5383369" y="1584101"/>
            <a:chExt cx="4842456" cy="437882"/>
          </a:xfrm>
          <a:solidFill>
            <a:srgbClr val="E83261"/>
          </a:solidFill>
        </p:grpSpPr>
        <p:sp>
          <p:nvSpPr>
            <p:cNvPr id="129" name="矩形 128"/>
            <p:cNvSpPr/>
            <p:nvPr/>
          </p:nvSpPr>
          <p:spPr>
            <a:xfrm>
              <a:off x="5383369" y="1584101"/>
              <a:ext cx="1919517" cy="437882"/>
            </a:xfrm>
            <a:prstGeom prst="rect">
              <a:avLst/>
            </a:prstGeom>
            <a:solidFill>
              <a:srgbClr val="3C62A6"/>
            </a:solidFill>
            <a:ln>
              <a:solidFill>
                <a:srgbClr val="FFFF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400" b="1" dirty="0">
                  <a:latin typeface="微软雅黑"/>
                  <a:ea typeface="微软雅黑"/>
                  <a:cs typeface="+mn-ea"/>
                  <a:sym typeface="微软雅黑"/>
                </a:rPr>
                <a:t>点击添加文字</a:t>
              </a:r>
            </a:p>
          </p:txBody>
        </p:sp>
        <p:cxnSp>
          <p:nvCxnSpPr>
            <p:cNvPr id="130" name="直接连接符 129"/>
            <p:cNvCxnSpPr/>
            <p:nvPr/>
          </p:nvCxnSpPr>
          <p:spPr>
            <a:xfrm>
              <a:off x="7147293" y="2009291"/>
              <a:ext cx="3078532" cy="0"/>
            </a:xfrm>
            <a:prstGeom prst="line">
              <a:avLst/>
            </a:prstGeom>
            <a:grpFill/>
            <a:ln>
              <a:solidFill>
                <a:srgbClr val="FFFFF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" name="TextBox 10"/>
          <p:cNvSpPr txBox="1">
            <a:spLocks noChangeArrowheads="1"/>
          </p:cNvSpPr>
          <p:nvPr/>
        </p:nvSpPr>
        <p:spPr bwMode="auto">
          <a:xfrm>
            <a:off x="5442611" y="4909169"/>
            <a:ext cx="4703151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文字内容需概括精炼，建议与标题相关并符合整体语言风格，语言描述尽量简洁生动。文字内容需概括精炼，建议与标题相关并符合整体语言风格，语言描述尽量简洁生动。文字内容需概括精炼，建议与标题相关并符合整体语言风格，语言描述尽量简洁生动。</a:t>
            </a:r>
            <a:endParaRPr lang="en-US" altLang="zh-CN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  <a:p>
            <a:endParaRPr lang="en-US" altLang="zh-CN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  <a:p>
            <a:endParaRPr lang="en-US" altLang="zh-CN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45859" y="133452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微软雅黑"/>
                <a:ea typeface="微软雅黑"/>
                <a:cs typeface="+mn-ea"/>
                <a:sym typeface="微软雅黑"/>
              </a:rPr>
              <a:t>点击添加文字</a:t>
            </a:r>
          </a:p>
        </p:txBody>
      </p:sp>
      <p:sp>
        <p:nvSpPr>
          <p:cNvPr id="14" name="矩形 13"/>
          <p:cNvSpPr/>
          <p:nvPr/>
        </p:nvSpPr>
        <p:spPr>
          <a:xfrm>
            <a:off x="8045859" y="436465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b="1" dirty="0">
                <a:latin typeface="微软雅黑"/>
                <a:ea typeface="微软雅黑"/>
                <a:cs typeface="+mn-ea"/>
                <a:sym typeface="微软雅黑"/>
              </a:rPr>
              <a:t>点击添加文字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77" y="1334527"/>
            <a:ext cx="3694161" cy="246277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77" y="4035524"/>
            <a:ext cx="3694161" cy="2462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12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31" grpId="0"/>
      <p:bldP spid="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组合 94"/>
          <p:cNvGrpSpPr/>
          <p:nvPr/>
        </p:nvGrpSpPr>
        <p:grpSpPr>
          <a:xfrm rot="5400000">
            <a:off x="4838886" y="2101502"/>
            <a:ext cx="2515734" cy="4646048"/>
            <a:chOff x="1331640" y="1707654"/>
            <a:chExt cx="1535281" cy="2835506"/>
          </a:xfrm>
          <a:solidFill>
            <a:srgbClr val="3C62A6"/>
          </a:solidFill>
          <a:effectLst/>
        </p:grpSpPr>
        <p:sp>
          <p:nvSpPr>
            <p:cNvPr id="96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7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8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99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  <p:sp>
          <p:nvSpPr>
            <p:cNvPr id="100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93447" y="4553079"/>
            <a:ext cx="836916" cy="835889"/>
            <a:chOff x="988326" y="3199468"/>
            <a:chExt cx="2701948" cy="2698488"/>
          </a:xfrm>
          <a:solidFill>
            <a:srgbClr val="E83261"/>
          </a:solidFill>
        </p:grpSpPr>
        <p:sp>
          <p:nvSpPr>
            <p:cNvPr id="28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rgbClr val="FFFFFE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29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rgbClr val="FFFFFE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879137">
            <a:off x="3432065" y="3217137"/>
            <a:ext cx="836916" cy="835889"/>
            <a:chOff x="988326" y="3199468"/>
            <a:chExt cx="2701948" cy="2698488"/>
          </a:xfrm>
          <a:solidFill>
            <a:srgbClr val="E83261"/>
          </a:solidFill>
        </p:grpSpPr>
        <p:sp>
          <p:nvSpPr>
            <p:cNvPr id="49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rgbClr val="FFFFFE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rgbClr val="FFFFFE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1832918">
            <a:off x="4614621" y="2362447"/>
            <a:ext cx="836916" cy="835889"/>
            <a:chOff x="988326" y="3199468"/>
            <a:chExt cx="2701948" cy="2698488"/>
          </a:xfrm>
          <a:solidFill>
            <a:srgbClr val="E83261"/>
          </a:solidFill>
        </p:grpSpPr>
        <p:sp>
          <p:nvSpPr>
            <p:cNvPr id="52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rgbClr val="FFFFFE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3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rgbClr val="FFFFFE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 rot="5922417">
            <a:off x="6715791" y="2331457"/>
            <a:ext cx="836962" cy="835843"/>
            <a:chOff x="988326" y="3199468"/>
            <a:chExt cx="2701948" cy="2698488"/>
          </a:xfrm>
          <a:solidFill>
            <a:srgbClr val="E83261"/>
          </a:solidFill>
        </p:grpSpPr>
        <p:sp>
          <p:nvSpPr>
            <p:cNvPr id="62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rgbClr val="FFFFFE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3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rgbClr val="FFFFFE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6279137">
            <a:off x="7982481" y="3217159"/>
            <a:ext cx="836962" cy="835843"/>
            <a:chOff x="988326" y="3199468"/>
            <a:chExt cx="2701948" cy="2698488"/>
          </a:xfrm>
          <a:solidFill>
            <a:srgbClr val="E83261"/>
          </a:solidFill>
        </p:grpSpPr>
        <p:sp>
          <p:nvSpPr>
            <p:cNvPr id="60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rgbClr val="FFFFFE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61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rgbClr val="FFFFFE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rot="7821347">
            <a:off x="8759653" y="4553102"/>
            <a:ext cx="836962" cy="835843"/>
            <a:chOff x="988326" y="3199468"/>
            <a:chExt cx="2701948" cy="2698488"/>
          </a:xfrm>
          <a:solidFill>
            <a:srgbClr val="E83261"/>
          </a:solidFill>
        </p:grpSpPr>
        <p:sp>
          <p:nvSpPr>
            <p:cNvPr id="58" name="Freeform 67"/>
            <p:cNvSpPr>
              <a:spLocks/>
            </p:cNvSpPr>
            <p:nvPr/>
          </p:nvSpPr>
          <p:spPr bwMode="auto">
            <a:xfrm rot="15220322" flipH="1">
              <a:off x="990056" y="3197738"/>
              <a:ext cx="2698488" cy="2701948"/>
            </a:xfrm>
            <a:custGeom>
              <a:avLst/>
              <a:gdLst>
                <a:gd name="T0" fmla="*/ 657 w 657"/>
                <a:gd name="T1" fmla="*/ 329 h 658"/>
                <a:gd name="T2" fmla="*/ 657 w 657"/>
                <a:gd name="T3" fmla="*/ 658 h 658"/>
                <a:gd name="T4" fmla="*/ 329 w 657"/>
                <a:gd name="T5" fmla="*/ 658 h 658"/>
                <a:gd name="T6" fmla="*/ 0 w 657"/>
                <a:gd name="T7" fmla="*/ 329 h 658"/>
                <a:gd name="T8" fmla="*/ 329 w 657"/>
                <a:gd name="T9" fmla="*/ 0 h 658"/>
                <a:gd name="T10" fmla="*/ 657 w 657"/>
                <a:gd name="T11" fmla="*/ 329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7" h="658">
                  <a:moveTo>
                    <a:pt x="657" y="329"/>
                  </a:moveTo>
                  <a:cubicBezTo>
                    <a:pt x="657" y="419"/>
                    <a:pt x="657" y="658"/>
                    <a:pt x="657" y="658"/>
                  </a:cubicBezTo>
                  <a:cubicBezTo>
                    <a:pt x="657" y="658"/>
                    <a:pt x="420" y="658"/>
                    <a:pt x="329" y="658"/>
                  </a:cubicBezTo>
                  <a:cubicBezTo>
                    <a:pt x="147" y="658"/>
                    <a:pt x="0" y="511"/>
                    <a:pt x="0" y="329"/>
                  </a:cubicBezTo>
                  <a:cubicBezTo>
                    <a:pt x="0" y="148"/>
                    <a:pt x="147" y="0"/>
                    <a:pt x="329" y="0"/>
                  </a:cubicBezTo>
                  <a:cubicBezTo>
                    <a:pt x="510" y="0"/>
                    <a:pt x="657" y="148"/>
                    <a:pt x="657" y="329"/>
                  </a:cubicBezTo>
                  <a:close/>
                </a:path>
              </a:pathLst>
            </a:custGeom>
            <a:grpFill/>
            <a:ln w="28575" cap="flat" cmpd="sng" algn="ctr">
              <a:solidFill>
                <a:srgbClr val="FFFFFE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  <p:sp>
          <p:nvSpPr>
            <p:cNvPr id="59" name="Freeform 72"/>
            <p:cNvSpPr>
              <a:spLocks/>
            </p:cNvSpPr>
            <p:nvPr/>
          </p:nvSpPr>
          <p:spPr bwMode="auto">
            <a:xfrm rot="15220322" flipH="1">
              <a:off x="1379978" y="3588101"/>
              <a:ext cx="1918645" cy="1921222"/>
            </a:xfrm>
            <a:custGeom>
              <a:avLst/>
              <a:gdLst>
                <a:gd name="T0" fmla="*/ 627 w 627"/>
                <a:gd name="T1" fmla="*/ 314 h 628"/>
                <a:gd name="T2" fmla="*/ 627 w 627"/>
                <a:gd name="T3" fmla="*/ 628 h 628"/>
                <a:gd name="T4" fmla="*/ 313 w 627"/>
                <a:gd name="T5" fmla="*/ 628 h 628"/>
                <a:gd name="T6" fmla="*/ 0 w 627"/>
                <a:gd name="T7" fmla="*/ 314 h 628"/>
                <a:gd name="T8" fmla="*/ 313 w 627"/>
                <a:gd name="T9" fmla="*/ 0 h 628"/>
                <a:gd name="T10" fmla="*/ 627 w 627"/>
                <a:gd name="T11" fmla="*/ 314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7" h="628">
                  <a:moveTo>
                    <a:pt x="627" y="314"/>
                  </a:moveTo>
                  <a:cubicBezTo>
                    <a:pt x="627" y="400"/>
                    <a:pt x="627" y="628"/>
                    <a:pt x="627" y="628"/>
                  </a:cubicBezTo>
                  <a:cubicBezTo>
                    <a:pt x="627" y="628"/>
                    <a:pt x="401" y="628"/>
                    <a:pt x="313" y="628"/>
                  </a:cubicBezTo>
                  <a:cubicBezTo>
                    <a:pt x="140" y="628"/>
                    <a:pt x="0" y="487"/>
                    <a:pt x="0" y="314"/>
                  </a:cubicBezTo>
                  <a:cubicBezTo>
                    <a:pt x="0" y="141"/>
                    <a:pt x="140" y="0"/>
                    <a:pt x="313" y="0"/>
                  </a:cubicBezTo>
                  <a:cubicBezTo>
                    <a:pt x="487" y="0"/>
                    <a:pt x="627" y="141"/>
                    <a:pt x="627" y="314"/>
                  </a:cubicBezTo>
                  <a:close/>
                </a:path>
              </a:pathLst>
            </a:custGeom>
            <a:grpFill/>
            <a:ln w="25400" cap="flat" cmpd="sng" algn="ctr">
              <a:solidFill>
                <a:srgbClr val="FFFFFE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</a:pPr>
              <a:endParaRPr lang="zh-CN" altLang="en-US" kern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endParaRPr>
            </a:p>
          </p:txBody>
        </p:sp>
      </p:grpSp>
      <p:sp>
        <p:nvSpPr>
          <p:cNvPr id="44" name="TextBox 20"/>
          <p:cNvSpPr txBox="1"/>
          <p:nvPr/>
        </p:nvSpPr>
        <p:spPr bwMode="auto">
          <a:xfrm>
            <a:off x="106341" y="5095597"/>
            <a:ext cx="2351717" cy="723132"/>
          </a:xfrm>
          <a:prstGeom prst="rect">
            <a:avLst/>
          </a:prstGeom>
          <a:noFill/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5" name="TextBox 19"/>
          <p:cNvSpPr txBox="1">
            <a:spLocks noChangeArrowheads="1"/>
          </p:cNvSpPr>
          <p:nvPr/>
        </p:nvSpPr>
        <p:spPr bwMode="auto">
          <a:xfrm>
            <a:off x="106342" y="4591403"/>
            <a:ext cx="2351717" cy="310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46" name="TextBox 20"/>
          <p:cNvSpPr txBox="1"/>
          <p:nvPr/>
        </p:nvSpPr>
        <p:spPr bwMode="auto">
          <a:xfrm>
            <a:off x="648208" y="3442813"/>
            <a:ext cx="2351717" cy="723132"/>
          </a:xfrm>
          <a:prstGeom prst="rect">
            <a:avLst/>
          </a:prstGeom>
          <a:noFill/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47" name="TextBox 19"/>
          <p:cNvSpPr txBox="1">
            <a:spLocks noChangeArrowheads="1"/>
          </p:cNvSpPr>
          <p:nvPr/>
        </p:nvSpPr>
        <p:spPr bwMode="auto">
          <a:xfrm>
            <a:off x="648209" y="2938619"/>
            <a:ext cx="2351717" cy="310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54" name="TextBox 20"/>
          <p:cNvSpPr txBox="1"/>
          <p:nvPr/>
        </p:nvSpPr>
        <p:spPr bwMode="auto">
          <a:xfrm>
            <a:off x="2016422" y="2155810"/>
            <a:ext cx="2351717" cy="723132"/>
          </a:xfrm>
          <a:prstGeom prst="rect">
            <a:avLst/>
          </a:prstGeom>
          <a:noFill/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2" name="TextBox 19"/>
          <p:cNvSpPr txBox="1">
            <a:spLocks noChangeArrowheads="1"/>
          </p:cNvSpPr>
          <p:nvPr/>
        </p:nvSpPr>
        <p:spPr bwMode="auto">
          <a:xfrm>
            <a:off x="2016423" y="1651615"/>
            <a:ext cx="2351717" cy="310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83" name="TextBox 20"/>
          <p:cNvSpPr txBox="1"/>
          <p:nvPr/>
        </p:nvSpPr>
        <p:spPr bwMode="auto">
          <a:xfrm>
            <a:off x="7994030" y="2155810"/>
            <a:ext cx="2351717" cy="723132"/>
          </a:xfrm>
          <a:prstGeom prst="rect">
            <a:avLst/>
          </a:prstGeom>
          <a:noFill/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4" name="TextBox 19"/>
          <p:cNvSpPr txBox="1">
            <a:spLocks noChangeArrowheads="1"/>
          </p:cNvSpPr>
          <p:nvPr/>
        </p:nvSpPr>
        <p:spPr bwMode="auto">
          <a:xfrm>
            <a:off x="7994030" y="1651615"/>
            <a:ext cx="2351717" cy="310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85" name="TextBox 20"/>
          <p:cNvSpPr txBox="1"/>
          <p:nvPr/>
        </p:nvSpPr>
        <p:spPr bwMode="auto">
          <a:xfrm>
            <a:off x="9375790" y="3591835"/>
            <a:ext cx="2351717" cy="723132"/>
          </a:xfrm>
          <a:prstGeom prst="rect">
            <a:avLst/>
          </a:prstGeom>
          <a:noFill/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6" name="TextBox 19"/>
          <p:cNvSpPr txBox="1">
            <a:spLocks noChangeArrowheads="1"/>
          </p:cNvSpPr>
          <p:nvPr/>
        </p:nvSpPr>
        <p:spPr bwMode="auto">
          <a:xfrm>
            <a:off x="9375790" y="3087641"/>
            <a:ext cx="2351717" cy="310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  <p:sp>
        <p:nvSpPr>
          <p:cNvPr id="87" name="TextBox 20"/>
          <p:cNvSpPr txBox="1"/>
          <p:nvPr/>
        </p:nvSpPr>
        <p:spPr bwMode="auto">
          <a:xfrm>
            <a:off x="9673817" y="5095598"/>
            <a:ext cx="2351717" cy="723132"/>
          </a:xfrm>
          <a:prstGeom prst="rect">
            <a:avLst/>
          </a:prstGeom>
          <a:noFill/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cs typeface="+mn-ea"/>
                <a:sym typeface="微软雅黑"/>
              </a:rPr>
              <a:t>请替换文字内容，点击添加相关标题文字，修改文字内容，也可以直接复制你的内容到此。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88" name="TextBox 19"/>
          <p:cNvSpPr txBox="1">
            <a:spLocks noChangeArrowheads="1"/>
          </p:cNvSpPr>
          <p:nvPr/>
        </p:nvSpPr>
        <p:spPr bwMode="auto">
          <a:xfrm>
            <a:off x="9673817" y="4591404"/>
            <a:ext cx="2351717" cy="310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3" tIns="62187" rIns="124373" bIns="62187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/>
                <a:ea typeface="微软雅黑"/>
                <a:sym typeface="微软雅黑"/>
              </a:rPr>
              <a:t>请替换文字内容</a:t>
            </a:r>
          </a:p>
        </p:txBody>
      </p:sp>
    </p:spTree>
    <p:extLst>
      <p:ext uri="{BB962C8B-B14F-4D97-AF65-F5344CB8AC3E}">
        <p14:creationId xmlns:p14="http://schemas.microsoft.com/office/powerpoint/2010/main" val="192572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54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Freeform: Shape 4"/>
          <p:cNvSpPr/>
          <p:nvPr/>
        </p:nvSpPr>
        <p:spPr bwMode="auto">
          <a:xfrm>
            <a:off x="6719744" y="3385397"/>
            <a:ext cx="1125265" cy="807289"/>
          </a:xfrm>
          <a:custGeom>
            <a:avLst/>
            <a:gdLst>
              <a:gd name="T0" fmla="*/ 222 w 443"/>
              <a:gd name="T1" fmla="*/ 0 h 318"/>
              <a:gd name="T2" fmla="*/ 115 w 443"/>
              <a:gd name="T3" fmla="*/ 44 h 318"/>
              <a:gd name="T4" fmla="*/ 0 w 443"/>
              <a:gd name="T5" fmla="*/ 159 h 318"/>
              <a:gd name="T6" fmla="*/ 115 w 443"/>
              <a:gd name="T7" fmla="*/ 274 h 318"/>
              <a:gd name="T8" fmla="*/ 222 w 443"/>
              <a:gd name="T9" fmla="*/ 318 h 318"/>
              <a:gd name="T10" fmla="*/ 328 w 443"/>
              <a:gd name="T11" fmla="*/ 274 h 318"/>
              <a:gd name="T12" fmla="*/ 443 w 443"/>
              <a:gd name="T13" fmla="*/ 159 h 318"/>
              <a:gd name="T14" fmla="*/ 328 w 443"/>
              <a:gd name="T15" fmla="*/ 44 h 318"/>
              <a:gd name="T16" fmla="*/ 222 w 443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3" h="318">
                <a:moveTo>
                  <a:pt x="222" y="0"/>
                </a:moveTo>
                <a:cubicBezTo>
                  <a:pt x="183" y="0"/>
                  <a:pt x="144" y="14"/>
                  <a:pt x="115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44" y="304"/>
                  <a:pt x="183" y="318"/>
                  <a:pt x="222" y="318"/>
                </a:cubicBezTo>
                <a:cubicBezTo>
                  <a:pt x="260" y="318"/>
                  <a:pt x="299" y="304"/>
                  <a:pt x="328" y="274"/>
                </a:cubicBezTo>
                <a:cubicBezTo>
                  <a:pt x="443" y="159"/>
                  <a:pt x="443" y="159"/>
                  <a:pt x="443" y="159"/>
                </a:cubicBezTo>
                <a:cubicBezTo>
                  <a:pt x="328" y="44"/>
                  <a:pt x="328" y="44"/>
                  <a:pt x="328" y="44"/>
                </a:cubicBezTo>
                <a:cubicBezTo>
                  <a:pt x="299" y="14"/>
                  <a:pt x="260" y="0"/>
                  <a:pt x="222" y="0"/>
                </a:cubicBezTo>
              </a:path>
            </a:pathLst>
          </a:custGeom>
          <a:solidFill>
            <a:srgbClr val="E8326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1" name="Freeform: Shape 5"/>
          <p:cNvSpPr/>
          <p:nvPr/>
        </p:nvSpPr>
        <p:spPr bwMode="auto">
          <a:xfrm>
            <a:off x="4223790" y="3385397"/>
            <a:ext cx="1128352" cy="807289"/>
          </a:xfrm>
          <a:custGeom>
            <a:avLst/>
            <a:gdLst>
              <a:gd name="T0" fmla="*/ 222 w 444"/>
              <a:gd name="T1" fmla="*/ 0 h 318"/>
              <a:gd name="T2" fmla="*/ 116 w 444"/>
              <a:gd name="T3" fmla="*/ 44 h 318"/>
              <a:gd name="T4" fmla="*/ 0 w 444"/>
              <a:gd name="T5" fmla="*/ 159 h 318"/>
              <a:gd name="T6" fmla="*/ 116 w 444"/>
              <a:gd name="T7" fmla="*/ 274 h 318"/>
              <a:gd name="T8" fmla="*/ 222 w 444"/>
              <a:gd name="T9" fmla="*/ 318 h 318"/>
              <a:gd name="T10" fmla="*/ 329 w 444"/>
              <a:gd name="T11" fmla="*/ 274 h 318"/>
              <a:gd name="T12" fmla="*/ 444 w 444"/>
              <a:gd name="T13" fmla="*/ 159 h 318"/>
              <a:gd name="T14" fmla="*/ 329 w 444"/>
              <a:gd name="T15" fmla="*/ 44 h 318"/>
              <a:gd name="T16" fmla="*/ 222 w 444"/>
              <a:gd name="T17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4" h="318">
                <a:moveTo>
                  <a:pt x="222" y="0"/>
                </a:moveTo>
                <a:cubicBezTo>
                  <a:pt x="184" y="0"/>
                  <a:pt x="145" y="14"/>
                  <a:pt x="116" y="44"/>
                </a:cubicBezTo>
                <a:cubicBezTo>
                  <a:pt x="0" y="159"/>
                  <a:pt x="0" y="159"/>
                  <a:pt x="0" y="159"/>
                </a:cubicBezTo>
                <a:cubicBezTo>
                  <a:pt x="116" y="274"/>
                  <a:pt x="116" y="274"/>
                  <a:pt x="116" y="274"/>
                </a:cubicBezTo>
                <a:cubicBezTo>
                  <a:pt x="145" y="304"/>
                  <a:pt x="184" y="318"/>
                  <a:pt x="222" y="318"/>
                </a:cubicBezTo>
                <a:cubicBezTo>
                  <a:pt x="261" y="318"/>
                  <a:pt x="299" y="304"/>
                  <a:pt x="329" y="274"/>
                </a:cubicBezTo>
                <a:cubicBezTo>
                  <a:pt x="444" y="159"/>
                  <a:pt x="444" y="159"/>
                  <a:pt x="444" y="159"/>
                </a:cubicBezTo>
                <a:cubicBezTo>
                  <a:pt x="329" y="44"/>
                  <a:pt x="329" y="44"/>
                  <a:pt x="329" y="44"/>
                </a:cubicBezTo>
                <a:cubicBezTo>
                  <a:pt x="299" y="14"/>
                  <a:pt x="261" y="0"/>
                  <a:pt x="222" y="0"/>
                </a:cubicBezTo>
              </a:path>
            </a:pathLst>
          </a:custGeom>
          <a:solidFill>
            <a:srgbClr val="E8326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2" name="Freeform: Shape 6"/>
          <p:cNvSpPr/>
          <p:nvPr/>
        </p:nvSpPr>
        <p:spPr bwMode="auto">
          <a:xfrm>
            <a:off x="4757863" y="2505559"/>
            <a:ext cx="802657" cy="793397"/>
          </a:xfrm>
          <a:custGeom>
            <a:avLst/>
            <a:gdLst>
              <a:gd name="T0" fmla="*/ 162 w 316"/>
              <a:gd name="T1" fmla="*/ 0 h 312"/>
              <a:gd name="T2" fmla="*/ 0 w 316"/>
              <a:gd name="T3" fmla="*/ 0 h 312"/>
              <a:gd name="T4" fmla="*/ 0 w 316"/>
              <a:gd name="T5" fmla="*/ 164 h 312"/>
              <a:gd name="T6" fmla="*/ 150 w 316"/>
              <a:gd name="T7" fmla="*/ 312 h 312"/>
              <a:gd name="T8" fmla="*/ 316 w 316"/>
              <a:gd name="T9" fmla="*/ 312 h 312"/>
              <a:gd name="T10" fmla="*/ 316 w 316"/>
              <a:gd name="T11" fmla="*/ 152 h 312"/>
              <a:gd name="T12" fmla="*/ 162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16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247"/>
                  <a:pt x="67" y="312"/>
                  <a:pt x="150" y="312"/>
                </a:cubicBezTo>
                <a:cubicBezTo>
                  <a:pt x="316" y="312"/>
                  <a:pt x="316" y="312"/>
                  <a:pt x="316" y="312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6" y="68"/>
                  <a:pt x="245" y="0"/>
                  <a:pt x="162" y="0"/>
                </a:cubicBezTo>
              </a:path>
            </a:pathLst>
          </a:custGeom>
          <a:solidFill>
            <a:srgbClr val="E8326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3" name="Freeform: Shape 7"/>
          <p:cNvSpPr/>
          <p:nvPr/>
        </p:nvSpPr>
        <p:spPr bwMode="auto">
          <a:xfrm>
            <a:off x="6514447" y="4274492"/>
            <a:ext cx="791853" cy="793397"/>
          </a:xfrm>
          <a:custGeom>
            <a:avLst/>
            <a:gdLst>
              <a:gd name="T0" fmla="*/ 165 w 312"/>
              <a:gd name="T1" fmla="*/ 0 h 312"/>
              <a:gd name="T2" fmla="*/ 0 w 312"/>
              <a:gd name="T3" fmla="*/ 0 h 312"/>
              <a:gd name="T4" fmla="*/ 0 w 312"/>
              <a:gd name="T5" fmla="*/ 162 h 312"/>
              <a:gd name="T6" fmla="*/ 153 w 312"/>
              <a:gd name="T7" fmla="*/ 312 h 312"/>
              <a:gd name="T8" fmla="*/ 312 w 312"/>
              <a:gd name="T9" fmla="*/ 312 h 312"/>
              <a:gd name="T10" fmla="*/ 312 w 312"/>
              <a:gd name="T11" fmla="*/ 150 h 312"/>
              <a:gd name="T12" fmla="*/ 165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16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246"/>
                  <a:pt x="69" y="312"/>
                  <a:pt x="153" y="312"/>
                </a:cubicBezTo>
                <a:cubicBezTo>
                  <a:pt x="312" y="312"/>
                  <a:pt x="312" y="312"/>
                  <a:pt x="312" y="312"/>
                </a:cubicBezTo>
                <a:cubicBezTo>
                  <a:pt x="312" y="150"/>
                  <a:pt x="312" y="150"/>
                  <a:pt x="312" y="150"/>
                </a:cubicBezTo>
                <a:cubicBezTo>
                  <a:pt x="312" y="67"/>
                  <a:pt x="248" y="0"/>
                  <a:pt x="165" y="0"/>
                </a:cubicBezTo>
              </a:path>
            </a:pathLst>
          </a:custGeom>
          <a:solidFill>
            <a:srgbClr val="E8326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4" name="Freeform: Shape 8"/>
          <p:cNvSpPr/>
          <p:nvPr/>
        </p:nvSpPr>
        <p:spPr bwMode="auto">
          <a:xfrm>
            <a:off x="6514447" y="2505559"/>
            <a:ext cx="791853" cy="793397"/>
          </a:xfrm>
          <a:custGeom>
            <a:avLst/>
            <a:gdLst>
              <a:gd name="T0" fmla="*/ 312 w 312"/>
              <a:gd name="T1" fmla="*/ 0 h 312"/>
              <a:gd name="T2" fmla="*/ 153 w 312"/>
              <a:gd name="T3" fmla="*/ 0 h 312"/>
              <a:gd name="T4" fmla="*/ 0 w 312"/>
              <a:gd name="T5" fmla="*/ 152 h 312"/>
              <a:gd name="T6" fmla="*/ 0 w 312"/>
              <a:gd name="T7" fmla="*/ 312 h 312"/>
              <a:gd name="T8" fmla="*/ 165 w 312"/>
              <a:gd name="T9" fmla="*/ 312 h 312"/>
              <a:gd name="T10" fmla="*/ 312 w 312"/>
              <a:gd name="T11" fmla="*/ 164 h 312"/>
              <a:gd name="T12" fmla="*/ 312 w 312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2" h="312">
                <a:moveTo>
                  <a:pt x="312" y="0"/>
                </a:moveTo>
                <a:cubicBezTo>
                  <a:pt x="153" y="0"/>
                  <a:pt x="153" y="0"/>
                  <a:pt x="153" y="0"/>
                </a:cubicBezTo>
                <a:cubicBezTo>
                  <a:pt x="69" y="0"/>
                  <a:pt x="0" y="68"/>
                  <a:pt x="0" y="152"/>
                </a:cubicBezTo>
                <a:cubicBezTo>
                  <a:pt x="0" y="312"/>
                  <a:pt x="0" y="312"/>
                  <a:pt x="0" y="312"/>
                </a:cubicBezTo>
                <a:cubicBezTo>
                  <a:pt x="165" y="312"/>
                  <a:pt x="165" y="312"/>
                  <a:pt x="165" y="312"/>
                </a:cubicBezTo>
                <a:cubicBezTo>
                  <a:pt x="248" y="312"/>
                  <a:pt x="312" y="247"/>
                  <a:pt x="312" y="164"/>
                </a:cubicBezTo>
                <a:cubicBezTo>
                  <a:pt x="312" y="0"/>
                  <a:pt x="312" y="0"/>
                  <a:pt x="312" y="0"/>
                </a:cubicBezTo>
              </a:path>
            </a:pathLst>
          </a:custGeom>
          <a:solidFill>
            <a:srgbClr val="E8326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5" name="Freeform: Shape 9"/>
          <p:cNvSpPr/>
          <p:nvPr/>
        </p:nvSpPr>
        <p:spPr bwMode="auto">
          <a:xfrm>
            <a:off x="4757863" y="4274492"/>
            <a:ext cx="802657" cy="793397"/>
          </a:xfrm>
          <a:custGeom>
            <a:avLst/>
            <a:gdLst>
              <a:gd name="T0" fmla="*/ 316 w 316"/>
              <a:gd name="T1" fmla="*/ 0 h 312"/>
              <a:gd name="T2" fmla="*/ 150 w 316"/>
              <a:gd name="T3" fmla="*/ 0 h 312"/>
              <a:gd name="T4" fmla="*/ 0 w 316"/>
              <a:gd name="T5" fmla="*/ 150 h 312"/>
              <a:gd name="T6" fmla="*/ 0 w 316"/>
              <a:gd name="T7" fmla="*/ 312 h 312"/>
              <a:gd name="T8" fmla="*/ 162 w 316"/>
              <a:gd name="T9" fmla="*/ 312 h 312"/>
              <a:gd name="T10" fmla="*/ 316 w 316"/>
              <a:gd name="T11" fmla="*/ 162 h 312"/>
              <a:gd name="T12" fmla="*/ 316 w 316"/>
              <a:gd name="T13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6" h="312">
                <a:moveTo>
                  <a:pt x="316" y="0"/>
                </a:moveTo>
                <a:cubicBezTo>
                  <a:pt x="150" y="0"/>
                  <a:pt x="150" y="0"/>
                  <a:pt x="150" y="0"/>
                </a:cubicBezTo>
                <a:cubicBezTo>
                  <a:pt x="67" y="0"/>
                  <a:pt x="0" y="67"/>
                  <a:pt x="0" y="150"/>
                </a:cubicBezTo>
                <a:cubicBezTo>
                  <a:pt x="0" y="312"/>
                  <a:pt x="0" y="312"/>
                  <a:pt x="0" y="312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245" y="312"/>
                  <a:pt x="316" y="246"/>
                  <a:pt x="316" y="162"/>
                </a:cubicBezTo>
                <a:cubicBezTo>
                  <a:pt x="316" y="0"/>
                  <a:pt x="316" y="0"/>
                  <a:pt x="316" y="0"/>
                </a:cubicBezTo>
              </a:path>
            </a:pathLst>
          </a:custGeom>
          <a:solidFill>
            <a:srgbClr val="E8326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7" name="Oval 15"/>
          <p:cNvSpPr/>
          <p:nvPr/>
        </p:nvSpPr>
        <p:spPr bwMode="auto">
          <a:xfrm rot="18900000">
            <a:off x="5690798" y="2204861"/>
            <a:ext cx="719866" cy="721270"/>
          </a:xfrm>
          <a:prstGeom prst="ellipse">
            <a:avLst/>
          </a:prstGeom>
          <a:solidFill>
            <a:srgbClr val="E83261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8" name="Freeform: Shape 16"/>
          <p:cNvSpPr/>
          <p:nvPr/>
        </p:nvSpPr>
        <p:spPr bwMode="auto">
          <a:xfrm>
            <a:off x="6740857" y="4480070"/>
            <a:ext cx="377366" cy="325410"/>
          </a:xfrm>
          <a:custGeom>
            <a:avLst/>
            <a:gdLst>
              <a:gd name="T0" fmla="*/ 219075 w 64"/>
              <a:gd name="T1" fmla="*/ 96174 h 55"/>
              <a:gd name="T2" fmla="*/ 0 w 64"/>
              <a:gd name="T3" fmla="*/ 96174 h 55"/>
              <a:gd name="T4" fmla="*/ 0 w 64"/>
              <a:gd name="T5" fmla="*/ 51522 h 55"/>
              <a:gd name="T6" fmla="*/ 17115 w 64"/>
              <a:gd name="T7" fmla="*/ 30913 h 55"/>
              <a:gd name="T8" fmla="*/ 61615 w 64"/>
              <a:gd name="T9" fmla="*/ 30913 h 55"/>
              <a:gd name="T10" fmla="*/ 61615 w 64"/>
              <a:gd name="T11" fmla="*/ 10304 h 55"/>
              <a:gd name="T12" fmla="*/ 71884 w 64"/>
              <a:gd name="T13" fmla="*/ 0 h 55"/>
              <a:gd name="T14" fmla="*/ 143768 w 64"/>
              <a:gd name="T15" fmla="*/ 0 h 55"/>
              <a:gd name="T16" fmla="*/ 154037 w 64"/>
              <a:gd name="T17" fmla="*/ 10304 h 55"/>
              <a:gd name="T18" fmla="*/ 154037 w 64"/>
              <a:gd name="T19" fmla="*/ 30913 h 55"/>
              <a:gd name="T20" fmla="*/ 198537 w 64"/>
              <a:gd name="T21" fmla="*/ 30913 h 55"/>
              <a:gd name="T22" fmla="*/ 219075 w 64"/>
              <a:gd name="T23" fmla="*/ 51522 h 55"/>
              <a:gd name="T24" fmla="*/ 219075 w 64"/>
              <a:gd name="T25" fmla="*/ 96174 h 55"/>
              <a:gd name="T26" fmla="*/ 219075 w 64"/>
              <a:gd name="T27" fmla="*/ 168304 h 55"/>
              <a:gd name="T28" fmla="*/ 198537 w 64"/>
              <a:gd name="T29" fmla="*/ 188913 h 55"/>
              <a:gd name="T30" fmla="*/ 17115 w 64"/>
              <a:gd name="T31" fmla="*/ 188913 h 55"/>
              <a:gd name="T32" fmla="*/ 0 w 64"/>
              <a:gd name="T33" fmla="*/ 168304 h 55"/>
              <a:gd name="T34" fmla="*/ 0 w 64"/>
              <a:gd name="T35" fmla="*/ 109913 h 55"/>
              <a:gd name="T36" fmla="*/ 82153 w 64"/>
              <a:gd name="T37" fmla="*/ 109913 h 55"/>
              <a:gd name="T38" fmla="*/ 82153 w 64"/>
              <a:gd name="T39" fmla="*/ 127087 h 55"/>
              <a:gd name="T40" fmla="*/ 88999 w 64"/>
              <a:gd name="T41" fmla="*/ 137391 h 55"/>
              <a:gd name="T42" fmla="*/ 126653 w 64"/>
              <a:gd name="T43" fmla="*/ 137391 h 55"/>
              <a:gd name="T44" fmla="*/ 136922 w 64"/>
              <a:gd name="T45" fmla="*/ 127087 h 55"/>
              <a:gd name="T46" fmla="*/ 136922 w 64"/>
              <a:gd name="T47" fmla="*/ 109913 h 55"/>
              <a:gd name="T48" fmla="*/ 219075 w 64"/>
              <a:gd name="T49" fmla="*/ 109913 h 55"/>
              <a:gd name="T50" fmla="*/ 219075 w 64"/>
              <a:gd name="T51" fmla="*/ 168304 h 55"/>
              <a:gd name="T52" fmla="*/ 140345 w 64"/>
              <a:gd name="T53" fmla="*/ 30913 h 55"/>
              <a:gd name="T54" fmla="*/ 140345 w 64"/>
              <a:gd name="T55" fmla="*/ 13739 h 55"/>
              <a:gd name="T56" fmla="*/ 78730 w 64"/>
              <a:gd name="T57" fmla="*/ 13739 h 55"/>
              <a:gd name="T58" fmla="*/ 78730 w 64"/>
              <a:gd name="T59" fmla="*/ 30913 h 55"/>
              <a:gd name="T60" fmla="*/ 140345 w 64"/>
              <a:gd name="T61" fmla="*/ 30913 h 55"/>
              <a:gd name="T62" fmla="*/ 123230 w 64"/>
              <a:gd name="T63" fmla="*/ 123652 h 55"/>
              <a:gd name="T64" fmla="*/ 92422 w 64"/>
              <a:gd name="T65" fmla="*/ 123652 h 55"/>
              <a:gd name="T66" fmla="*/ 92422 w 64"/>
              <a:gd name="T67" fmla="*/ 109913 h 55"/>
              <a:gd name="T68" fmla="*/ 123230 w 64"/>
              <a:gd name="T69" fmla="*/ 109913 h 55"/>
              <a:gd name="T70" fmla="*/ 123230 w 64"/>
              <a:gd name="T71" fmla="*/ 123652 h 5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64" h="55">
                <a:moveTo>
                  <a:pt x="64" y="28"/>
                </a:moveTo>
                <a:cubicBezTo>
                  <a:pt x="0" y="28"/>
                  <a:pt x="0" y="28"/>
                  <a:pt x="0" y="28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1"/>
                  <a:pt x="2" y="9"/>
                  <a:pt x="5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1"/>
                  <a:pt x="20" y="0"/>
                  <a:pt x="2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3"/>
                </a:cubicBezTo>
                <a:cubicBezTo>
                  <a:pt x="45" y="9"/>
                  <a:pt x="45" y="9"/>
                  <a:pt x="45" y="9"/>
                </a:cubicBezTo>
                <a:cubicBezTo>
                  <a:pt x="58" y="9"/>
                  <a:pt x="58" y="9"/>
                  <a:pt x="58" y="9"/>
                </a:cubicBezTo>
                <a:cubicBezTo>
                  <a:pt x="61" y="9"/>
                  <a:pt x="64" y="11"/>
                  <a:pt x="64" y="15"/>
                </a:cubicBezTo>
                <a:lnTo>
                  <a:pt x="64" y="28"/>
                </a:lnTo>
                <a:close/>
                <a:moveTo>
                  <a:pt x="64" y="49"/>
                </a:moveTo>
                <a:cubicBezTo>
                  <a:pt x="64" y="52"/>
                  <a:pt x="61" y="55"/>
                  <a:pt x="58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2"/>
                  <a:pt x="0" y="49"/>
                </a:cubicBezTo>
                <a:cubicBezTo>
                  <a:pt x="0" y="32"/>
                  <a:pt x="0" y="32"/>
                  <a:pt x="0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9"/>
                  <a:pt x="25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9" y="40"/>
                  <a:pt x="40" y="39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64" y="32"/>
                  <a:pt x="64" y="32"/>
                  <a:pt x="64" y="32"/>
                </a:cubicBezTo>
                <a:lnTo>
                  <a:pt x="64" y="49"/>
                </a:lnTo>
                <a:close/>
                <a:moveTo>
                  <a:pt x="41" y="9"/>
                </a:moveTo>
                <a:cubicBezTo>
                  <a:pt x="41" y="4"/>
                  <a:pt x="41" y="4"/>
                  <a:pt x="41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3" y="9"/>
                  <a:pt x="23" y="9"/>
                  <a:pt x="23" y="9"/>
                </a:cubicBezTo>
                <a:lnTo>
                  <a:pt x="41" y="9"/>
                </a:lnTo>
                <a:close/>
                <a:moveTo>
                  <a:pt x="36" y="36"/>
                </a:moveTo>
                <a:cubicBezTo>
                  <a:pt x="27" y="36"/>
                  <a:pt x="27" y="36"/>
                  <a:pt x="27" y="36"/>
                </a:cubicBezTo>
                <a:cubicBezTo>
                  <a:pt x="27" y="32"/>
                  <a:pt x="27" y="32"/>
                  <a:pt x="27" y="32"/>
                </a:cubicBezTo>
                <a:cubicBezTo>
                  <a:pt x="36" y="32"/>
                  <a:pt x="36" y="32"/>
                  <a:pt x="36" y="32"/>
                </a:cubicBezTo>
                <a:lnTo>
                  <a:pt x="36" y="36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79" name="Freeform: Shape 18"/>
          <p:cNvSpPr/>
          <p:nvPr/>
        </p:nvSpPr>
        <p:spPr bwMode="auto">
          <a:xfrm>
            <a:off x="4600163" y="3624508"/>
            <a:ext cx="401976" cy="298064"/>
          </a:xfrm>
          <a:custGeom>
            <a:avLst/>
            <a:gdLst>
              <a:gd name="T0" fmla="*/ 188749 w 68"/>
              <a:gd name="T1" fmla="*/ 173037 h 50"/>
              <a:gd name="T2" fmla="*/ 54909 w 68"/>
              <a:gd name="T3" fmla="*/ 173037 h 50"/>
              <a:gd name="T4" fmla="*/ 0 w 68"/>
              <a:gd name="T5" fmla="*/ 117665 h 50"/>
              <a:gd name="T6" fmla="*/ 30886 w 68"/>
              <a:gd name="T7" fmla="*/ 69215 h 50"/>
              <a:gd name="T8" fmla="*/ 30886 w 68"/>
              <a:gd name="T9" fmla="*/ 62293 h 50"/>
              <a:gd name="T10" fmla="*/ 92658 w 68"/>
              <a:gd name="T11" fmla="*/ 0 h 50"/>
              <a:gd name="T12" fmla="*/ 150999 w 68"/>
              <a:gd name="T13" fmla="*/ 38068 h 50"/>
              <a:gd name="T14" fmla="*/ 171590 w 68"/>
              <a:gd name="T15" fmla="*/ 31147 h 50"/>
              <a:gd name="T16" fmla="*/ 202476 w 68"/>
              <a:gd name="T17" fmla="*/ 62293 h 50"/>
              <a:gd name="T18" fmla="*/ 199044 w 68"/>
              <a:gd name="T19" fmla="*/ 79597 h 50"/>
              <a:gd name="T20" fmla="*/ 233362 w 68"/>
              <a:gd name="T21" fmla="*/ 124587 h 50"/>
              <a:gd name="T22" fmla="*/ 188749 w 68"/>
              <a:gd name="T23" fmla="*/ 173037 h 50"/>
              <a:gd name="T24" fmla="*/ 154431 w 68"/>
              <a:gd name="T25" fmla="*/ 86519 h 50"/>
              <a:gd name="T26" fmla="*/ 113249 w 68"/>
              <a:gd name="T27" fmla="*/ 44990 h 50"/>
              <a:gd name="T28" fmla="*/ 109817 w 68"/>
              <a:gd name="T29" fmla="*/ 41529 h 50"/>
              <a:gd name="T30" fmla="*/ 106386 w 68"/>
              <a:gd name="T31" fmla="*/ 44990 h 50"/>
              <a:gd name="T32" fmla="*/ 61772 w 68"/>
              <a:gd name="T33" fmla="*/ 86519 h 50"/>
              <a:gd name="T34" fmla="*/ 61772 w 68"/>
              <a:gd name="T35" fmla="*/ 89979 h 50"/>
              <a:gd name="T36" fmla="*/ 65204 w 68"/>
              <a:gd name="T37" fmla="*/ 93440 h 50"/>
              <a:gd name="T38" fmla="*/ 92658 w 68"/>
              <a:gd name="T39" fmla="*/ 93440 h 50"/>
              <a:gd name="T40" fmla="*/ 92658 w 68"/>
              <a:gd name="T41" fmla="*/ 138430 h 50"/>
              <a:gd name="T42" fmla="*/ 96090 w 68"/>
              <a:gd name="T43" fmla="*/ 141890 h 50"/>
              <a:gd name="T44" fmla="*/ 120113 w 68"/>
              <a:gd name="T45" fmla="*/ 141890 h 50"/>
              <a:gd name="T46" fmla="*/ 123545 w 68"/>
              <a:gd name="T47" fmla="*/ 138430 h 50"/>
              <a:gd name="T48" fmla="*/ 123545 w 68"/>
              <a:gd name="T49" fmla="*/ 93440 h 50"/>
              <a:gd name="T50" fmla="*/ 150999 w 68"/>
              <a:gd name="T51" fmla="*/ 93440 h 50"/>
              <a:gd name="T52" fmla="*/ 154431 w 68"/>
              <a:gd name="T53" fmla="*/ 89979 h 50"/>
              <a:gd name="T54" fmla="*/ 154431 w 68"/>
              <a:gd name="T55" fmla="*/ 86519 h 5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3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4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  <a:moveTo>
                  <a:pt x="45" y="25"/>
                </a:moveTo>
                <a:cubicBezTo>
                  <a:pt x="33" y="13"/>
                  <a:pt x="33" y="13"/>
                  <a:pt x="33" y="13"/>
                </a:cubicBezTo>
                <a:cubicBezTo>
                  <a:pt x="32" y="13"/>
                  <a:pt x="32" y="12"/>
                  <a:pt x="32" y="12"/>
                </a:cubicBezTo>
                <a:cubicBezTo>
                  <a:pt x="31" y="12"/>
                  <a:pt x="31" y="13"/>
                  <a:pt x="31" y="13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7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8" y="41"/>
                  <a:pt x="28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1"/>
                  <a:pt x="36" y="40"/>
                </a:cubicBezTo>
                <a:cubicBezTo>
                  <a:pt x="36" y="27"/>
                  <a:pt x="36" y="27"/>
                  <a:pt x="36" y="27"/>
                </a:cubicBezTo>
                <a:cubicBezTo>
                  <a:pt x="44" y="27"/>
                  <a:pt x="44" y="27"/>
                  <a:pt x="44" y="27"/>
                </a:cubicBezTo>
                <a:cubicBezTo>
                  <a:pt x="45" y="27"/>
                  <a:pt x="45" y="27"/>
                  <a:pt x="45" y="26"/>
                </a:cubicBezTo>
                <a:cubicBezTo>
                  <a:pt x="45" y="26"/>
                  <a:pt x="45" y="26"/>
                  <a:pt x="45" y="25"/>
                </a:cubicBezTo>
                <a:close/>
              </a:path>
            </a:pathLst>
          </a:custGeom>
          <a:solidFill>
            <a:srgbClr val="FFFFF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0" name="Freeform: Shape 19"/>
          <p:cNvSpPr/>
          <p:nvPr/>
        </p:nvSpPr>
        <p:spPr bwMode="auto">
          <a:xfrm>
            <a:off x="7118226" y="3624510"/>
            <a:ext cx="325410" cy="325410"/>
          </a:xfrm>
          <a:custGeom>
            <a:avLst/>
            <a:gdLst>
              <a:gd name="T0" fmla="*/ 188913 w 55"/>
              <a:gd name="T1" fmla="*/ 106478 h 55"/>
              <a:gd name="T2" fmla="*/ 185478 w 55"/>
              <a:gd name="T3" fmla="*/ 113347 h 55"/>
              <a:gd name="T4" fmla="*/ 161435 w 55"/>
              <a:gd name="T5" fmla="*/ 116782 h 55"/>
              <a:gd name="T6" fmla="*/ 158000 w 55"/>
              <a:gd name="T7" fmla="*/ 127086 h 55"/>
              <a:gd name="T8" fmla="*/ 168304 w 55"/>
              <a:gd name="T9" fmla="*/ 144260 h 55"/>
              <a:gd name="T10" fmla="*/ 171739 w 55"/>
              <a:gd name="T11" fmla="*/ 147695 h 55"/>
              <a:gd name="T12" fmla="*/ 168304 w 55"/>
              <a:gd name="T13" fmla="*/ 151130 h 55"/>
              <a:gd name="T14" fmla="*/ 147696 w 55"/>
              <a:gd name="T15" fmla="*/ 171738 h 55"/>
              <a:gd name="T16" fmla="*/ 144261 w 55"/>
              <a:gd name="T17" fmla="*/ 171738 h 55"/>
              <a:gd name="T18" fmla="*/ 127087 w 55"/>
              <a:gd name="T19" fmla="*/ 157999 h 55"/>
              <a:gd name="T20" fmla="*/ 113348 w 55"/>
              <a:gd name="T21" fmla="*/ 161434 h 55"/>
              <a:gd name="T22" fmla="*/ 109913 w 55"/>
              <a:gd name="T23" fmla="*/ 185477 h 55"/>
              <a:gd name="T24" fmla="*/ 106478 w 55"/>
              <a:gd name="T25" fmla="*/ 188912 h 55"/>
              <a:gd name="T26" fmla="*/ 79000 w 55"/>
              <a:gd name="T27" fmla="*/ 188912 h 55"/>
              <a:gd name="T28" fmla="*/ 75565 w 55"/>
              <a:gd name="T29" fmla="*/ 185477 h 55"/>
              <a:gd name="T30" fmla="*/ 72130 w 55"/>
              <a:gd name="T31" fmla="*/ 161434 h 55"/>
              <a:gd name="T32" fmla="*/ 61826 w 55"/>
              <a:gd name="T33" fmla="*/ 157999 h 55"/>
              <a:gd name="T34" fmla="*/ 44652 w 55"/>
              <a:gd name="T35" fmla="*/ 171738 h 55"/>
              <a:gd name="T36" fmla="*/ 41217 w 55"/>
              <a:gd name="T37" fmla="*/ 171738 h 55"/>
              <a:gd name="T38" fmla="*/ 37783 w 55"/>
              <a:gd name="T39" fmla="*/ 171738 h 55"/>
              <a:gd name="T40" fmla="*/ 17174 w 55"/>
              <a:gd name="T41" fmla="*/ 151130 h 55"/>
              <a:gd name="T42" fmla="*/ 17174 w 55"/>
              <a:gd name="T43" fmla="*/ 147695 h 55"/>
              <a:gd name="T44" fmla="*/ 17174 w 55"/>
              <a:gd name="T45" fmla="*/ 144260 h 55"/>
              <a:gd name="T46" fmla="*/ 30913 w 55"/>
              <a:gd name="T47" fmla="*/ 127086 h 55"/>
              <a:gd name="T48" fmla="*/ 24043 w 55"/>
              <a:gd name="T49" fmla="*/ 113347 h 55"/>
              <a:gd name="T50" fmla="*/ 3435 w 55"/>
              <a:gd name="T51" fmla="*/ 113347 h 55"/>
              <a:gd name="T52" fmla="*/ 0 w 55"/>
              <a:gd name="T53" fmla="*/ 106478 h 55"/>
              <a:gd name="T54" fmla="*/ 0 w 55"/>
              <a:gd name="T55" fmla="*/ 79000 h 55"/>
              <a:gd name="T56" fmla="*/ 3435 w 55"/>
              <a:gd name="T57" fmla="*/ 75565 h 55"/>
              <a:gd name="T58" fmla="*/ 24043 w 55"/>
              <a:gd name="T59" fmla="*/ 72130 h 55"/>
              <a:gd name="T60" fmla="*/ 30913 w 55"/>
              <a:gd name="T61" fmla="*/ 61826 h 55"/>
              <a:gd name="T62" fmla="*/ 17174 w 55"/>
              <a:gd name="T63" fmla="*/ 44652 h 55"/>
              <a:gd name="T64" fmla="*/ 17174 w 55"/>
              <a:gd name="T65" fmla="*/ 41217 h 55"/>
              <a:gd name="T66" fmla="*/ 17174 w 55"/>
              <a:gd name="T67" fmla="*/ 37782 h 55"/>
              <a:gd name="T68" fmla="*/ 41217 w 55"/>
              <a:gd name="T69" fmla="*/ 17174 h 55"/>
              <a:gd name="T70" fmla="*/ 44652 w 55"/>
              <a:gd name="T71" fmla="*/ 17174 h 55"/>
              <a:gd name="T72" fmla="*/ 61826 w 55"/>
              <a:gd name="T73" fmla="*/ 30913 h 55"/>
              <a:gd name="T74" fmla="*/ 72130 w 55"/>
              <a:gd name="T75" fmla="*/ 27478 h 55"/>
              <a:gd name="T76" fmla="*/ 75565 w 55"/>
              <a:gd name="T77" fmla="*/ 3435 h 55"/>
              <a:gd name="T78" fmla="*/ 79000 w 55"/>
              <a:gd name="T79" fmla="*/ 0 h 55"/>
              <a:gd name="T80" fmla="*/ 106478 w 55"/>
              <a:gd name="T81" fmla="*/ 0 h 55"/>
              <a:gd name="T82" fmla="*/ 109913 w 55"/>
              <a:gd name="T83" fmla="*/ 3435 h 55"/>
              <a:gd name="T84" fmla="*/ 113348 w 55"/>
              <a:gd name="T85" fmla="*/ 27478 h 55"/>
              <a:gd name="T86" fmla="*/ 127087 w 55"/>
              <a:gd name="T87" fmla="*/ 30913 h 55"/>
              <a:gd name="T88" fmla="*/ 144261 w 55"/>
              <a:gd name="T89" fmla="*/ 17174 h 55"/>
              <a:gd name="T90" fmla="*/ 147696 w 55"/>
              <a:gd name="T91" fmla="*/ 17174 h 55"/>
              <a:gd name="T92" fmla="*/ 147696 w 55"/>
              <a:gd name="T93" fmla="*/ 17174 h 55"/>
              <a:gd name="T94" fmla="*/ 168304 w 55"/>
              <a:gd name="T95" fmla="*/ 37782 h 55"/>
              <a:gd name="T96" fmla="*/ 171739 w 55"/>
              <a:gd name="T97" fmla="*/ 41217 h 55"/>
              <a:gd name="T98" fmla="*/ 168304 w 55"/>
              <a:gd name="T99" fmla="*/ 44652 h 55"/>
              <a:gd name="T100" fmla="*/ 158000 w 55"/>
              <a:gd name="T101" fmla="*/ 61826 h 55"/>
              <a:gd name="T102" fmla="*/ 161435 w 55"/>
              <a:gd name="T103" fmla="*/ 72130 h 55"/>
              <a:gd name="T104" fmla="*/ 185478 w 55"/>
              <a:gd name="T105" fmla="*/ 75565 h 55"/>
              <a:gd name="T106" fmla="*/ 188913 w 55"/>
              <a:gd name="T107" fmla="*/ 79000 h 55"/>
              <a:gd name="T108" fmla="*/ 188913 w 55"/>
              <a:gd name="T109" fmla="*/ 106478 h 55"/>
              <a:gd name="T110" fmla="*/ 92739 w 55"/>
              <a:gd name="T111" fmla="*/ 61826 h 55"/>
              <a:gd name="T112" fmla="*/ 61826 w 55"/>
              <a:gd name="T113" fmla="*/ 92739 h 55"/>
              <a:gd name="T114" fmla="*/ 92739 w 55"/>
              <a:gd name="T115" fmla="*/ 123651 h 55"/>
              <a:gd name="T116" fmla="*/ 123652 w 55"/>
              <a:gd name="T117" fmla="*/ 92739 h 55"/>
              <a:gd name="T118" fmla="*/ 92739 w 55"/>
              <a:gd name="T119" fmla="*/ 61826 h 5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FFFFF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1" name="Freeform: Shape 20"/>
          <p:cNvSpPr/>
          <p:nvPr/>
        </p:nvSpPr>
        <p:spPr bwMode="auto">
          <a:xfrm>
            <a:off x="4997812" y="4495701"/>
            <a:ext cx="347287" cy="325410"/>
          </a:xfrm>
          <a:custGeom>
            <a:avLst/>
            <a:gdLst>
              <a:gd name="T0" fmla="*/ 103188 w 127"/>
              <a:gd name="T1" fmla="*/ 34925 h 119"/>
              <a:gd name="T2" fmla="*/ 41275 w 127"/>
              <a:gd name="T3" fmla="*/ 71437 h 119"/>
              <a:gd name="T4" fmla="*/ 0 w 127"/>
              <a:gd name="T5" fmla="*/ 41275 h 119"/>
              <a:gd name="T6" fmla="*/ 61913 w 127"/>
              <a:gd name="T7" fmla="*/ 0 h 119"/>
              <a:gd name="T8" fmla="*/ 103188 w 127"/>
              <a:gd name="T9" fmla="*/ 34925 h 119"/>
              <a:gd name="T10" fmla="*/ 103188 w 127"/>
              <a:gd name="T11" fmla="*/ 109537 h 119"/>
              <a:gd name="T12" fmla="*/ 61913 w 127"/>
              <a:gd name="T13" fmla="*/ 144462 h 119"/>
              <a:gd name="T14" fmla="*/ 0 w 127"/>
              <a:gd name="T15" fmla="*/ 106362 h 119"/>
              <a:gd name="T16" fmla="*/ 41275 w 127"/>
              <a:gd name="T17" fmla="*/ 71437 h 119"/>
              <a:gd name="T18" fmla="*/ 103188 w 127"/>
              <a:gd name="T19" fmla="*/ 109537 h 119"/>
              <a:gd name="T20" fmla="*/ 160338 w 127"/>
              <a:gd name="T21" fmla="*/ 153987 h 119"/>
              <a:gd name="T22" fmla="*/ 103188 w 127"/>
              <a:gd name="T23" fmla="*/ 188912 h 119"/>
              <a:gd name="T24" fmla="*/ 103188 w 127"/>
              <a:gd name="T25" fmla="*/ 188912 h 119"/>
              <a:gd name="T26" fmla="*/ 103188 w 127"/>
              <a:gd name="T27" fmla="*/ 188912 h 119"/>
              <a:gd name="T28" fmla="*/ 103188 w 127"/>
              <a:gd name="T29" fmla="*/ 188912 h 119"/>
              <a:gd name="T30" fmla="*/ 103188 w 127"/>
              <a:gd name="T31" fmla="*/ 188912 h 119"/>
              <a:gd name="T32" fmla="*/ 41275 w 127"/>
              <a:gd name="T33" fmla="*/ 153987 h 119"/>
              <a:gd name="T34" fmla="*/ 41275 w 127"/>
              <a:gd name="T35" fmla="*/ 141287 h 119"/>
              <a:gd name="T36" fmla="*/ 61913 w 127"/>
              <a:gd name="T37" fmla="*/ 150812 h 119"/>
              <a:gd name="T38" fmla="*/ 103188 w 127"/>
              <a:gd name="T39" fmla="*/ 117475 h 119"/>
              <a:gd name="T40" fmla="*/ 103188 w 127"/>
              <a:gd name="T41" fmla="*/ 117475 h 119"/>
              <a:gd name="T42" fmla="*/ 103188 w 127"/>
              <a:gd name="T43" fmla="*/ 117475 h 119"/>
              <a:gd name="T44" fmla="*/ 103188 w 127"/>
              <a:gd name="T45" fmla="*/ 117475 h 119"/>
              <a:gd name="T46" fmla="*/ 103188 w 127"/>
              <a:gd name="T47" fmla="*/ 117475 h 119"/>
              <a:gd name="T48" fmla="*/ 144463 w 127"/>
              <a:gd name="T49" fmla="*/ 150812 h 119"/>
              <a:gd name="T50" fmla="*/ 160338 w 127"/>
              <a:gd name="T51" fmla="*/ 141287 h 119"/>
              <a:gd name="T52" fmla="*/ 160338 w 127"/>
              <a:gd name="T53" fmla="*/ 153987 h 119"/>
              <a:gd name="T54" fmla="*/ 201613 w 127"/>
              <a:gd name="T55" fmla="*/ 41275 h 119"/>
              <a:gd name="T56" fmla="*/ 160338 w 127"/>
              <a:gd name="T57" fmla="*/ 71437 h 119"/>
              <a:gd name="T58" fmla="*/ 103188 w 127"/>
              <a:gd name="T59" fmla="*/ 34925 h 119"/>
              <a:gd name="T60" fmla="*/ 144463 w 127"/>
              <a:gd name="T61" fmla="*/ 0 h 119"/>
              <a:gd name="T62" fmla="*/ 201613 w 127"/>
              <a:gd name="T63" fmla="*/ 41275 h 119"/>
              <a:gd name="T64" fmla="*/ 201613 w 127"/>
              <a:gd name="T65" fmla="*/ 106362 h 119"/>
              <a:gd name="T66" fmla="*/ 144463 w 127"/>
              <a:gd name="T67" fmla="*/ 144462 h 119"/>
              <a:gd name="T68" fmla="*/ 103188 w 127"/>
              <a:gd name="T69" fmla="*/ 109537 h 119"/>
              <a:gd name="T70" fmla="*/ 160338 w 127"/>
              <a:gd name="T71" fmla="*/ 71437 h 119"/>
              <a:gd name="T72" fmla="*/ 201613 w 127"/>
              <a:gd name="T73" fmla="*/ 106362 h 11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27" h="119">
                <a:moveTo>
                  <a:pt x="65" y="22"/>
                </a:moveTo>
                <a:lnTo>
                  <a:pt x="26" y="45"/>
                </a:lnTo>
                <a:lnTo>
                  <a:pt x="0" y="26"/>
                </a:lnTo>
                <a:lnTo>
                  <a:pt x="39" y="0"/>
                </a:lnTo>
                <a:lnTo>
                  <a:pt x="65" y="22"/>
                </a:lnTo>
                <a:close/>
                <a:moveTo>
                  <a:pt x="65" y="69"/>
                </a:moveTo>
                <a:lnTo>
                  <a:pt x="39" y="91"/>
                </a:lnTo>
                <a:lnTo>
                  <a:pt x="0" y="67"/>
                </a:lnTo>
                <a:lnTo>
                  <a:pt x="26" y="45"/>
                </a:lnTo>
                <a:lnTo>
                  <a:pt x="65" y="69"/>
                </a:lnTo>
                <a:close/>
                <a:moveTo>
                  <a:pt x="101" y="97"/>
                </a:moveTo>
                <a:lnTo>
                  <a:pt x="65" y="119"/>
                </a:lnTo>
                <a:lnTo>
                  <a:pt x="26" y="97"/>
                </a:lnTo>
                <a:lnTo>
                  <a:pt x="26" y="89"/>
                </a:lnTo>
                <a:lnTo>
                  <a:pt x="39" y="95"/>
                </a:lnTo>
                <a:lnTo>
                  <a:pt x="65" y="74"/>
                </a:lnTo>
                <a:lnTo>
                  <a:pt x="91" y="95"/>
                </a:lnTo>
                <a:lnTo>
                  <a:pt x="101" y="89"/>
                </a:lnTo>
                <a:lnTo>
                  <a:pt x="101" y="97"/>
                </a:lnTo>
                <a:close/>
                <a:moveTo>
                  <a:pt x="127" y="26"/>
                </a:moveTo>
                <a:lnTo>
                  <a:pt x="101" y="45"/>
                </a:lnTo>
                <a:lnTo>
                  <a:pt x="65" y="22"/>
                </a:lnTo>
                <a:lnTo>
                  <a:pt x="91" y="0"/>
                </a:lnTo>
                <a:lnTo>
                  <a:pt x="127" y="26"/>
                </a:lnTo>
                <a:close/>
                <a:moveTo>
                  <a:pt x="127" y="67"/>
                </a:moveTo>
                <a:lnTo>
                  <a:pt x="91" y="91"/>
                </a:lnTo>
                <a:lnTo>
                  <a:pt x="65" y="69"/>
                </a:lnTo>
                <a:lnTo>
                  <a:pt x="101" y="45"/>
                </a:lnTo>
                <a:lnTo>
                  <a:pt x="127" y="67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2" name="Freeform: Shape 21"/>
          <p:cNvSpPr/>
          <p:nvPr/>
        </p:nvSpPr>
        <p:spPr bwMode="auto">
          <a:xfrm>
            <a:off x="4943124" y="2694307"/>
            <a:ext cx="401976" cy="325410"/>
          </a:xfrm>
          <a:custGeom>
            <a:avLst/>
            <a:gdLst>
              <a:gd name="T0" fmla="*/ 233362 w 68"/>
              <a:gd name="T1" fmla="*/ 168303 h 55"/>
              <a:gd name="T2" fmla="*/ 216203 w 68"/>
              <a:gd name="T3" fmla="*/ 188912 h 55"/>
              <a:gd name="T4" fmla="*/ 17159 w 68"/>
              <a:gd name="T5" fmla="*/ 188912 h 55"/>
              <a:gd name="T6" fmla="*/ 0 w 68"/>
              <a:gd name="T7" fmla="*/ 168303 h 55"/>
              <a:gd name="T8" fmla="*/ 0 w 68"/>
              <a:gd name="T9" fmla="*/ 20609 h 55"/>
              <a:gd name="T10" fmla="*/ 17159 w 68"/>
              <a:gd name="T11" fmla="*/ 0 h 55"/>
              <a:gd name="T12" fmla="*/ 216203 w 68"/>
              <a:gd name="T13" fmla="*/ 0 h 55"/>
              <a:gd name="T14" fmla="*/ 233362 w 68"/>
              <a:gd name="T15" fmla="*/ 20609 h 55"/>
              <a:gd name="T16" fmla="*/ 233362 w 68"/>
              <a:gd name="T17" fmla="*/ 168303 h 55"/>
              <a:gd name="T18" fmla="*/ 17159 w 68"/>
              <a:gd name="T19" fmla="*/ 17174 h 55"/>
              <a:gd name="T20" fmla="*/ 13727 w 68"/>
              <a:gd name="T21" fmla="*/ 20609 h 55"/>
              <a:gd name="T22" fmla="*/ 13727 w 68"/>
              <a:gd name="T23" fmla="*/ 168303 h 55"/>
              <a:gd name="T24" fmla="*/ 17159 w 68"/>
              <a:gd name="T25" fmla="*/ 175173 h 55"/>
              <a:gd name="T26" fmla="*/ 216203 w 68"/>
              <a:gd name="T27" fmla="*/ 175173 h 55"/>
              <a:gd name="T28" fmla="*/ 219635 w 68"/>
              <a:gd name="T29" fmla="*/ 168303 h 55"/>
              <a:gd name="T30" fmla="*/ 219635 w 68"/>
              <a:gd name="T31" fmla="*/ 20609 h 55"/>
              <a:gd name="T32" fmla="*/ 216203 w 68"/>
              <a:gd name="T33" fmla="*/ 17174 h 55"/>
              <a:gd name="T34" fmla="*/ 17159 w 68"/>
              <a:gd name="T35" fmla="*/ 17174 h 55"/>
              <a:gd name="T36" fmla="*/ 54909 w 68"/>
              <a:gd name="T37" fmla="*/ 79000 h 55"/>
              <a:gd name="T38" fmla="*/ 30886 w 68"/>
              <a:gd name="T39" fmla="*/ 54956 h 55"/>
              <a:gd name="T40" fmla="*/ 54909 w 68"/>
              <a:gd name="T41" fmla="*/ 30913 h 55"/>
              <a:gd name="T42" fmla="*/ 78931 w 68"/>
              <a:gd name="T43" fmla="*/ 54956 h 55"/>
              <a:gd name="T44" fmla="*/ 54909 w 68"/>
              <a:gd name="T45" fmla="*/ 79000 h 55"/>
              <a:gd name="T46" fmla="*/ 202476 w 68"/>
              <a:gd name="T47" fmla="*/ 157999 h 55"/>
              <a:gd name="T48" fmla="*/ 30886 w 68"/>
              <a:gd name="T49" fmla="*/ 157999 h 55"/>
              <a:gd name="T50" fmla="*/ 30886 w 68"/>
              <a:gd name="T51" fmla="*/ 133956 h 55"/>
              <a:gd name="T52" fmla="*/ 68636 w 68"/>
              <a:gd name="T53" fmla="*/ 96173 h 55"/>
              <a:gd name="T54" fmla="*/ 89227 w 68"/>
              <a:gd name="T55" fmla="*/ 113347 h 55"/>
              <a:gd name="T56" fmla="*/ 150999 w 68"/>
              <a:gd name="T57" fmla="*/ 51521 h 55"/>
              <a:gd name="T58" fmla="*/ 202476 w 68"/>
              <a:gd name="T59" fmla="*/ 103043 h 55"/>
              <a:gd name="T60" fmla="*/ 202476 w 68"/>
              <a:gd name="T61" fmla="*/ 157999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68" h="55">
                <a:moveTo>
                  <a:pt x="68" y="49"/>
                </a:moveTo>
                <a:cubicBezTo>
                  <a:pt x="68" y="53"/>
                  <a:pt x="66" y="55"/>
                  <a:pt x="63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5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0"/>
                  <a:pt x="68" y="3"/>
                  <a:pt x="68" y="6"/>
                </a:cubicBezTo>
                <a:lnTo>
                  <a:pt x="68" y="49"/>
                </a:lnTo>
                <a:close/>
                <a:moveTo>
                  <a:pt x="5" y="5"/>
                </a:moveTo>
                <a:cubicBezTo>
                  <a:pt x="5" y="5"/>
                  <a:pt x="4" y="5"/>
                  <a:pt x="4" y="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5" y="51"/>
                  <a:pt x="5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3" y="51"/>
                  <a:pt x="64" y="50"/>
                  <a:pt x="64" y="49"/>
                </a:cubicBezTo>
                <a:cubicBezTo>
                  <a:pt x="64" y="6"/>
                  <a:pt x="64" y="6"/>
                  <a:pt x="64" y="6"/>
                </a:cubicBezTo>
                <a:cubicBezTo>
                  <a:pt x="64" y="5"/>
                  <a:pt x="63" y="5"/>
                  <a:pt x="63" y="5"/>
                </a:cubicBezTo>
                <a:lnTo>
                  <a:pt x="5" y="5"/>
                </a:lnTo>
                <a:close/>
                <a:moveTo>
                  <a:pt x="16" y="23"/>
                </a:moveTo>
                <a:cubicBezTo>
                  <a:pt x="12" y="23"/>
                  <a:pt x="9" y="20"/>
                  <a:pt x="9" y="16"/>
                </a:cubicBezTo>
                <a:cubicBezTo>
                  <a:pt x="9" y="13"/>
                  <a:pt x="12" y="9"/>
                  <a:pt x="16" y="9"/>
                </a:cubicBezTo>
                <a:cubicBezTo>
                  <a:pt x="20" y="9"/>
                  <a:pt x="23" y="13"/>
                  <a:pt x="23" y="16"/>
                </a:cubicBezTo>
                <a:cubicBezTo>
                  <a:pt x="23" y="20"/>
                  <a:pt x="20" y="23"/>
                  <a:pt x="16" y="23"/>
                </a:cubicBezTo>
                <a:close/>
                <a:moveTo>
                  <a:pt x="59" y="46"/>
                </a:moveTo>
                <a:cubicBezTo>
                  <a:pt x="9" y="46"/>
                  <a:pt x="9" y="46"/>
                  <a:pt x="9" y="46"/>
                </a:cubicBezTo>
                <a:cubicBezTo>
                  <a:pt x="9" y="39"/>
                  <a:pt x="9" y="39"/>
                  <a:pt x="9" y="39"/>
                </a:cubicBezTo>
                <a:cubicBezTo>
                  <a:pt x="20" y="28"/>
                  <a:pt x="20" y="28"/>
                  <a:pt x="20" y="28"/>
                </a:cubicBezTo>
                <a:cubicBezTo>
                  <a:pt x="26" y="33"/>
                  <a:pt x="26" y="33"/>
                  <a:pt x="26" y="33"/>
                </a:cubicBezTo>
                <a:cubicBezTo>
                  <a:pt x="44" y="15"/>
                  <a:pt x="44" y="15"/>
                  <a:pt x="44" y="15"/>
                </a:cubicBezTo>
                <a:cubicBezTo>
                  <a:pt x="59" y="30"/>
                  <a:pt x="59" y="30"/>
                  <a:pt x="59" y="30"/>
                </a:cubicBezTo>
                <a:lnTo>
                  <a:pt x="59" y="46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3" name="Freeform: Shape 22"/>
          <p:cNvSpPr/>
          <p:nvPr/>
        </p:nvSpPr>
        <p:spPr bwMode="auto">
          <a:xfrm>
            <a:off x="6740857" y="2746257"/>
            <a:ext cx="377366" cy="273456"/>
          </a:xfrm>
          <a:custGeom>
            <a:avLst/>
            <a:gdLst>
              <a:gd name="T0" fmla="*/ 219075 w 64"/>
              <a:gd name="T1" fmla="*/ 144946 h 46"/>
              <a:gd name="T2" fmla="*/ 212229 w 64"/>
              <a:gd name="T3" fmla="*/ 151848 h 46"/>
              <a:gd name="T4" fmla="*/ 208806 w 64"/>
              <a:gd name="T5" fmla="*/ 155299 h 46"/>
              <a:gd name="T6" fmla="*/ 205383 w 64"/>
              <a:gd name="T7" fmla="*/ 151848 h 46"/>
              <a:gd name="T8" fmla="*/ 154037 w 64"/>
              <a:gd name="T9" fmla="*/ 103533 h 46"/>
              <a:gd name="T10" fmla="*/ 154037 w 64"/>
              <a:gd name="T11" fmla="*/ 124239 h 46"/>
              <a:gd name="T12" fmla="*/ 119807 w 64"/>
              <a:gd name="T13" fmla="*/ 158750 h 46"/>
              <a:gd name="T14" fmla="*/ 34230 w 64"/>
              <a:gd name="T15" fmla="*/ 158750 h 46"/>
              <a:gd name="T16" fmla="*/ 0 w 64"/>
              <a:gd name="T17" fmla="*/ 124239 h 46"/>
              <a:gd name="T18" fmla="*/ 0 w 64"/>
              <a:gd name="T19" fmla="*/ 34511 h 46"/>
              <a:gd name="T20" fmla="*/ 34230 w 64"/>
              <a:gd name="T21" fmla="*/ 0 h 46"/>
              <a:gd name="T22" fmla="*/ 119807 w 64"/>
              <a:gd name="T23" fmla="*/ 0 h 46"/>
              <a:gd name="T24" fmla="*/ 154037 w 64"/>
              <a:gd name="T25" fmla="*/ 34511 h 46"/>
              <a:gd name="T26" fmla="*/ 154037 w 64"/>
              <a:gd name="T27" fmla="*/ 55217 h 46"/>
              <a:gd name="T28" fmla="*/ 205383 w 64"/>
              <a:gd name="T29" fmla="*/ 6902 h 46"/>
              <a:gd name="T30" fmla="*/ 208806 w 64"/>
              <a:gd name="T31" fmla="*/ 3451 h 46"/>
              <a:gd name="T32" fmla="*/ 212229 w 64"/>
              <a:gd name="T33" fmla="*/ 3451 h 46"/>
              <a:gd name="T34" fmla="*/ 219075 w 64"/>
              <a:gd name="T35" fmla="*/ 13804 h 46"/>
              <a:gd name="T36" fmla="*/ 219075 w 64"/>
              <a:gd name="T37" fmla="*/ 144946 h 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4" h="46">
                <a:moveTo>
                  <a:pt x="64" y="42"/>
                </a:moveTo>
                <a:cubicBezTo>
                  <a:pt x="64" y="43"/>
                  <a:pt x="63" y="44"/>
                  <a:pt x="62" y="44"/>
                </a:cubicBezTo>
                <a:cubicBezTo>
                  <a:pt x="62" y="45"/>
                  <a:pt x="62" y="45"/>
                  <a:pt x="61" y="45"/>
                </a:cubicBezTo>
                <a:cubicBezTo>
                  <a:pt x="61" y="45"/>
                  <a:pt x="60" y="44"/>
                  <a:pt x="60" y="44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41"/>
                  <a:pt x="41" y="46"/>
                  <a:pt x="35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4" y="46"/>
                  <a:pt x="0" y="41"/>
                  <a:pt x="0" y="3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41" y="0"/>
                  <a:pt x="45" y="5"/>
                  <a:pt x="45" y="10"/>
                </a:cubicBezTo>
                <a:cubicBezTo>
                  <a:pt x="45" y="16"/>
                  <a:pt x="45" y="16"/>
                  <a:pt x="45" y="16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1"/>
                  <a:pt x="61" y="1"/>
                  <a:pt x="61" y="1"/>
                </a:cubicBezTo>
                <a:cubicBezTo>
                  <a:pt x="62" y="1"/>
                  <a:pt x="62" y="1"/>
                  <a:pt x="62" y="1"/>
                </a:cubicBezTo>
                <a:cubicBezTo>
                  <a:pt x="63" y="2"/>
                  <a:pt x="64" y="3"/>
                  <a:pt x="64" y="4"/>
                </a:cubicBezTo>
                <a:lnTo>
                  <a:pt x="64" y="42"/>
                </a:lnTo>
                <a:close/>
              </a:path>
            </a:pathLst>
          </a:custGeom>
          <a:solidFill>
            <a:srgbClr val="FFFFFE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84" name="Freeform: Shape 36"/>
          <p:cNvSpPr/>
          <p:nvPr/>
        </p:nvSpPr>
        <p:spPr bwMode="auto">
          <a:xfrm>
            <a:off x="5867102" y="2381819"/>
            <a:ext cx="367252" cy="367349"/>
          </a:xfrm>
          <a:custGeom>
            <a:avLst/>
            <a:gdLst>
              <a:gd name="T0" fmla="*/ 324 w 634"/>
              <a:gd name="T1" fmla="*/ 0 h 634"/>
              <a:gd name="T2" fmla="*/ 324 w 634"/>
              <a:gd name="T3" fmla="*/ 633 h 634"/>
              <a:gd name="T4" fmla="*/ 324 w 634"/>
              <a:gd name="T5" fmla="*/ 0 h 634"/>
              <a:gd name="T6" fmla="*/ 545 w 634"/>
              <a:gd name="T7" fmla="*/ 162 h 634"/>
              <a:gd name="T8" fmla="*/ 442 w 634"/>
              <a:gd name="T9" fmla="*/ 294 h 634"/>
              <a:gd name="T10" fmla="*/ 545 w 634"/>
              <a:gd name="T11" fmla="*/ 162 h 634"/>
              <a:gd name="T12" fmla="*/ 516 w 634"/>
              <a:gd name="T13" fmla="*/ 133 h 634"/>
              <a:gd name="T14" fmla="*/ 383 w 634"/>
              <a:gd name="T15" fmla="*/ 59 h 634"/>
              <a:gd name="T16" fmla="*/ 236 w 634"/>
              <a:gd name="T17" fmla="*/ 294 h 634"/>
              <a:gd name="T18" fmla="*/ 251 w 634"/>
              <a:gd name="T19" fmla="*/ 192 h 634"/>
              <a:gd name="T20" fmla="*/ 383 w 634"/>
              <a:gd name="T21" fmla="*/ 192 h 634"/>
              <a:gd name="T22" fmla="*/ 236 w 634"/>
              <a:gd name="T23" fmla="*/ 294 h 634"/>
              <a:gd name="T24" fmla="*/ 398 w 634"/>
              <a:gd name="T25" fmla="*/ 339 h 634"/>
              <a:gd name="T26" fmla="*/ 324 w 634"/>
              <a:gd name="T27" fmla="*/ 442 h 634"/>
              <a:gd name="T28" fmla="*/ 236 w 634"/>
              <a:gd name="T29" fmla="*/ 339 h 634"/>
              <a:gd name="T30" fmla="*/ 295 w 634"/>
              <a:gd name="T31" fmla="*/ 44 h 634"/>
              <a:gd name="T32" fmla="*/ 324 w 634"/>
              <a:gd name="T33" fmla="*/ 44 h 634"/>
              <a:gd name="T34" fmla="*/ 383 w 634"/>
              <a:gd name="T35" fmla="*/ 162 h 634"/>
              <a:gd name="T36" fmla="*/ 265 w 634"/>
              <a:gd name="T37" fmla="*/ 162 h 634"/>
              <a:gd name="T38" fmla="*/ 251 w 634"/>
              <a:gd name="T39" fmla="*/ 59 h 634"/>
              <a:gd name="T40" fmla="*/ 221 w 634"/>
              <a:gd name="T41" fmla="*/ 147 h 634"/>
              <a:gd name="T42" fmla="*/ 251 w 634"/>
              <a:gd name="T43" fmla="*/ 59 h 634"/>
              <a:gd name="T44" fmla="*/ 89 w 634"/>
              <a:gd name="T45" fmla="*/ 162 h 634"/>
              <a:gd name="T46" fmla="*/ 207 w 634"/>
              <a:gd name="T47" fmla="*/ 294 h 634"/>
              <a:gd name="T48" fmla="*/ 89 w 634"/>
              <a:gd name="T49" fmla="*/ 162 h 634"/>
              <a:gd name="T50" fmla="*/ 89 w 634"/>
              <a:gd name="T51" fmla="*/ 471 h 634"/>
              <a:gd name="T52" fmla="*/ 207 w 634"/>
              <a:gd name="T53" fmla="*/ 339 h 634"/>
              <a:gd name="T54" fmla="*/ 89 w 634"/>
              <a:gd name="T55" fmla="*/ 471 h 634"/>
              <a:gd name="T56" fmla="*/ 118 w 634"/>
              <a:gd name="T57" fmla="*/ 501 h 634"/>
              <a:gd name="T58" fmla="*/ 251 w 634"/>
              <a:gd name="T59" fmla="*/ 589 h 634"/>
              <a:gd name="T60" fmla="*/ 339 w 634"/>
              <a:gd name="T61" fmla="*/ 589 h 634"/>
              <a:gd name="T62" fmla="*/ 324 w 634"/>
              <a:gd name="T63" fmla="*/ 589 h 634"/>
              <a:gd name="T64" fmla="*/ 265 w 634"/>
              <a:gd name="T65" fmla="*/ 471 h 634"/>
              <a:gd name="T66" fmla="*/ 383 w 634"/>
              <a:gd name="T67" fmla="*/ 471 h 634"/>
              <a:gd name="T68" fmla="*/ 383 w 634"/>
              <a:gd name="T69" fmla="*/ 589 h 634"/>
              <a:gd name="T70" fmla="*/ 412 w 634"/>
              <a:gd name="T71" fmla="*/ 486 h 634"/>
              <a:gd name="T72" fmla="*/ 383 w 634"/>
              <a:gd name="T73" fmla="*/ 589 h 634"/>
              <a:gd name="T74" fmla="*/ 545 w 634"/>
              <a:gd name="T75" fmla="*/ 471 h 634"/>
              <a:gd name="T76" fmla="*/ 442 w 634"/>
              <a:gd name="T77" fmla="*/ 339 h 634"/>
              <a:gd name="T78" fmla="*/ 545 w 634"/>
              <a:gd name="T79" fmla="*/ 471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rgbClr val="FFFFFE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46" name="Oval 37"/>
          <p:cNvSpPr/>
          <p:nvPr/>
        </p:nvSpPr>
        <p:spPr bwMode="auto">
          <a:xfrm flipH="1">
            <a:off x="7973826" y="2274251"/>
            <a:ext cx="269078" cy="269079"/>
          </a:xfrm>
          <a:prstGeom prst="ellipse">
            <a:avLst/>
          </a:pr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47" name="Oval 39"/>
          <p:cNvSpPr/>
          <p:nvPr/>
        </p:nvSpPr>
        <p:spPr bwMode="auto">
          <a:xfrm flipH="1">
            <a:off x="7973826" y="3592482"/>
            <a:ext cx="269078" cy="269079"/>
          </a:xfrm>
          <a:prstGeom prst="ellipse">
            <a:avLst/>
          </a:pr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48" name="Oval 40"/>
          <p:cNvSpPr/>
          <p:nvPr/>
        </p:nvSpPr>
        <p:spPr bwMode="auto">
          <a:xfrm flipH="1">
            <a:off x="7973826" y="4910713"/>
            <a:ext cx="269078" cy="269079"/>
          </a:xfrm>
          <a:prstGeom prst="ellipse">
            <a:avLst/>
          </a:pr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49" name="Oval 41"/>
          <p:cNvSpPr/>
          <p:nvPr/>
        </p:nvSpPr>
        <p:spPr bwMode="auto">
          <a:xfrm>
            <a:off x="3827812" y="2274251"/>
            <a:ext cx="269078" cy="269079"/>
          </a:xfrm>
          <a:prstGeom prst="ellipse">
            <a:avLst/>
          </a:pr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50" name="Oval 42"/>
          <p:cNvSpPr/>
          <p:nvPr/>
        </p:nvSpPr>
        <p:spPr bwMode="auto">
          <a:xfrm>
            <a:off x="3827812" y="3592482"/>
            <a:ext cx="269078" cy="269079"/>
          </a:xfrm>
          <a:prstGeom prst="ellipse">
            <a:avLst/>
          </a:pr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51" name="Oval 43"/>
          <p:cNvSpPr/>
          <p:nvPr/>
        </p:nvSpPr>
        <p:spPr bwMode="auto">
          <a:xfrm>
            <a:off x="3827812" y="4910713"/>
            <a:ext cx="269078" cy="269079"/>
          </a:xfrm>
          <a:prstGeom prst="ellipse">
            <a:avLst/>
          </a:prstGeom>
          <a:solidFill>
            <a:srgbClr val="3C62A6"/>
          </a:solidFill>
          <a:ln w="9525">
            <a:noFill/>
            <a:round/>
          </a:ln>
        </p:spPr>
        <p:txBody>
          <a:bodyPr anchor="ctr"/>
          <a:lstStyle/>
          <a:p>
            <a:pPr algn="ctr"/>
            <a:endParaRPr>
              <a:latin typeface="微软雅黑"/>
              <a:ea typeface="微软雅黑"/>
              <a:cs typeface="+mn-ea"/>
              <a:sym typeface="微软雅黑"/>
            </a:endParaRPr>
          </a:p>
        </p:txBody>
      </p:sp>
      <p:sp>
        <p:nvSpPr>
          <p:cNvPr id="168" name="TextBox 75"/>
          <p:cNvSpPr txBox="1"/>
          <p:nvPr/>
        </p:nvSpPr>
        <p:spPr bwMode="auto">
          <a:xfrm>
            <a:off x="8242904" y="1915631"/>
            <a:ext cx="1531613" cy="309958"/>
          </a:xfrm>
          <a:prstGeom prst="rect">
            <a:avLst/>
          </a:prstGeom>
          <a:noFill/>
        </p:spPr>
        <p:txBody>
          <a:bodyPr wrap="none" lIns="36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effectLst/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169" name="TextBox 76"/>
          <p:cNvSpPr txBox="1"/>
          <p:nvPr/>
        </p:nvSpPr>
        <p:spPr bwMode="auto">
          <a:xfrm>
            <a:off x="8242904" y="2225589"/>
            <a:ext cx="2497612" cy="556179"/>
          </a:xfrm>
          <a:prstGeom prst="rect">
            <a:avLst/>
          </a:prstGeom>
          <a:noFill/>
        </p:spPr>
        <p:txBody>
          <a:bodyPr wrap="square" lIns="36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（建议使用主题字体）</a:t>
            </a:r>
          </a:p>
        </p:txBody>
      </p:sp>
      <p:sp>
        <p:nvSpPr>
          <p:cNvPr id="166" name="TextBox 78"/>
          <p:cNvSpPr txBox="1"/>
          <p:nvPr/>
        </p:nvSpPr>
        <p:spPr bwMode="auto">
          <a:xfrm>
            <a:off x="2296200" y="1988000"/>
            <a:ext cx="1531613" cy="309958"/>
          </a:xfrm>
          <a:prstGeom prst="rect">
            <a:avLst/>
          </a:prstGeom>
          <a:noFill/>
        </p:spPr>
        <p:txBody>
          <a:bodyPr wrap="none" lIns="90000" tIns="46800" rIns="360000" bIns="46800">
            <a:normAutofit/>
          </a:bodyPr>
          <a:lstStyle/>
          <a:p>
            <a:pPr algn="r" latinLnBrk="0"/>
            <a:r>
              <a:rPr lang="zh-CN" altLang="en-US" sz="1400">
                <a:effectLst/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167" name="TextBox 79"/>
          <p:cNvSpPr txBox="1"/>
          <p:nvPr/>
        </p:nvSpPr>
        <p:spPr bwMode="auto">
          <a:xfrm>
            <a:off x="1437894" y="2297958"/>
            <a:ext cx="2389918" cy="556179"/>
          </a:xfrm>
          <a:prstGeom prst="rect">
            <a:avLst/>
          </a:prstGeom>
          <a:noFill/>
        </p:spPr>
        <p:txBody>
          <a:bodyPr wrap="square" lIns="90000" tIns="46800" rIns="36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（建议使用主题字体）</a:t>
            </a:r>
          </a:p>
        </p:txBody>
      </p:sp>
      <p:sp>
        <p:nvSpPr>
          <p:cNvPr id="164" name="TextBox 81"/>
          <p:cNvSpPr txBox="1"/>
          <p:nvPr/>
        </p:nvSpPr>
        <p:spPr bwMode="auto">
          <a:xfrm>
            <a:off x="8242904" y="4564725"/>
            <a:ext cx="1531613" cy="309958"/>
          </a:xfrm>
          <a:prstGeom prst="rect">
            <a:avLst/>
          </a:prstGeom>
          <a:noFill/>
        </p:spPr>
        <p:txBody>
          <a:bodyPr wrap="none" lIns="36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effectLst/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165" name="TextBox 82"/>
          <p:cNvSpPr txBox="1"/>
          <p:nvPr/>
        </p:nvSpPr>
        <p:spPr bwMode="auto">
          <a:xfrm>
            <a:off x="8242904" y="4874683"/>
            <a:ext cx="2497612" cy="556179"/>
          </a:xfrm>
          <a:prstGeom prst="rect">
            <a:avLst/>
          </a:prstGeom>
          <a:noFill/>
        </p:spPr>
        <p:txBody>
          <a:bodyPr wrap="square" lIns="36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（建议使用主题字体）</a:t>
            </a:r>
          </a:p>
        </p:txBody>
      </p:sp>
      <p:sp>
        <p:nvSpPr>
          <p:cNvPr id="162" name="TextBox 84"/>
          <p:cNvSpPr txBox="1"/>
          <p:nvPr/>
        </p:nvSpPr>
        <p:spPr bwMode="auto">
          <a:xfrm>
            <a:off x="2296200" y="4575773"/>
            <a:ext cx="1531613" cy="309958"/>
          </a:xfrm>
          <a:prstGeom prst="rect">
            <a:avLst/>
          </a:prstGeom>
          <a:noFill/>
        </p:spPr>
        <p:txBody>
          <a:bodyPr wrap="none" lIns="90000" tIns="46800" rIns="360000" bIns="46800">
            <a:normAutofit/>
          </a:bodyPr>
          <a:lstStyle/>
          <a:p>
            <a:pPr algn="r" latinLnBrk="0"/>
            <a:r>
              <a:rPr lang="zh-CN" altLang="en-US" sz="1400">
                <a:effectLst/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163" name="TextBox 85"/>
          <p:cNvSpPr txBox="1"/>
          <p:nvPr/>
        </p:nvSpPr>
        <p:spPr bwMode="auto">
          <a:xfrm>
            <a:off x="1437894" y="4885731"/>
            <a:ext cx="2389918" cy="556179"/>
          </a:xfrm>
          <a:prstGeom prst="rect">
            <a:avLst/>
          </a:prstGeom>
          <a:noFill/>
        </p:spPr>
        <p:txBody>
          <a:bodyPr wrap="square" lIns="90000" tIns="46800" rIns="36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（建议使用主题字体）</a:t>
            </a:r>
          </a:p>
        </p:txBody>
      </p:sp>
      <p:sp>
        <p:nvSpPr>
          <p:cNvPr id="160" name="TextBox 87"/>
          <p:cNvSpPr txBox="1"/>
          <p:nvPr/>
        </p:nvSpPr>
        <p:spPr bwMode="auto">
          <a:xfrm>
            <a:off x="8242904" y="3253442"/>
            <a:ext cx="1531613" cy="309958"/>
          </a:xfrm>
          <a:prstGeom prst="rect">
            <a:avLst/>
          </a:prstGeom>
          <a:noFill/>
        </p:spPr>
        <p:txBody>
          <a:bodyPr wrap="none" lIns="360000" tIns="46800" rIns="90000" bIns="46800">
            <a:normAutofit/>
          </a:bodyPr>
          <a:lstStyle/>
          <a:p>
            <a:pPr algn="l" latinLnBrk="0"/>
            <a:r>
              <a:rPr lang="zh-CN" altLang="en-US" sz="1400">
                <a:effectLst/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161" name="TextBox 88"/>
          <p:cNvSpPr txBox="1"/>
          <p:nvPr/>
        </p:nvSpPr>
        <p:spPr bwMode="auto">
          <a:xfrm>
            <a:off x="8242904" y="3563400"/>
            <a:ext cx="2497612" cy="556179"/>
          </a:xfrm>
          <a:prstGeom prst="rect">
            <a:avLst/>
          </a:prstGeom>
          <a:noFill/>
        </p:spPr>
        <p:txBody>
          <a:bodyPr wrap="square" lIns="360000" tIns="46800" rIns="90000" bIns="46800">
            <a:norm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（建议使用主题字体）</a:t>
            </a:r>
          </a:p>
        </p:txBody>
      </p:sp>
      <p:sp>
        <p:nvSpPr>
          <p:cNvPr id="158" name="TextBox 90"/>
          <p:cNvSpPr txBox="1"/>
          <p:nvPr/>
        </p:nvSpPr>
        <p:spPr bwMode="auto">
          <a:xfrm>
            <a:off x="2296200" y="3300914"/>
            <a:ext cx="1531613" cy="309958"/>
          </a:xfrm>
          <a:prstGeom prst="rect">
            <a:avLst/>
          </a:prstGeom>
          <a:noFill/>
        </p:spPr>
        <p:txBody>
          <a:bodyPr wrap="none" lIns="90000" tIns="46800" rIns="360000" bIns="46800">
            <a:normAutofit/>
          </a:bodyPr>
          <a:lstStyle/>
          <a:p>
            <a:pPr algn="r" latinLnBrk="0"/>
            <a:r>
              <a:rPr lang="zh-CN" altLang="en-US" sz="1400">
                <a:effectLst/>
                <a:latin typeface="微软雅黑"/>
                <a:ea typeface="微软雅黑"/>
                <a:cs typeface="+mn-ea"/>
                <a:sym typeface="微软雅黑"/>
              </a:rPr>
              <a:t>标题文本预设</a:t>
            </a:r>
          </a:p>
        </p:txBody>
      </p:sp>
      <p:sp>
        <p:nvSpPr>
          <p:cNvPr id="159" name="TextBox 91"/>
          <p:cNvSpPr txBox="1"/>
          <p:nvPr/>
        </p:nvSpPr>
        <p:spPr bwMode="auto">
          <a:xfrm>
            <a:off x="1437894" y="3610872"/>
            <a:ext cx="2389918" cy="556179"/>
          </a:xfrm>
          <a:prstGeom prst="rect">
            <a:avLst/>
          </a:prstGeom>
          <a:noFill/>
        </p:spPr>
        <p:txBody>
          <a:bodyPr wrap="square" lIns="90000" tIns="46800" rIns="360000" bIns="46800">
            <a:normAutofit/>
          </a:bodyPr>
          <a:lstStyle/>
          <a:p>
            <a:pPr algn="r" latinLnBrk="0">
              <a:lnSpc>
                <a:spcPct val="120000"/>
              </a:lnSpc>
            </a:pPr>
            <a:r>
              <a:rPr lang="zh-CN" altLang="en-US" sz="1000" b="0">
                <a:effectLst/>
                <a:latin typeface="微软雅黑"/>
                <a:ea typeface="微软雅黑"/>
                <a:cs typeface="+mn-ea"/>
                <a:sym typeface="微软雅黑"/>
              </a:rPr>
              <a:t>此部分内容作为文字排版占位显示 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3097169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" grpId="0" animBg="1"/>
      <p:bldP spid="171" grpId="0" animBg="1"/>
      <p:bldP spid="172" grpId="0" animBg="1"/>
      <p:bldP spid="173" grpId="0" animBg="1"/>
      <p:bldP spid="174" grpId="0" animBg="1"/>
      <p:bldP spid="175" grpId="0" animBg="1"/>
      <p:bldP spid="177" grpId="0" animBg="1"/>
      <p:bldP spid="178" grpId="0" animBg="1"/>
      <p:bldP spid="179" grpId="0" animBg="1"/>
      <p:bldP spid="180" grpId="0" animBg="1"/>
      <p:bldP spid="181" grpId="0" animBg="1"/>
      <p:bldP spid="182" grpId="0" animBg="1"/>
      <p:bldP spid="183" grpId="0" animBg="1"/>
      <p:bldP spid="184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68" grpId="0"/>
      <p:bldP spid="169" grpId="0"/>
      <p:bldP spid="166" grpId="0"/>
      <p:bldP spid="167" grpId="0"/>
      <p:bldP spid="164" grpId="0"/>
      <p:bldP spid="165" grpId="0"/>
      <p:bldP spid="162" grpId="0"/>
      <p:bldP spid="163" grpId="0"/>
      <p:bldP spid="160" grpId="0"/>
      <p:bldP spid="161" grpId="0"/>
      <p:bldP spid="158" grpId="0"/>
      <p:bldP spid="1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292"/>
            <a:ext cx="12217406" cy="6872291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4286254" y="3315636"/>
            <a:ext cx="3567069" cy="74071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4000" b="1" dirty="0" smtClean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新年教学计划</a:t>
            </a:r>
            <a:endParaRPr lang="zh-CN" altLang="en-US" sz="4000" b="1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32083" y="4023078"/>
            <a:ext cx="3860845" cy="3192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 smtClean="0">
                <a:solidFill>
                  <a:srgbClr val="482913"/>
                </a:solidFill>
                <a:latin typeface="微软雅黑"/>
                <a:ea typeface="微软雅黑"/>
                <a:sym typeface="微软雅黑"/>
              </a:rPr>
              <a:t>点击输入具体内容</a:t>
            </a:r>
            <a:endParaRPr lang="en-US" altLang="zh-CN" sz="1400" dirty="0">
              <a:solidFill>
                <a:srgbClr val="482913"/>
              </a:solidFill>
              <a:latin typeface="微软雅黑"/>
              <a:ea typeface="微软雅黑"/>
              <a:sym typeface="微软雅黑"/>
            </a:endParaRPr>
          </a:p>
        </p:txBody>
      </p:sp>
      <p:sp>
        <p:nvSpPr>
          <p:cNvPr id="11" name="PA_MH_Number_1">
            <a:hlinkClick r:id="rId5" action="ppaction://hlinksldjump"/>
          </p:cNvPr>
          <p:cNvSpPr/>
          <p:nvPr>
            <p:custDataLst>
              <p:tags r:id="rId1"/>
            </p:custDataLst>
          </p:nvPr>
        </p:nvSpPr>
        <p:spPr>
          <a:xfrm>
            <a:off x="5157725" y="1712029"/>
            <a:ext cx="1645971" cy="142544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rgbClr val="FFFFFE"/>
          </a:solidFill>
          <a:ln w="38100">
            <a:solidFill>
              <a:srgbClr val="4829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5400" dirty="0" smtClean="0">
                <a:solidFill>
                  <a:srgbClr val="482913"/>
                </a:solidFill>
                <a:latin typeface="微软雅黑"/>
                <a:ea typeface="微软雅黑"/>
                <a:cs typeface="+mn-ea"/>
                <a:sym typeface="微软雅黑"/>
              </a:rPr>
              <a:t>02</a:t>
            </a:r>
            <a:endParaRPr lang="en-US" altLang="zh-CN" sz="5400" dirty="0">
              <a:solidFill>
                <a:srgbClr val="482913"/>
              </a:solidFill>
              <a:latin typeface="微软雅黑"/>
              <a:ea typeface="微软雅黑"/>
              <a:cs typeface="+mn-ea"/>
              <a:sym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2280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4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OTHERS"/>
  <p:tag name="ID" val="545813"/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2"/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2"/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3"/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3"/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4"/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4"/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NUMBER"/>
  <p:tag name="ID" val="545813"/>
  <p:tag name="MH_ORDER" val="1"/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22160717"/>
  <p:tag name="MH_LIBRARY" val="CONTENTS"/>
  <p:tag name="MH_TYPE" val="ENTRY"/>
  <p:tag name="ID" val="545813"/>
  <p:tag name="MH_ORDER" val="1"/>
  <p:tag name="PA" val="v3.2.0"/>
</p:tagLst>
</file>

<file path=ppt/theme/theme1.xml><?xml version="1.0" encoding="utf-8"?>
<a:theme xmlns:a="http://schemas.openxmlformats.org/drawingml/2006/main" name="Office 主题">
  <a:themeElements>
    <a:clrScheme name="Grid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2351</Words>
  <Application>Microsoft Office PowerPoint</Application>
  <PresentationFormat>宽屏</PresentationFormat>
  <Paragraphs>250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Aharoni</vt:lpstr>
      <vt:lpstr>Lato Light</vt:lpstr>
      <vt:lpstr>Lato Regular</vt:lpstr>
      <vt:lpstr>맑은 고딕</vt:lpstr>
      <vt:lpstr>等线</vt:lpstr>
      <vt:lpstr>宋体</vt:lpstr>
      <vt:lpstr>微软雅黑</vt:lpstr>
      <vt:lpstr>微软雅黑 Light</vt:lpstr>
      <vt:lpstr>Arial</vt:lpstr>
      <vt:lpstr>Calibri</vt:lpstr>
      <vt:lpstr>Calibri Light</vt:lpstr>
      <vt:lpstr>Tahoma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48</dc:title>
  <dc:creator>Administrator</dc:creator>
  <cp:lastModifiedBy>User</cp:lastModifiedBy>
  <cp:revision>27</cp:revision>
  <dcterms:created xsi:type="dcterms:W3CDTF">2017-06-30T11:16:00Z</dcterms:created>
  <dcterms:modified xsi:type="dcterms:W3CDTF">2018-01-24T10:24:31Z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