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60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348" r:id="rId24"/>
    <p:sldId id="347" r:id="rId25"/>
  </p:sldIdLst>
  <p:sldSz cx="9144000" cy="5715000" type="screen16x10"/>
  <p:notesSz cx="6858000" cy="9144000"/>
  <p:custDataLst>
    <p:tags r:id="rId28"/>
  </p:custDataLst>
  <p:defaultTextStyle>
    <a:defPPr>
      <a:defRPr lang="en-US"/>
    </a:defPPr>
    <a:lvl1pPr marL="0" algn="l" defTabSz="4044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5130" algn="l" defTabSz="4044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0260" algn="l" defTabSz="4044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15390" algn="l" defTabSz="4044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19885" algn="l" defTabSz="4044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25015" algn="l" defTabSz="4044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30145" algn="l" defTabSz="4044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35275" algn="l" defTabSz="4044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40405" algn="l" defTabSz="4044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2538EB8-740A-E04A-89E1-AF5DCF4D0724}">
          <p14:sldIdLst>
            <p14:sldId id="256"/>
            <p14:sldId id="260"/>
            <p14:sldId id="258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348"/>
            <p14:sldId id="34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71">
          <p15:clr>
            <a:srgbClr val="A4A3A4"/>
          </p15:clr>
        </p15:guide>
        <p15:guide id="2" pos="269">
          <p15:clr>
            <a:srgbClr val="A4A3A4"/>
          </p15:clr>
        </p15:guide>
        <p15:guide id="3" pos="533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BF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930" autoAdjust="0"/>
    <p:restoredTop sz="98896" autoAdjust="0"/>
  </p:normalViewPr>
  <p:slideViewPr>
    <p:cSldViewPr snapToGrid="0" snapToObjects="1">
      <p:cViewPr varScale="1">
        <p:scale>
          <a:sx n="88" d="100"/>
          <a:sy n="88" d="100"/>
        </p:scale>
        <p:origin x="108" y="114"/>
      </p:cViewPr>
      <p:guideLst>
        <p:guide orient="horz" pos="171"/>
        <p:guide pos="269"/>
        <p:guide pos="533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3" d="100"/>
        <a:sy n="9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8AD1F4-EB9B-8D4C-8330-A7FD24F71DA8}" type="datetimeFigureOut">
              <a:rPr lang="en-US" smtClean="0"/>
              <a:t>3/27/2019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3FAAED-601C-2E42-A5D2-7D875446EB6B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B5DB0-7631-C740-8B9A-54252701A623}" type="datetimeFigureOut">
              <a:rPr lang="en-US" smtClean="0"/>
              <a:t>3/27/2019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955A8-62FB-E247-BFB6-6D96B50CB5D7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0449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5130" algn="l" defTabSz="40449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0260" algn="l" defTabSz="40449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15390" algn="l" defTabSz="40449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19885" algn="l" defTabSz="40449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25015" algn="l" defTabSz="40449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30145" algn="l" defTabSz="40449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35275" algn="l" defTabSz="40449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40405" algn="l" defTabSz="40449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5514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4795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4346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940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2697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1053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3886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0647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3057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9499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419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3754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4989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6682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7980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0829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068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230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>
            <a:extLst>
              <a:ext uri="{FF2B5EF4-FFF2-40B4-BE49-F238E27FC236}">
                <a16:creationId xmlns:a16="http://schemas.microsoft.com/office/drawing/2014/main" id="{5FFB73E9-B75A-4053-9029-809B9CA1566F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36525" y="0"/>
            <a:ext cx="1116013" cy="696913"/>
          </a:xfrm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备注占位符 2">
            <a:extLst>
              <a:ext uri="{FF2B5EF4-FFF2-40B4-BE49-F238E27FC236}">
                <a16:creationId xmlns:a16="http://schemas.microsoft.com/office/drawing/2014/main" id="{C0CD3D4F-651F-49F3-8985-D7267B78866A}"/>
              </a:ext>
            </a:extLst>
          </p:cNvPr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4874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426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1723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>
            <a:extLst>
              <a:ext uri="{FF2B5EF4-FFF2-40B4-BE49-F238E27FC236}">
                <a16:creationId xmlns:a16="http://schemas.microsoft.com/office/drawing/2014/main" id="{1220BCD2-F504-4D8B-BA07-11EBF0405954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513" y="0"/>
            <a:ext cx="1587" cy="0"/>
          </a:xfrm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备注占位符 2">
            <a:extLst>
              <a:ext uri="{FF2B5EF4-FFF2-40B4-BE49-F238E27FC236}">
                <a16:creationId xmlns:a16="http://schemas.microsoft.com/office/drawing/2014/main" id="{B8F1DE05-1FA3-40B3-87FE-28F619D2C0C9}"/>
              </a:ext>
            </a:extLst>
          </p:cNvPr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9878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41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529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8000" y="368300"/>
            <a:ext cx="3276600" cy="2569637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9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966029" y="3167876"/>
            <a:ext cx="3383973" cy="359817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966029" y="3654375"/>
            <a:ext cx="3383973" cy="190376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81375" y="4014854"/>
            <a:ext cx="3366029" cy="128072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8771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F9603DB7-7A4C-437C-905A-110CA28636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95A3F-F233-4706-9E12-E27321CBF2DD}" type="datetime1">
              <a:rPr lang="zh-CN" altLang="en-US"/>
              <a:pPr>
                <a:defRPr/>
              </a:pPr>
              <a:t>2019/3/27</a:t>
            </a:fld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2ED150E4-9EE3-4E34-8695-F868666118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C3E83BC1-9A61-42BB-8A68-4BC2105E49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1B2A28-D1D7-4A9C-8B9B-02BCD1C70DBB}" type="slidenum">
              <a:rPr lang="zh-CN" altLang="en-US"/>
              <a:pPr/>
              <a:t>‹#›</a:t>
            </a:fld>
            <a:endParaRPr lang="zh-CN" altLang="en-US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721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hf hdr="0" ftr="0" dt="0"/>
  <p:txStyles>
    <p:titleStyle>
      <a:lvl1pPr algn="ctr" defTabSz="404495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3530" indent="-303530" algn="l" defTabSz="404495" rtl="0" eaLnBrk="1" latinLnBrk="0" hangingPunct="1">
        <a:spcBef>
          <a:spcPct val="20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495" indent="-253365" algn="l" defTabSz="404495" rtl="0" eaLnBrk="1" latinLnBrk="0" hangingPunct="1">
        <a:spcBef>
          <a:spcPct val="20000"/>
        </a:spcBef>
        <a:buFont typeface="Arial" panose="020B0604020202020204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12825" indent="-202565" algn="l" defTabSz="404495" rtl="0" eaLnBrk="1" latinLnBrk="0" hangingPunct="1">
        <a:spcBef>
          <a:spcPct val="20000"/>
        </a:spcBef>
        <a:buFont typeface="Arial" panose="020B0604020202020204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17320" indent="-202565" algn="l" defTabSz="404495" rtl="0" eaLnBrk="1" latinLnBrk="0" hangingPunct="1">
        <a:spcBef>
          <a:spcPct val="20000"/>
        </a:spcBef>
        <a:buFont typeface="Arial" panose="020B0604020202020204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2450" indent="-202565" algn="l" defTabSz="404495" rtl="0" eaLnBrk="1" latinLnBrk="0" hangingPunct="1">
        <a:spcBef>
          <a:spcPct val="20000"/>
        </a:spcBef>
        <a:buFont typeface="Arial" panose="020B0604020202020204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indent="-202565" algn="l" defTabSz="404495" rtl="0" eaLnBrk="1" latinLnBrk="0" hangingPunct="1">
        <a:spcBef>
          <a:spcPct val="200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32710" indent="-202565" algn="l" defTabSz="404495" rtl="0" eaLnBrk="1" latinLnBrk="0" hangingPunct="1">
        <a:spcBef>
          <a:spcPct val="200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37840" indent="-202565" algn="l" defTabSz="404495" rtl="0" eaLnBrk="1" latinLnBrk="0" hangingPunct="1">
        <a:spcBef>
          <a:spcPct val="200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42970" indent="-202565" algn="l" defTabSz="404495" rtl="0" eaLnBrk="1" latinLnBrk="0" hangingPunct="1">
        <a:spcBef>
          <a:spcPct val="200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044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5130" algn="l" defTabSz="4044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0260" algn="l" defTabSz="4044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5390" algn="l" defTabSz="4044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19885" algn="l" defTabSz="4044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25015" algn="l" defTabSz="4044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0145" algn="l" defTabSz="4044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35275" algn="l" defTabSz="4044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40405" algn="l" defTabSz="4044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5">
            <a:extLst>
              <a:ext uri="{FF2B5EF4-FFF2-40B4-BE49-F238E27FC236}">
                <a16:creationId xmlns:a16="http://schemas.microsoft.com/office/drawing/2014/main" id="{96071198-8EB8-4B4C-8238-D25332B64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7875" y="4614863"/>
            <a:ext cx="5043488" cy="695325"/>
          </a:xfrm>
          <a:custGeom>
            <a:avLst/>
            <a:gdLst>
              <a:gd name="T0" fmla="*/ 0 w 2957"/>
              <a:gd name="T1" fmla="*/ 464702058 h 408"/>
              <a:gd name="T2" fmla="*/ 2147483647 w 2957"/>
              <a:gd name="T3" fmla="*/ 0 h 408"/>
              <a:gd name="T4" fmla="*/ 2147483647 w 2957"/>
              <a:gd name="T5" fmla="*/ 211696923 h 408"/>
              <a:gd name="T6" fmla="*/ 2147483647 w 2957"/>
              <a:gd name="T7" fmla="*/ 490519975 h 408"/>
              <a:gd name="T8" fmla="*/ 2147483647 w 2957"/>
              <a:gd name="T9" fmla="*/ 1373455476 h 408"/>
              <a:gd name="T10" fmla="*/ 2147483647 w 2957"/>
              <a:gd name="T11" fmla="*/ 2106652966 h 408"/>
              <a:gd name="T12" fmla="*/ 0 w 2957"/>
              <a:gd name="T13" fmla="*/ 1373455476 h 408"/>
              <a:gd name="T14" fmla="*/ 0 w 2957"/>
              <a:gd name="T15" fmla="*/ 464702058 h 40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957"/>
              <a:gd name="T25" fmla="*/ 0 h 408"/>
              <a:gd name="T26" fmla="*/ 2957 w 2957"/>
              <a:gd name="T27" fmla="*/ 408 h 40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957" h="408">
                <a:moveTo>
                  <a:pt x="0" y="90"/>
                </a:moveTo>
                <a:lnTo>
                  <a:pt x="1681" y="0"/>
                </a:lnTo>
                <a:lnTo>
                  <a:pt x="2263" y="41"/>
                </a:lnTo>
                <a:lnTo>
                  <a:pt x="2957" y="95"/>
                </a:lnTo>
                <a:lnTo>
                  <a:pt x="2957" y="266"/>
                </a:lnTo>
                <a:lnTo>
                  <a:pt x="1432" y="408"/>
                </a:lnTo>
                <a:lnTo>
                  <a:pt x="0" y="266"/>
                </a:lnTo>
                <a:lnTo>
                  <a:pt x="0" y="90"/>
                </a:lnTo>
                <a:close/>
              </a:path>
            </a:pathLst>
          </a:custGeom>
          <a:solidFill>
            <a:srgbClr val="FFEF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51" name="Freeform 6">
            <a:extLst>
              <a:ext uri="{FF2B5EF4-FFF2-40B4-BE49-F238E27FC236}">
                <a16:creationId xmlns:a16="http://schemas.microsoft.com/office/drawing/2014/main" id="{4F7805A1-AF57-4A7D-A7EA-22CC3D32CE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304" y="4327923"/>
            <a:ext cx="4015459" cy="439340"/>
          </a:xfrm>
          <a:custGeom>
            <a:avLst/>
            <a:gdLst>
              <a:gd name="T0" fmla="*/ 2080055882 w 1259"/>
              <a:gd name="T1" fmla="*/ 0 h 258"/>
              <a:gd name="T2" fmla="*/ 0 w 1259"/>
              <a:gd name="T3" fmla="*/ 1330024843 h 258"/>
              <a:gd name="T4" fmla="*/ 2147483647 w 1259"/>
              <a:gd name="T5" fmla="*/ 1309404232 h 258"/>
              <a:gd name="T6" fmla="*/ 2080055882 w 1259"/>
              <a:gd name="T7" fmla="*/ 0 h 258"/>
              <a:gd name="T8" fmla="*/ 0 60000 65536"/>
              <a:gd name="T9" fmla="*/ 0 60000 65536"/>
              <a:gd name="T10" fmla="*/ 0 60000 65536"/>
              <a:gd name="T11" fmla="*/ 0 60000 65536"/>
              <a:gd name="T12" fmla="*/ 0 w 1259"/>
              <a:gd name="T13" fmla="*/ 0 h 258"/>
              <a:gd name="T14" fmla="*/ 1259 w 1259"/>
              <a:gd name="T15" fmla="*/ 258 h 25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59" h="258">
                <a:moveTo>
                  <a:pt x="402" y="0"/>
                </a:moveTo>
                <a:lnTo>
                  <a:pt x="0" y="258"/>
                </a:lnTo>
                <a:lnTo>
                  <a:pt x="1259" y="254"/>
                </a:lnTo>
                <a:lnTo>
                  <a:pt x="402" y="0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52" name="Freeform 7">
            <a:extLst>
              <a:ext uri="{FF2B5EF4-FFF2-40B4-BE49-F238E27FC236}">
                <a16:creationId xmlns:a16="http://schemas.microsoft.com/office/drawing/2014/main" id="{254A90D0-D9C1-44BC-8F22-8F118E0D23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1169" y="4218385"/>
            <a:ext cx="3302274" cy="558403"/>
          </a:xfrm>
          <a:custGeom>
            <a:avLst/>
            <a:gdLst>
              <a:gd name="T0" fmla="*/ 2088828948 w 909"/>
              <a:gd name="T1" fmla="*/ 0 h 327"/>
              <a:gd name="T2" fmla="*/ 0 w 909"/>
              <a:gd name="T3" fmla="*/ 1353060524 h 327"/>
              <a:gd name="T4" fmla="*/ 2147483647 w 909"/>
              <a:gd name="T5" fmla="*/ 1695215120 h 327"/>
              <a:gd name="T6" fmla="*/ 2088828948 w 909"/>
              <a:gd name="T7" fmla="*/ 0 h 327"/>
              <a:gd name="T8" fmla="*/ 0 60000 65536"/>
              <a:gd name="T9" fmla="*/ 0 60000 65536"/>
              <a:gd name="T10" fmla="*/ 0 60000 65536"/>
              <a:gd name="T11" fmla="*/ 0 60000 65536"/>
              <a:gd name="T12" fmla="*/ 0 w 909"/>
              <a:gd name="T13" fmla="*/ 0 h 327"/>
              <a:gd name="T14" fmla="*/ 909 w 909"/>
              <a:gd name="T15" fmla="*/ 327 h 3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09" h="327">
                <a:moveTo>
                  <a:pt x="404" y="0"/>
                </a:moveTo>
                <a:lnTo>
                  <a:pt x="0" y="261"/>
                </a:lnTo>
                <a:lnTo>
                  <a:pt x="909" y="327"/>
                </a:lnTo>
                <a:lnTo>
                  <a:pt x="404" y="0"/>
                </a:lnTo>
                <a:close/>
              </a:path>
            </a:pathLst>
          </a:custGeom>
          <a:solidFill>
            <a:srgbClr val="AB7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53" name="Freeform 8">
            <a:extLst>
              <a:ext uri="{FF2B5EF4-FFF2-40B4-BE49-F238E27FC236}">
                <a16:creationId xmlns:a16="http://schemas.microsoft.com/office/drawing/2014/main" id="{6146034A-0E1E-467C-AA26-B8B41CAE1E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76787"/>
            <a:ext cx="5273279" cy="585788"/>
          </a:xfrm>
          <a:custGeom>
            <a:avLst/>
            <a:gdLst>
              <a:gd name="T0" fmla="*/ 2147483647 w 874"/>
              <a:gd name="T1" fmla="*/ 812415891 h 145"/>
              <a:gd name="T2" fmla="*/ 2147483647 w 874"/>
              <a:gd name="T3" fmla="*/ 0 h 145"/>
              <a:gd name="T4" fmla="*/ 0 w 874"/>
              <a:gd name="T5" fmla="*/ 2089077128 h 145"/>
              <a:gd name="T6" fmla="*/ 2147483647 w 874"/>
              <a:gd name="T7" fmla="*/ 2147483647 h 145"/>
              <a:gd name="T8" fmla="*/ 2147483647 w 874"/>
              <a:gd name="T9" fmla="*/ 2147483647 h 145"/>
              <a:gd name="T10" fmla="*/ 2147483647 w 874"/>
              <a:gd name="T11" fmla="*/ 812415891 h 1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74"/>
              <a:gd name="T19" fmla="*/ 0 h 145"/>
              <a:gd name="T20" fmla="*/ 874 w 874"/>
              <a:gd name="T21" fmla="*/ 145 h 14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74" h="145">
                <a:moveTo>
                  <a:pt x="229" y="28"/>
                </a:moveTo>
                <a:cubicBezTo>
                  <a:pt x="75" y="0"/>
                  <a:pt x="75" y="0"/>
                  <a:pt x="75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113"/>
                  <a:pt x="33" y="145"/>
                  <a:pt x="75" y="145"/>
                </a:cubicBezTo>
                <a:cubicBezTo>
                  <a:pt x="874" y="144"/>
                  <a:pt x="874" y="144"/>
                  <a:pt x="874" y="144"/>
                </a:cubicBezTo>
                <a:lnTo>
                  <a:pt x="229" y="28"/>
                </a:lnTo>
                <a:close/>
              </a:path>
            </a:pathLst>
          </a:custGeom>
          <a:solidFill>
            <a:srgbClr val="E2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54" name="Freeform 9">
            <a:extLst>
              <a:ext uri="{FF2B5EF4-FFF2-40B4-BE49-F238E27FC236}">
                <a16:creationId xmlns:a16="http://schemas.microsoft.com/office/drawing/2014/main" id="{F10C66CD-D629-402C-B918-CA2CFBA7D7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1963" y="4591050"/>
            <a:ext cx="2064544" cy="675085"/>
          </a:xfrm>
          <a:custGeom>
            <a:avLst/>
            <a:gdLst>
              <a:gd name="T0" fmla="*/ 2147483647 w 511"/>
              <a:gd name="T1" fmla="*/ 2147483647 h 167"/>
              <a:gd name="T2" fmla="*/ 2147483647 w 511"/>
              <a:gd name="T3" fmla="*/ 1830215394 h 167"/>
              <a:gd name="T4" fmla="*/ 2147483647 w 511"/>
              <a:gd name="T5" fmla="*/ 1336344411 h 167"/>
              <a:gd name="T6" fmla="*/ 2147483647 w 511"/>
              <a:gd name="T7" fmla="*/ 1045834288 h 167"/>
              <a:gd name="T8" fmla="*/ 2147483647 w 511"/>
              <a:gd name="T9" fmla="*/ 784375716 h 167"/>
              <a:gd name="T10" fmla="*/ 2147483647 w 511"/>
              <a:gd name="T11" fmla="*/ 1045834288 h 167"/>
              <a:gd name="T12" fmla="*/ 2147483647 w 511"/>
              <a:gd name="T13" fmla="*/ 1336344411 h 167"/>
              <a:gd name="T14" fmla="*/ 2147483647 w 511"/>
              <a:gd name="T15" fmla="*/ 1772112291 h 167"/>
              <a:gd name="T16" fmla="*/ 2147483647 w 511"/>
              <a:gd name="T17" fmla="*/ 2147483647 h 167"/>
              <a:gd name="T18" fmla="*/ 2147483647 w 511"/>
              <a:gd name="T19" fmla="*/ 1743060740 h 167"/>
              <a:gd name="T20" fmla="*/ 2147483647 w 511"/>
              <a:gd name="T21" fmla="*/ 1307292860 h 167"/>
              <a:gd name="T22" fmla="*/ 2147483647 w 511"/>
              <a:gd name="T23" fmla="*/ 987736575 h 167"/>
              <a:gd name="T24" fmla="*/ 2147483647 w 511"/>
              <a:gd name="T25" fmla="*/ 668174901 h 167"/>
              <a:gd name="T26" fmla="*/ 2147483647 w 511"/>
              <a:gd name="T27" fmla="*/ 319561675 h 167"/>
              <a:gd name="T28" fmla="*/ 2147483647 w 511"/>
              <a:gd name="T29" fmla="*/ 0 h 167"/>
              <a:gd name="T30" fmla="*/ 2147483647 w 511"/>
              <a:gd name="T31" fmla="*/ 348613226 h 167"/>
              <a:gd name="T32" fmla="*/ 2147483647 w 511"/>
              <a:gd name="T33" fmla="*/ 668174901 h 167"/>
              <a:gd name="T34" fmla="*/ 2147483647 w 511"/>
              <a:gd name="T35" fmla="*/ 987736575 h 167"/>
              <a:gd name="T36" fmla="*/ 2147483647 w 511"/>
              <a:gd name="T37" fmla="*/ 1307292860 h 167"/>
              <a:gd name="T38" fmla="*/ 2147483647 w 511"/>
              <a:gd name="T39" fmla="*/ 1743060740 h 167"/>
              <a:gd name="T40" fmla="*/ 2147483647 w 511"/>
              <a:gd name="T41" fmla="*/ 2147483647 h 167"/>
              <a:gd name="T42" fmla="*/ 2147483647 w 511"/>
              <a:gd name="T43" fmla="*/ 2147483647 h 167"/>
              <a:gd name="T44" fmla="*/ 290188930 w 511"/>
              <a:gd name="T45" fmla="*/ 2147483647 h 167"/>
              <a:gd name="T46" fmla="*/ 0 w 511"/>
              <a:gd name="T47" fmla="*/ 2147483647 h 167"/>
              <a:gd name="T48" fmla="*/ 2147483647 w 511"/>
              <a:gd name="T49" fmla="*/ 2147483647 h 167"/>
              <a:gd name="T50" fmla="*/ 2147483647 w 511"/>
              <a:gd name="T51" fmla="*/ 2147483647 h 167"/>
              <a:gd name="T52" fmla="*/ 2147483647 w 511"/>
              <a:gd name="T53" fmla="*/ 2147483647 h 167"/>
              <a:gd name="T54" fmla="*/ 2147483647 w 511"/>
              <a:gd name="T55" fmla="*/ 2147483647 h 167"/>
              <a:gd name="T56" fmla="*/ 2147483647 w 511"/>
              <a:gd name="T57" fmla="*/ 2147483647 h 167"/>
              <a:gd name="T58" fmla="*/ 2147483647 w 511"/>
              <a:gd name="T59" fmla="*/ 2147483647 h 167"/>
              <a:gd name="T60" fmla="*/ 2147483647 w 511"/>
              <a:gd name="T61" fmla="*/ 2147483647 h 167"/>
              <a:gd name="T62" fmla="*/ 2147483647 w 511"/>
              <a:gd name="T63" fmla="*/ 2147483647 h 167"/>
              <a:gd name="T64" fmla="*/ 2147483647 w 511"/>
              <a:gd name="T65" fmla="*/ 2147483647 h 16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11"/>
              <a:gd name="T100" fmla="*/ 0 h 167"/>
              <a:gd name="T101" fmla="*/ 511 w 511"/>
              <a:gd name="T102" fmla="*/ 167 h 16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11" h="167">
                <a:moveTo>
                  <a:pt x="484" y="80"/>
                </a:moveTo>
                <a:cubicBezTo>
                  <a:pt x="484" y="80"/>
                  <a:pt x="484" y="80"/>
                  <a:pt x="484" y="80"/>
                </a:cubicBezTo>
                <a:cubicBezTo>
                  <a:pt x="474" y="80"/>
                  <a:pt x="467" y="73"/>
                  <a:pt x="467" y="63"/>
                </a:cubicBezTo>
                <a:cubicBezTo>
                  <a:pt x="467" y="63"/>
                  <a:pt x="467" y="63"/>
                  <a:pt x="467" y="63"/>
                </a:cubicBezTo>
                <a:cubicBezTo>
                  <a:pt x="467" y="54"/>
                  <a:pt x="474" y="46"/>
                  <a:pt x="484" y="46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7" y="46"/>
                  <a:pt x="511" y="42"/>
                  <a:pt x="511" y="37"/>
                </a:cubicBezTo>
                <a:cubicBezTo>
                  <a:pt x="511" y="36"/>
                  <a:pt x="511" y="36"/>
                  <a:pt x="511" y="36"/>
                </a:cubicBezTo>
                <a:cubicBezTo>
                  <a:pt x="511" y="31"/>
                  <a:pt x="507" y="27"/>
                  <a:pt x="502" y="27"/>
                </a:cubicBezTo>
                <a:cubicBezTo>
                  <a:pt x="456" y="27"/>
                  <a:pt x="456" y="27"/>
                  <a:pt x="456" y="27"/>
                </a:cubicBezTo>
                <a:cubicBezTo>
                  <a:pt x="451" y="27"/>
                  <a:pt x="447" y="31"/>
                  <a:pt x="447" y="36"/>
                </a:cubicBezTo>
                <a:cubicBezTo>
                  <a:pt x="447" y="36"/>
                  <a:pt x="447" y="36"/>
                  <a:pt x="447" y="36"/>
                </a:cubicBezTo>
                <a:cubicBezTo>
                  <a:pt x="447" y="42"/>
                  <a:pt x="442" y="46"/>
                  <a:pt x="437" y="46"/>
                </a:cubicBezTo>
                <a:cubicBezTo>
                  <a:pt x="407" y="46"/>
                  <a:pt x="407" y="46"/>
                  <a:pt x="407" y="46"/>
                </a:cubicBezTo>
                <a:cubicBezTo>
                  <a:pt x="399" y="46"/>
                  <a:pt x="393" y="52"/>
                  <a:pt x="393" y="60"/>
                </a:cubicBezTo>
                <a:cubicBezTo>
                  <a:pt x="393" y="61"/>
                  <a:pt x="393" y="61"/>
                  <a:pt x="393" y="61"/>
                </a:cubicBezTo>
                <a:cubicBezTo>
                  <a:pt x="393" y="69"/>
                  <a:pt x="386" y="75"/>
                  <a:pt x="378" y="75"/>
                </a:cubicBezTo>
                <a:cubicBezTo>
                  <a:pt x="274" y="75"/>
                  <a:pt x="274" y="75"/>
                  <a:pt x="274" y="75"/>
                </a:cubicBezTo>
                <a:cubicBezTo>
                  <a:pt x="266" y="75"/>
                  <a:pt x="259" y="69"/>
                  <a:pt x="259" y="60"/>
                </a:cubicBezTo>
                <a:cubicBezTo>
                  <a:pt x="259" y="60"/>
                  <a:pt x="259" y="60"/>
                  <a:pt x="259" y="60"/>
                </a:cubicBezTo>
                <a:cubicBezTo>
                  <a:pt x="259" y="52"/>
                  <a:pt x="266" y="45"/>
                  <a:pt x="274" y="45"/>
                </a:cubicBezTo>
                <a:cubicBezTo>
                  <a:pt x="358" y="45"/>
                  <a:pt x="358" y="45"/>
                  <a:pt x="358" y="45"/>
                </a:cubicBezTo>
                <a:cubicBezTo>
                  <a:pt x="365" y="45"/>
                  <a:pt x="370" y="40"/>
                  <a:pt x="370" y="34"/>
                </a:cubicBezTo>
                <a:cubicBezTo>
                  <a:pt x="370" y="34"/>
                  <a:pt x="370" y="34"/>
                  <a:pt x="370" y="34"/>
                </a:cubicBezTo>
                <a:cubicBezTo>
                  <a:pt x="370" y="28"/>
                  <a:pt x="365" y="23"/>
                  <a:pt x="358" y="23"/>
                </a:cubicBezTo>
                <a:cubicBezTo>
                  <a:pt x="258" y="23"/>
                  <a:pt x="258" y="23"/>
                  <a:pt x="258" y="23"/>
                </a:cubicBezTo>
                <a:cubicBezTo>
                  <a:pt x="252" y="23"/>
                  <a:pt x="247" y="18"/>
                  <a:pt x="247" y="12"/>
                </a:cubicBezTo>
                <a:cubicBezTo>
                  <a:pt x="247" y="11"/>
                  <a:pt x="247" y="11"/>
                  <a:pt x="247" y="11"/>
                </a:cubicBezTo>
                <a:cubicBezTo>
                  <a:pt x="247" y="5"/>
                  <a:pt x="242" y="0"/>
                  <a:pt x="236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198" y="0"/>
                  <a:pt x="193" y="5"/>
                  <a:pt x="193" y="11"/>
                </a:cubicBezTo>
                <a:cubicBezTo>
                  <a:pt x="193" y="12"/>
                  <a:pt x="193" y="12"/>
                  <a:pt x="193" y="12"/>
                </a:cubicBezTo>
                <a:cubicBezTo>
                  <a:pt x="193" y="18"/>
                  <a:pt x="188" y="23"/>
                  <a:pt x="182" y="23"/>
                </a:cubicBezTo>
                <a:cubicBezTo>
                  <a:pt x="141" y="23"/>
                  <a:pt x="141" y="23"/>
                  <a:pt x="141" y="23"/>
                </a:cubicBezTo>
                <a:cubicBezTo>
                  <a:pt x="134" y="23"/>
                  <a:pt x="129" y="28"/>
                  <a:pt x="129" y="34"/>
                </a:cubicBezTo>
                <a:cubicBezTo>
                  <a:pt x="129" y="34"/>
                  <a:pt x="129" y="34"/>
                  <a:pt x="129" y="34"/>
                </a:cubicBezTo>
                <a:cubicBezTo>
                  <a:pt x="129" y="40"/>
                  <a:pt x="134" y="45"/>
                  <a:pt x="141" y="45"/>
                </a:cubicBezTo>
                <a:cubicBezTo>
                  <a:pt x="155" y="45"/>
                  <a:pt x="155" y="45"/>
                  <a:pt x="155" y="45"/>
                </a:cubicBezTo>
                <a:cubicBezTo>
                  <a:pt x="163" y="45"/>
                  <a:pt x="170" y="52"/>
                  <a:pt x="170" y="60"/>
                </a:cubicBezTo>
                <a:cubicBezTo>
                  <a:pt x="170" y="60"/>
                  <a:pt x="170" y="60"/>
                  <a:pt x="170" y="60"/>
                </a:cubicBezTo>
                <a:cubicBezTo>
                  <a:pt x="170" y="69"/>
                  <a:pt x="163" y="75"/>
                  <a:pt x="155" y="75"/>
                </a:cubicBezTo>
                <a:cubicBezTo>
                  <a:pt x="93" y="75"/>
                  <a:pt x="93" y="75"/>
                  <a:pt x="93" y="75"/>
                </a:cubicBezTo>
                <a:cubicBezTo>
                  <a:pt x="88" y="75"/>
                  <a:pt x="85" y="79"/>
                  <a:pt x="85" y="83"/>
                </a:cubicBezTo>
                <a:cubicBezTo>
                  <a:pt x="85" y="83"/>
                  <a:pt x="85" y="83"/>
                  <a:pt x="85" y="83"/>
                </a:cubicBezTo>
                <a:cubicBezTo>
                  <a:pt x="85" y="87"/>
                  <a:pt x="81" y="91"/>
                  <a:pt x="77" y="91"/>
                </a:cubicBezTo>
                <a:cubicBezTo>
                  <a:pt x="10" y="91"/>
                  <a:pt x="10" y="91"/>
                  <a:pt x="10" y="91"/>
                </a:cubicBezTo>
                <a:cubicBezTo>
                  <a:pt x="4" y="91"/>
                  <a:pt x="0" y="96"/>
                  <a:pt x="0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8"/>
                  <a:pt x="4" y="113"/>
                  <a:pt x="10" y="113"/>
                </a:cubicBezTo>
                <a:cubicBezTo>
                  <a:pt x="77" y="113"/>
                  <a:pt x="77" y="113"/>
                  <a:pt x="77" y="113"/>
                </a:cubicBezTo>
                <a:cubicBezTo>
                  <a:pt x="81" y="113"/>
                  <a:pt x="85" y="116"/>
                  <a:pt x="85" y="121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85" y="125"/>
                  <a:pt x="88" y="129"/>
                  <a:pt x="93" y="129"/>
                </a:cubicBezTo>
                <a:cubicBezTo>
                  <a:pt x="158" y="129"/>
                  <a:pt x="158" y="129"/>
                  <a:pt x="158" y="129"/>
                </a:cubicBezTo>
                <a:cubicBezTo>
                  <a:pt x="169" y="129"/>
                  <a:pt x="177" y="137"/>
                  <a:pt x="177" y="147"/>
                </a:cubicBezTo>
                <a:cubicBezTo>
                  <a:pt x="177" y="148"/>
                  <a:pt x="177" y="148"/>
                  <a:pt x="177" y="148"/>
                </a:cubicBezTo>
                <a:cubicBezTo>
                  <a:pt x="177" y="158"/>
                  <a:pt x="185" y="167"/>
                  <a:pt x="196" y="167"/>
                </a:cubicBezTo>
                <a:cubicBezTo>
                  <a:pt x="321" y="167"/>
                  <a:pt x="321" y="167"/>
                  <a:pt x="321" y="167"/>
                </a:cubicBezTo>
                <a:cubicBezTo>
                  <a:pt x="331" y="167"/>
                  <a:pt x="339" y="158"/>
                  <a:pt x="339" y="148"/>
                </a:cubicBezTo>
                <a:cubicBezTo>
                  <a:pt x="339" y="147"/>
                  <a:pt x="339" y="147"/>
                  <a:pt x="339" y="147"/>
                </a:cubicBezTo>
                <a:cubicBezTo>
                  <a:pt x="339" y="137"/>
                  <a:pt x="348" y="129"/>
                  <a:pt x="358" y="129"/>
                </a:cubicBezTo>
                <a:cubicBezTo>
                  <a:pt x="433" y="129"/>
                  <a:pt x="433" y="129"/>
                  <a:pt x="433" y="129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84" y="120"/>
                  <a:pt x="484" y="120"/>
                  <a:pt x="484" y="120"/>
                </a:cubicBezTo>
                <a:cubicBezTo>
                  <a:pt x="492" y="120"/>
                  <a:pt x="499" y="114"/>
                  <a:pt x="499" y="105"/>
                </a:cubicBezTo>
                <a:cubicBezTo>
                  <a:pt x="499" y="95"/>
                  <a:pt x="499" y="95"/>
                  <a:pt x="499" y="95"/>
                </a:cubicBezTo>
                <a:cubicBezTo>
                  <a:pt x="499" y="87"/>
                  <a:pt x="492" y="80"/>
                  <a:pt x="484" y="80"/>
                </a:cubicBezTo>
                <a:close/>
              </a:path>
            </a:pathLst>
          </a:custGeom>
          <a:solidFill>
            <a:srgbClr val="00B6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55" name="Freeform 10">
            <a:extLst>
              <a:ext uri="{FF2B5EF4-FFF2-40B4-BE49-F238E27FC236}">
                <a16:creationId xmlns:a16="http://schemas.microsoft.com/office/drawing/2014/main" id="{37F293E6-3F91-4613-BFC6-18D0C5FCDA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2682" y="5124450"/>
            <a:ext cx="213122" cy="170260"/>
          </a:xfrm>
          <a:custGeom>
            <a:avLst/>
            <a:gdLst>
              <a:gd name="T0" fmla="*/ 0 w 125"/>
              <a:gd name="T1" fmla="*/ 515349022 h 100"/>
              <a:gd name="T2" fmla="*/ 36175087 w 125"/>
              <a:gd name="T3" fmla="*/ 0 h 100"/>
              <a:gd name="T4" fmla="*/ 206716079 w 125"/>
              <a:gd name="T5" fmla="*/ 515349022 h 100"/>
              <a:gd name="T6" fmla="*/ 356585919 w 125"/>
              <a:gd name="T7" fmla="*/ 25768246 h 100"/>
              <a:gd name="T8" fmla="*/ 454776739 w 125"/>
              <a:gd name="T9" fmla="*/ 515349022 h 100"/>
              <a:gd name="T10" fmla="*/ 552967558 w 125"/>
              <a:gd name="T11" fmla="*/ 36074636 h 100"/>
              <a:gd name="T12" fmla="*/ 645988885 w 125"/>
              <a:gd name="T13" fmla="*/ 515349022 h 100"/>
              <a:gd name="T14" fmla="*/ 0 w 125"/>
              <a:gd name="T15" fmla="*/ 515349022 h 1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5"/>
              <a:gd name="T25" fmla="*/ 0 h 100"/>
              <a:gd name="T26" fmla="*/ 125 w 125"/>
              <a:gd name="T27" fmla="*/ 100 h 1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5" h="100">
                <a:moveTo>
                  <a:pt x="0" y="100"/>
                </a:moveTo>
                <a:lnTo>
                  <a:pt x="7" y="0"/>
                </a:lnTo>
                <a:lnTo>
                  <a:pt x="40" y="100"/>
                </a:lnTo>
                <a:lnTo>
                  <a:pt x="69" y="5"/>
                </a:lnTo>
                <a:lnTo>
                  <a:pt x="88" y="100"/>
                </a:lnTo>
                <a:lnTo>
                  <a:pt x="107" y="7"/>
                </a:lnTo>
                <a:lnTo>
                  <a:pt x="125" y="100"/>
                </a:lnTo>
                <a:lnTo>
                  <a:pt x="0" y="100"/>
                </a:lnTo>
                <a:close/>
              </a:path>
            </a:pathLst>
          </a:custGeom>
          <a:solidFill>
            <a:srgbClr val="00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56" name="Freeform 11">
            <a:extLst>
              <a:ext uri="{FF2B5EF4-FFF2-40B4-BE49-F238E27FC236}">
                <a16:creationId xmlns:a16="http://schemas.microsoft.com/office/drawing/2014/main" id="{435BAA8E-5668-43DD-952F-9EF4295217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51" y="4776787"/>
            <a:ext cx="5619749" cy="585788"/>
          </a:xfrm>
          <a:custGeom>
            <a:avLst/>
            <a:gdLst>
              <a:gd name="T0" fmla="*/ 2147483647 w 958"/>
              <a:gd name="T1" fmla="*/ 0 h 145"/>
              <a:gd name="T2" fmla="*/ 2147483647 w 958"/>
              <a:gd name="T3" fmla="*/ 0 h 145"/>
              <a:gd name="T4" fmla="*/ 2147483647 w 958"/>
              <a:gd name="T5" fmla="*/ 0 h 145"/>
              <a:gd name="T6" fmla="*/ 2147483647 w 958"/>
              <a:gd name="T7" fmla="*/ 0 h 145"/>
              <a:gd name="T8" fmla="*/ 2147483647 w 958"/>
              <a:gd name="T9" fmla="*/ 87046676 h 145"/>
              <a:gd name="T10" fmla="*/ 0 w 958"/>
              <a:gd name="T11" fmla="*/ 2147483647 h 145"/>
              <a:gd name="T12" fmla="*/ 2147483647 w 958"/>
              <a:gd name="T13" fmla="*/ 2147483647 h 145"/>
              <a:gd name="T14" fmla="*/ 2147483647 w 958"/>
              <a:gd name="T15" fmla="*/ 2147483647 h 145"/>
              <a:gd name="T16" fmla="*/ 2147483647 w 958"/>
              <a:gd name="T17" fmla="*/ 2147483647 h 145"/>
              <a:gd name="T18" fmla="*/ 2147483647 w 958"/>
              <a:gd name="T19" fmla="*/ 2089077128 h 145"/>
              <a:gd name="T20" fmla="*/ 2147483647 w 958"/>
              <a:gd name="T21" fmla="*/ 0 h 14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958"/>
              <a:gd name="T34" fmla="*/ 0 h 145"/>
              <a:gd name="T35" fmla="*/ 958 w 958"/>
              <a:gd name="T36" fmla="*/ 145 h 14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958" h="145">
                <a:moveTo>
                  <a:pt x="883" y="0"/>
                </a:moveTo>
                <a:cubicBezTo>
                  <a:pt x="883" y="0"/>
                  <a:pt x="883" y="0"/>
                  <a:pt x="883" y="0"/>
                </a:cubicBezTo>
                <a:cubicBezTo>
                  <a:pt x="883" y="0"/>
                  <a:pt x="883" y="0"/>
                  <a:pt x="883" y="0"/>
                </a:cubicBezTo>
                <a:cubicBezTo>
                  <a:pt x="883" y="0"/>
                  <a:pt x="883" y="0"/>
                  <a:pt x="883" y="0"/>
                </a:cubicBezTo>
                <a:cubicBezTo>
                  <a:pt x="875" y="0"/>
                  <a:pt x="868" y="1"/>
                  <a:pt x="861" y="3"/>
                </a:cubicBezTo>
                <a:cubicBezTo>
                  <a:pt x="0" y="145"/>
                  <a:pt x="0" y="145"/>
                  <a:pt x="0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925" y="145"/>
                  <a:pt x="958" y="113"/>
                  <a:pt x="958" y="72"/>
                </a:cubicBezTo>
                <a:cubicBezTo>
                  <a:pt x="958" y="32"/>
                  <a:pt x="925" y="0"/>
                  <a:pt x="883" y="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57" name="Freeform 12">
            <a:extLst>
              <a:ext uri="{FF2B5EF4-FFF2-40B4-BE49-F238E27FC236}">
                <a16:creationId xmlns:a16="http://schemas.microsoft.com/office/drawing/2014/main" id="{F6891610-5DA5-42EA-87A6-5EB5224AD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6135" y="4938713"/>
            <a:ext cx="184547" cy="369094"/>
          </a:xfrm>
          <a:custGeom>
            <a:avLst/>
            <a:gdLst>
              <a:gd name="T0" fmla="*/ 0 w 108"/>
              <a:gd name="T1" fmla="*/ 1121236183 h 216"/>
              <a:gd name="T2" fmla="*/ 0 w 108"/>
              <a:gd name="T3" fmla="*/ 420463854 h 216"/>
              <a:gd name="T4" fmla="*/ 134962729 w 108"/>
              <a:gd name="T5" fmla="*/ 799400104 h 216"/>
              <a:gd name="T6" fmla="*/ 243972751 w 108"/>
              <a:gd name="T7" fmla="*/ 0 h 216"/>
              <a:gd name="T8" fmla="*/ 342598046 w 108"/>
              <a:gd name="T9" fmla="*/ 752682404 h 216"/>
              <a:gd name="T10" fmla="*/ 415270635 w 108"/>
              <a:gd name="T11" fmla="*/ 404891287 h 216"/>
              <a:gd name="T12" fmla="*/ 560615813 w 108"/>
              <a:gd name="T13" fmla="*/ 1121236183 h 216"/>
              <a:gd name="T14" fmla="*/ 0 w 108"/>
              <a:gd name="T15" fmla="*/ 1121236183 h 2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8"/>
              <a:gd name="T25" fmla="*/ 0 h 216"/>
              <a:gd name="T26" fmla="*/ 108 w 108"/>
              <a:gd name="T27" fmla="*/ 216 h 2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8" h="216">
                <a:moveTo>
                  <a:pt x="0" y="216"/>
                </a:moveTo>
                <a:lnTo>
                  <a:pt x="0" y="81"/>
                </a:lnTo>
                <a:lnTo>
                  <a:pt x="26" y="154"/>
                </a:lnTo>
                <a:lnTo>
                  <a:pt x="47" y="0"/>
                </a:lnTo>
                <a:lnTo>
                  <a:pt x="66" y="145"/>
                </a:lnTo>
                <a:lnTo>
                  <a:pt x="80" y="78"/>
                </a:lnTo>
                <a:lnTo>
                  <a:pt x="108" y="216"/>
                </a:lnTo>
                <a:lnTo>
                  <a:pt x="0" y="216"/>
                </a:lnTo>
                <a:close/>
              </a:path>
            </a:pathLst>
          </a:cu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58" name="Freeform 13">
            <a:extLst>
              <a:ext uri="{FF2B5EF4-FFF2-40B4-BE49-F238E27FC236}">
                <a16:creationId xmlns:a16="http://schemas.microsoft.com/office/drawing/2014/main" id="{C19B481F-D9B1-4B31-B857-C198BCB8BF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6875" y="4743450"/>
            <a:ext cx="257175" cy="563166"/>
          </a:xfrm>
          <a:custGeom>
            <a:avLst/>
            <a:gdLst>
              <a:gd name="T0" fmla="*/ 0 w 151"/>
              <a:gd name="T1" fmla="*/ 1708584208 h 330"/>
              <a:gd name="T2" fmla="*/ 0 w 151"/>
              <a:gd name="T3" fmla="*/ 232989169 h 330"/>
              <a:gd name="T4" fmla="*/ 180488026 w 151"/>
              <a:gd name="T5" fmla="*/ 947488682 h 330"/>
              <a:gd name="T6" fmla="*/ 330035573 w 151"/>
              <a:gd name="T7" fmla="*/ 0 h 330"/>
              <a:gd name="T8" fmla="*/ 510523599 w 151"/>
              <a:gd name="T9" fmla="*/ 911245821 h 330"/>
              <a:gd name="T10" fmla="*/ 660071146 w 151"/>
              <a:gd name="T11" fmla="*/ 465978339 h 330"/>
              <a:gd name="T12" fmla="*/ 778678212 w 151"/>
              <a:gd name="T13" fmla="*/ 1708584208 h 330"/>
              <a:gd name="T14" fmla="*/ 0 w 151"/>
              <a:gd name="T15" fmla="*/ 1708584208 h 33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1"/>
              <a:gd name="T25" fmla="*/ 0 h 330"/>
              <a:gd name="T26" fmla="*/ 151 w 151"/>
              <a:gd name="T27" fmla="*/ 330 h 33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1" h="330">
                <a:moveTo>
                  <a:pt x="0" y="330"/>
                </a:moveTo>
                <a:lnTo>
                  <a:pt x="0" y="45"/>
                </a:lnTo>
                <a:lnTo>
                  <a:pt x="35" y="183"/>
                </a:lnTo>
                <a:lnTo>
                  <a:pt x="64" y="0"/>
                </a:lnTo>
                <a:lnTo>
                  <a:pt x="99" y="176"/>
                </a:lnTo>
                <a:lnTo>
                  <a:pt x="128" y="90"/>
                </a:lnTo>
                <a:lnTo>
                  <a:pt x="151" y="330"/>
                </a:lnTo>
                <a:lnTo>
                  <a:pt x="0" y="330"/>
                </a:lnTo>
                <a:close/>
              </a:path>
            </a:pathLst>
          </a:custGeom>
          <a:solidFill>
            <a:srgbClr val="00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59" name="Freeform 14">
            <a:extLst>
              <a:ext uri="{FF2B5EF4-FFF2-40B4-BE49-F238E27FC236}">
                <a16:creationId xmlns:a16="http://schemas.microsoft.com/office/drawing/2014/main" id="{CB36D5BB-D17E-47EA-8F66-AE48CC80CC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7741" y="3889772"/>
            <a:ext cx="862013" cy="479822"/>
          </a:xfrm>
          <a:custGeom>
            <a:avLst/>
            <a:gdLst>
              <a:gd name="T0" fmla="*/ 2147483647 w 213"/>
              <a:gd name="T1" fmla="*/ 940639900 h 118"/>
              <a:gd name="T2" fmla="*/ 2147483647 w 213"/>
              <a:gd name="T3" fmla="*/ 940639900 h 118"/>
              <a:gd name="T4" fmla="*/ 2147483647 w 213"/>
              <a:gd name="T5" fmla="*/ 0 h 118"/>
              <a:gd name="T6" fmla="*/ 640571067 w 213"/>
              <a:gd name="T7" fmla="*/ 0 h 118"/>
              <a:gd name="T8" fmla="*/ 0 w 213"/>
              <a:gd name="T9" fmla="*/ 617294426 h 118"/>
              <a:gd name="T10" fmla="*/ 0 w 213"/>
              <a:gd name="T11" fmla="*/ 646690948 h 118"/>
              <a:gd name="T12" fmla="*/ 640571067 w 213"/>
              <a:gd name="T13" fmla="*/ 1263985374 h 118"/>
              <a:gd name="T14" fmla="*/ 2147483647 w 213"/>
              <a:gd name="T15" fmla="*/ 1263985374 h 118"/>
              <a:gd name="T16" fmla="*/ 2147483647 w 213"/>
              <a:gd name="T17" fmla="*/ 1793090235 h 118"/>
              <a:gd name="T18" fmla="*/ 2147483647 w 213"/>
              <a:gd name="T19" fmla="*/ 1793090235 h 118"/>
              <a:gd name="T20" fmla="*/ 2147483647 w 213"/>
              <a:gd name="T21" fmla="*/ 2147483647 h 118"/>
              <a:gd name="T22" fmla="*/ 1688783663 w 213"/>
              <a:gd name="T23" fmla="*/ 2147483647 h 118"/>
              <a:gd name="T24" fmla="*/ 1106440933 w 213"/>
              <a:gd name="T25" fmla="*/ 2147483647 h 118"/>
              <a:gd name="T26" fmla="*/ 1106440933 w 213"/>
              <a:gd name="T27" fmla="*/ 2147483647 h 118"/>
              <a:gd name="T28" fmla="*/ 1688783663 w 213"/>
              <a:gd name="T29" fmla="*/ 2147483647 h 118"/>
              <a:gd name="T30" fmla="*/ 2147483647 w 213"/>
              <a:gd name="T31" fmla="*/ 2147483647 h 118"/>
              <a:gd name="T32" fmla="*/ 2147483647 w 213"/>
              <a:gd name="T33" fmla="*/ 2147483647 h 118"/>
              <a:gd name="T34" fmla="*/ 2147483647 w 213"/>
              <a:gd name="T35" fmla="*/ 2147483647 h 118"/>
              <a:gd name="T36" fmla="*/ 2147483647 w 213"/>
              <a:gd name="T37" fmla="*/ 940639900 h 11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13"/>
              <a:gd name="T58" fmla="*/ 0 h 118"/>
              <a:gd name="T59" fmla="*/ 213 w 213"/>
              <a:gd name="T60" fmla="*/ 118 h 11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13" h="118">
                <a:moveTo>
                  <a:pt x="213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5" y="0"/>
                  <a:pt x="195" y="0"/>
                  <a:pt x="195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4"/>
                  <a:pt x="10" y="43"/>
                  <a:pt x="22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97" y="43"/>
                  <a:pt x="104" y="51"/>
                  <a:pt x="104" y="61"/>
                </a:cubicBezTo>
                <a:cubicBezTo>
                  <a:pt x="104" y="61"/>
                  <a:pt x="104" y="61"/>
                  <a:pt x="104" y="61"/>
                </a:cubicBezTo>
                <a:cubicBezTo>
                  <a:pt x="104" y="71"/>
                  <a:pt x="97" y="78"/>
                  <a:pt x="87" y="78"/>
                </a:cubicBezTo>
                <a:cubicBezTo>
                  <a:pt x="58" y="78"/>
                  <a:pt x="58" y="78"/>
                  <a:pt x="58" y="78"/>
                </a:cubicBezTo>
                <a:cubicBezTo>
                  <a:pt x="47" y="78"/>
                  <a:pt x="38" y="87"/>
                  <a:pt x="38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8" y="109"/>
                  <a:pt x="47" y="118"/>
                  <a:pt x="58" y="118"/>
                </a:cubicBezTo>
                <a:cubicBezTo>
                  <a:pt x="169" y="118"/>
                  <a:pt x="169" y="118"/>
                  <a:pt x="169" y="118"/>
                </a:cubicBezTo>
                <a:cubicBezTo>
                  <a:pt x="169" y="84"/>
                  <a:pt x="169" y="84"/>
                  <a:pt x="169" y="84"/>
                </a:cubicBezTo>
                <a:cubicBezTo>
                  <a:pt x="213" y="84"/>
                  <a:pt x="213" y="84"/>
                  <a:pt x="213" y="84"/>
                </a:cubicBezTo>
                <a:lnTo>
                  <a:pt x="213" y="32"/>
                </a:lnTo>
                <a:close/>
              </a:path>
            </a:pathLst>
          </a:custGeom>
          <a:solidFill>
            <a:srgbClr val="E18A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60" name="Freeform 15">
            <a:extLst>
              <a:ext uri="{FF2B5EF4-FFF2-40B4-BE49-F238E27FC236}">
                <a16:creationId xmlns:a16="http://schemas.microsoft.com/office/drawing/2014/main" id="{AEA5B699-1479-46C1-BC09-831F36047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4722" y="3773091"/>
            <a:ext cx="884634" cy="408384"/>
          </a:xfrm>
          <a:custGeom>
            <a:avLst/>
            <a:gdLst>
              <a:gd name="T0" fmla="*/ 2147483647 w 219"/>
              <a:gd name="T1" fmla="*/ 465040204 h 101"/>
              <a:gd name="T2" fmla="*/ 2147483647 w 219"/>
              <a:gd name="T3" fmla="*/ 435976202 h 101"/>
              <a:gd name="T4" fmla="*/ 2147483647 w 219"/>
              <a:gd name="T5" fmla="*/ 0 h 101"/>
              <a:gd name="T6" fmla="*/ 2059562599 w 219"/>
              <a:gd name="T7" fmla="*/ 0 h 101"/>
              <a:gd name="T8" fmla="*/ 1624441161 w 219"/>
              <a:gd name="T9" fmla="*/ 435976202 h 101"/>
              <a:gd name="T10" fmla="*/ 1624441161 w 219"/>
              <a:gd name="T11" fmla="*/ 465040204 h 101"/>
              <a:gd name="T12" fmla="*/ 2059562599 w 219"/>
              <a:gd name="T13" fmla="*/ 930085799 h 101"/>
              <a:gd name="T14" fmla="*/ 2147483647 w 219"/>
              <a:gd name="T15" fmla="*/ 930085799 h 101"/>
              <a:gd name="T16" fmla="*/ 2147483647 w 219"/>
              <a:gd name="T17" fmla="*/ 1249800603 h 101"/>
              <a:gd name="T18" fmla="*/ 2147483647 w 219"/>
              <a:gd name="T19" fmla="*/ 1249800603 h 101"/>
              <a:gd name="T20" fmla="*/ 2147483647 w 219"/>
              <a:gd name="T21" fmla="*/ 1569515406 h 101"/>
              <a:gd name="T22" fmla="*/ 667183692 w 219"/>
              <a:gd name="T23" fmla="*/ 1569515406 h 101"/>
              <a:gd name="T24" fmla="*/ 0 w 219"/>
              <a:gd name="T25" fmla="*/ 2147483647 h 101"/>
              <a:gd name="T26" fmla="*/ 0 w 219"/>
              <a:gd name="T27" fmla="*/ 2147483647 h 101"/>
              <a:gd name="T28" fmla="*/ 667183692 w 219"/>
              <a:gd name="T29" fmla="*/ 2147483647 h 101"/>
              <a:gd name="T30" fmla="*/ 2147483647 w 219"/>
              <a:gd name="T31" fmla="*/ 2147483647 h 101"/>
              <a:gd name="T32" fmla="*/ 2147483647 w 219"/>
              <a:gd name="T33" fmla="*/ 2147483647 h 101"/>
              <a:gd name="T34" fmla="*/ 2147483647 w 219"/>
              <a:gd name="T35" fmla="*/ 2147483647 h 101"/>
              <a:gd name="T36" fmla="*/ 2147483647 w 219"/>
              <a:gd name="T37" fmla="*/ 1569515406 h 101"/>
              <a:gd name="T38" fmla="*/ 2147483647 w 219"/>
              <a:gd name="T39" fmla="*/ 1569515406 h 101"/>
              <a:gd name="T40" fmla="*/ 2147483647 w 219"/>
              <a:gd name="T41" fmla="*/ 1249800603 h 101"/>
              <a:gd name="T42" fmla="*/ 2147483647 w 219"/>
              <a:gd name="T43" fmla="*/ 1249800603 h 101"/>
              <a:gd name="T44" fmla="*/ 2147483647 w 219"/>
              <a:gd name="T45" fmla="*/ 930085799 h 101"/>
              <a:gd name="T46" fmla="*/ 2147483647 w 219"/>
              <a:gd name="T47" fmla="*/ 930085799 h 101"/>
              <a:gd name="T48" fmla="*/ 2147483647 w 219"/>
              <a:gd name="T49" fmla="*/ 465040204 h 10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19"/>
              <a:gd name="T76" fmla="*/ 0 h 101"/>
              <a:gd name="T77" fmla="*/ 219 w 219"/>
              <a:gd name="T78" fmla="*/ 101 h 10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19" h="101">
                <a:moveTo>
                  <a:pt x="219" y="16"/>
                </a:moveTo>
                <a:cubicBezTo>
                  <a:pt x="219" y="15"/>
                  <a:pt x="219" y="15"/>
                  <a:pt x="219" y="15"/>
                </a:cubicBezTo>
                <a:cubicBezTo>
                  <a:pt x="219" y="7"/>
                  <a:pt x="212" y="0"/>
                  <a:pt x="204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63" y="0"/>
                  <a:pt x="56" y="7"/>
                  <a:pt x="56" y="15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24"/>
                  <a:pt x="63" y="32"/>
                  <a:pt x="71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83" y="32"/>
                  <a:pt x="88" y="36"/>
                  <a:pt x="88" y="43"/>
                </a:cubicBezTo>
                <a:cubicBezTo>
                  <a:pt x="88" y="43"/>
                  <a:pt x="88" y="43"/>
                  <a:pt x="88" y="43"/>
                </a:cubicBezTo>
                <a:cubicBezTo>
                  <a:pt x="88" y="49"/>
                  <a:pt x="83" y="54"/>
                  <a:pt x="77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10" y="54"/>
                  <a:pt x="0" y="64"/>
                  <a:pt x="0" y="77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90"/>
                  <a:pt x="10" y="101"/>
                  <a:pt x="23" y="101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85" y="101"/>
                  <a:pt x="196" y="90"/>
                  <a:pt x="196" y="78"/>
                </a:cubicBezTo>
                <a:cubicBezTo>
                  <a:pt x="196" y="76"/>
                  <a:pt x="196" y="76"/>
                  <a:pt x="196" y="76"/>
                </a:cubicBezTo>
                <a:cubicBezTo>
                  <a:pt x="196" y="64"/>
                  <a:pt x="186" y="54"/>
                  <a:pt x="174" y="54"/>
                </a:cubicBezTo>
                <a:cubicBezTo>
                  <a:pt x="173" y="54"/>
                  <a:pt x="173" y="54"/>
                  <a:pt x="173" y="54"/>
                </a:cubicBezTo>
                <a:cubicBezTo>
                  <a:pt x="167" y="54"/>
                  <a:pt x="162" y="49"/>
                  <a:pt x="162" y="43"/>
                </a:cubicBezTo>
                <a:cubicBezTo>
                  <a:pt x="162" y="43"/>
                  <a:pt x="162" y="43"/>
                  <a:pt x="162" y="43"/>
                </a:cubicBezTo>
                <a:cubicBezTo>
                  <a:pt x="162" y="36"/>
                  <a:pt x="167" y="32"/>
                  <a:pt x="173" y="32"/>
                </a:cubicBezTo>
                <a:cubicBezTo>
                  <a:pt x="204" y="32"/>
                  <a:pt x="204" y="32"/>
                  <a:pt x="204" y="32"/>
                </a:cubicBezTo>
                <a:cubicBezTo>
                  <a:pt x="212" y="32"/>
                  <a:pt x="219" y="24"/>
                  <a:pt x="219" y="16"/>
                </a:cubicBezTo>
                <a:close/>
              </a:path>
            </a:pathLst>
          </a:custGeom>
          <a:solidFill>
            <a:srgbClr val="BAAA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61" name="Freeform 16">
            <a:extLst>
              <a:ext uri="{FF2B5EF4-FFF2-40B4-BE49-F238E27FC236}">
                <a16:creationId xmlns:a16="http://schemas.microsoft.com/office/drawing/2014/main" id="{383B6169-39D1-4685-A5A3-9E371FA8F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480" y="2601096"/>
            <a:ext cx="8663139" cy="890588"/>
          </a:xfrm>
          <a:custGeom>
            <a:avLst/>
            <a:gdLst>
              <a:gd name="T0" fmla="*/ 2147483647 w 749"/>
              <a:gd name="T1" fmla="*/ 2147483647 h 220"/>
              <a:gd name="T2" fmla="*/ 2147483647 w 749"/>
              <a:gd name="T3" fmla="*/ 2147483647 h 220"/>
              <a:gd name="T4" fmla="*/ 2147483647 w 749"/>
              <a:gd name="T5" fmla="*/ 2147483647 h 220"/>
              <a:gd name="T6" fmla="*/ 2147483647 w 749"/>
              <a:gd name="T7" fmla="*/ 2147483647 h 220"/>
              <a:gd name="T8" fmla="*/ 2147483647 w 749"/>
              <a:gd name="T9" fmla="*/ 2147483647 h 220"/>
              <a:gd name="T10" fmla="*/ 2147483647 w 749"/>
              <a:gd name="T11" fmla="*/ 2147483647 h 220"/>
              <a:gd name="T12" fmla="*/ 2147483647 w 749"/>
              <a:gd name="T13" fmla="*/ 2147483647 h 220"/>
              <a:gd name="T14" fmla="*/ 2147483647 w 749"/>
              <a:gd name="T15" fmla="*/ 2147483647 h 220"/>
              <a:gd name="T16" fmla="*/ 2147483647 w 749"/>
              <a:gd name="T17" fmla="*/ 2039310438 h 220"/>
              <a:gd name="T18" fmla="*/ 2147483647 w 749"/>
              <a:gd name="T19" fmla="*/ 2039310438 h 220"/>
              <a:gd name="T20" fmla="*/ 2147483647 w 749"/>
              <a:gd name="T21" fmla="*/ 1427520005 h 220"/>
              <a:gd name="T22" fmla="*/ 2147483647 w 749"/>
              <a:gd name="T23" fmla="*/ 1398384300 h 220"/>
              <a:gd name="T24" fmla="*/ 2147483647 w 749"/>
              <a:gd name="T25" fmla="*/ 757458163 h 220"/>
              <a:gd name="T26" fmla="*/ 2147483647 w 749"/>
              <a:gd name="T27" fmla="*/ 757458163 h 220"/>
              <a:gd name="T28" fmla="*/ 2147483647 w 749"/>
              <a:gd name="T29" fmla="*/ 378731780 h 220"/>
              <a:gd name="T30" fmla="*/ 2147483647 w 749"/>
              <a:gd name="T31" fmla="*/ 378731780 h 220"/>
              <a:gd name="T32" fmla="*/ 2147483647 w 749"/>
              <a:gd name="T33" fmla="*/ 0 h 220"/>
              <a:gd name="T34" fmla="*/ 2147483647 w 749"/>
              <a:gd name="T35" fmla="*/ 0 h 220"/>
              <a:gd name="T36" fmla="*/ 2147483647 w 749"/>
              <a:gd name="T37" fmla="*/ 0 h 220"/>
              <a:gd name="T38" fmla="*/ 2147483647 w 749"/>
              <a:gd name="T39" fmla="*/ 640926138 h 220"/>
              <a:gd name="T40" fmla="*/ 2147483647 w 749"/>
              <a:gd name="T41" fmla="*/ 757458163 h 220"/>
              <a:gd name="T42" fmla="*/ 2147483647 w 749"/>
              <a:gd name="T43" fmla="*/ 1077923930 h 220"/>
              <a:gd name="T44" fmla="*/ 2147483647 w 749"/>
              <a:gd name="T45" fmla="*/ 1077923930 h 220"/>
              <a:gd name="T46" fmla="*/ 1683618102 w 749"/>
              <a:gd name="T47" fmla="*/ 2068446143 h 220"/>
              <a:gd name="T48" fmla="*/ 1683618102 w 749"/>
              <a:gd name="T49" fmla="*/ 2068446143 h 220"/>
              <a:gd name="T50" fmla="*/ 2147483647 w 749"/>
              <a:gd name="T51" fmla="*/ 2147483647 h 220"/>
              <a:gd name="T52" fmla="*/ 2147483647 w 749"/>
              <a:gd name="T53" fmla="*/ 2147483647 h 220"/>
              <a:gd name="T54" fmla="*/ 2147483647 w 749"/>
              <a:gd name="T55" fmla="*/ 2147483647 h 220"/>
              <a:gd name="T56" fmla="*/ 609586236 w 749"/>
              <a:gd name="T57" fmla="*/ 2147483647 h 220"/>
              <a:gd name="T58" fmla="*/ 0 w 749"/>
              <a:gd name="T59" fmla="*/ 2147483647 h 220"/>
              <a:gd name="T60" fmla="*/ 0 w 749"/>
              <a:gd name="T61" fmla="*/ 2147483647 h 220"/>
              <a:gd name="T62" fmla="*/ 609586236 w 749"/>
              <a:gd name="T63" fmla="*/ 2147483647 h 220"/>
              <a:gd name="T64" fmla="*/ 2147483647 w 749"/>
              <a:gd name="T65" fmla="*/ 2147483647 h 220"/>
              <a:gd name="T66" fmla="*/ 2147483647 w 749"/>
              <a:gd name="T67" fmla="*/ 2147483647 h 220"/>
              <a:gd name="T68" fmla="*/ 2147483647 w 749"/>
              <a:gd name="T69" fmla="*/ 2147483647 h 220"/>
              <a:gd name="T70" fmla="*/ 2147483647 w 749"/>
              <a:gd name="T71" fmla="*/ 2147483647 h 220"/>
              <a:gd name="T72" fmla="*/ 2147483647 w 749"/>
              <a:gd name="T73" fmla="*/ 2147483647 h 220"/>
              <a:gd name="T74" fmla="*/ 2147483647 w 749"/>
              <a:gd name="T75" fmla="*/ 2147483647 h 220"/>
              <a:gd name="T76" fmla="*/ 2147483647 w 749"/>
              <a:gd name="T77" fmla="*/ 2147483647 h 220"/>
              <a:gd name="T78" fmla="*/ 2147483647 w 749"/>
              <a:gd name="T79" fmla="*/ 2147483647 h 220"/>
              <a:gd name="T80" fmla="*/ 2147483647 w 749"/>
              <a:gd name="T81" fmla="*/ 2147483647 h 220"/>
              <a:gd name="T82" fmla="*/ 2147483647 w 749"/>
              <a:gd name="T83" fmla="*/ 2147483647 h 220"/>
              <a:gd name="T84" fmla="*/ 2147483647 w 749"/>
              <a:gd name="T85" fmla="*/ 2147483647 h 220"/>
              <a:gd name="T86" fmla="*/ 2147483647 w 749"/>
              <a:gd name="T87" fmla="*/ 2147483647 h 220"/>
              <a:gd name="T88" fmla="*/ 2147483647 w 749"/>
              <a:gd name="T89" fmla="*/ 2147483647 h 220"/>
              <a:gd name="T90" fmla="*/ 2147483647 w 749"/>
              <a:gd name="T91" fmla="*/ 2147483647 h 22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749"/>
              <a:gd name="T139" fmla="*/ 0 h 220"/>
              <a:gd name="T140" fmla="*/ 749 w 749"/>
              <a:gd name="T141" fmla="*/ 220 h 22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749" h="220">
                <a:moveTo>
                  <a:pt x="725" y="129"/>
                </a:moveTo>
                <a:cubicBezTo>
                  <a:pt x="500" y="129"/>
                  <a:pt x="500" y="129"/>
                  <a:pt x="500" y="129"/>
                </a:cubicBezTo>
                <a:cubicBezTo>
                  <a:pt x="492" y="129"/>
                  <a:pt x="486" y="124"/>
                  <a:pt x="486" y="117"/>
                </a:cubicBezTo>
                <a:cubicBezTo>
                  <a:pt x="486" y="117"/>
                  <a:pt x="486" y="117"/>
                  <a:pt x="486" y="117"/>
                </a:cubicBezTo>
                <a:cubicBezTo>
                  <a:pt x="486" y="110"/>
                  <a:pt x="492" y="104"/>
                  <a:pt x="500" y="104"/>
                </a:cubicBezTo>
                <a:cubicBezTo>
                  <a:pt x="559" y="104"/>
                  <a:pt x="559" y="104"/>
                  <a:pt x="559" y="104"/>
                </a:cubicBezTo>
                <a:cubicBezTo>
                  <a:pt x="570" y="104"/>
                  <a:pt x="579" y="97"/>
                  <a:pt x="579" y="88"/>
                </a:cubicBezTo>
                <a:cubicBezTo>
                  <a:pt x="579" y="87"/>
                  <a:pt x="579" y="87"/>
                  <a:pt x="579" y="87"/>
                </a:cubicBezTo>
                <a:cubicBezTo>
                  <a:pt x="579" y="78"/>
                  <a:pt x="570" y="70"/>
                  <a:pt x="559" y="70"/>
                </a:cubicBezTo>
                <a:cubicBezTo>
                  <a:pt x="378" y="70"/>
                  <a:pt x="378" y="70"/>
                  <a:pt x="378" y="70"/>
                </a:cubicBezTo>
                <a:cubicBezTo>
                  <a:pt x="364" y="70"/>
                  <a:pt x="352" y="61"/>
                  <a:pt x="352" y="49"/>
                </a:cubicBezTo>
                <a:cubicBezTo>
                  <a:pt x="352" y="48"/>
                  <a:pt x="352" y="48"/>
                  <a:pt x="352" y="48"/>
                </a:cubicBezTo>
                <a:cubicBezTo>
                  <a:pt x="352" y="36"/>
                  <a:pt x="364" y="26"/>
                  <a:pt x="37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36" y="26"/>
                  <a:pt x="443" y="20"/>
                  <a:pt x="443" y="13"/>
                </a:cubicBezTo>
                <a:cubicBezTo>
                  <a:pt x="443" y="13"/>
                  <a:pt x="443" y="13"/>
                  <a:pt x="443" y="13"/>
                </a:cubicBezTo>
                <a:cubicBezTo>
                  <a:pt x="443" y="6"/>
                  <a:pt x="436" y="0"/>
                  <a:pt x="428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11" y="0"/>
                  <a:pt x="311" y="0"/>
                  <a:pt x="311" y="0"/>
                </a:cubicBezTo>
                <a:cubicBezTo>
                  <a:pt x="296" y="0"/>
                  <a:pt x="283" y="10"/>
                  <a:pt x="283" y="22"/>
                </a:cubicBezTo>
                <a:cubicBezTo>
                  <a:pt x="283" y="26"/>
                  <a:pt x="283" y="26"/>
                  <a:pt x="283" y="26"/>
                </a:cubicBezTo>
                <a:cubicBezTo>
                  <a:pt x="283" y="37"/>
                  <a:pt x="283" y="37"/>
                  <a:pt x="283" y="37"/>
                </a:cubicBezTo>
                <a:cubicBezTo>
                  <a:pt x="99" y="37"/>
                  <a:pt x="99" y="37"/>
                  <a:pt x="99" y="37"/>
                </a:cubicBezTo>
                <a:cubicBezTo>
                  <a:pt x="76" y="37"/>
                  <a:pt x="58" y="52"/>
                  <a:pt x="5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8" y="90"/>
                  <a:pt x="76" y="104"/>
                  <a:pt x="99" y="104"/>
                </a:cubicBezTo>
                <a:cubicBezTo>
                  <a:pt x="167" y="104"/>
                  <a:pt x="167" y="104"/>
                  <a:pt x="167" y="104"/>
                </a:cubicBezTo>
                <a:cubicBezTo>
                  <a:pt x="167" y="127"/>
                  <a:pt x="167" y="127"/>
                  <a:pt x="167" y="127"/>
                </a:cubicBezTo>
                <a:cubicBezTo>
                  <a:pt x="21" y="127"/>
                  <a:pt x="21" y="127"/>
                  <a:pt x="21" y="127"/>
                </a:cubicBezTo>
                <a:cubicBezTo>
                  <a:pt x="9" y="127"/>
                  <a:pt x="0" y="13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54"/>
                  <a:pt x="9" y="162"/>
                  <a:pt x="21" y="162"/>
                </a:cubicBezTo>
                <a:cubicBezTo>
                  <a:pt x="283" y="162"/>
                  <a:pt x="283" y="162"/>
                  <a:pt x="283" y="162"/>
                </a:cubicBezTo>
                <a:cubicBezTo>
                  <a:pt x="283" y="174"/>
                  <a:pt x="283" y="174"/>
                  <a:pt x="283" y="174"/>
                </a:cubicBezTo>
                <a:cubicBezTo>
                  <a:pt x="352" y="174"/>
                  <a:pt x="352" y="174"/>
                  <a:pt x="352" y="174"/>
                </a:cubicBezTo>
                <a:cubicBezTo>
                  <a:pt x="352" y="162"/>
                  <a:pt x="352" y="162"/>
                  <a:pt x="352" y="162"/>
                </a:cubicBezTo>
                <a:cubicBezTo>
                  <a:pt x="393" y="162"/>
                  <a:pt x="393" y="162"/>
                  <a:pt x="393" y="162"/>
                </a:cubicBezTo>
                <a:cubicBezTo>
                  <a:pt x="412" y="162"/>
                  <a:pt x="428" y="175"/>
                  <a:pt x="428" y="190"/>
                </a:cubicBezTo>
                <a:cubicBezTo>
                  <a:pt x="428" y="191"/>
                  <a:pt x="428" y="191"/>
                  <a:pt x="428" y="191"/>
                </a:cubicBezTo>
                <a:cubicBezTo>
                  <a:pt x="428" y="207"/>
                  <a:pt x="444" y="220"/>
                  <a:pt x="463" y="220"/>
                </a:cubicBezTo>
                <a:cubicBezTo>
                  <a:pt x="649" y="220"/>
                  <a:pt x="649" y="220"/>
                  <a:pt x="649" y="220"/>
                </a:cubicBezTo>
                <a:cubicBezTo>
                  <a:pt x="649" y="170"/>
                  <a:pt x="649" y="170"/>
                  <a:pt x="649" y="170"/>
                </a:cubicBezTo>
                <a:cubicBezTo>
                  <a:pt x="725" y="170"/>
                  <a:pt x="725" y="170"/>
                  <a:pt x="725" y="170"/>
                </a:cubicBezTo>
                <a:cubicBezTo>
                  <a:pt x="739" y="170"/>
                  <a:pt x="749" y="161"/>
                  <a:pt x="749" y="150"/>
                </a:cubicBezTo>
                <a:cubicBezTo>
                  <a:pt x="749" y="149"/>
                  <a:pt x="749" y="149"/>
                  <a:pt x="749" y="149"/>
                </a:cubicBezTo>
                <a:cubicBezTo>
                  <a:pt x="749" y="138"/>
                  <a:pt x="739" y="129"/>
                  <a:pt x="725" y="129"/>
                </a:cubicBezTo>
                <a:close/>
              </a:path>
            </a:pathLst>
          </a:custGeom>
          <a:solidFill>
            <a:srgbClr val="FF9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62" name="Freeform 17">
            <a:extLst>
              <a:ext uri="{FF2B5EF4-FFF2-40B4-BE49-F238E27FC236}">
                <a16:creationId xmlns:a16="http://schemas.microsoft.com/office/drawing/2014/main" id="{7CF24142-F455-4B39-BDE6-35A38816ED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0812" y="5153025"/>
            <a:ext cx="319088" cy="161925"/>
          </a:xfrm>
          <a:custGeom>
            <a:avLst/>
            <a:gdLst>
              <a:gd name="T0" fmla="*/ 1131115372 w 79"/>
              <a:gd name="T1" fmla="*/ 0 h 40"/>
              <a:gd name="T2" fmla="*/ 0 w 79"/>
              <a:gd name="T3" fmla="*/ 1165320250 h 40"/>
              <a:gd name="T4" fmla="*/ 2147483647 w 79"/>
              <a:gd name="T5" fmla="*/ 1165320250 h 40"/>
              <a:gd name="T6" fmla="*/ 1131115372 w 79"/>
              <a:gd name="T7" fmla="*/ 0 h 40"/>
              <a:gd name="T8" fmla="*/ 0 60000 65536"/>
              <a:gd name="T9" fmla="*/ 0 60000 65536"/>
              <a:gd name="T10" fmla="*/ 0 60000 65536"/>
              <a:gd name="T11" fmla="*/ 0 60000 65536"/>
              <a:gd name="T12" fmla="*/ 0 w 79"/>
              <a:gd name="T13" fmla="*/ 0 h 40"/>
              <a:gd name="T14" fmla="*/ 79 w 79"/>
              <a:gd name="T15" fmla="*/ 40 h 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9" h="40">
                <a:moveTo>
                  <a:pt x="39" y="0"/>
                </a:moveTo>
                <a:cubicBezTo>
                  <a:pt x="18" y="0"/>
                  <a:pt x="0" y="18"/>
                  <a:pt x="0" y="40"/>
                </a:cubicBezTo>
                <a:cubicBezTo>
                  <a:pt x="79" y="40"/>
                  <a:pt x="79" y="40"/>
                  <a:pt x="79" y="40"/>
                </a:cubicBezTo>
                <a:cubicBezTo>
                  <a:pt x="79" y="18"/>
                  <a:pt x="61" y="0"/>
                  <a:pt x="39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63" name="Freeform 18">
            <a:extLst>
              <a:ext uri="{FF2B5EF4-FFF2-40B4-BE49-F238E27FC236}">
                <a16:creationId xmlns:a16="http://schemas.microsoft.com/office/drawing/2014/main" id="{A03CDEF6-9975-4FEA-9AA4-744080C8FE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2848" y="5056585"/>
            <a:ext cx="501253" cy="251222"/>
          </a:xfrm>
          <a:custGeom>
            <a:avLst/>
            <a:gdLst>
              <a:gd name="T0" fmla="*/ 1801108927 w 124"/>
              <a:gd name="T1" fmla="*/ 0 h 62"/>
              <a:gd name="T2" fmla="*/ 0 w 124"/>
              <a:gd name="T3" fmla="*/ 1809670023 h 62"/>
              <a:gd name="T4" fmla="*/ 2147483647 w 124"/>
              <a:gd name="T5" fmla="*/ 1809670023 h 62"/>
              <a:gd name="T6" fmla="*/ 1801108927 w 124"/>
              <a:gd name="T7" fmla="*/ 0 h 62"/>
              <a:gd name="T8" fmla="*/ 0 60000 65536"/>
              <a:gd name="T9" fmla="*/ 0 60000 65536"/>
              <a:gd name="T10" fmla="*/ 0 60000 65536"/>
              <a:gd name="T11" fmla="*/ 0 60000 65536"/>
              <a:gd name="T12" fmla="*/ 0 w 124"/>
              <a:gd name="T13" fmla="*/ 0 h 62"/>
              <a:gd name="T14" fmla="*/ 124 w 124"/>
              <a:gd name="T15" fmla="*/ 62 h 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4" h="62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124" y="62"/>
                  <a:pt x="124" y="62"/>
                  <a:pt x="124" y="62"/>
                </a:cubicBezTo>
                <a:cubicBezTo>
                  <a:pt x="124" y="28"/>
                  <a:pt x="96" y="0"/>
                  <a:pt x="62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64" name="Freeform 19">
            <a:extLst>
              <a:ext uri="{FF2B5EF4-FFF2-40B4-BE49-F238E27FC236}">
                <a16:creationId xmlns:a16="http://schemas.microsoft.com/office/drawing/2014/main" id="{613851A7-DADA-46CF-8C6B-281B59C59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9156" y="4614863"/>
            <a:ext cx="1520429" cy="134541"/>
          </a:xfrm>
          <a:custGeom>
            <a:avLst/>
            <a:gdLst>
              <a:gd name="T0" fmla="*/ 2147483647 w 891"/>
              <a:gd name="T1" fmla="*/ 407342463 h 79"/>
              <a:gd name="T2" fmla="*/ 2147483647 w 891"/>
              <a:gd name="T3" fmla="*/ 0 h 79"/>
              <a:gd name="T4" fmla="*/ 0 w 891"/>
              <a:gd name="T5" fmla="*/ 134061875 h 79"/>
              <a:gd name="T6" fmla="*/ 51766239 w 891"/>
              <a:gd name="T7" fmla="*/ 195937111 h 79"/>
              <a:gd name="T8" fmla="*/ 2147483647 w 891"/>
              <a:gd name="T9" fmla="*/ 407342463 h 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91"/>
              <a:gd name="T16" fmla="*/ 0 h 79"/>
              <a:gd name="T17" fmla="*/ 891 w 891"/>
              <a:gd name="T18" fmla="*/ 79 h 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91" h="79">
                <a:moveTo>
                  <a:pt x="891" y="79"/>
                </a:moveTo>
                <a:lnTo>
                  <a:pt x="774" y="0"/>
                </a:lnTo>
                <a:lnTo>
                  <a:pt x="0" y="26"/>
                </a:lnTo>
                <a:lnTo>
                  <a:pt x="10" y="38"/>
                </a:lnTo>
                <a:lnTo>
                  <a:pt x="891" y="79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65" name="Freeform 20">
            <a:extLst>
              <a:ext uri="{FF2B5EF4-FFF2-40B4-BE49-F238E27FC236}">
                <a16:creationId xmlns:a16="http://schemas.microsoft.com/office/drawing/2014/main" id="{D90AF3C6-9EDB-43CD-8574-EB978170C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4572" y="4316017"/>
            <a:ext cx="1804988" cy="363140"/>
          </a:xfrm>
          <a:custGeom>
            <a:avLst/>
            <a:gdLst>
              <a:gd name="T0" fmla="*/ 2147483647 w 1058"/>
              <a:gd name="T1" fmla="*/ 294537999 h 213"/>
              <a:gd name="T2" fmla="*/ 2147483647 w 1058"/>
              <a:gd name="T3" fmla="*/ 0 h 213"/>
              <a:gd name="T4" fmla="*/ 688185889 w 1058"/>
              <a:gd name="T5" fmla="*/ 217027162 h 213"/>
              <a:gd name="T6" fmla="*/ 0 w 1058"/>
              <a:gd name="T7" fmla="*/ 806105433 h 213"/>
              <a:gd name="T8" fmla="*/ 1521255294 w 1058"/>
              <a:gd name="T9" fmla="*/ 1100643432 h 213"/>
              <a:gd name="T10" fmla="*/ 2147483647 w 1058"/>
              <a:gd name="T11" fmla="*/ 904284008 h 213"/>
              <a:gd name="T12" fmla="*/ 2147483647 w 1058"/>
              <a:gd name="T13" fmla="*/ 294537999 h 2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58"/>
              <a:gd name="T22" fmla="*/ 0 h 213"/>
              <a:gd name="T23" fmla="*/ 1058 w 1058"/>
              <a:gd name="T24" fmla="*/ 213 h 21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58" h="213">
                <a:moveTo>
                  <a:pt x="1028" y="57"/>
                </a:moveTo>
                <a:lnTo>
                  <a:pt x="862" y="0"/>
                </a:lnTo>
                <a:lnTo>
                  <a:pt x="133" y="42"/>
                </a:lnTo>
                <a:lnTo>
                  <a:pt x="0" y="156"/>
                </a:lnTo>
                <a:lnTo>
                  <a:pt x="294" y="213"/>
                </a:lnTo>
                <a:lnTo>
                  <a:pt x="1058" y="175"/>
                </a:lnTo>
                <a:lnTo>
                  <a:pt x="1028" y="57"/>
                </a:lnTo>
                <a:close/>
              </a:path>
            </a:pathLst>
          </a:custGeom>
          <a:solidFill>
            <a:srgbClr val="CC52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66" name="Freeform 21">
            <a:extLst>
              <a:ext uri="{FF2B5EF4-FFF2-40B4-BE49-F238E27FC236}">
                <a16:creationId xmlns:a16="http://schemas.microsoft.com/office/drawing/2014/main" id="{C74FD3DA-05C4-4455-AB97-A7404BD948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1981" y="4218385"/>
            <a:ext cx="1252538" cy="169069"/>
          </a:xfrm>
          <a:custGeom>
            <a:avLst/>
            <a:gdLst>
              <a:gd name="T0" fmla="*/ 0 w 734"/>
              <a:gd name="T1" fmla="*/ 357751752 h 99"/>
              <a:gd name="T2" fmla="*/ 2147483647 w 734"/>
              <a:gd name="T3" fmla="*/ 0 h 99"/>
              <a:gd name="T4" fmla="*/ 2147483647 w 734"/>
              <a:gd name="T5" fmla="*/ 357751752 h 99"/>
              <a:gd name="T6" fmla="*/ 0 w 734"/>
              <a:gd name="T7" fmla="*/ 513297279 h 99"/>
              <a:gd name="T8" fmla="*/ 0 w 734"/>
              <a:gd name="T9" fmla="*/ 357751752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34"/>
              <a:gd name="T16" fmla="*/ 0 h 99"/>
              <a:gd name="T17" fmla="*/ 734 w 734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34" h="99">
                <a:moveTo>
                  <a:pt x="0" y="69"/>
                </a:moveTo>
                <a:lnTo>
                  <a:pt x="705" y="0"/>
                </a:lnTo>
                <a:lnTo>
                  <a:pt x="734" y="69"/>
                </a:lnTo>
                <a:lnTo>
                  <a:pt x="0" y="99"/>
                </a:lnTo>
                <a:lnTo>
                  <a:pt x="0" y="69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67" name="Freeform 22">
            <a:extLst>
              <a:ext uri="{FF2B5EF4-FFF2-40B4-BE49-F238E27FC236}">
                <a16:creationId xmlns:a16="http://schemas.microsoft.com/office/drawing/2014/main" id="{CB976824-B6AD-419C-B95C-D12264284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8162" y="3995738"/>
            <a:ext cx="1281113" cy="340519"/>
          </a:xfrm>
          <a:custGeom>
            <a:avLst/>
            <a:gdLst>
              <a:gd name="T0" fmla="*/ 574243183 w 751"/>
              <a:gd name="T1" fmla="*/ 0 h 200"/>
              <a:gd name="T2" fmla="*/ 0 w 751"/>
              <a:gd name="T3" fmla="*/ 401971034 h 200"/>
              <a:gd name="T4" fmla="*/ 222455263 w 751"/>
              <a:gd name="T5" fmla="*/ 1030693503 h 200"/>
              <a:gd name="T6" fmla="*/ 2147483647 w 751"/>
              <a:gd name="T7" fmla="*/ 773020695 h 200"/>
              <a:gd name="T8" fmla="*/ 2147483647 w 751"/>
              <a:gd name="T9" fmla="*/ 401971034 h 200"/>
              <a:gd name="T10" fmla="*/ 574243183 w 751"/>
              <a:gd name="T11" fmla="*/ 0 h 2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51"/>
              <a:gd name="T19" fmla="*/ 0 h 200"/>
              <a:gd name="T20" fmla="*/ 751 w 751"/>
              <a:gd name="T21" fmla="*/ 200 h 2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51" h="200">
                <a:moveTo>
                  <a:pt x="111" y="0"/>
                </a:moveTo>
                <a:lnTo>
                  <a:pt x="0" y="78"/>
                </a:lnTo>
                <a:lnTo>
                  <a:pt x="43" y="200"/>
                </a:lnTo>
                <a:lnTo>
                  <a:pt x="751" y="150"/>
                </a:lnTo>
                <a:lnTo>
                  <a:pt x="736" y="78"/>
                </a:lnTo>
                <a:lnTo>
                  <a:pt x="111" y="0"/>
                </a:lnTo>
                <a:close/>
              </a:path>
            </a:pathLst>
          </a:custGeom>
          <a:solidFill>
            <a:srgbClr val="D18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68" name="Freeform 23">
            <a:extLst>
              <a:ext uri="{FF2B5EF4-FFF2-40B4-BE49-F238E27FC236}">
                <a16:creationId xmlns:a16="http://schemas.microsoft.com/office/drawing/2014/main" id="{0DC15CF6-B821-41EC-92C0-6B75C1EBB2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4572" y="4380310"/>
            <a:ext cx="594122" cy="298847"/>
          </a:xfrm>
          <a:custGeom>
            <a:avLst/>
            <a:gdLst>
              <a:gd name="T0" fmla="*/ 1103695641 w 348"/>
              <a:gd name="T1" fmla="*/ 502886367 h 175"/>
              <a:gd name="T2" fmla="*/ 1020789514 w 348"/>
              <a:gd name="T3" fmla="*/ 0 h 175"/>
              <a:gd name="T4" fmla="*/ 689162729 w 348"/>
              <a:gd name="T5" fmla="*/ 20738239 h 175"/>
              <a:gd name="T6" fmla="*/ 0 w 348"/>
              <a:gd name="T7" fmla="*/ 611757570 h 175"/>
              <a:gd name="T8" fmla="*/ 1523409474 w 348"/>
              <a:gd name="T9" fmla="*/ 907268374 h 175"/>
              <a:gd name="T10" fmla="*/ 1803220213 w 348"/>
              <a:gd name="T11" fmla="*/ 896899254 h 175"/>
              <a:gd name="T12" fmla="*/ 1103695641 w 348"/>
              <a:gd name="T13" fmla="*/ 502886367 h 1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48"/>
              <a:gd name="T22" fmla="*/ 0 h 175"/>
              <a:gd name="T23" fmla="*/ 348 w 348"/>
              <a:gd name="T24" fmla="*/ 175 h 17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48" h="175">
                <a:moveTo>
                  <a:pt x="213" y="97"/>
                </a:moveTo>
                <a:lnTo>
                  <a:pt x="197" y="0"/>
                </a:lnTo>
                <a:lnTo>
                  <a:pt x="133" y="4"/>
                </a:lnTo>
                <a:lnTo>
                  <a:pt x="0" y="118"/>
                </a:lnTo>
                <a:lnTo>
                  <a:pt x="294" y="175"/>
                </a:lnTo>
                <a:lnTo>
                  <a:pt x="348" y="173"/>
                </a:lnTo>
                <a:lnTo>
                  <a:pt x="213" y="97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69" name="Freeform 24">
            <a:extLst>
              <a:ext uri="{FF2B5EF4-FFF2-40B4-BE49-F238E27FC236}">
                <a16:creationId xmlns:a16="http://schemas.microsoft.com/office/drawing/2014/main" id="{9CA6D9B1-C7FB-4412-8689-2305A39DA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1981" y="4327923"/>
            <a:ext cx="109538" cy="59531"/>
          </a:xfrm>
          <a:custGeom>
            <a:avLst/>
            <a:gdLst>
              <a:gd name="T0" fmla="*/ 0 w 64"/>
              <a:gd name="T1" fmla="*/ 25715232 h 35"/>
              <a:gd name="T2" fmla="*/ 0 w 64"/>
              <a:gd name="T3" fmla="*/ 180011161 h 35"/>
              <a:gd name="T4" fmla="*/ 333290664 w 64"/>
              <a:gd name="T5" fmla="*/ 159439429 h 35"/>
              <a:gd name="T6" fmla="*/ 307252688 w 64"/>
              <a:gd name="T7" fmla="*/ 0 h 35"/>
              <a:gd name="T8" fmla="*/ 0 w 64"/>
              <a:gd name="T9" fmla="*/ 25715232 h 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"/>
              <a:gd name="T16" fmla="*/ 0 h 35"/>
              <a:gd name="T17" fmla="*/ 64 w 64"/>
              <a:gd name="T18" fmla="*/ 35 h 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" h="35">
                <a:moveTo>
                  <a:pt x="0" y="5"/>
                </a:moveTo>
                <a:lnTo>
                  <a:pt x="0" y="35"/>
                </a:lnTo>
                <a:lnTo>
                  <a:pt x="64" y="31"/>
                </a:lnTo>
                <a:lnTo>
                  <a:pt x="59" y="0"/>
                </a:lnTo>
                <a:lnTo>
                  <a:pt x="0" y="5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70" name="Freeform 25">
            <a:extLst>
              <a:ext uri="{FF2B5EF4-FFF2-40B4-BE49-F238E27FC236}">
                <a16:creationId xmlns:a16="http://schemas.microsoft.com/office/drawing/2014/main" id="{9D134D84-C2E4-4AA1-BCE3-01BC51817A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8163" y="4015979"/>
            <a:ext cx="173831" cy="320278"/>
          </a:xfrm>
          <a:custGeom>
            <a:avLst/>
            <a:gdLst>
              <a:gd name="T0" fmla="*/ 500845324 w 102"/>
              <a:gd name="T1" fmla="*/ 552077068 h 188"/>
              <a:gd name="T2" fmla="*/ 500845324 w 102"/>
              <a:gd name="T3" fmla="*/ 0 h 188"/>
              <a:gd name="T4" fmla="*/ 0 w 102"/>
              <a:gd name="T5" fmla="*/ 340532478 h 188"/>
              <a:gd name="T6" fmla="*/ 222024544 w 102"/>
              <a:gd name="T7" fmla="*/ 970003188 h 188"/>
              <a:gd name="T8" fmla="*/ 526663241 w 102"/>
              <a:gd name="T9" fmla="*/ 944206065 h 188"/>
              <a:gd name="T10" fmla="*/ 500845324 w 102"/>
              <a:gd name="T11" fmla="*/ 784257993 h 188"/>
              <a:gd name="T12" fmla="*/ 500845324 w 102"/>
              <a:gd name="T13" fmla="*/ 552077068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2"/>
              <a:gd name="T22" fmla="*/ 0 h 188"/>
              <a:gd name="T23" fmla="*/ 102 w 102"/>
              <a:gd name="T24" fmla="*/ 188 h 18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2" h="188">
                <a:moveTo>
                  <a:pt x="97" y="107"/>
                </a:moveTo>
                <a:lnTo>
                  <a:pt x="97" y="0"/>
                </a:lnTo>
                <a:lnTo>
                  <a:pt x="0" y="66"/>
                </a:lnTo>
                <a:lnTo>
                  <a:pt x="43" y="188"/>
                </a:lnTo>
                <a:lnTo>
                  <a:pt x="102" y="183"/>
                </a:lnTo>
                <a:lnTo>
                  <a:pt x="97" y="152"/>
                </a:lnTo>
                <a:lnTo>
                  <a:pt x="97" y="107"/>
                </a:lnTo>
                <a:close/>
              </a:path>
            </a:pathLst>
          </a:custGeom>
          <a:solidFill>
            <a:srgbClr val="AB7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71" name="Freeform 26">
            <a:extLst>
              <a:ext uri="{FF2B5EF4-FFF2-40B4-BE49-F238E27FC236}">
                <a16:creationId xmlns:a16="http://schemas.microsoft.com/office/drawing/2014/main" id="{D46CF27B-4D83-458B-98C1-0E875A776E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7472" y="3958829"/>
            <a:ext cx="1066800" cy="169069"/>
          </a:xfrm>
          <a:custGeom>
            <a:avLst/>
            <a:gdLst>
              <a:gd name="T0" fmla="*/ 2147483647 w 625"/>
              <a:gd name="T1" fmla="*/ 243686702 h 99"/>
              <a:gd name="T2" fmla="*/ 2147483647 w 625"/>
              <a:gd name="T3" fmla="*/ 513297279 h 99"/>
              <a:gd name="T4" fmla="*/ 0 w 625"/>
              <a:gd name="T5" fmla="*/ 108880275 h 99"/>
              <a:gd name="T6" fmla="*/ 186459571 w 625"/>
              <a:gd name="T7" fmla="*/ 0 h 99"/>
              <a:gd name="T8" fmla="*/ 2147483647 w 625"/>
              <a:gd name="T9" fmla="*/ 243686702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25"/>
              <a:gd name="T16" fmla="*/ 0 h 99"/>
              <a:gd name="T17" fmla="*/ 625 w 625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25" h="99">
                <a:moveTo>
                  <a:pt x="588" y="47"/>
                </a:moveTo>
                <a:lnTo>
                  <a:pt x="625" y="99"/>
                </a:lnTo>
                <a:lnTo>
                  <a:pt x="0" y="21"/>
                </a:lnTo>
                <a:lnTo>
                  <a:pt x="36" y="0"/>
                </a:lnTo>
                <a:lnTo>
                  <a:pt x="588" y="47"/>
                </a:lnTo>
                <a:close/>
              </a:path>
            </a:pathLst>
          </a:custGeom>
          <a:solidFill>
            <a:srgbClr val="FF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72" name="Freeform 27">
            <a:extLst>
              <a:ext uri="{FF2B5EF4-FFF2-40B4-BE49-F238E27FC236}">
                <a16:creationId xmlns:a16="http://schemas.microsoft.com/office/drawing/2014/main" id="{AC0E1DCE-A930-47B7-AAA8-7D5ABE162A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1050" y="3582591"/>
            <a:ext cx="950119" cy="457200"/>
          </a:xfrm>
          <a:custGeom>
            <a:avLst/>
            <a:gdLst>
              <a:gd name="T0" fmla="*/ 0 w 557"/>
              <a:gd name="T1" fmla="*/ 0 h 268"/>
              <a:gd name="T2" fmla="*/ 0 w 557"/>
              <a:gd name="T3" fmla="*/ 1143439003 h 268"/>
              <a:gd name="T4" fmla="*/ 2147483647 w 557"/>
              <a:gd name="T5" fmla="*/ 1386612537 h 268"/>
              <a:gd name="T6" fmla="*/ 2147483647 w 557"/>
              <a:gd name="T7" fmla="*/ 72435493 h 268"/>
              <a:gd name="T8" fmla="*/ 0 w 557"/>
              <a:gd name="T9" fmla="*/ 0 h 2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57"/>
              <a:gd name="T16" fmla="*/ 0 h 268"/>
              <a:gd name="T17" fmla="*/ 557 w 557"/>
              <a:gd name="T18" fmla="*/ 268 h 2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57" h="268">
                <a:moveTo>
                  <a:pt x="0" y="0"/>
                </a:moveTo>
                <a:lnTo>
                  <a:pt x="0" y="221"/>
                </a:lnTo>
                <a:lnTo>
                  <a:pt x="557" y="268"/>
                </a:lnTo>
                <a:lnTo>
                  <a:pt x="557" y="14"/>
                </a:lnTo>
                <a:lnTo>
                  <a:pt x="0" y="0"/>
                </a:lnTo>
                <a:close/>
              </a:path>
            </a:pathLst>
          </a:custGeom>
          <a:solidFill>
            <a:srgbClr val="CC52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73" name="Freeform 28">
            <a:extLst>
              <a:ext uri="{FF2B5EF4-FFF2-40B4-BE49-F238E27FC236}">
                <a16:creationId xmlns:a16="http://schemas.microsoft.com/office/drawing/2014/main" id="{F4281A42-97F9-4DDD-8C5C-C19E60187C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1050" y="3517107"/>
            <a:ext cx="950119" cy="89297"/>
          </a:xfrm>
          <a:custGeom>
            <a:avLst/>
            <a:gdLst>
              <a:gd name="T0" fmla="*/ 124146576 w 557"/>
              <a:gd name="T1" fmla="*/ 0 h 52"/>
              <a:gd name="T2" fmla="*/ 0 w 557"/>
              <a:gd name="T3" fmla="*/ 199219875 h 52"/>
              <a:gd name="T4" fmla="*/ 2147483647 w 557"/>
              <a:gd name="T5" fmla="*/ 272615346 h 52"/>
              <a:gd name="T6" fmla="*/ 2147483647 w 557"/>
              <a:gd name="T7" fmla="*/ 73395470 h 52"/>
              <a:gd name="T8" fmla="*/ 124146576 w 557"/>
              <a:gd name="T9" fmla="*/ 0 h 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57"/>
              <a:gd name="T16" fmla="*/ 0 h 52"/>
              <a:gd name="T17" fmla="*/ 557 w 557"/>
              <a:gd name="T18" fmla="*/ 52 h 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57" h="52">
                <a:moveTo>
                  <a:pt x="24" y="0"/>
                </a:moveTo>
                <a:lnTo>
                  <a:pt x="0" y="38"/>
                </a:lnTo>
                <a:lnTo>
                  <a:pt x="557" y="52"/>
                </a:lnTo>
                <a:lnTo>
                  <a:pt x="531" y="14"/>
                </a:lnTo>
                <a:lnTo>
                  <a:pt x="24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74" name="Freeform 29">
            <a:extLst>
              <a:ext uri="{FF2B5EF4-FFF2-40B4-BE49-F238E27FC236}">
                <a16:creationId xmlns:a16="http://schemas.microsoft.com/office/drawing/2014/main" id="{BCD19570-4149-43A2-91AE-6807922380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1532" y="3425429"/>
            <a:ext cx="864394" cy="115490"/>
          </a:xfrm>
          <a:custGeom>
            <a:avLst/>
            <a:gdLst>
              <a:gd name="T0" fmla="*/ 2147483647 w 507"/>
              <a:gd name="T1" fmla="*/ 0 h 68"/>
              <a:gd name="T2" fmla="*/ 2147483647 w 507"/>
              <a:gd name="T3" fmla="*/ 348705826 h 68"/>
              <a:gd name="T4" fmla="*/ 0 w 507"/>
              <a:gd name="T5" fmla="*/ 276913916 h 68"/>
              <a:gd name="T6" fmla="*/ 98182855 w 507"/>
              <a:gd name="T7" fmla="*/ 179480907 h 68"/>
              <a:gd name="T8" fmla="*/ 2147483647 w 507"/>
              <a:gd name="T9" fmla="*/ 0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07"/>
              <a:gd name="T16" fmla="*/ 0 h 68"/>
              <a:gd name="T17" fmla="*/ 507 w 507"/>
              <a:gd name="T18" fmla="*/ 68 h 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07" h="68">
                <a:moveTo>
                  <a:pt x="452" y="0"/>
                </a:moveTo>
                <a:lnTo>
                  <a:pt x="507" y="68"/>
                </a:lnTo>
                <a:lnTo>
                  <a:pt x="0" y="54"/>
                </a:lnTo>
                <a:lnTo>
                  <a:pt x="19" y="35"/>
                </a:lnTo>
                <a:lnTo>
                  <a:pt x="452" y="0"/>
                </a:lnTo>
                <a:close/>
              </a:path>
            </a:pathLst>
          </a:custGeom>
          <a:solidFill>
            <a:srgbClr val="D18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75" name="Freeform 30">
            <a:extLst>
              <a:ext uri="{FF2B5EF4-FFF2-40B4-BE49-F238E27FC236}">
                <a16:creationId xmlns:a16="http://schemas.microsoft.com/office/drawing/2014/main" id="{A93F6CE9-5531-4B86-B8C8-B2FEE5BF40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8922" y="3290888"/>
            <a:ext cx="694134" cy="190500"/>
          </a:xfrm>
          <a:custGeom>
            <a:avLst/>
            <a:gdLst>
              <a:gd name="T0" fmla="*/ 625691592 w 407"/>
              <a:gd name="T1" fmla="*/ 159439429 h 112"/>
              <a:gd name="T2" fmla="*/ 527441785 w 407"/>
              <a:gd name="T3" fmla="*/ 406311554 h 112"/>
              <a:gd name="T4" fmla="*/ 124105019 w 407"/>
              <a:gd name="T5" fmla="*/ 406311554 h 112"/>
              <a:gd name="T6" fmla="*/ 0 w 407"/>
              <a:gd name="T7" fmla="*/ 576035714 h 112"/>
              <a:gd name="T8" fmla="*/ 2104600644 w 407"/>
              <a:gd name="T9" fmla="*/ 406311554 h 112"/>
              <a:gd name="T10" fmla="*/ 1711603690 w 407"/>
              <a:gd name="T11" fmla="*/ 0 h 112"/>
              <a:gd name="T12" fmla="*/ 625691592 w 407"/>
              <a:gd name="T13" fmla="*/ 159439429 h 1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07"/>
              <a:gd name="T22" fmla="*/ 0 h 112"/>
              <a:gd name="T23" fmla="*/ 407 w 407"/>
              <a:gd name="T24" fmla="*/ 112 h 1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07" h="112">
                <a:moveTo>
                  <a:pt x="121" y="31"/>
                </a:moveTo>
                <a:lnTo>
                  <a:pt x="102" y="79"/>
                </a:lnTo>
                <a:lnTo>
                  <a:pt x="24" y="79"/>
                </a:lnTo>
                <a:lnTo>
                  <a:pt x="0" y="112"/>
                </a:lnTo>
                <a:lnTo>
                  <a:pt x="407" y="79"/>
                </a:lnTo>
                <a:lnTo>
                  <a:pt x="331" y="0"/>
                </a:lnTo>
                <a:lnTo>
                  <a:pt x="121" y="31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76" name="Freeform 31">
            <a:extLst>
              <a:ext uri="{FF2B5EF4-FFF2-40B4-BE49-F238E27FC236}">
                <a16:creationId xmlns:a16="http://schemas.microsoft.com/office/drawing/2014/main" id="{FFA779FA-A7CF-455A-9501-FAAB2F6CA9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044" y="2995613"/>
            <a:ext cx="427435" cy="295275"/>
          </a:xfrm>
          <a:custGeom>
            <a:avLst/>
            <a:gdLst>
              <a:gd name="T0" fmla="*/ 113421769 w 251"/>
              <a:gd name="T1" fmla="*/ 331449886 h 173"/>
              <a:gd name="T2" fmla="*/ 768167795 w 251"/>
              <a:gd name="T3" fmla="*/ 383238503 h 173"/>
              <a:gd name="T4" fmla="*/ 1294027201 w 251"/>
              <a:gd name="T5" fmla="*/ 0 h 173"/>
              <a:gd name="T6" fmla="*/ 1294027201 w 251"/>
              <a:gd name="T7" fmla="*/ 688795218 h 173"/>
              <a:gd name="T8" fmla="*/ 0 w 251"/>
              <a:gd name="T9" fmla="*/ 895951965 h 173"/>
              <a:gd name="T10" fmla="*/ 113421769 w 251"/>
              <a:gd name="T11" fmla="*/ 331449886 h 17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1"/>
              <a:gd name="T19" fmla="*/ 0 h 173"/>
              <a:gd name="T20" fmla="*/ 251 w 251"/>
              <a:gd name="T21" fmla="*/ 173 h 17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1" h="173">
                <a:moveTo>
                  <a:pt x="22" y="64"/>
                </a:moveTo>
                <a:lnTo>
                  <a:pt x="149" y="74"/>
                </a:lnTo>
                <a:lnTo>
                  <a:pt x="251" y="0"/>
                </a:lnTo>
                <a:lnTo>
                  <a:pt x="251" y="133"/>
                </a:lnTo>
                <a:lnTo>
                  <a:pt x="0" y="173"/>
                </a:lnTo>
                <a:lnTo>
                  <a:pt x="22" y="64"/>
                </a:lnTo>
                <a:close/>
              </a:path>
            </a:pathLst>
          </a:custGeom>
          <a:solidFill>
            <a:srgbClr val="9850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77" name="Freeform 32">
            <a:extLst>
              <a:ext uri="{FF2B5EF4-FFF2-40B4-BE49-F238E27FC236}">
                <a16:creationId xmlns:a16="http://schemas.microsoft.com/office/drawing/2014/main" id="{7B0D77DC-CC29-4481-8446-4B49C01A67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9987" y="3189685"/>
            <a:ext cx="558404" cy="153590"/>
          </a:xfrm>
          <a:custGeom>
            <a:avLst/>
            <a:gdLst>
              <a:gd name="T0" fmla="*/ 0 w 327"/>
              <a:gd name="T1" fmla="*/ 305471666 h 90"/>
              <a:gd name="T2" fmla="*/ 0 w 327"/>
              <a:gd name="T3" fmla="*/ 465974615 h 90"/>
              <a:gd name="T4" fmla="*/ 1695219674 w 327"/>
              <a:gd name="T5" fmla="*/ 232988445 h 90"/>
              <a:gd name="T6" fmla="*/ 1695219674 w 327"/>
              <a:gd name="T7" fmla="*/ 0 h 90"/>
              <a:gd name="T8" fmla="*/ 0 w 327"/>
              <a:gd name="T9" fmla="*/ 305471666 h 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7"/>
              <a:gd name="T16" fmla="*/ 0 h 90"/>
              <a:gd name="T17" fmla="*/ 327 w 327"/>
              <a:gd name="T18" fmla="*/ 90 h 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7" h="90">
                <a:moveTo>
                  <a:pt x="0" y="59"/>
                </a:moveTo>
                <a:lnTo>
                  <a:pt x="0" y="90"/>
                </a:lnTo>
                <a:lnTo>
                  <a:pt x="327" y="45"/>
                </a:lnTo>
                <a:lnTo>
                  <a:pt x="327" y="0"/>
                </a:lnTo>
                <a:lnTo>
                  <a:pt x="0" y="59"/>
                </a:lnTo>
                <a:close/>
              </a:path>
            </a:pathLst>
          </a:cu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78" name="Freeform 33">
            <a:extLst>
              <a:ext uri="{FF2B5EF4-FFF2-40B4-BE49-F238E27FC236}">
                <a16:creationId xmlns:a16="http://schemas.microsoft.com/office/drawing/2014/main" id="{E3014ED0-C133-4F54-91E7-9293F694CF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9987" y="3267076"/>
            <a:ext cx="558404" cy="250031"/>
          </a:xfrm>
          <a:custGeom>
            <a:avLst/>
            <a:gdLst>
              <a:gd name="T0" fmla="*/ 0 w 327"/>
              <a:gd name="T1" fmla="*/ 658327179 h 147"/>
              <a:gd name="T2" fmla="*/ 0 w 327"/>
              <a:gd name="T3" fmla="*/ 231443893 h 147"/>
              <a:gd name="T4" fmla="*/ 1695219674 w 327"/>
              <a:gd name="T5" fmla="*/ 0 h 147"/>
              <a:gd name="T6" fmla="*/ 1596719801 w 327"/>
              <a:gd name="T7" fmla="*/ 756046875 h 147"/>
              <a:gd name="T8" fmla="*/ 0 w 327"/>
              <a:gd name="T9" fmla="*/ 658327179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7"/>
              <a:gd name="T16" fmla="*/ 0 h 147"/>
              <a:gd name="T17" fmla="*/ 327 w 327"/>
              <a:gd name="T18" fmla="*/ 147 h 1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7" h="147">
                <a:moveTo>
                  <a:pt x="0" y="128"/>
                </a:moveTo>
                <a:lnTo>
                  <a:pt x="0" y="45"/>
                </a:lnTo>
                <a:lnTo>
                  <a:pt x="327" y="0"/>
                </a:lnTo>
                <a:lnTo>
                  <a:pt x="308" y="147"/>
                </a:lnTo>
                <a:lnTo>
                  <a:pt x="0" y="128"/>
                </a:lnTo>
                <a:close/>
              </a:path>
            </a:pathLst>
          </a:custGeom>
          <a:solidFill>
            <a:srgbClr val="FF8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79" name="Freeform 34">
            <a:extLst>
              <a:ext uri="{FF2B5EF4-FFF2-40B4-BE49-F238E27FC236}">
                <a16:creationId xmlns:a16="http://schemas.microsoft.com/office/drawing/2014/main" id="{4E0D2B4F-1FBF-449A-A975-A34786158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9754" y="3331369"/>
            <a:ext cx="35719" cy="158354"/>
          </a:xfrm>
          <a:custGeom>
            <a:avLst/>
            <a:gdLst>
              <a:gd name="T0" fmla="*/ 0 w 21"/>
              <a:gd name="T1" fmla="*/ 10309437 h 93"/>
              <a:gd name="T2" fmla="*/ 0 w 21"/>
              <a:gd name="T3" fmla="*/ 463883808 h 93"/>
              <a:gd name="T4" fmla="*/ 108006696 w 21"/>
              <a:gd name="T5" fmla="*/ 479346828 h 93"/>
              <a:gd name="T6" fmla="*/ 108006696 w 21"/>
              <a:gd name="T7" fmla="*/ 0 h 93"/>
              <a:gd name="T8" fmla="*/ 0 w 21"/>
              <a:gd name="T9" fmla="*/ 10309437 h 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"/>
              <a:gd name="T16" fmla="*/ 0 h 93"/>
              <a:gd name="T17" fmla="*/ 21 w 21"/>
              <a:gd name="T18" fmla="*/ 93 h 9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" h="93">
                <a:moveTo>
                  <a:pt x="0" y="2"/>
                </a:moveTo>
                <a:lnTo>
                  <a:pt x="0" y="90"/>
                </a:lnTo>
                <a:lnTo>
                  <a:pt x="21" y="93"/>
                </a:lnTo>
                <a:lnTo>
                  <a:pt x="21" y="0"/>
                </a:lnTo>
                <a:lnTo>
                  <a:pt x="0" y="2"/>
                </a:lnTo>
                <a:close/>
              </a:path>
            </a:pathLst>
          </a:cu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80" name="Freeform 35">
            <a:extLst>
              <a:ext uri="{FF2B5EF4-FFF2-40B4-BE49-F238E27FC236}">
                <a16:creationId xmlns:a16="http://schemas.microsoft.com/office/drawing/2014/main" id="{E0B319E1-A84B-4ACE-99B8-679BDEB941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4048" y="3319463"/>
            <a:ext cx="39290" cy="173831"/>
          </a:xfrm>
          <a:custGeom>
            <a:avLst/>
            <a:gdLst>
              <a:gd name="T0" fmla="*/ 0 w 23"/>
              <a:gd name="T1" fmla="*/ 25817917 h 102"/>
              <a:gd name="T2" fmla="*/ 0 w 23"/>
              <a:gd name="T3" fmla="*/ 516335620 h 102"/>
              <a:gd name="T4" fmla="*/ 119321642 w 23"/>
              <a:gd name="T5" fmla="*/ 526663241 h 102"/>
              <a:gd name="T6" fmla="*/ 119321642 w 23"/>
              <a:gd name="T7" fmla="*/ 0 h 102"/>
              <a:gd name="T8" fmla="*/ 0 w 23"/>
              <a:gd name="T9" fmla="*/ 25817917 h 1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"/>
              <a:gd name="T16" fmla="*/ 0 h 102"/>
              <a:gd name="T17" fmla="*/ 23 w 23"/>
              <a:gd name="T18" fmla="*/ 102 h 1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" h="102">
                <a:moveTo>
                  <a:pt x="0" y="5"/>
                </a:moveTo>
                <a:lnTo>
                  <a:pt x="0" y="100"/>
                </a:lnTo>
                <a:lnTo>
                  <a:pt x="23" y="102"/>
                </a:lnTo>
                <a:lnTo>
                  <a:pt x="23" y="0"/>
                </a:lnTo>
                <a:lnTo>
                  <a:pt x="0" y="5"/>
                </a:lnTo>
                <a:close/>
              </a:path>
            </a:pathLst>
          </a:cu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81" name="Freeform 36">
            <a:extLst>
              <a:ext uri="{FF2B5EF4-FFF2-40B4-BE49-F238E27FC236}">
                <a16:creationId xmlns:a16="http://schemas.microsoft.com/office/drawing/2014/main" id="{55E086CF-38B6-4D17-BE1E-498A69327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6675" y="3311128"/>
            <a:ext cx="35719" cy="185738"/>
          </a:xfrm>
          <a:custGeom>
            <a:avLst/>
            <a:gdLst>
              <a:gd name="T0" fmla="*/ 0 w 21"/>
              <a:gd name="T1" fmla="*/ 10324051 h 109"/>
              <a:gd name="T2" fmla="*/ 0 w 21"/>
              <a:gd name="T3" fmla="*/ 552341293 h 109"/>
              <a:gd name="T4" fmla="*/ 108006696 w 21"/>
              <a:gd name="T5" fmla="*/ 562665344 h 109"/>
              <a:gd name="T6" fmla="*/ 108006696 w 21"/>
              <a:gd name="T7" fmla="*/ 0 h 109"/>
              <a:gd name="T8" fmla="*/ 0 w 21"/>
              <a:gd name="T9" fmla="*/ 10324051 h 1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"/>
              <a:gd name="T16" fmla="*/ 0 h 109"/>
              <a:gd name="T17" fmla="*/ 21 w 21"/>
              <a:gd name="T18" fmla="*/ 109 h 1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" h="109">
                <a:moveTo>
                  <a:pt x="0" y="2"/>
                </a:moveTo>
                <a:lnTo>
                  <a:pt x="0" y="107"/>
                </a:lnTo>
                <a:lnTo>
                  <a:pt x="21" y="109"/>
                </a:lnTo>
                <a:lnTo>
                  <a:pt x="21" y="0"/>
                </a:lnTo>
                <a:lnTo>
                  <a:pt x="0" y="2"/>
                </a:lnTo>
                <a:close/>
              </a:path>
            </a:pathLst>
          </a:cu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82" name="Freeform 37">
            <a:extLst>
              <a:ext uri="{FF2B5EF4-FFF2-40B4-BE49-F238E27FC236}">
                <a16:creationId xmlns:a16="http://schemas.microsoft.com/office/drawing/2014/main" id="{C007AC95-B4B5-4258-920F-7B16D3C92A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0969" y="3302794"/>
            <a:ext cx="40481" cy="198835"/>
          </a:xfrm>
          <a:custGeom>
            <a:avLst/>
            <a:gdLst>
              <a:gd name="T0" fmla="*/ 0 w 24"/>
              <a:gd name="T1" fmla="*/ 15403745 h 117"/>
              <a:gd name="T2" fmla="*/ 0 w 24"/>
              <a:gd name="T3" fmla="*/ 585321920 h 117"/>
              <a:gd name="T4" fmla="*/ 121387526 w 24"/>
              <a:gd name="T5" fmla="*/ 600725665 h 117"/>
              <a:gd name="T6" fmla="*/ 121387526 w 24"/>
              <a:gd name="T7" fmla="*/ 0 h 117"/>
              <a:gd name="T8" fmla="*/ 0 w 24"/>
              <a:gd name="T9" fmla="*/ 15403745 h 1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"/>
              <a:gd name="T16" fmla="*/ 0 h 117"/>
              <a:gd name="T17" fmla="*/ 24 w 24"/>
              <a:gd name="T18" fmla="*/ 117 h 1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" h="117">
                <a:moveTo>
                  <a:pt x="0" y="3"/>
                </a:moveTo>
                <a:lnTo>
                  <a:pt x="0" y="114"/>
                </a:lnTo>
                <a:lnTo>
                  <a:pt x="24" y="117"/>
                </a:lnTo>
                <a:lnTo>
                  <a:pt x="24" y="0"/>
                </a:lnTo>
                <a:lnTo>
                  <a:pt x="0" y="3"/>
                </a:lnTo>
                <a:close/>
              </a:path>
            </a:pathLst>
          </a:cu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83" name="Freeform 38">
            <a:extLst>
              <a:ext uri="{FF2B5EF4-FFF2-40B4-BE49-F238E27FC236}">
                <a16:creationId xmlns:a16="http://schemas.microsoft.com/office/drawing/2014/main" id="{D76B6A86-99AC-4B0B-9895-57A9D21B40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8835" y="3290887"/>
            <a:ext cx="38100" cy="214313"/>
          </a:xfrm>
          <a:custGeom>
            <a:avLst/>
            <a:gdLst>
              <a:gd name="T0" fmla="*/ 0 w 22"/>
              <a:gd name="T1" fmla="*/ 25715232 h 126"/>
              <a:gd name="T2" fmla="*/ 0 w 22"/>
              <a:gd name="T3" fmla="*/ 637753179 h 126"/>
              <a:gd name="T4" fmla="*/ 117301818 w 22"/>
              <a:gd name="T5" fmla="*/ 648040179 h 126"/>
              <a:gd name="T6" fmla="*/ 117301818 w 22"/>
              <a:gd name="T7" fmla="*/ 0 h 126"/>
              <a:gd name="T8" fmla="*/ 0 w 22"/>
              <a:gd name="T9" fmla="*/ 25715232 h 1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"/>
              <a:gd name="T16" fmla="*/ 0 h 126"/>
              <a:gd name="T17" fmla="*/ 22 w 22"/>
              <a:gd name="T18" fmla="*/ 126 h 1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" h="126">
                <a:moveTo>
                  <a:pt x="0" y="5"/>
                </a:moveTo>
                <a:lnTo>
                  <a:pt x="0" y="124"/>
                </a:lnTo>
                <a:lnTo>
                  <a:pt x="22" y="126"/>
                </a:lnTo>
                <a:lnTo>
                  <a:pt x="22" y="0"/>
                </a:lnTo>
                <a:lnTo>
                  <a:pt x="0" y="5"/>
                </a:lnTo>
                <a:close/>
              </a:path>
            </a:pathLst>
          </a:cu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84" name="Freeform 39">
            <a:extLst>
              <a:ext uri="{FF2B5EF4-FFF2-40B4-BE49-F238E27FC236}">
                <a16:creationId xmlns:a16="http://schemas.microsoft.com/office/drawing/2014/main" id="{1B3CF709-5B90-4BD7-9C94-CF63A1C711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2654" y="3281363"/>
            <a:ext cx="35719" cy="227410"/>
          </a:xfrm>
          <a:custGeom>
            <a:avLst/>
            <a:gdLst>
              <a:gd name="T0" fmla="*/ 0 w 21"/>
              <a:gd name="T1" fmla="*/ 15591532 h 133"/>
              <a:gd name="T2" fmla="*/ 0 w 21"/>
              <a:gd name="T3" fmla="*/ 680868211 h 133"/>
              <a:gd name="T4" fmla="*/ 108006696 w 21"/>
              <a:gd name="T5" fmla="*/ 691264085 h 133"/>
              <a:gd name="T6" fmla="*/ 108006696 w 21"/>
              <a:gd name="T7" fmla="*/ 0 h 133"/>
              <a:gd name="T8" fmla="*/ 0 w 21"/>
              <a:gd name="T9" fmla="*/ 15591532 h 1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"/>
              <a:gd name="T16" fmla="*/ 0 h 133"/>
              <a:gd name="T17" fmla="*/ 21 w 21"/>
              <a:gd name="T18" fmla="*/ 133 h 1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" h="133">
                <a:moveTo>
                  <a:pt x="0" y="3"/>
                </a:moveTo>
                <a:lnTo>
                  <a:pt x="0" y="131"/>
                </a:lnTo>
                <a:lnTo>
                  <a:pt x="21" y="133"/>
                </a:lnTo>
                <a:lnTo>
                  <a:pt x="21" y="0"/>
                </a:lnTo>
                <a:lnTo>
                  <a:pt x="0" y="3"/>
                </a:lnTo>
                <a:close/>
              </a:path>
            </a:pathLst>
          </a:cu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85" name="Freeform 40">
            <a:extLst>
              <a:ext uri="{FF2B5EF4-FFF2-40B4-BE49-F238E27FC236}">
                <a16:creationId xmlns:a16="http://schemas.microsoft.com/office/drawing/2014/main" id="{12F033ED-BCE6-42A6-A119-17D792ED7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6948" y="3275410"/>
            <a:ext cx="35719" cy="238125"/>
          </a:xfrm>
          <a:custGeom>
            <a:avLst/>
            <a:gdLst>
              <a:gd name="T0" fmla="*/ 0 w 21"/>
              <a:gd name="T1" fmla="*/ 10287000 h 140"/>
              <a:gd name="T2" fmla="*/ 0 w 21"/>
              <a:gd name="T3" fmla="*/ 704614143 h 140"/>
              <a:gd name="T4" fmla="*/ 108006696 w 21"/>
              <a:gd name="T5" fmla="*/ 720044643 h 140"/>
              <a:gd name="T6" fmla="*/ 108006696 w 21"/>
              <a:gd name="T7" fmla="*/ 0 h 140"/>
              <a:gd name="T8" fmla="*/ 0 w 21"/>
              <a:gd name="T9" fmla="*/ 10287000 h 1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"/>
              <a:gd name="T16" fmla="*/ 0 h 140"/>
              <a:gd name="T17" fmla="*/ 21 w 21"/>
              <a:gd name="T18" fmla="*/ 140 h 1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" h="140">
                <a:moveTo>
                  <a:pt x="0" y="2"/>
                </a:moveTo>
                <a:lnTo>
                  <a:pt x="0" y="137"/>
                </a:lnTo>
                <a:lnTo>
                  <a:pt x="21" y="140"/>
                </a:lnTo>
                <a:lnTo>
                  <a:pt x="21" y="0"/>
                </a:lnTo>
                <a:lnTo>
                  <a:pt x="0" y="2"/>
                </a:lnTo>
                <a:close/>
              </a:path>
            </a:pathLst>
          </a:cu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86" name="Freeform 41">
            <a:extLst>
              <a:ext uri="{FF2B5EF4-FFF2-40B4-BE49-F238E27FC236}">
                <a16:creationId xmlns:a16="http://schemas.microsoft.com/office/drawing/2014/main" id="{E01AC656-92DC-452D-BB7C-2F96DD2CBA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4813" y="3263504"/>
            <a:ext cx="35719" cy="253603"/>
          </a:xfrm>
          <a:custGeom>
            <a:avLst/>
            <a:gdLst>
              <a:gd name="T0" fmla="*/ 108006696 w 21"/>
              <a:gd name="T1" fmla="*/ 412005184 h 149"/>
              <a:gd name="T2" fmla="*/ 108006696 w 21"/>
              <a:gd name="T3" fmla="*/ 0 h 149"/>
              <a:gd name="T4" fmla="*/ 0 w 21"/>
              <a:gd name="T5" fmla="*/ 20601394 h 149"/>
              <a:gd name="T6" fmla="*/ 0 w 21"/>
              <a:gd name="T7" fmla="*/ 757059241 h 149"/>
              <a:gd name="T8" fmla="*/ 61717464 w 21"/>
              <a:gd name="T9" fmla="*/ 767359938 h 149"/>
              <a:gd name="T10" fmla="*/ 108006696 w 21"/>
              <a:gd name="T11" fmla="*/ 412005184 h 14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"/>
              <a:gd name="T19" fmla="*/ 0 h 149"/>
              <a:gd name="T20" fmla="*/ 21 w 21"/>
              <a:gd name="T21" fmla="*/ 149 h 14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" h="149">
                <a:moveTo>
                  <a:pt x="21" y="80"/>
                </a:moveTo>
                <a:lnTo>
                  <a:pt x="21" y="0"/>
                </a:lnTo>
                <a:lnTo>
                  <a:pt x="0" y="4"/>
                </a:lnTo>
                <a:lnTo>
                  <a:pt x="0" y="147"/>
                </a:lnTo>
                <a:lnTo>
                  <a:pt x="12" y="149"/>
                </a:lnTo>
                <a:lnTo>
                  <a:pt x="21" y="80"/>
                </a:lnTo>
                <a:close/>
              </a:path>
            </a:pathLst>
          </a:cu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87" name="Freeform 42">
            <a:extLst>
              <a:ext uri="{FF2B5EF4-FFF2-40B4-BE49-F238E27FC236}">
                <a16:creationId xmlns:a16="http://schemas.microsoft.com/office/drawing/2014/main" id="{6BDEC3BB-1E76-4BE5-8897-69C803582B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8069" y="3464719"/>
            <a:ext cx="670322" cy="153591"/>
          </a:xfrm>
          <a:custGeom>
            <a:avLst/>
            <a:gdLst>
              <a:gd name="T0" fmla="*/ 0 w 393"/>
              <a:gd name="T1" fmla="*/ 0 h 90"/>
              <a:gd name="T2" fmla="*/ 72408448 w 393"/>
              <a:gd name="T3" fmla="*/ 465979166 h 90"/>
              <a:gd name="T4" fmla="*/ 2032601273 w 393"/>
              <a:gd name="T5" fmla="*/ 160503733 h 90"/>
              <a:gd name="T6" fmla="*/ 0 w 393"/>
              <a:gd name="T7" fmla="*/ 0 h 90"/>
              <a:gd name="T8" fmla="*/ 0 60000 65536"/>
              <a:gd name="T9" fmla="*/ 0 60000 65536"/>
              <a:gd name="T10" fmla="*/ 0 60000 65536"/>
              <a:gd name="T11" fmla="*/ 0 60000 65536"/>
              <a:gd name="T12" fmla="*/ 0 w 393"/>
              <a:gd name="T13" fmla="*/ 0 h 90"/>
              <a:gd name="T14" fmla="*/ 393 w 393"/>
              <a:gd name="T15" fmla="*/ 90 h 9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3" h="90">
                <a:moveTo>
                  <a:pt x="0" y="0"/>
                </a:moveTo>
                <a:lnTo>
                  <a:pt x="14" y="90"/>
                </a:lnTo>
                <a:lnTo>
                  <a:pt x="393" y="31"/>
                </a:lnTo>
                <a:lnTo>
                  <a:pt x="0" y="0"/>
                </a:lnTo>
                <a:close/>
              </a:path>
            </a:pathLst>
          </a:custGeom>
          <a:solidFill>
            <a:srgbClr val="9850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88" name="Freeform 43">
            <a:extLst>
              <a:ext uri="{FF2B5EF4-FFF2-40B4-BE49-F238E27FC236}">
                <a16:creationId xmlns:a16="http://schemas.microsoft.com/office/drawing/2014/main" id="{04171279-9E97-4560-B1EF-10903FB5D8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8063" y="3496866"/>
            <a:ext cx="752475" cy="313134"/>
          </a:xfrm>
          <a:custGeom>
            <a:avLst/>
            <a:gdLst>
              <a:gd name="T0" fmla="*/ 0 w 441"/>
              <a:gd name="T1" fmla="*/ 369568846 h 183"/>
              <a:gd name="T2" fmla="*/ 0 w 441"/>
              <a:gd name="T3" fmla="*/ 791187521 h 183"/>
              <a:gd name="T4" fmla="*/ 2147483647 w 441"/>
              <a:gd name="T5" fmla="*/ 952547924 h 183"/>
              <a:gd name="T6" fmla="*/ 2147483647 w 441"/>
              <a:gd name="T7" fmla="*/ 0 h 183"/>
              <a:gd name="T8" fmla="*/ 0 w 441"/>
              <a:gd name="T9" fmla="*/ 369568846 h 1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41"/>
              <a:gd name="T16" fmla="*/ 0 h 183"/>
              <a:gd name="T17" fmla="*/ 441 w 441"/>
              <a:gd name="T18" fmla="*/ 183 h 18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41" h="183">
                <a:moveTo>
                  <a:pt x="0" y="71"/>
                </a:moveTo>
                <a:lnTo>
                  <a:pt x="0" y="152"/>
                </a:lnTo>
                <a:lnTo>
                  <a:pt x="441" y="183"/>
                </a:lnTo>
                <a:lnTo>
                  <a:pt x="441" y="0"/>
                </a:lnTo>
                <a:lnTo>
                  <a:pt x="0" y="71"/>
                </a:lnTo>
                <a:close/>
              </a:path>
            </a:pathLst>
          </a:custGeom>
          <a:solidFill>
            <a:srgbClr val="FF8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89" name="Freeform 44">
            <a:extLst>
              <a:ext uri="{FF2B5EF4-FFF2-40B4-BE49-F238E27FC236}">
                <a16:creationId xmlns:a16="http://schemas.microsoft.com/office/drawing/2014/main" id="{AB50EE46-CCF7-4FED-9251-3E4105CFCB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0198" y="3840957"/>
            <a:ext cx="867965" cy="307181"/>
          </a:xfrm>
          <a:custGeom>
            <a:avLst/>
            <a:gdLst>
              <a:gd name="T0" fmla="*/ 0 w 509"/>
              <a:gd name="T1" fmla="*/ 931953781 h 180"/>
              <a:gd name="T2" fmla="*/ 98219334 w 509"/>
              <a:gd name="T3" fmla="*/ 0 h 180"/>
              <a:gd name="T4" fmla="*/ 2147483647 w 509"/>
              <a:gd name="T5" fmla="*/ 207101599 h 180"/>
              <a:gd name="T6" fmla="*/ 2147483647 w 509"/>
              <a:gd name="T7" fmla="*/ 931953781 h 180"/>
              <a:gd name="T8" fmla="*/ 0 w 509"/>
              <a:gd name="T9" fmla="*/ 931953781 h 1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09"/>
              <a:gd name="T16" fmla="*/ 0 h 180"/>
              <a:gd name="T17" fmla="*/ 509 w 509"/>
              <a:gd name="T18" fmla="*/ 180 h 1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09" h="180">
                <a:moveTo>
                  <a:pt x="0" y="180"/>
                </a:moveTo>
                <a:lnTo>
                  <a:pt x="19" y="0"/>
                </a:lnTo>
                <a:lnTo>
                  <a:pt x="509" y="40"/>
                </a:lnTo>
                <a:lnTo>
                  <a:pt x="500" y="180"/>
                </a:lnTo>
                <a:lnTo>
                  <a:pt x="0" y="180"/>
                </a:lnTo>
                <a:close/>
              </a:path>
            </a:pathLst>
          </a:custGeom>
          <a:solidFill>
            <a:srgbClr val="AB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90" name="Rectangle 45">
            <a:extLst>
              <a:ext uri="{FF2B5EF4-FFF2-40B4-BE49-F238E27FC236}">
                <a16:creationId xmlns:a16="http://schemas.microsoft.com/office/drawing/2014/main" id="{1E213775-F366-439A-A6CC-2F263B48B3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8063" y="3820717"/>
            <a:ext cx="50006" cy="345281"/>
          </a:xfrm>
          <a:prstGeom prst="rect">
            <a:avLst/>
          </a:prstGeom>
          <a:solidFill>
            <a:srgbClr val="9048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91" name="Rectangle 46">
            <a:extLst>
              <a:ext uri="{FF2B5EF4-FFF2-40B4-BE49-F238E27FC236}">
                <a16:creationId xmlns:a16="http://schemas.microsoft.com/office/drawing/2014/main" id="{6ABAE090-4A45-45F5-A8BA-26C788F8B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3788" y="3820717"/>
            <a:ext cx="47625" cy="345281"/>
          </a:xfrm>
          <a:prstGeom prst="rect">
            <a:avLst/>
          </a:prstGeom>
          <a:solidFill>
            <a:srgbClr val="9048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92" name="Rectangle 47">
            <a:extLst>
              <a:ext uri="{FF2B5EF4-FFF2-40B4-BE49-F238E27FC236}">
                <a16:creationId xmlns:a16="http://schemas.microsoft.com/office/drawing/2014/main" id="{17B930D1-E063-4704-A2B5-62155CBB64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1894" y="3820717"/>
            <a:ext cx="50006" cy="345281"/>
          </a:xfrm>
          <a:prstGeom prst="rect">
            <a:avLst/>
          </a:prstGeom>
          <a:solidFill>
            <a:srgbClr val="9048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93" name="Rectangle 48">
            <a:extLst>
              <a:ext uri="{FF2B5EF4-FFF2-40B4-BE49-F238E27FC236}">
                <a16:creationId xmlns:a16="http://schemas.microsoft.com/office/drawing/2014/main" id="{3AE42EAF-5940-4B9A-BBA1-64A112697F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5954" y="3820717"/>
            <a:ext cx="47625" cy="345281"/>
          </a:xfrm>
          <a:prstGeom prst="rect">
            <a:avLst/>
          </a:prstGeom>
          <a:solidFill>
            <a:srgbClr val="9048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94" name="Rectangle 49">
            <a:extLst>
              <a:ext uri="{FF2B5EF4-FFF2-40B4-BE49-F238E27FC236}">
                <a16:creationId xmlns:a16="http://schemas.microsoft.com/office/drawing/2014/main" id="{0BB78B71-7CD2-4D0F-8B75-EF36E94FD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0488" y="3820717"/>
            <a:ext cx="48816" cy="345281"/>
          </a:xfrm>
          <a:prstGeom prst="rect">
            <a:avLst/>
          </a:prstGeom>
          <a:solidFill>
            <a:srgbClr val="9048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95" name="Rectangle 50">
            <a:extLst>
              <a:ext uri="{FF2B5EF4-FFF2-40B4-BE49-F238E27FC236}">
                <a16:creationId xmlns:a16="http://schemas.microsoft.com/office/drawing/2014/main" id="{4BFE8FD6-1E5E-4E5E-A4B7-7E222E3C22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5022" y="3820717"/>
            <a:ext cx="47625" cy="345281"/>
          </a:xfrm>
          <a:prstGeom prst="rect">
            <a:avLst/>
          </a:prstGeom>
          <a:solidFill>
            <a:srgbClr val="9048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96" name="Rectangle 51">
            <a:extLst>
              <a:ext uri="{FF2B5EF4-FFF2-40B4-BE49-F238E27FC236}">
                <a16:creationId xmlns:a16="http://schemas.microsoft.com/office/drawing/2014/main" id="{2E6660C4-DA5F-42B9-81E2-78554ED02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081" y="3820717"/>
            <a:ext cx="47625" cy="345281"/>
          </a:xfrm>
          <a:prstGeom prst="rect">
            <a:avLst/>
          </a:prstGeom>
          <a:solidFill>
            <a:srgbClr val="9048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97" name="Rectangle 52">
            <a:extLst>
              <a:ext uri="{FF2B5EF4-FFF2-40B4-BE49-F238E27FC236}">
                <a16:creationId xmlns:a16="http://schemas.microsoft.com/office/drawing/2014/main" id="{4564133D-1E5A-49CF-AA54-8995B26E7A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2426" y="3820717"/>
            <a:ext cx="50006" cy="345281"/>
          </a:xfrm>
          <a:prstGeom prst="rect">
            <a:avLst/>
          </a:prstGeom>
          <a:solidFill>
            <a:srgbClr val="9048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98" name="Rectangle 53">
            <a:extLst>
              <a:ext uri="{FF2B5EF4-FFF2-40B4-BE49-F238E27FC236}">
                <a16:creationId xmlns:a16="http://schemas.microsoft.com/office/drawing/2014/main" id="{226F83CD-1996-429E-96BE-BE299331BF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1723" y="3820717"/>
            <a:ext cx="48815" cy="345281"/>
          </a:xfrm>
          <a:prstGeom prst="rect">
            <a:avLst/>
          </a:prstGeom>
          <a:solidFill>
            <a:srgbClr val="9048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99" name="Freeform 54">
            <a:extLst>
              <a:ext uri="{FF2B5EF4-FFF2-40B4-BE49-F238E27FC236}">
                <a16:creationId xmlns:a16="http://schemas.microsoft.com/office/drawing/2014/main" id="{2744464F-C4B3-4BFE-B684-51D8699FE3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2344" y="3756423"/>
            <a:ext cx="857250" cy="153590"/>
          </a:xfrm>
          <a:custGeom>
            <a:avLst/>
            <a:gdLst>
              <a:gd name="T0" fmla="*/ 0 w 502"/>
              <a:gd name="T1" fmla="*/ 0 h 90"/>
              <a:gd name="T2" fmla="*/ 0 w 502"/>
              <a:gd name="T3" fmla="*/ 258875798 h 90"/>
              <a:gd name="T4" fmla="*/ 2147483647 w 502"/>
              <a:gd name="T5" fmla="*/ 465974615 h 90"/>
              <a:gd name="T6" fmla="*/ 2147483647 w 502"/>
              <a:gd name="T7" fmla="*/ 160502949 h 90"/>
              <a:gd name="T8" fmla="*/ 0 w 502"/>
              <a:gd name="T9" fmla="*/ 0 h 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02"/>
              <a:gd name="T16" fmla="*/ 0 h 90"/>
              <a:gd name="T17" fmla="*/ 502 w 502"/>
              <a:gd name="T18" fmla="*/ 90 h 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02" h="90">
                <a:moveTo>
                  <a:pt x="0" y="0"/>
                </a:moveTo>
                <a:lnTo>
                  <a:pt x="0" y="50"/>
                </a:lnTo>
                <a:lnTo>
                  <a:pt x="490" y="90"/>
                </a:lnTo>
                <a:lnTo>
                  <a:pt x="502" y="31"/>
                </a:lnTo>
                <a:lnTo>
                  <a:pt x="0" y="0"/>
                </a:lnTo>
                <a:close/>
              </a:path>
            </a:pathLst>
          </a:custGeom>
          <a:solidFill>
            <a:srgbClr val="9048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00" name="Freeform 55">
            <a:extLst>
              <a:ext uri="{FF2B5EF4-FFF2-40B4-BE49-F238E27FC236}">
                <a16:creationId xmlns:a16="http://schemas.microsoft.com/office/drawing/2014/main" id="{93BE1E55-C316-4E86-85FB-FC83FC7FFE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8994" y="4083844"/>
            <a:ext cx="1042988" cy="182166"/>
          </a:xfrm>
          <a:custGeom>
            <a:avLst/>
            <a:gdLst>
              <a:gd name="T0" fmla="*/ 0 w 611"/>
              <a:gd name="T1" fmla="*/ 195806318 h 107"/>
              <a:gd name="T2" fmla="*/ 0 w 611"/>
              <a:gd name="T3" fmla="*/ 427682638 h 107"/>
              <a:gd name="T4" fmla="*/ 2147483647 w 611"/>
              <a:gd name="T5" fmla="*/ 551351220 h 107"/>
              <a:gd name="T6" fmla="*/ 2147483647 w 611"/>
              <a:gd name="T7" fmla="*/ 0 h 107"/>
              <a:gd name="T8" fmla="*/ 0 w 611"/>
              <a:gd name="T9" fmla="*/ 195806318 h 1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11"/>
              <a:gd name="T16" fmla="*/ 0 h 107"/>
              <a:gd name="T17" fmla="*/ 611 w 611"/>
              <a:gd name="T18" fmla="*/ 107 h 10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11" h="107">
                <a:moveTo>
                  <a:pt x="0" y="38"/>
                </a:moveTo>
                <a:lnTo>
                  <a:pt x="0" y="83"/>
                </a:lnTo>
                <a:lnTo>
                  <a:pt x="611" y="107"/>
                </a:lnTo>
                <a:lnTo>
                  <a:pt x="611" y="0"/>
                </a:lnTo>
                <a:lnTo>
                  <a:pt x="0" y="38"/>
                </a:lnTo>
                <a:close/>
              </a:path>
            </a:pathLst>
          </a:custGeom>
          <a:solidFill>
            <a:srgbClr val="9048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01" name="Freeform 56">
            <a:extLst>
              <a:ext uri="{FF2B5EF4-FFF2-40B4-BE49-F238E27FC236}">
                <a16:creationId xmlns:a16="http://schemas.microsoft.com/office/drawing/2014/main" id="{9C430B43-5036-47F7-8D68-BFD05EE801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4460" y="4266010"/>
            <a:ext cx="1198959" cy="483394"/>
          </a:xfrm>
          <a:custGeom>
            <a:avLst/>
            <a:gdLst>
              <a:gd name="T0" fmla="*/ 0 w 703"/>
              <a:gd name="T1" fmla="*/ 1467888606 h 283"/>
              <a:gd name="T2" fmla="*/ 258549909 w 703"/>
              <a:gd name="T3" fmla="*/ 150420292 h 283"/>
              <a:gd name="T4" fmla="*/ 2147483647 w 703"/>
              <a:gd name="T5" fmla="*/ 0 h 283"/>
              <a:gd name="T6" fmla="*/ 2147483647 w 703"/>
              <a:gd name="T7" fmla="*/ 1244853349 h 283"/>
              <a:gd name="T8" fmla="*/ 0 w 703"/>
              <a:gd name="T9" fmla="*/ 1467888606 h 2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03"/>
              <a:gd name="T16" fmla="*/ 0 h 283"/>
              <a:gd name="T17" fmla="*/ 703 w 703"/>
              <a:gd name="T18" fmla="*/ 283 h 28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03" h="283">
                <a:moveTo>
                  <a:pt x="0" y="283"/>
                </a:moveTo>
                <a:lnTo>
                  <a:pt x="50" y="29"/>
                </a:lnTo>
                <a:lnTo>
                  <a:pt x="661" y="0"/>
                </a:lnTo>
                <a:lnTo>
                  <a:pt x="703" y="240"/>
                </a:lnTo>
                <a:lnTo>
                  <a:pt x="0" y="283"/>
                </a:lnTo>
                <a:close/>
              </a:path>
            </a:pathLst>
          </a:custGeom>
          <a:solidFill>
            <a:srgbClr val="FF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02" name="Freeform 57">
            <a:extLst>
              <a:ext uri="{FF2B5EF4-FFF2-40B4-BE49-F238E27FC236}">
                <a16:creationId xmlns:a16="http://schemas.microsoft.com/office/drawing/2014/main" id="{8264214F-E7F4-4738-8059-28C7E05915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6916" y="4266010"/>
            <a:ext cx="596503" cy="451247"/>
          </a:xfrm>
          <a:custGeom>
            <a:avLst/>
            <a:gdLst>
              <a:gd name="T0" fmla="*/ 10328019 w 350"/>
              <a:gd name="T1" fmla="*/ 72714499 h 264"/>
              <a:gd name="T2" fmla="*/ 0 w 350"/>
              <a:gd name="T3" fmla="*/ 1371201372 h 264"/>
              <a:gd name="T4" fmla="*/ 598995563 w 350"/>
              <a:gd name="T5" fmla="*/ 1319262444 h 264"/>
              <a:gd name="T6" fmla="*/ 1807316982 w 350"/>
              <a:gd name="T7" fmla="*/ 1246545666 h 264"/>
              <a:gd name="T8" fmla="*/ 1590439944 w 350"/>
              <a:gd name="T9" fmla="*/ 0 h 264"/>
              <a:gd name="T10" fmla="*/ 10328019 w 350"/>
              <a:gd name="T11" fmla="*/ 72714499 h 2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50"/>
              <a:gd name="T19" fmla="*/ 0 h 264"/>
              <a:gd name="T20" fmla="*/ 350 w 350"/>
              <a:gd name="T21" fmla="*/ 264 h 26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50" h="264">
                <a:moveTo>
                  <a:pt x="2" y="14"/>
                </a:moveTo>
                <a:lnTo>
                  <a:pt x="0" y="264"/>
                </a:lnTo>
                <a:lnTo>
                  <a:pt x="116" y="254"/>
                </a:lnTo>
                <a:lnTo>
                  <a:pt x="350" y="240"/>
                </a:lnTo>
                <a:lnTo>
                  <a:pt x="308" y="0"/>
                </a:lnTo>
                <a:lnTo>
                  <a:pt x="2" y="14"/>
                </a:lnTo>
                <a:close/>
              </a:path>
            </a:pathLst>
          </a:custGeom>
          <a:solidFill>
            <a:srgbClr val="DB79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03" name="Freeform 58">
            <a:extLst>
              <a:ext uri="{FF2B5EF4-FFF2-40B4-BE49-F238E27FC236}">
                <a16:creationId xmlns:a16="http://schemas.microsoft.com/office/drawing/2014/main" id="{6BD35AA9-403D-42B4-A658-CFAAC63BC0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2781" y="4675585"/>
            <a:ext cx="1577579" cy="141684"/>
          </a:xfrm>
          <a:custGeom>
            <a:avLst/>
            <a:gdLst>
              <a:gd name="T0" fmla="*/ 2147483647 w 925"/>
              <a:gd name="T1" fmla="*/ 0 h 83"/>
              <a:gd name="T2" fmla="*/ 2147483647 w 925"/>
              <a:gd name="T3" fmla="*/ 393710816 h 83"/>
              <a:gd name="T4" fmla="*/ 0 w 925"/>
              <a:gd name="T5" fmla="*/ 429972816 h 83"/>
              <a:gd name="T6" fmla="*/ 1049715617 w 925"/>
              <a:gd name="T7" fmla="*/ 160591132 h 83"/>
              <a:gd name="T8" fmla="*/ 2147483647 w 925"/>
              <a:gd name="T9" fmla="*/ 0 h 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5"/>
              <a:gd name="T16" fmla="*/ 0 h 83"/>
              <a:gd name="T17" fmla="*/ 925 w 925"/>
              <a:gd name="T18" fmla="*/ 83 h 8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5" h="83">
                <a:moveTo>
                  <a:pt x="757" y="0"/>
                </a:moveTo>
                <a:lnTo>
                  <a:pt x="925" y="76"/>
                </a:lnTo>
                <a:lnTo>
                  <a:pt x="0" y="83"/>
                </a:lnTo>
                <a:lnTo>
                  <a:pt x="203" y="31"/>
                </a:lnTo>
                <a:lnTo>
                  <a:pt x="757" y="0"/>
                </a:lnTo>
                <a:close/>
              </a:path>
            </a:pathLst>
          </a:custGeom>
          <a:solidFill>
            <a:srgbClr val="9D5E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04" name="Freeform 59">
            <a:extLst>
              <a:ext uri="{FF2B5EF4-FFF2-40B4-BE49-F238E27FC236}">
                <a16:creationId xmlns:a16="http://schemas.microsoft.com/office/drawing/2014/main" id="{744EB10F-4205-42FD-97C0-B2AA31E0FD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0216" y="4829175"/>
            <a:ext cx="169069" cy="85725"/>
          </a:xfrm>
          <a:custGeom>
            <a:avLst/>
            <a:gdLst>
              <a:gd name="T0" fmla="*/ 604960191 w 42"/>
              <a:gd name="T1" fmla="*/ 0 h 21"/>
              <a:gd name="T2" fmla="*/ 0 w 42"/>
              <a:gd name="T3" fmla="*/ 622118571 h 21"/>
              <a:gd name="T4" fmla="*/ 1209915015 w 42"/>
              <a:gd name="T5" fmla="*/ 622118571 h 21"/>
              <a:gd name="T6" fmla="*/ 604960191 w 42"/>
              <a:gd name="T7" fmla="*/ 0 h 21"/>
              <a:gd name="T8" fmla="*/ 0 60000 65536"/>
              <a:gd name="T9" fmla="*/ 0 60000 65536"/>
              <a:gd name="T10" fmla="*/ 0 60000 65536"/>
              <a:gd name="T11" fmla="*/ 0 60000 65536"/>
              <a:gd name="T12" fmla="*/ 0 w 42"/>
              <a:gd name="T13" fmla="*/ 0 h 21"/>
              <a:gd name="T14" fmla="*/ 42 w 42"/>
              <a:gd name="T15" fmla="*/ 21 h 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2" h="21">
                <a:moveTo>
                  <a:pt x="21" y="0"/>
                </a:moveTo>
                <a:cubicBezTo>
                  <a:pt x="9" y="0"/>
                  <a:pt x="0" y="10"/>
                  <a:pt x="0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10"/>
                  <a:pt x="32" y="0"/>
                  <a:pt x="21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05" name="Freeform 60">
            <a:extLst>
              <a:ext uri="{FF2B5EF4-FFF2-40B4-BE49-F238E27FC236}">
                <a16:creationId xmlns:a16="http://schemas.microsoft.com/office/drawing/2014/main" id="{E3509269-F116-449B-97F3-04BF01F6A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5491" y="4829175"/>
            <a:ext cx="169069" cy="85725"/>
          </a:xfrm>
          <a:custGeom>
            <a:avLst/>
            <a:gdLst>
              <a:gd name="T0" fmla="*/ 604960191 w 42"/>
              <a:gd name="T1" fmla="*/ 0 h 21"/>
              <a:gd name="T2" fmla="*/ 0 w 42"/>
              <a:gd name="T3" fmla="*/ 622118571 h 21"/>
              <a:gd name="T4" fmla="*/ 1209915015 w 42"/>
              <a:gd name="T5" fmla="*/ 622118571 h 21"/>
              <a:gd name="T6" fmla="*/ 604960191 w 42"/>
              <a:gd name="T7" fmla="*/ 0 h 21"/>
              <a:gd name="T8" fmla="*/ 0 60000 65536"/>
              <a:gd name="T9" fmla="*/ 0 60000 65536"/>
              <a:gd name="T10" fmla="*/ 0 60000 65536"/>
              <a:gd name="T11" fmla="*/ 0 60000 65536"/>
              <a:gd name="T12" fmla="*/ 0 w 42"/>
              <a:gd name="T13" fmla="*/ 0 h 21"/>
              <a:gd name="T14" fmla="*/ 42 w 42"/>
              <a:gd name="T15" fmla="*/ 21 h 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2" h="21">
                <a:moveTo>
                  <a:pt x="21" y="0"/>
                </a:moveTo>
                <a:cubicBezTo>
                  <a:pt x="10" y="0"/>
                  <a:pt x="0" y="10"/>
                  <a:pt x="0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10"/>
                  <a:pt x="33" y="0"/>
                  <a:pt x="21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06" name="Freeform 61">
            <a:extLst>
              <a:ext uri="{FF2B5EF4-FFF2-40B4-BE49-F238E27FC236}">
                <a16:creationId xmlns:a16="http://schemas.microsoft.com/office/drawing/2014/main" id="{AC399309-DD86-4436-B389-6B9227FC7C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6847" y="4672012"/>
            <a:ext cx="217884" cy="109538"/>
          </a:xfrm>
          <a:custGeom>
            <a:avLst/>
            <a:gdLst>
              <a:gd name="T0" fmla="*/ 781455761 w 54"/>
              <a:gd name="T1" fmla="*/ 0 h 27"/>
              <a:gd name="T2" fmla="*/ 0 w 54"/>
              <a:gd name="T3" fmla="*/ 790022315 h 27"/>
              <a:gd name="T4" fmla="*/ 1562911521 w 54"/>
              <a:gd name="T5" fmla="*/ 790022315 h 27"/>
              <a:gd name="T6" fmla="*/ 781455761 w 54"/>
              <a:gd name="T7" fmla="*/ 0 h 27"/>
              <a:gd name="T8" fmla="*/ 0 60000 65536"/>
              <a:gd name="T9" fmla="*/ 0 60000 65536"/>
              <a:gd name="T10" fmla="*/ 0 60000 65536"/>
              <a:gd name="T11" fmla="*/ 0 60000 65536"/>
              <a:gd name="T12" fmla="*/ 0 w 54"/>
              <a:gd name="T13" fmla="*/ 0 h 27"/>
              <a:gd name="T14" fmla="*/ 54 w 54"/>
              <a:gd name="T15" fmla="*/ 27 h 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4" h="27">
                <a:moveTo>
                  <a:pt x="27" y="0"/>
                </a:moveTo>
                <a:cubicBezTo>
                  <a:pt x="12" y="0"/>
                  <a:pt x="0" y="12"/>
                  <a:pt x="0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12"/>
                  <a:pt x="42" y="0"/>
                  <a:pt x="27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07" name="Freeform 62">
            <a:extLst>
              <a:ext uri="{FF2B5EF4-FFF2-40B4-BE49-F238E27FC236}">
                <a16:creationId xmlns:a16="http://schemas.microsoft.com/office/drawing/2014/main" id="{7A542D61-63E4-4D20-8D84-4908C0109B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9907" y="4647010"/>
            <a:ext cx="330994" cy="170259"/>
          </a:xfrm>
          <a:custGeom>
            <a:avLst/>
            <a:gdLst>
              <a:gd name="T0" fmla="*/ 1187610957 w 82"/>
              <a:gd name="T1" fmla="*/ 0 h 42"/>
              <a:gd name="T2" fmla="*/ 0 w 82"/>
              <a:gd name="T3" fmla="*/ 1227010670 h 42"/>
              <a:gd name="T4" fmla="*/ 2147483647 w 82"/>
              <a:gd name="T5" fmla="*/ 1227010670 h 42"/>
              <a:gd name="T6" fmla="*/ 1187610957 w 82"/>
              <a:gd name="T7" fmla="*/ 0 h 42"/>
              <a:gd name="T8" fmla="*/ 0 60000 65536"/>
              <a:gd name="T9" fmla="*/ 0 60000 65536"/>
              <a:gd name="T10" fmla="*/ 0 60000 65536"/>
              <a:gd name="T11" fmla="*/ 0 60000 65536"/>
              <a:gd name="T12" fmla="*/ 0 w 82"/>
              <a:gd name="T13" fmla="*/ 0 h 42"/>
              <a:gd name="T14" fmla="*/ 82 w 82"/>
              <a:gd name="T15" fmla="*/ 42 h 4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2" h="42">
                <a:moveTo>
                  <a:pt x="41" y="0"/>
                </a:moveTo>
                <a:cubicBezTo>
                  <a:pt x="18" y="0"/>
                  <a:pt x="0" y="19"/>
                  <a:pt x="0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19"/>
                  <a:pt x="64" y="0"/>
                  <a:pt x="41" y="0"/>
                </a:cubicBezTo>
                <a:close/>
              </a:path>
            </a:pathLst>
          </a:custGeom>
          <a:solidFill>
            <a:srgbClr val="C66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08" name="Freeform 63">
            <a:extLst>
              <a:ext uri="{FF2B5EF4-FFF2-40B4-BE49-F238E27FC236}">
                <a16:creationId xmlns:a16="http://schemas.microsoft.com/office/drawing/2014/main" id="{07F40FFA-D538-480F-8E74-C5E95AB219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5842" y="4749404"/>
            <a:ext cx="269081" cy="132159"/>
          </a:xfrm>
          <a:custGeom>
            <a:avLst/>
            <a:gdLst>
              <a:gd name="T0" fmla="*/ 946255675 w 67"/>
              <a:gd name="T1" fmla="*/ 0 h 33"/>
              <a:gd name="T2" fmla="*/ 0 w 67"/>
              <a:gd name="T3" fmla="*/ 940929362 h 33"/>
              <a:gd name="T4" fmla="*/ 1921186576 w 67"/>
              <a:gd name="T5" fmla="*/ 940929362 h 33"/>
              <a:gd name="T6" fmla="*/ 946255675 w 67"/>
              <a:gd name="T7" fmla="*/ 0 h 33"/>
              <a:gd name="T8" fmla="*/ 0 60000 65536"/>
              <a:gd name="T9" fmla="*/ 0 60000 65536"/>
              <a:gd name="T10" fmla="*/ 0 60000 65536"/>
              <a:gd name="T11" fmla="*/ 0 60000 65536"/>
              <a:gd name="T12" fmla="*/ 0 w 67"/>
              <a:gd name="T13" fmla="*/ 0 h 33"/>
              <a:gd name="T14" fmla="*/ 67 w 67"/>
              <a:gd name="T15" fmla="*/ 33 h 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7" h="33">
                <a:moveTo>
                  <a:pt x="33" y="0"/>
                </a:moveTo>
                <a:cubicBezTo>
                  <a:pt x="15" y="0"/>
                  <a:pt x="0" y="15"/>
                  <a:pt x="0" y="33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15"/>
                  <a:pt x="52" y="0"/>
                  <a:pt x="33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09" name="Freeform 64">
            <a:extLst>
              <a:ext uri="{FF2B5EF4-FFF2-40B4-BE49-F238E27FC236}">
                <a16:creationId xmlns:a16="http://schemas.microsoft.com/office/drawing/2014/main" id="{2C0ACB64-E652-499C-A0F1-FADEF22CC5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1219" y="4923235"/>
            <a:ext cx="271463" cy="136922"/>
          </a:xfrm>
          <a:custGeom>
            <a:avLst/>
            <a:gdLst>
              <a:gd name="T0" fmla="*/ 992261615 w 67"/>
              <a:gd name="T1" fmla="*/ 0 h 34"/>
              <a:gd name="T2" fmla="*/ 0 w 67"/>
              <a:gd name="T3" fmla="*/ 980261290 h 34"/>
              <a:gd name="T4" fmla="*/ 1955340336 w 67"/>
              <a:gd name="T5" fmla="*/ 980261290 h 34"/>
              <a:gd name="T6" fmla="*/ 992261615 w 67"/>
              <a:gd name="T7" fmla="*/ 0 h 34"/>
              <a:gd name="T8" fmla="*/ 0 60000 65536"/>
              <a:gd name="T9" fmla="*/ 0 60000 65536"/>
              <a:gd name="T10" fmla="*/ 0 60000 65536"/>
              <a:gd name="T11" fmla="*/ 0 60000 65536"/>
              <a:gd name="T12" fmla="*/ 0 w 67"/>
              <a:gd name="T13" fmla="*/ 0 h 34"/>
              <a:gd name="T14" fmla="*/ 67 w 67"/>
              <a:gd name="T15" fmla="*/ 34 h 3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7" h="34">
                <a:moveTo>
                  <a:pt x="34" y="0"/>
                </a:moveTo>
                <a:cubicBezTo>
                  <a:pt x="15" y="0"/>
                  <a:pt x="0" y="15"/>
                  <a:pt x="0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15"/>
                  <a:pt x="52" y="0"/>
                  <a:pt x="34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10" name="Freeform 65">
            <a:extLst>
              <a:ext uri="{FF2B5EF4-FFF2-40B4-BE49-F238E27FC236}">
                <a16:creationId xmlns:a16="http://schemas.microsoft.com/office/drawing/2014/main" id="{5B5357DB-D955-416A-8398-2C06DC12E3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1706" y="4982766"/>
            <a:ext cx="195263" cy="94059"/>
          </a:xfrm>
          <a:custGeom>
            <a:avLst/>
            <a:gdLst>
              <a:gd name="T0" fmla="*/ 706063776 w 48"/>
              <a:gd name="T1" fmla="*/ 0 h 23"/>
              <a:gd name="T2" fmla="*/ 0 w 48"/>
              <a:gd name="T3" fmla="*/ 683833467 h 23"/>
              <a:gd name="T4" fmla="*/ 1412127552 w 48"/>
              <a:gd name="T5" fmla="*/ 683833467 h 23"/>
              <a:gd name="T6" fmla="*/ 706063776 w 48"/>
              <a:gd name="T7" fmla="*/ 0 h 23"/>
              <a:gd name="T8" fmla="*/ 0 60000 65536"/>
              <a:gd name="T9" fmla="*/ 0 60000 65536"/>
              <a:gd name="T10" fmla="*/ 0 60000 65536"/>
              <a:gd name="T11" fmla="*/ 0 60000 65536"/>
              <a:gd name="T12" fmla="*/ 0 w 48"/>
              <a:gd name="T13" fmla="*/ 0 h 23"/>
              <a:gd name="T14" fmla="*/ 48 w 48"/>
              <a:gd name="T15" fmla="*/ 23 h 2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8" h="23">
                <a:moveTo>
                  <a:pt x="24" y="0"/>
                </a:moveTo>
                <a:cubicBezTo>
                  <a:pt x="11" y="0"/>
                  <a:pt x="0" y="10"/>
                  <a:pt x="0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10"/>
                  <a:pt x="37" y="0"/>
                  <a:pt x="24" y="0"/>
                </a:cubicBezTo>
                <a:close/>
              </a:path>
            </a:pathLst>
          </a:cu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11" name="Freeform 66">
            <a:extLst>
              <a:ext uri="{FF2B5EF4-FFF2-40B4-BE49-F238E27FC236}">
                <a16:creationId xmlns:a16="http://schemas.microsoft.com/office/drawing/2014/main" id="{4F305BAA-190A-4A40-926E-B010A58D9F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7069" y="4905375"/>
            <a:ext cx="157163" cy="77391"/>
          </a:xfrm>
          <a:custGeom>
            <a:avLst/>
            <a:gdLst>
              <a:gd name="T0" fmla="*/ 548526677 w 39"/>
              <a:gd name="T1" fmla="*/ 0 h 19"/>
              <a:gd name="T2" fmla="*/ 0 w 39"/>
              <a:gd name="T3" fmla="*/ 560408597 h 19"/>
              <a:gd name="T4" fmla="*/ 1125928269 w 39"/>
              <a:gd name="T5" fmla="*/ 560408597 h 19"/>
              <a:gd name="T6" fmla="*/ 548526677 w 39"/>
              <a:gd name="T7" fmla="*/ 0 h 19"/>
              <a:gd name="T8" fmla="*/ 0 60000 65536"/>
              <a:gd name="T9" fmla="*/ 0 60000 65536"/>
              <a:gd name="T10" fmla="*/ 0 60000 65536"/>
              <a:gd name="T11" fmla="*/ 0 60000 65536"/>
              <a:gd name="T12" fmla="*/ 0 w 39"/>
              <a:gd name="T13" fmla="*/ 0 h 19"/>
              <a:gd name="T14" fmla="*/ 39 w 39"/>
              <a:gd name="T15" fmla="*/ 19 h 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" h="19">
                <a:moveTo>
                  <a:pt x="19" y="0"/>
                </a:moveTo>
                <a:cubicBezTo>
                  <a:pt x="9" y="0"/>
                  <a:pt x="0" y="9"/>
                  <a:pt x="0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9"/>
                  <a:pt x="30" y="0"/>
                  <a:pt x="19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12" name="Freeform 67">
            <a:extLst>
              <a:ext uri="{FF2B5EF4-FFF2-40B4-BE49-F238E27FC236}">
                <a16:creationId xmlns:a16="http://schemas.microsoft.com/office/drawing/2014/main" id="{9704137A-EFB0-4025-9392-567277021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7272" y="4987528"/>
            <a:ext cx="170259" cy="327422"/>
          </a:xfrm>
          <a:custGeom>
            <a:avLst/>
            <a:gdLst>
              <a:gd name="T0" fmla="*/ 1227010670 w 42"/>
              <a:gd name="T1" fmla="*/ 2147483647 h 81"/>
              <a:gd name="T2" fmla="*/ 0 w 42"/>
              <a:gd name="T3" fmla="*/ 2147483647 h 81"/>
              <a:gd name="T4" fmla="*/ 0 w 42"/>
              <a:gd name="T5" fmla="*/ 610017245 h 81"/>
              <a:gd name="T6" fmla="*/ 613505335 w 42"/>
              <a:gd name="T7" fmla="*/ 0 h 81"/>
              <a:gd name="T8" fmla="*/ 613505335 w 42"/>
              <a:gd name="T9" fmla="*/ 0 h 81"/>
              <a:gd name="T10" fmla="*/ 1227010670 w 42"/>
              <a:gd name="T11" fmla="*/ 610017245 h 81"/>
              <a:gd name="T12" fmla="*/ 1227010670 w 42"/>
              <a:gd name="T13" fmla="*/ 2147483647 h 8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2"/>
              <a:gd name="T22" fmla="*/ 0 h 81"/>
              <a:gd name="T23" fmla="*/ 42 w 42"/>
              <a:gd name="T24" fmla="*/ 81 h 8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2" h="81">
                <a:moveTo>
                  <a:pt x="42" y="81"/>
                </a:moveTo>
                <a:cubicBezTo>
                  <a:pt x="0" y="81"/>
                  <a:pt x="0" y="81"/>
                  <a:pt x="0" y="8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9"/>
                  <a:pt x="10" y="0"/>
                  <a:pt x="2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33" y="0"/>
                  <a:pt x="42" y="9"/>
                  <a:pt x="42" y="21"/>
                </a:cubicBezTo>
                <a:lnTo>
                  <a:pt x="42" y="81"/>
                </a:lnTo>
                <a:close/>
              </a:path>
            </a:pathLst>
          </a:cu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13" name="Freeform 68">
            <a:extLst>
              <a:ext uri="{FF2B5EF4-FFF2-40B4-BE49-F238E27FC236}">
                <a16:creationId xmlns:a16="http://schemas.microsoft.com/office/drawing/2014/main" id="{048CFBD7-3C49-4409-BA4A-740952DD6D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1313" y="5214937"/>
            <a:ext cx="202406" cy="100013"/>
          </a:xfrm>
          <a:custGeom>
            <a:avLst/>
            <a:gdLst>
              <a:gd name="T0" fmla="*/ 728327855 w 50"/>
              <a:gd name="T1" fmla="*/ 0 h 25"/>
              <a:gd name="T2" fmla="*/ 0 w 50"/>
              <a:gd name="T3" fmla="*/ 711288900 h 25"/>
              <a:gd name="T4" fmla="*/ 1456650313 w 50"/>
              <a:gd name="T5" fmla="*/ 711288900 h 25"/>
              <a:gd name="T6" fmla="*/ 728327855 w 50"/>
              <a:gd name="T7" fmla="*/ 0 h 25"/>
              <a:gd name="T8" fmla="*/ 0 60000 65536"/>
              <a:gd name="T9" fmla="*/ 0 60000 65536"/>
              <a:gd name="T10" fmla="*/ 0 60000 65536"/>
              <a:gd name="T11" fmla="*/ 0 60000 65536"/>
              <a:gd name="T12" fmla="*/ 0 w 50"/>
              <a:gd name="T13" fmla="*/ 0 h 25"/>
              <a:gd name="T14" fmla="*/ 50 w 50"/>
              <a:gd name="T15" fmla="*/ 25 h 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" h="25">
                <a:moveTo>
                  <a:pt x="25" y="0"/>
                </a:moveTo>
                <a:cubicBezTo>
                  <a:pt x="11" y="0"/>
                  <a:pt x="0" y="11"/>
                  <a:pt x="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11"/>
                  <a:pt x="39" y="0"/>
                  <a:pt x="25" y="0"/>
                </a:cubicBezTo>
                <a:close/>
              </a:path>
            </a:pathLst>
          </a:cu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14" name="Freeform 69">
            <a:extLst>
              <a:ext uri="{FF2B5EF4-FFF2-40B4-BE49-F238E27FC236}">
                <a16:creationId xmlns:a16="http://schemas.microsoft.com/office/drawing/2014/main" id="{14B9A254-B1F2-4709-BB9E-E6921C55D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8210" y="3461148"/>
            <a:ext cx="544115" cy="267890"/>
          </a:xfrm>
          <a:custGeom>
            <a:avLst/>
            <a:gdLst>
              <a:gd name="T0" fmla="*/ 2147483647 w 135"/>
              <a:gd name="T1" fmla="*/ 1933068984 h 66"/>
              <a:gd name="T2" fmla="*/ 2147483647 w 135"/>
              <a:gd name="T3" fmla="*/ 1376577050 h 66"/>
              <a:gd name="T4" fmla="*/ 2147483647 w 135"/>
              <a:gd name="T5" fmla="*/ 1464445052 h 66"/>
              <a:gd name="T6" fmla="*/ 2147483647 w 135"/>
              <a:gd name="T7" fmla="*/ 1083689122 h 66"/>
              <a:gd name="T8" fmla="*/ 1934938317 w 135"/>
              <a:gd name="T9" fmla="*/ 0 h 66"/>
              <a:gd name="T10" fmla="*/ 866387323 w 135"/>
              <a:gd name="T11" fmla="*/ 1083689122 h 66"/>
              <a:gd name="T12" fmla="*/ 924146837 w 135"/>
              <a:gd name="T13" fmla="*/ 1405866384 h 66"/>
              <a:gd name="T14" fmla="*/ 779748054 w 135"/>
              <a:gd name="T15" fmla="*/ 1376577050 h 66"/>
              <a:gd name="T16" fmla="*/ 0 w 135"/>
              <a:gd name="T17" fmla="*/ 1933068984 h 66"/>
              <a:gd name="T18" fmla="*/ 2147483647 w 135"/>
              <a:gd name="T19" fmla="*/ 1933068984 h 6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5"/>
              <a:gd name="T31" fmla="*/ 0 h 66"/>
              <a:gd name="T32" fmla="*/ 135 w 135"/>
              <a:gd name="T33" fmla="*/ 66 h 6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5" h="66">
                <a:moveTo>
                  <a:pt x="135" y="66"/>
                </a:moveTo>
                <a:cubicBezTo>
                  <a:pt x="132" y="55"/>
                  <a:pt x="123" y="47"/>
                  <a:pt x="111" y="47"/>
                </a:cubicBezTo>
                <a:cubicBezTo>
                  <a:pt x="108" y="47"/>
                  <a:pt x="104" y="48"/>
                  <a:pt x="101" y="50"/>
                </a:cubicBezTo>
                <a:cubicBezTo>
                  <a:pt x="103" y="46"/>
                  <a:pt x="103" y="41"/>
                  <a:pt x="103" y="37"/>
                </a:cubicBezTo>
                <a:cubicBezTo>
                  <a:pt x="103" y="17"/>
                  <a:pt x="87" y="0"/>
                  <a:pt x="67" y="0"/>
                </a:cubicBezTo>
                <a:cubicBezTo>
                  <a:pt x="47" y="0"/>
                  <a:pt x="30" y="17"/>
                  <a:pt x="30" y="37"/>
                </a:cubicBezTo>
                <a:cubicBezTo>
                  <a:pt x="30" y="41"/>
                  <a:pt x="31" y="44"/>
                  <a:pt x="32" y="48"/>
                </a:cubicBezTo>
                <a:cubicBezTo>
                  <a:pt x="30" y="47"/>
                  <a:pt x="29" y="47"/>
                  <a:pt x="27" y="47"/>
                </a:cubicBezTo>
                <a:cubicBezTo>
                  <a:pt x="15" y="47"/>
                  <a:pt x="5" y="55"/>
                  <a:pt x="0" y="66"/>
                </a:cubicBezTo>
                <a:lnTo>
                  <a:pt x="135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15" name="Freeform 70">
            <a:extLst>
              <a:ext uri="{FF2B5EF4-FFF2-40B4-BE49-F238E27FC236}">
                <a16:creationId xmlns:a16="http://schemas.microsoft.com/office/drawing/2014/main" id="{DF289928-A322-46B4-9ECA-3775B44D0D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4810" y="4142185"/>
            <a:ext cx="319088" cy="153590"/>
          </a:xfrm>
          <a:custGeom>
            <a:avLst/>
            <a:gdLst>
              <a:gd name="T0" fmla="*/ 2147483647 w 79"/>
              <a:gd name="T1" fmla="*/ 1103624089 h 38"/>
              <a:gd name="T2" fmla="*/ 1885195877 w 79"/>
              <a:gd name="T3" fmla="*/ 784156369 h 38"/>
              <a:gd name="T4" fmla="*/ 1711176056 w 79"/>
              <a:gd name="T5" fmla="*/ 842240429 h 38"/>
              <a:gd name="T6" fmla="*/ 1740182053 w 79"/>
              <a:gd name="T7" fmla="*/ 609898799 h 38"/>
              <a:gd name="T8" fmla="*/ 1131115372 w 79"/>
              <a:gd name="T9" fmla="*/ 0 h 38"/>
              <a:gd name="T10" fmla="*/ 493053466 w 79"/>
              <a:gd name="T11" fmla="*/ 609898799 h 38"/>
              <a:gd name="T12" fmla="*/ 522054077 w 79"/>
              <a:gd name="T13" fmla="*/ 784156369 h 38"/>
              <a:gd name="T14" fmla="*/ 464047470 w 79"/>
              <a:gd name="T15" fmla="*/ 784156369 h 38"/>
              <a:gd name="T16" fmla="*/ 0 w 79"/>
              <a:gd name="T17" fmla="*/ 1103624089 h 38"/>
              <a:gd name="T18" fmla="*/ 2147483647 w 79"/>
              <a:gd name="T19" fmla="*/ 1103624089 h 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9"/>
              <a:gd name="T31" fmla="*/ 0 h 38"/>
              <a:gd name="T32" fmla="*/ 79 w 79"/>
              <a:gd name="T33" fmla="*/ 38 h 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9" h="38">
                <a:moveTo>
                  <a:pt x="79" y="38"/>
                </a:moveTo>
                <a:cubicBezTo>
                  <a:pt x="77" y="32"/>
                  <a:pt x="72" y="27"/>
                  <a:pt x="65" y="27"/>
                </a:cubicBezTo>
                <a:cubicBezTo>
                  <a:pt x="63" y="27"/>
                  <a:pt x="61" y="28"/>
                  <a:pt x="59" y="29"/>
                </a:cubicBezTo>
                <a:cubicBezTo>
                  <a:pt x="60" y="26"/>
                  <a:pt x="60" y="24"/>
                  <a:pt x="60" y="21"/>
                </a:cubicBezTo>
                <a:cubicBezTo>
                  <a:pt x="60" y="9"/>
                  <a:pt x="51" y="0"/>
                  <a:pt x="39" y="0"/>
                </a:cubicBezTo>
                <a:cubicBezTo>
                  <a:pt x="27" y="0"/>
                  <a:pt x="17" y="9"/>
                  <a:pt x="17" y="21"/>
                </a:cubicBezTo>
                <a:cubicBezTo>
                  <a:pt x="17" y="23"/>
                  <a:pt x="17" y="25"/>
                  <a:pt x="18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8" y="27"/>
                  <a:pt x="2" y="32"/>
                  <a:pt x="0" y="38"/>
                </a:cubicBezTo>
                <a:lnTo>
                  <a:pt x="79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16" name="Freeform 71">
            <a:extLst>
              <a:ext uri="{FF2B5EF4-FFF2-40B4-BE49-F238E27FC236}">
                <a16:creationId xmlns:a16="http://schemas.microsoft.com/office/drawing/2014/main" id="{7947861B-9903-45DF-8A48-1A8B60AF41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8350" y="3153966"/>
            <a:ext cx="458391" cy="251222"/>
          </a:xfrm>
          <a:custGeom>
            <a:avLst/>
            <a:gdLst>
              <a:gd name="T0" fmla="*/ 0 w 114"/>
              <a:gd name="T1" fmla="*/ 1809670023 h 62"/>
              <a:gd name="T2" fmla="*/ 2147483647 w 114"/>
              <a:gd name="T3" fmla="*/ 1809670023 h 62"/>
              <a:gd name="T4" fmla="*/ 2147483647 w 114"/>
              <a:gd name="T5" fmla="*/ 1167531661 h 62"/>
              <a:gd name="T6" fmla="*/ 2147483647 w 114"/>
              <a:gd name="T7" fmla="*/ 1225906894 h 62"/>
              <a:gd name="T8" fmla="*/ 2147483647 w 114"/>
              <a:gd name="T9" fmla="*/ 963210244 h 62"/>
              <a:gd name="T10" fmla="*/ 1408434494 w 114"/>
              <a:gd name="T11" fmla="*/ 0 h 62"/>
              <a:gd name="T12" fmla="*/ 459897525 w 114"/>
              <a:gd name="T13" fmla="*/ 963210244 h 62"/>
              <a:gd name="T14" fmla="*/ 488639445 w 114"/>
              <a:gd name="T15" fmla="*/ 1225906894 h 62"/>
              <a:gd name="T16" fmla="*/ 0 w 114"/>
              <a:gd name="T17" fmla="*/ 1809670023 h 6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4"/>
              <a:gd name="T28" fmla="*/ 0 h 62"/>
              <a:gd name="T29" fmla="*/ 114 w 114"/>
              <a:gd name="T30" fmla="*/ 62 h 6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4" h="62">
                <a:moveTo>
                  <a:pt x="0" y="62"/>
                </a:moveTo>
                <a:cubicBezTo>
                  <a:pt x="114" y="62"/>
                  <a:pt x="114" y="62"/>
                  <a:pt x="114" y="62"/>
                </a:cubicBezTo>
                <a:cubicBezTo>
                  <a:pt x="112" y="50"/>
                  <a:pt x="102" y="40"/>
                  <a:pt x="89" y="40"/>
                </a:cubicBezTo>
                <a:cubicBezTo>
                  <a:pt x="86" y="40"/>
                  <a:pt x="83" y="41"/>
                  <a:pt x="81" y="42"/>
                </a:cubicBezTo>
                <a:cubicBezTo>
                  <a:pt x="81" y="39"/>
                  <a:pt x="82" y="36"/>
                  <a:pt x="82" y="33"/>
                </a:cubicBezTo>
                <a:cubicBezTo>
                  <a:pt x="82" y="14"/>
                  <a:pt x="67" y="0"/>
                  <a:pt x="49" y="0"/>
                </a:cubicBezTo>
                <a:cubicBezTo>
                  <a:pt x="30" y="0"/>
                  <a:pt x="16" y="14"/>
                  <a:pt x="16" y="33"/>
                </a:cubicBezTo>
                <a:cubicBezTo>
                  <a:pt x="16" y="36"/>
                  <a:pt x="16" y="39"/>
                  <a:pt x="17" y="42"/>
                </a:cubicBezTo>
                <a:cubicBezTo>
                  <a:pt x="8" y="45"/>
                  <a:pt x="1" y="52"/>
                  <a:pt x="0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17" name="Freeform 72">
            <a:extLst>
              <a:ext uri="{FF2B5EF4-FFF2-40B4-BE49-F238E27FC236}">
                <a16:creationId xmlns:a16="http://schemas.microsoft.com/office/drawing/2014/main" id="{0ABA974C-AD0F-4D5B-AEA6-8BDA37EEA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4051" y="3658791"/>
            <a:ext cx="297656" cy="161925"/>
          </a:xfrm>
          <a:custGeom>
            <a:avLst/>
            <a:gdLst>
              <a:gd name="T0" fmla="*/ 2128510346 w 74"/>
              <a:gd name="T1" fmla="*/ 1165320250 h 40"/>
              <a:gd name="T2" fmla="*/ 0 w 74"/>
              <a:gd name="T3" fmla="*/ 1165320250 h 40"/>
              <a:gd name="T4" fmla="*/ 488982179 w 74"/>
              <a:gd name="T5" fmla="*/ 757458163 h 40"/>
              <a:gd name="T6" fmla="*/ 632801098 w 74"/>
              <a:gd name="T7" fmla="*/ 815724175 h 40"/>
              <a:gd name="T8" fmla="*/ 604038387 w 74"/>
              <a:gd name="T9" fmla="*/ 640926138 h 40"/>
              <a:gd name="T10" fmla="*/ 1236839485 w 74"/>
              <a:gd name="T11" fmla="*/ 0 h 40"/>
              <a:gd name="T12" fmla="*/ 1840872508 w 74"/>
              <a:gd name="T13" fmla="*/ 640926138 h 40"/>
              <a:gd name="T14" fmla="*/ 1812109797 w 74"/>
              <a:gd name="T15" fmla="*/ 786593868 h 40"/>
              <a:gd name="T16" fmla="*/ 2128510346 w 74"/>
              <a:gd name="T17" fmla="*/ 1165320250 h 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4"/>
              <a:gd name="T28" fmla="*/ 0 h 40"/>
              <a:gd name="T29" fmla="*/ 74 w 74"/>
              <a:gd name="T30" fmla="*/ 40 h 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4" h="40">
                <a:moveTo>
                  <a:pt x="74" y="40"/>
                </a:moveTo>
                <a:cubicBezTo>
                  <a:pt x="0" y="40"/>
                  <a:pt x="0" y="40"/>
                  <a:pt x="0" y="40"/>
                </a:cubicBezTo>
                <a:cubicBezTo>
                  <a:pt x="2" y="32"/>
                  <a:pt x="8" y="26"/>
                  <a:pt x="17" y="26"/>
                </a:cubicBezTo>
                <a:cubicBezTo>
                  <a:pt x="18" y="26"/>
                  <a:pt x="20" y="27"/>
                  <a:pt x="22" y="28"/>
                </a:cubicBezTo>
                <a:cubicBezTo>
                  <a:pt x="22" y="26"/>
                  <a:pt x="21" y="24"/>
                  <a:pt x="21" y="22"/>
                </a:cubicBezTo>
                <a:cubicBezTo>
                  <a:pt x="21" y="10"/>
                  <a:pt x="31" y="0"/>
                  <a:pt x="43" y="0"/>
                </a:cubicBezTo>
                <a:cubicBezTo>
                  <a:pt x="55" y="0"/>
                  <a:pt x="64" y="10"/>
                  <a:pt x="64" y="22"/>
                </a:cubicBezTo>
                <a:cubicBezTo>
                  <a:pt x="64" y="24"/>
                  <a:pt x="64" y="25"/>
                  <a:pt x="63" y="27"/>
                </a:cubicBezTo>
                <a:cubicBezTo>
                  <a:pt x="69" y="29"/>
                  <a:pt x="73" y="34"/>
                  <a:pt x="74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18" name="Freeform 73">
            <a:extLst>
              <a:ext uri="{FF2B5EF4-FFF2-40B4-BE49-F238E27FC236}">
                <a16:creationId xmlns:a16="http://schemas.microsoft.com/office/drawing/2014/main" id="{C657D245-ABE1-4F05-98B0-144C5B035E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9144" y="2818210"/>
            <a:ext cx="628650" cy="245269"/>
          </a:xfrm>
          <a:custGeom>
            <a:avLst/>
            <a:gdLst>
              <a:gd name="T0" fmla="*/ 2147483647 w 156"/>
              <a:gd name="T1" fmla="*/ 1753202469 h 61"/>
              <a:gd name="T2" fmla="*/ 2147483647 w 156"/>
              <a:gd name="T3" fmla="*/ 1350827693 h 61"/>
              <a:gd name="T4" fmla="*/ 2147483647 w 156"/>
              <a:gd name="T5" fmla="*/ 1379568365 h 61"/>
              <a:gd name="T6" fmla="*/ 2147483647 w 156"/>
              <a:gd name="T7" fmla="*/ 862230898 h 61"/>
              <a:gd name="T8" fmla="*/ 2147483647 w 156"/>
              <a:gd name="T9" fmla="*/ 0 h 61"/>
              <a:gd name="T10" fmla="*/ 2147483647 w 156"/>
              <a:gd name="T11" fmla="*/ 862230898 h 61"/>
              <a:gd name="T12" fmla="*/ 2147483647 w 156"/>
              <a:gd name="T13" fmla="*/ 1005934261 h 61"/>
              <a:gd name="T14" fmla="*/ 1645585404 w 156"/>
              <a:gd name="T15" fmla="*/ 747268208 h 61"/>
              <a:gd name="T16" fmla="*/ 837227473 w 156"/>
              <a:gd name="T17" fmla="*/ 1379568365 h 61"/>
              <a:gd name="T18" fmla="*/ 519657135 w 156"/>
              <a:gd name="T19" fmla="*/ 1264605675 h 61"/>
              <a:gd name="T20" fmla="*/ 0 w 156"/>
              <a:gd name="T21" fmla="*/ 1753202469 h 61"/>
              <a:gd name="T22" fmla="*/ 2147483647 w 156"/>
              <a:gd name="T23" fmla="*/ 1753202469 h 6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6"/>
              <a:gd name="T37" fmla="*/ 0 h 61"/>
              <a:gd name="T38" fmla="*/ 156 w 156"/>
              <a:gd name="T39" fmla="*/ 61 h 61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6" h="61">
                <a:moveTo>
                  <a:pt x="156" y="61"/>
                </a:moveTo>
                <a:cubicBezTo>
                  <a:pt x="153" y="53"/>
                  <a:pt x="145" y="47"/>
                  <a:pt x="136" y="47"/>
                </a:cubicBezTo>
                <a:cubicBezTo>
                  <a:pt x="135" y="47"/>
                  <a:pt x="134" y="48"/>
                  <a:pt x="133" y="48"/>
                </a:cubicBezTo>
                <a:cubicBezTo>
                  <a:pt x="136" y="43"/>
                  <a:pt x="138" y="37"/>
                  <a:pt x="138" y="30"/>
                </a:cubicBezTo>
                <a:cubicBezTo>
                  <a:pt x="138" y="13"/>
                  <a:pt x="125" y="0"/>
                  <a:pt x="108" y="0"/>
                </a:cubicBezTo>
                <a:cubicBezTo>
                  <a:pt x="91" y="0"/>
                  <a:pt x="77" y="13"/>
                  <a:pt x="77" y="30"/>
                </a:cubicBezTo>
                <a:cubicBezTo>
                  <a:pt x="77" y="32"/>
                  <a:pt x="77" y="33"/>
                  <a:pt x="77" y="35"/>
                </a:cubicBezTo>
                <a:cubicBezTo>
                  <a:pt x="72" y="29"/>
                  <a:pt x="65" y="26"/>
                  <a:pt x="57" y="26"/>
                </a:cubicBezTo>
                <a:cubicBezTo>
                  <a:pt x="43" y="26"/>
                  <a:pt x="32" y="35"/>
                  <a:pt x="29" y="48"/>
                </a:cubicBezTo>
                <a:cubicBezTo>
                  <a:pt x="26" y="46"/>
                  <a:pt x="22" y="44"/>
                  <a:pt x="18" y="44"/>
                </a:cubicBezTo>
                <a:cubicBezTo>
                  <a:pt x="8" y="44"/>
                  <a:pt x="1" y="52"/>
                  <a:pt x="0" y="61"/>
                </a:cubicBezTo>
                <a:lnTo>
                  <a:pt x="156" y="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19" name="Freeform 74">
            <a:extLst>
              <a:ext uri="{FF2B5EF4-FFF2-40B4-BE49-F238E27FC236}">
                <a16:creationId xmlns:a16="http://schemas.microsoft.com/office/drawing/2014/main" id="{4341CC73-3F9C-4367-B0DB-19D13F5BB1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6125" y="2901554"/>
            <a:ext cx="300038" cy="161925"/>
          </a:xfrm>
          <a:custGeom>
            <a:avLst/>
            <a:gdLst>
              <a:gd name="T0" fmla="*/ 2147483647 w 74"/>
              <a:gd name="T1" fmla="*/ 1165320250 h 40"/>
              <a:gd name="T2" fmla="*/ 0 w 74"/>
              <a:gd name="T3" fmla="*/ 1165320250 h 40"/>
              <a:gd name="T4" fmla="*/ 467609795 w 74"/>
              <a:gd name="T5" fmla="*/ 757458163 h 40"/>
              <a:gd name="T6" fmla="*/ 642966847 w 74"/>
              <a:gd name="T7" fmla="*/ 786593868 h 40"/>
              <a:gd name="T8" fmla="*/ 613741573 w 74"/>
              <a:gd name="T9" fmla="*/ 611795830 h 40"/>
              <a:gd name="T10" fmla="*/ 1256703014 w 74"/>
              <a:gd name="T11" fmla="*/ 0 h 40"/>
              <a:gd name="T12" fmla="*/ 1870444587 w 74"/>
              <a:gd name="T13" fmla="*/ 611795830 h 40"/>
              <a:gd name="T14" fmla="*/ 1841219313 w 74"/>
              <a:gd name="T15" fmla="*/ 786593868 h 40"/>
              <a:gd name="T16" fmla="*/ 2147483647 w 74"/>
              <a:gd name="T17" fmla="*/ 1165320250 h 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4"/>
              <a:gd name="T28" fmla="*/ 0 h 40"/>
              <a:gd name="T29" fmla="*/ 74 w 74"/>
              <a:gd name="T30" fmla="*/ 40 h 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4" h="40">
                <a:moveTo>
                  <a:pt x="74" y="40"/>
                </a:moveTo>
                <a:cubicBezTo>
                  <a:pt x="0" y="40"/>
                  <a:pt x="0" y="40"/>
                  <a:pt x="0" y="40"/>
                </a:cubicBezTo>
                <a:cubicBezTo>
                  <a:pt x="2" y="32"/>
                  <a:pt x="8" y="26"/>
                  <a:pt x="16" y="26"/>
                </a:cubicBezTo>
                <a:cubicBezTo>
                  <a:pt x="18" y="26"/>
                  <a:pt x="20" y="27"/>
                  <a:pt x="22" y="27"/>
                </a:cubicBezTo>
                <a:cubicBezTo>
                  <a:pt x="22" y="25"/>
                  <a:pt x="21" y="23"/>
                  <a:pt x="21" y="21"/>
                </a:cubicBezTo>
                <a:cubicBezTo>
                  <a:pt x="21" y="10"/>
                  <a:pt x="31" y="0"/>
                  <a:pt x="43" y="0"/>
                </a:cubicBezTo>
                <a:cubicBezTo>
                  <a:pt x="55" y="0"/>
                  <a:pt x="64" y="10"/>
                  <a:pt x="64" y="21"/>
                </a:cubicBezTo>
                <a:cubicBezTo>
                  <a:pt x="64" y="23"/>
                  <a:pt x="64" y="25"/>
                  <a:pt x="63" y="27"/>
                </a:cubicBezTo>
                <a:cubicBezTo>
                  <a:pt x="69" y="29"/>
                  <a:pt x="73" y="34"/>
                  <a:pt x="74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20" name="Freeform 75">
            <a:extLst>
              <a:ext uri="{FF2B5EF4-FFF2-40B4-BE49-F238E27FC236}">
                <a16:creationId xmlns:a16="http://schemas.microsoft.com/office/drawing/2014/main" id="{67665522-8146-4D90-B9EF-306C2D4D94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6976" y="4198144"/>
            <a:ext cx="650081" cy="1035844"/>
          </a:xfrm>
          <a:custGeom>
            <a:avLst/>
            <a:gdLst>
              <a:gd name="T0" fmla="*/ 2147483647 w 161"/>
              <a:gd name="T1" fmla="*/ 2147483647 h 256"/>
              <a:gd name="T2" fmla="*/ 2147483647 w 161"/>
              <a:gd name="T3" fmla="*/ 2147483647 h 256"/>
              <a:gd name="T4" fmla="*/ 2147483647 w 161"/>
              <a:gd name="T5" fmla="*/ 1659054826 h 256"/>
              <a:gd name="T6" fmla="*/ 2147483647 w 161"/>
              <a:gd name="T7" fmla="*/ 2147483647 h 256"/>
              <a:gd name="T8" fmla="*/ 2147483647 w 161"/>
              <a:gd name="T9" fmla="*/ 2147483647 h 256"/>
              <a:gd name="T10" fmla="*/ 2147483647 w 161"/>
              <a:gd name="T11" fmla="*/ 1251569001 h 256"/>
              <a:gd name="T12" fmla="*/ 2147483647 w 161"/>
              <a:gd name="T13" fmla="*/ 2008328391 h 256"/>
              <a:gd name="T14" fmla="*/ 2147483647 w 161"/>
              <a:gd name="T15" fmla="*/ 1717267087 h 256"/>
              <a:gd name="T16" fmla="*/ 2147483647 w 161"/>
              <a:gd name="T17" fmla="*/ 2147483647 h 256"/>
              <a:gd name="T18" fmla="*/ 2147483647 w 161"/>
              <a:gd name="T19" fmla="*/ 2147483647 h 256"/>
              <a:gd name="T20" fmla="*/ 2147483647 w 161"/>
              <a:gd name="T21" fmla="*/ 2147483647 h 256"/>
              <a:gd name="T22" fmla="*/ 2147483647 w 161"/>
              <a:gd name="T23" fmla="*/ 2147483647 h 256"/>
              <a:gd name="T24" fmla="*/ 1652100068 w 161"/>
              <a:gd name="T25" fmla="*/ 2147483647 h 256"/>
              <a:gd name="T26" fmla="*/ 1912956274 w 161"/>
              <a:gd name="T27" fmla="*/ 2147483647 h 256"/>
              <a:gd name="T28" fmla="*/ 2147483647 w 161"/>
              <a:gd name="T29" fmla="*/ 1950116130 h 256"/>
              <a:gd name="T30" fmla="*/ 1970922525 w 161"/>
              <a:gd name="T31" fmla="*/ 989613828 h 256"/>
              <a:gd name="T32" fmla="*/ 2147483647 w 161"/>
              <a:gd name="T33" fmla="*/ 0 h 256"/>
              <a:gd name="T34" fmla="*/ 1768032571 w 161"/>
              <a:gd name="T35" fmla="*/ 2008328391 h 256"/>
              <a:gd name="T36" fmla="*/ 1391238479 w 161"/>
              <a:gd name="T37" fmla="*/ 2147483647 h 256"/>
              <a:gd name="T38" fmla="*/ 753588183 w 161"/>
              <a:gd name="T39" fmla="*/ 931401567 h 256"/>
              <a:gd name="T40" fmla="*/ 1072416023 w 161"/>
              <a:gd name="T41" fmla="*/ 2147483647 h 256"/>
              <a:gd name="T42" fmla="*/ 2147483647 w 161"/>
              <a:gd name="T43" fmla="*/ 2147483647 h 256"/>
              <a:gd name="T44" fmla="*/ 550698228 w 161"/>
              <a:gd name="T45" fmla="*/ 2147483647 h 256"/>
              <a:gd name="T46" fmla="*/ 869526068 w 161"/>
              <a:gd name="T47" fmla="*/ 2147483647 h 256"/>
              <a:gd name="T48" fmla="*/ 202889954 w 161"/>
              <a:gd name="T49" fmla="*/ 2147483647 h 256"/>
              <a:gd name="T50" fmla="*/ 318827840 w 161"/>
              <a:gd name="T51" fmla="*/ 2147483647 h 256"/>
              <a:gd name="T52" fmla="*/ 347808274 w 161"/>
              <a:gd name="T53" fmla="*/ 2147483647 h 256"/>
              <a:gd name="T54" fmla="*/ 2147483647 w 161"/>
              <a:gd name="T55" fmla="*/ 2147483647 h 256"/>
              <a:gd name="T56" fmla="*/ 1739052137 w 161"/>
              <a:gd name="T57" fmla="*/ 2147483647 h 256"/>
              <a:gd name="T58" fmla="*/ 2147483647 w 161"/>
              <a:gd name="T59" fmla="*/ 2147483647 h 256"/>
              <a:gd name="T60" fmla="*/ 2147483647 w 161"/>
              <a:gd name="T61" fmla="*/ 2147483647 h 256"/>
              <a:gd name="T62" fmla="*/ 2147483647 w 161"/>
              <a:gd name="T63" fmla="*/ 2147483647 h 256"/>
              <a:gd name="T64" fmla="*/ 2147483647 w 161"/>
              <a:gd name="T65" fmla="*/ 2147483647 h 256"/>
              <a:gd name="T66" fmla="*/ 2147483647 w 161"/>
              <a:gd name="T67" fmla="*/ 2147483647 h 256"/>
              <a:gd name="T68" fmla="*/ 2147483647 w 161"/>
              <a:gd name="T69" fmla="*/ 2147483647 h 256"/>
              <a:gd name="T70" fmla="*/ 2147483647 w 161"/>
              <a:gd name="T71" fmla="*/ 2147483647 h 256"/>
              <a:gd name="T72" fmla="*/ 2147483647 w 161"/>
              <a:gd name="T73" fmla="*/ 2147483647 h 256"/>
              <a:gd name="T74" fmla="*/ 2147483647 w 161"/>
              <a:gd name="T75" fmla="*/ 2147483647 h 256"/>
              <a:gd name="T76" fmla="*/ 2147483647 w 161"/>
              <a:gd name="T77" fmla="*/ 2147483647 h 256"/>
              <a:gd name="T78" fmla="*/ 2147483647 w 161"/>
              <a:gd name="T79" fmla="*/ 2147483647 h 25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61"/>
              <a:gd name="T121" fmla="*/ 0 h 256"/>
              <a:gd name="T122" fmla="*/ 161 w 161"/>
              <a:gd name="T123" fmla="*/ 256 h 25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61" h="256">
                <a:moveTo>
                  <a:pt x="139" y="87"/>
                </a:moveTo>
                <a:cubicBezTo>
                  <a:pt x="161" y="76"/>
                  <a:pt x="161" y="76"/>
                  <a:pt x="161" y="76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9" y="57"/>
                  <a:pt x="139" y="57"/>
                  <a:pt x="139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05" y="94"/>
                  <a:pt x="103" y="86"/>
                  <a:pt x="102" y="79"/>
                </a:cubicBezTo>
                <a:cubicBezTo>
                  <a:pt x="123" y="43"/>
                  <a:pt x="123" y="43"/>
                  <a:pt x="123" y="43"/>
                </a:cubicBezTo>
                <a:cubicBezTo>
                  <a:pt x="117" y="39"/>
                  <a:pt x="117" y="39"/>
                  <a:pt x="117" y="39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97" y="55"/>
                  <a:pt x="96" y="54"/>
                  <a:pt x="95" y="54"/>
                </a:cubicBezTo>
                <a:cubicBezTo>
                  <a:pt x="91" y="59"/>
                  <a:pt x="91" y="59"/>
                  <a:pt x="91" y="59"/>
                </a:cubicBezTo>
                <a:cubicBezTo>
                  <a:pt x="90" y="59"/>
                  <a:pt x="90" y="58"/>
                  <a:pt x="90" y="58"/>
                </a:cubicBezTo>
                <a:cubicBezTo>
                  <a:pt x="92" y="61"/>
                  <a:pt x="96" y="84"/>
                  <a:pt x="100" y="105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57" y="89"/>
                  <a:pt x="57" y="89"/>
                  <a:pt x="57" y="89"/>
                </a:cubicBezTo>
                <a:cubicBezTo>
                  <a:pt x="65" y="76"/>
                  <a:pt x="65" y="76"/>
                  <a:pt x="65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80" y="74"/>
                  <a:pt x="80" y="74"/>
                  <a:pt x="80" y="74"/>
                </a:cubicBezTo>
                <a:cubicBezTo>
                  <a:pt x="79" y="67"/>
                  <a:pt x="79" y="67"/>
                  <a:pt x="79" y="67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34"/>
                  <a:pt x="68" y="34"/>
                  <a:pt x="68" y="34"/>
                </a:cubicBezTo>
                <a:cubicBezTo>
                  <a:pt x="82" y="3"/>
                  <a:pt x="82" y="3"/>
                  <a:pt x="82" y="3"/>
                </a:cubicBezTo>
                <a:cubicBezTo>
                  <a:pt x="76" y="0"/>
                  <a:pt x="76" y="0"/>
                  <a:pt x="76" y="0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69"/>
                  <a:pt x="61" y="69"/>
                  <a:pt x="61" y="69"/>
                </a:cubicBezTo>
                <a:cubicBezTo>
                  <a:pt x="50" y="87"/>
                  <a:pt x="50" y="87"/>
                  <a:pt x="50" y="87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3" y="98"/>
                  <a:pt x="43" y="98"/>
                  <a:pt x="43" y="98"/>
                </a:cubicBezTo>
                <a:cubicBezTo>
                  <a:pt x="26" y="32"/>
                  <a:pt x="26" y="32"/>
                  <a:pt x="26" y="32"/>
                </a:cubicBezTo>
                <a:cubicBezTo>
                  <a:pt x="19" y="34"/>
                  <a:pt x="19" y="34"/>
                  <a:pt x="19" y="34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30" y="176"/>
                  <a:pt x="30" y="176"/>
                  <a:pt x="30" y="176"/>
                </a:cubicBezTo>
                <a:cubicBezTo>
                  <a:pt x="19" y="151"/>
                  <a:pt x="19" y="151"/>
                  <a:pt x="19" y="151"/>
                </a:cubicBezTo>
                <a:cubicBezTo>
                  <a:pt x="34" y="136"/>
                  <a:pt x="34" y="136"/>
                  <a:pt x="34" y="136"/>
                </a:cubicBezTo>
                <a:cubicBezTo>
                  <a:pt x="30" y="131"/>
                  <a:pt x="30" y="131"/>
                  <a:pt x="30" y="131"/>
                </a:cubicBezTo>
                <a:cubicBezTo>
                  <a:pt x="17" y="144"/>
                  <a:pt x="17" y="144"/>
                  <a:pt x="17" y="144"/>
                </a:cubicBezTo>
                <a:cubicBezTo>
                  <a:pt x="7" y="118"/>
                  <a:pt x="7" y="118"/>
                  <a:pt x="7" y="118"/>
                </a:cubicBezTo>
                <a:cubicBezTo>
                  <a:pt x="0" y="121"/>
                  <a:pt x="0" y="121"/>
                  <a:pt x="0" y="121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2" y="150"/>
                  <a:pt x="12" y="150"/>
                  <a:pt x="12" y="150"/>
                </a:cubicBezTo>
                <a:cubicBezTo>
                  <a:pt x="24" y="181"/>
                  <a:pt x="24" y="181"/>
                  <a:pt x="24" y="181"/>
                </a:cubicBezTo>
                <a:cubicBezTo>
                  <a:pt x="82" y="202"/>
                  <a:pt x="82" y="202"/>
                  <a:pt x="82" y="202"/>
                </a:cubicBezTo>
                <a:cubicBezTo>
                  <a:pt x="58" y="209"/>
                  <a:pt x="58" y="209"/>
                  <a:pt x="58" y="209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89" y="256"/>
                  <a:pt x="89" y="256"/>
                  <a:pt x="89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31" y="216"/>
                  <a:pt x="131" y="216"/>
                  <a:pt x="131" y="216"/>
                </a:cubicBezTo>
                <a:cubicBezTo>
                  <a:pt x="144" y="200"/>
                  <a:pt x="144" y="200"/>
                  <a:pt x="144" y="200"/>
                </a:cubicBezTo>
                <a:cubicBezTo>
                  <a:pt x="139" y="196"/>
                  <a:pt x="139" y="196"/>
                  <a:pt x="139" y="196"/>
                </a:cubicBezTo>
                <a:cubicBezTo>
                  <a:pt x="129" y="209"/>
                  <a:pt x="129" y="209"/>
                  <a:pt x="129" y="209"/>
                </a:cubicBezTo>
                <a:cubicBezTo>
                  <a:pt x="102" y="203"/>
                  <a:pt x="102" y="203"/>
                  <a:pt x="102" y="203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2" y="202"/>
                  <a:pt x="102" y="202"/>
                  <a:pt x="102" y="202"/>
                </a:cubicBezTo>
                <a:cubicBezTo>
                  <a:pt x="129" y="183"/>
                  <a:pt x="129" y="183"/>
                  <a:pt x="129" y="183"/>
                </a:cubicBezTo>
                <a:cubicBezTo>
                  <a:pt x="125" y="177"/>
                  <a:pt x="125" y="177"/>
                  <a:pt x="125" y="177"/>
                </a:cubicBezTo>
                <a:cubicBezTo>
                  <a:pt x="96" y="198"/>
                  <a:pt x="96" y="198"/>
                  <a:pt x="96" y="198"/>
                </a:cubicBezTo>
                <a:cubicBezTo>
                  <a:pt x="96" y="145"/>
                  <a:pt x="96" y="145"/>
                  <a:pt x="96" y="145"/>
                </a:cubicBezTo>
                <a:cubicBezTo>
                  <a:pt x="139" y="129"/>
                  <a:pt x="139" y="129"/>
                  <a:pt x="139" y="129"/>
                </a:cubicBezTo>
                <a:cubicBezTo>
                  <a:pt x="139" y="103"/>
                  <a:pt x="139" y="103"/>
                  <a:pt x="139" y="103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155" y="96"/>
                  <a:pt x="155" y="96"/>
                  <a:pt x="155" y="96"/>
                </a:cubicBezTo>
                <a:cubicBezTo>
                  <a:pt x="139" y="96"/>
                  <a:pt x="139" y="96"/>
                  <a:pt x="139" y="96"/>
                </a:cubicBezTo>
                <a:lnTo>
                  <a:pt x="139" y="87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21" name="Oval 76">
            <a:extLst>
              <a:ext uri="{FF2B5EF4-FFF2-40B4-BE49-F238E27FC236}">
                <a16:creationId xmlns:a16="http://schemas.microsoft.com/office/drawing/2014/main" id="{D37545CE-199A-43C5-868C-B371A4EBEE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4150" y="4080273"/>
            <a:ext cx="147638" cy="145256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22" name="Oval 77">
            <a:extLst>
              <a:ext uri="{FF2B5EF4-FFF2-40B4-BE49-F238E27FC236}">
                <a16:creationId xmlns:a16="http://schemas.microsoft.com/office/drawing/2014/main" id="{D1156D54-D5D3-4A0D-9056-FBB8BA435F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4360" y="4245769"/>
            <a:ext cx="117872" cy="117872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23" name="Oval 78">
            <a:extLst>
              <a:ext uri="{FF2B5EF4-FFF2-40B4-BE49-F238E27FC236}">
                <a16:creationId xmlns:a16="http://schemas.microsoft.com/office/drawing/2014/main" id="{A8D02F42-3A09-421D-8D6F-5FF6B6168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4606" y="4675585"/>
            <a:ext cx="95250" cy="97631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24" name="Oval 79">
            <a:extLst>
              <a:ext uri="{FF2B5EF4-FFF2-40B4-BE49-F238E27FC236}">
                <a16:creationId xmlns:a16="http://schemas.microsoft.com/office/drawing/2014/main" id="{BD699719-5EDE-4796-A25B-A700C4D6CE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1813" y="4561285"/>
            <a:ext cx="92869" cy="94059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25" name="Oval 80">
            <a:extLst>
              <a:ext uri="{FF2B5EF4-FFF2-40B4-BE49-F238E27FC236}">
                <a16:creationId xmlns:a16="http://schemas.microsoft.com/office/drawing/2014/main" id="{65C97514-4D1C-424F-AB37-AE3B0B4BBB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9425" y="4958954"/>
            <a:ext cx="76200" cy="72628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26" name="Oval 81">
            <a:extLst>
              <a:ext uri="{FF2B5EF4-FFF2-40B4-BE49-F238E27FC236}">
                <a16:creationId xmlns:a16="http://schemas.microsoft.com/office/drawing/2014/main" id="{E092F614-6861-4B37-8D50-C9A9AAA5A6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1794" y="4845844"/>
            <a:ext cx="114300" cy="109538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27" name="Oval 82">
            <a:extLst>
              <a:ext uri="{FF2B5EF4-FFF2-40B4-BE49-F238E27FC236}">
                <a16:creationId xmlns:a16="http://schemas.microsoft.com/office/drawing/2014/main" id="{0A4DD01F-4A55-4BA1-B8AD-51EC49ECCD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8900" y="5006579"/>
            <a:ext cx="95250" cy="94059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28" name="Oval 83">
            <a:extLst>
              <a:ext uri="{FF2B5EF4-FFF2-40B4-BE49-F238E27FC236}">
                <a16:creationId xmlns:a16="http://schemas.microsoft.com/office/drawing/2014/main" id="{83B9C8E0-B2C7-43C8-B264-08790218C5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2010" y="5072063"/>
            <a:ext cx="59531" cy="60722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29" name="Oval 84">
            <a:extLst>
              <a:ext uri="{FF2B5EF4-FFF2-40B4-BE49-F238E27FC236}">
                <a16:creationId xmlns:a16="http://schemas.microsoft.com/office/drawing/2014/main" id="{A8FC0145-2598-4439-BB6C-C9080A503F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2213" y="4513660"/>
            <a:ext cx="64294" cy="65484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30" name="Oval 85">
            <a:extLst>
              <a:ext uri="{FF2B5EF4-FFF2-40B4-BE49-F238E27FC236}">
                <a16:creationId xmlns:a16="http://schemas.microsoft.com/office/drawing/2014/main" id="{8038E5C9-B882-44BB-BFE9-AE7D3C06C1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6816" y="4445794"/>
            <a:ext cx="64294" cy="64294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31" name="Oval 86">
            <a:extLst>
              <a:ext uri="{FF2B5EF4-FFF2-40B4-BE49-F238E27FC236}">
                <a16:creationId xmlns:a16="http://schemas.microsoft.com/office/drawing/2014/main" id="{1D93C9E5-8F4F-442A-B149-DDA9696EA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2250" y="4469607"/>
            <a:ext cx="64294" cy="64294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32" name="Oval 87">
            <a:extLst>
              <a:ext uri="{FF2B5EF4-FFF2-40B4-BE49-F238E27FC236}">
                <a16:creationId xmlns:a16="http://schemas.microsoft.com/office/drawing/2014/main" id="{29B76D6D-E0FF-48F0-9446-33CD0F53FF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6304" y="4392217"/>
            <a:ext cx="65484" cy="67865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33" name="Oval 88">
            <a:extLst>
              <a:ext uri="{FF2B5EF4-FFF2-40B4-BE49-F238E27FC236}">
                <a16:creationId xmlns:a16="http://schemas.microsoft.com/office/drawing/2014/main" id="{4E114521-6741-4037-81A6-86E3BCFB41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9394" y="4591050"/>
            <a:ext cx="69056" cy="67866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34" name="Oval 89">
            <a:extLst>
              <a:ext uri="{FF2B5EF4-FFF2-40B4-BE49-F238E27FC236}">
                <a16:creationId xmlns:a16="http://schemas.microsoft.com/office/drawing/2014/main" id="{4BBAA2DA-029F-4526-A90A-4DBB86F789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4151" y="4864894"/>
            <a:ext cx="70247" cy="70247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35" name="Oval 90">
            <a:extLst>
              <a:ext uri="{FF2B5EF4-FFF2-40B4-BE49-F238E27FC236}">
                <a16:creationId xmlns:a16="http://schemas.microsoft.com/office/drawing/2014/main" id="{96733B48-B756-4183-8AFF-2C1758A077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7279" y="4375547"/>
            <a:ext cx="64294" cy="70247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36" name="Oval 91">
            <a:extLst>
              <a:ext uri="{FF2B5EF4-FFF2-40B4-BE49-F238E27FC236}">
                <a16:creationId xmlns:a16="http://schemas.microsoft.com/office/drawing/2014/main" id="{F728ABAB-3C23-47FC-AB72-0A05269A7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1794" y="4274344"/>
            <a:ext cx="105966" cy="105966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37" name="Oval 92">
            <a:extLst>
              <a:ext uri="{FF2B5EF4-FFF2-40B4-BE49-F238E27FC236}">
                <a16:creationId xmlns:a16="http://schemas.microsoft.com/office/drawing/2014/main" id="{1C8A2112-026E-415E-8359-C101D27E5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1794" y="4545807"/>
            <a:ext cx="65485" cy="65485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38" name="Oval 93">
            <a:extLst>
              <a:ext uri="{FF2B5EF4-FFF2-40B4-BE49-F238E27FC236}">
                <a16:creationId xmlns:a16="http://schemas.microsoft.com/office/drawing/2014/main" id="{F4CCB21B-BEDA-4754-9807-0F78F80AEB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2923" y="4607719"/>
            <a:ext cx="115490" cy="116681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39" name="Freeform 94">
            <a:extLst>
              <a:ext uri="{FF2B5EF4-FFF2-40B4-BE49-F238E27FC236}">
                <a16:creationId xmlns:a16="http://schemas.microsoft.com/office/drawing/2014/main" id="{45C34EA3-33CB-428C-93F2-C9F08991C4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1579" y="4861323"/>
            <a:ext cx="354806" cy="421481"/>
          </a:xfrm>
          <a:custGeom>
            <a:avLst/>
            <a:gdLst>
              <a:gd name="T0" fmla="*/ 0 w 208"/>
              <a:gd name="T1" fmla="*/ 1278606885 h 247"/>
              <a:gd name="T2" fmla="*/ 20692482 w 208"/>
              <a:gd name="T3" fmla="*/ 652245932 h 247"/>
              <a:gd name="T4" fmla="*/ 217261968 w 208"/>
              <a:gd name="T5" fmla="*/ 1242372011 h 247"/>
              <a:gd name="T6" fmla="*/ 315545574 w 208"/>
              <a:gd name="T7" fmla="*/ 367533925 h 247"/>
              <a:gd name="T8" fmla="*/ 403485213 w 208"/>
              <a:gd name="T9" fmla="*/ 1206134862 h 247"/>
              <a:gd name="T10" fmla="*/ 584536474 w 208"/>
              <a:gd name="T11" fmla="*/ 0 h 247"/>
              <a:gd name="T12" fmla="*/ 646611647 w 208"/>
              <a:gd name="T13" fmla="*/ 1278606885 h 247"/>
              <a:gd name="T14" fmla="*/ 806970425 w 208"/>
              <a:gd name="T15" fmla="*/ 481419183 h 247"/>
              <a:gd name="T16" fmla="*/ 879391839 w 208"/>
              <a:gd name="T17" fmla="*/ 1278606885 h 247"/>
              <a:gd name="T18" fmla="*/ 1050096859 w 208"/>
              <a:gd name="T19" fmla="*/ 652245932 h 247"/>
              <a:gd name="T20" fmla="*/ 1075961325 w 208"/>
              <a:gd name="T21" fmla="*/ 1278606885 h 247"/>
              <a:gd name="T22" fmla="*/ 0 w 208"/>
              <a:gd name="T23" fmla="*/ 1278606885 h 24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08"/>
              <a:gd name="T37" fmla="*/ 0 h 247"/>
              <a:gd name="T38" fmla="*/ 208 w 208"/>
              <a:gd name="T39" fmla="*/ 247 h 24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08" h="247">
                <a:moveTo>
                  <a:pt x="0" y="247"/>
                </a:moveTo>
                <a:lnTo>
                  <a:pt x="4" y="126"/>
                </a:lnTo>
                <a:lnTo>
                  <a:pt x="42" y="240"/>
                </a:lnTo>
                <a:lnTo>
                  <a:pt x="61" y="71"/>
                </a:lnTo>
                <a:lnTo>
                  <a:pt x="78" y="233"/>
                </a:lnTo>
                <a:lnTo>
                  <a:pt x="113" y="0"/>
                </a:lnTo>
                <a:lnTo>
                  <a:pt x="125" y="247"/>
                </a:lnTo>
                <a:lnTo>
                  <a:pt x="156" y="93"/>
                </a:lnTo>
                <a:lnTo>
                  <a:pt x="170" y="247"/>
                </a:lnTo>
                <a:lnTo>
                  <a:pt x="203" y="126"/>
                </a:lnTo>
                <a:lnTo>
                  <a:pt x="208" y="247"/>
                </a:lnTo>
                <a:lnTo>
                  <a:pt x="0" y="247"/>
                </a:lnTo>
                <a:close/>
              </a:path>
            </a:pathLst>
          </a:custGeom>
          <a:solidFill>
            <a:srgbClr val="00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40" name="Freeform 95">
            <a:extLst>
              <a:ext uri="{FF2B5EF4-FFF2-40B4-BE49-F238E27FC236}">
                <a16:creationId xmlns:a16="http://schemas.microsoft.com/office/drawing/2014/main" id="{EE8B7AEB-D047-43A4-88DF-16DD08B7B0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9304" y="3562350"/>
            <a:ext cx="351234" cy="242888"/>
          </a:xfrm>
          <a:custGeom>
            <a:avLst/>
            <a:gdLst>
              <a:gd name="T0" fmla="*/ 0 w 206"/>
              <a:gd name="T1" fmla="*/ 671873251 h 143"/>
              <a:gd name="T2" fmla="*/ 1064641405 w 206"/>
              <a:gd name="T3" fmla="*/ 733418339 h 143"/>
              <a:gd name="T4" fmla="*/ 1064641405 w 206"/>
              <a:gd name="T5" fmla="*/ 0 h 143"/>
              <a:gd name="T6" fmla="*/ 0 w 206"/>
              <a:gd name="T7" fmla="*/ 133349201 h 143"/>
              <a:gd name="T8" fmla="*/ 0 w 206"/>
              <a:gd name="T9" fmla="*/ 671873251 h 1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6"/>
              <a:gd name="T16" fmla="*/ 0 h 143"/>
              <a:gd name="T17" fmla="*/ 206 w 206"/>
              <a:gd name="T18" fmla="*/ 143 h 1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6" h="143">
                <a:moveTo>
                  <a:pt x="0" y="131"/>
                </a:moveTo>
                <a:lnTo>
                  <a:pt x="206" y="143"/>
                </a:lnTo>
                <a:lnTo>
                  <a:pt x="206" y="0"/>
                </a:lnTo>
                <a:lnTo>
                  <a:pt x="0" y="26"/>
                </a:lnTo>
                <a:lnTo>
                  <a:pt x="0" y="131"/>
                </a:lnTo>
                <a:close/>
              </a:path>
            </a:pathLst>
          </a:custGeom>
          <a:solidFill>
            <a:srgbClr val="EF4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41" name="Freeform 96">
            <a:extLst>
              <a:ext uri="{FF2B5EF4-FFF2-40B4-BE49-F238E27FC236}">
                <a16:creationId xmlns:a16="http://schemas.microsoft.com/office/drawing/2014/main" id="{C825C968-2EC4-40D3-A6BF-32F27E4051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2063" y="3594498"/>
            <a:ext cx="469106" cy="445294"/>
          </a:xfrm>
          <a:custGeom>
            <a:avLst/>
            <a:gdLst>
              <a:gd name="T0" fmla="*/ 0 w 275"/>
              <a:gd name="T1" fmla="*/ 1231590383 h 261"/>
              <a:gd name="T2" fmla="*/ 1422614457 w 275"/>
              <a:gd name="T3" fmla="*/ 1350610635 h 261"/>
              <a:gd name="T4" fmla="*/ 1422614457 w 275"/>
              <a:gd name="T5" fmla="*/ 36224049 h 261"/>
              <a:gd name="T6" fmla="*/ 0 w 275"/>
              <a:gd name="T7" fmla="*/ 0 h 261"/>
              <a:gd name="T8" fmla="*/ 0 w 275"/>
              <a:gd name="T9" fmla="*/ 1231590383 h 2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5"/>
              <a:gd name="T16" fmla="*/ 0 h 261"/>
              <a:gd name="T17" fmla="*/ 275 w 275"/>
              <a:gd name="T18" fmla="*/ 261 h 2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5" h="261">
                <a:moveTo>
                  <a:pt x="0" y="238"/>
                </a:moveTo>
                <a:lnTo>
                  <a:pt x="275" y="261"/>
                </a:lnTo>
                <a:lnTo>
                  <a:pt x="275" y="7"/>
                </a:lnTo>
                <a:lnTo>
                  <a:pt x="0" y="0"/>
                </a:lnTo>
                <a:lnTo>
                  <a:pt x="0" y="238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42" name="Oval 97">
            <a:extLst>
              <a:ext uri="{FF2B5EF4-FFF2-40B4-BE49-F238E27FC236}">
                <a16:creationId xmlns:a16="http://schemas.microsoft.com/office/drawing/2014/main" id="{6DFE0A3E-9C57-41F3-A9B8-05E02A9B72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3760" y="2901554"/>
            <a:ext cx="327422" cy="325040"/>
          </a:xfrm>
          <a:prstGeom prst="ellipse">
            <a:avLst/>
          </a:prstGeom>
          <a:solidFill>
            <a:srgbClr val="FFFF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43" name="Freeform 98">
            <a:extLst>
              <a:ext uri="{FF2B5EF4-FFF2-40B4-BE49-F238E27FC236}">
                <a16:creationId xmlns:a16="http://schemas.microsoft.com/office/drawing/2014/main" id="{B2C2494C-CE4A-442A-8C09-A3DA2A74A6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4225528"/>
            <a:ext cx="322660" cy="328613"/>
          </a:xfrm>
          <a:custGeom>
            <a:avLst/>
            <a:gdLst>
              <a:gd name="T0" fmla="*/ 925415051 w 80"/>
              <a:gd name="T1" fmla="*/ 2147483647 h 81"/>
              <a:gd name="T2" fmla="*/ 0 w 80"/>
              <a:gd name="T3" fmla="*/ 1492263170 h 81"/>
              <a:gd name="T4" fmla="*/ 1156772847 w 80"/>
              <a:gd name="T5" fmla="*/ 263338969 h 81"/>
              <a:gd name="T6" fmla="*/ 2053266830 w 80"/>
              <a:gd name="T7" fmla="*/ 234080285 h 81"/>
              <a:gd name="T8" fmla="*/ 2053266830 w 80"/>
              <a:gd name="T9" fmla="*/ 234080285 h 81"/>
              <a:gd name="T10" fmla="*/ 2082187899 w 80"/>
              <a:gd name="T11" fmla="*/ 1141142743 h 81"/>
              <a:gd name="T12" fmla="*/ 925415051 w 80"/>
              <a:gd name="T13" fmla="*/ 2147483647 h 8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0"/>
              <a:gd name="T22" fmla="*/ 0 h 81"/>
              <a:gd name="T23" fmla="*/ 80 w 80"/>
              <a:gd name="T24" fmla="*/ 81 h 8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0" h="81">
                <a:moveTo>
                  <a:pt x="32" y="81"/>
                </a:moveTo>
                <a:cubicBezTo>
                  <a:pt x="0" y="51"/>
                  <a:pt x="0" y="51"/>
                  <a:pt x="0" y="51"/>
                </a:cubicBezTo>
                <a:cubicBezTo>
                  <a:pt x="40" y="9"/>
                  <a:pt x="40" y="9"/>
                  <a:pt x="40" y="9"/>
                </a:cubicBezTo>
                <a:cubicBezTo>
                  <a:pt x="48" y="0"/>
                  <a:pt x="62" y="0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80" y="16"/>
                  <a:pt x="80" y="30"/>
                  <a:pt x="72" y="39"/>
                </a:cubicBezTo>
                <a:lnTo>
                  <a:pt x="32" y="81"/>
                </a:lnTo>
                <a:close/>
              </a:path>
            </a:pathLst>
          </a:custGeom>
          <a:solidFill>
            <a:srgbClr val="004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44" name="Freeform 99">
            <a:extLst>
              <a:ext uri="{FF2B5EF4-FFF2-40B4-BE49-F238E27FC236}">
                <a16:creationId xmlns:a16="http://schemas.microsoft.com/office/drawing/2014/main" id="{F1A40791-E9E2-435A-8B55-B14C30CE80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4154091"/>
            <a:ext cx="120254" cy="123825"/>
          </a:xfrm>
          <a:custGeom>
            <a:avLst/>
            <a:gdLst>
              <a:gd name="T0" fmla="*/ 142823746 w 30"/>
              <a:gd name="T1" fmla="*/ 737469745 h 31"/>
              <a:gd name="T2" fmla="*/ 142823746 w 30"/>
              <a:gd name="T3" fmla="*/ 737469745 h 31"/>
              <a:gd name="T4" fmla="*/ 114256859 w 30"/>
              <a:gd name="T5" fmla="*/ 255276555 h 31"/>
              <a:gd name="T6" fmla="*/ 371342808 w 30"/>
              <a:gd name="T7" fmla="*/ 0 h 31"/>
              <a:gd name="T8" fmla="*/ 342775921 w 30"/>
              <a:gd name="T9" fmla="*/ 283641800 h 31"/>
              <a:gd name="T10" fmla="*/ 599861870 w 30"/>
              <a:gd name="T11" fmla="*/ 226911310 h 31"/>
              <a:gd name="T12" fmla="*/ 571294983 w 30"/>
              <a:gd name="T13" fmla="*/ 510558435 h 31"/>
              <a:gd name="T14" fmla="*/ 856942475 w 30"/>
              <a:gd name="T15" fmla="*/ 482193190 h 31"/>
              <a:gd name="T16" fmla="*/ 628423413 w 30"/>
              <a:gd name="T17" fmla="*/ 737469745 h 31"/>
              <a:gd name="T18" fmla="*/ 142823746 w 30"/>
              <a:gd name="T19" fmla="*/ 737469745 h 3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0"/>
              <a:gd name="T31" fmla="*/ 0 h 31"/>
              <a:gd name="T32" fmla="*/ 30 w 30"/>
              <a:gd name="T33" fmla="*/ 31 h 3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0" h="31">
                <a:moveTo>
                  <a:pt x="5" y="26"/>
                </a:moveTo>
                <a:cubicBezTo>
                  <a:pt x="5" y="26"/>
                  <a:pt x="5" y="26"/>
                  <a:pt x="5" y="26"/>
                </a:cubicBezTo>
                <a:cubicBezTo>
                  <a:pt x="0" y="21"/>
                  <a:pt x="0" y="14"/>
                  <a:pt x="4" y="9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10"/>
                  <a:pt x="12" y="10"/>
                  <a:pt x="12" y="10"/>
                </a:cubicBezTo>
                <a:cubicBezTo>
                  <a:pt x="21" y="8"/>
                  <a:pt x="21" y="8"/>
                  <a:pt x="21" y="8"/>
                </a:cubicBezTo>
                <a:cubicBezTo>
                  <a:pt x="20" y="18"/>
                  <a:pt x="20" y="18"/>
                  <a:pt x="20" y="18"/>
                </a:cubicBezTo>
                <a:cubicBezTo>
                  <a:pt x="30" y="17"/>
                  <a:pt x="30" y="17"/>
                  <a:pt x="30" y="17"/>
                </a:cubicBezTo>
                <a:cubicBezTo>
                  <a:pt x="22" y="26"/>
                  <a:pt x="22" y="26"/>
                  <a:pt x="22" y="26"/>
                </a:cubicBezTo>
                <a:cubicBezTo>
                  <a:pt x="17" y="31"/>
                  <a:pt x="10" y="31"/>
                  <a:pt x="5" y="26"/>
                </a:cubicBezTo>
                <a:close/>
              </a:path>
            </a:pathLst>
          </a:custGeom>
          <a:solidFill>
            <a:srgbClr val="FF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45" name="Freeform 100">
            <a:extLst>
              <a:ext uri="{FF2B5EF4-FFF2-40B4-BE49-F238E27FC236}">
                <a16:creationId xmlns:a16="http://schemas.microsoft.com/office/drawing/2014/main" id="{F88DBA01-9349-4A21-91FD-31D9D49A0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4295775"/>
            <a:ext cx="177404" cy="258366"/>
          </a:xfrm>
          <a:custGeom>
            <a:avLst/>
            <a:gdLst>
              <a:gd name="T0" fmla="*/ 1271596033 w 44"/>
              <a:gd name="T1" fmla="*/ 608425017 h 64"/>
              <a:gd name="T2" fmla="*/ 953699713 w 44"/>
              <a:gd name="T3" fmla="*/ 0 h 64"/>
              <a:gd name="T4" fmla="*/ 0 w 44"/>
              <a:gd name="T5" fmla="*/ 985068819 h 64"/>
              <a:gd name="T6" fmla="*/ 924799070 w 44"/>
              <a:gd name="T7" fmla="*/ 1854249721 h 64"/>
              <a:gd name="T8" fmla="*/ 1271596033 w 44"/>
              <a:gd name="T9" fmla="*/ 1506580590 h 64"/>
              <a:gd name="T10" fmla="*/ 1271596033 w 44"/>
              <a:gd name="T11" fmla="*/ 608425017 h 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4"/>
              <a:gd name="T19" fmla="*/ 0 h 64"/>
              <a:gd name="T20" fmla="*/ 44 w 44"/>
              <a:gd name="T21" fmla="*/ 64 h 6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4" h="64">
                <a:moveTo>
                  <a:pt x="44" y="21"/>
                </a:moveTo>
                <a:cubicBezTo>
                  <a:pt x="44" y="12"/>
                  <a:pt x="39" y="4"/>
                  <a:pt x="33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32" y="64"/>
                  <a:pt x="32" y="64"/>
                  <a:pt x="32" y="64"/>
                </a:cubicBezTo>
                <a:cubicBezTo>
                  <a:pt x="44" y="52"/>
                  <a:pt x="44" y="52"/>
                  <a:pt x="44" y="52"/>
                </a:cubicBezTo>
                <a:lnTo>
                  <a:pt x="44" y="21"/>
                </a:lnTo>
                <a:close/>
              </a:path>
            </a:pathLst>
          </a:cu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46" name="Freeform 101">
            <a:extLst>
              <a:ext uri="{FF2B5EF4-FFF2-40B4-BE49-F238E27FC236}">
                <a16:creationId xmlns:a16="http://schemas.microsoft.com/office/drawing/2014/main" id="{6648B4E9-CC19-419A-BA72-449FB4E8CB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4853" y="4517232"/>
            <a:ext cx="366713" cy="397669"/>
          </a:xfrm>
          <a:custGeom>
            <a:avLst/>
            <a:gdLst>
              <a:gd name="T0" fmla="*/ 1992025285 w 91"/>
              <a:gd name="T1" fmla="*/ 0 h 98"/>
              <a:gd name="T2" fmla="*/ 1963155742 w 91"/>
              <a:gd name="T3" fmla="*/ 0 h 98"/>
              <a:gd name="T4" fmla="*/ 1328020438 w 91"/>
              <a:gd name="T5" fmla="*/ 673282951 h 98"/>
              <a:gd name="T6" fmla="*/ 1328020438 w 91"/>
              <a:gd name="T7" fmla="*/ 1551470813 h 98"/>
              <a:gd name="T8" fmla="*/ 0 w 91"/>
              <a:gd name="T9" fmla="*/ 1551470813 h 98"/>
              <a:gd name="T10" fmla="*/ 0 w 91"/>
              <a:gd name="T11" fmla="*/ 2147483647 h 98"/>
              <a:gd name="T12" fmla="*/ 2147483647 w 91"/>
              <a:gd name="T13" fmla="*/ 2147483647 h 98"/>
              <a:gd name="T14" fmla="*/ 2147483647 w 91"/>
              <a:gd name="T15" fmla="*/ 1551470813 h 98"/>
              <a:gd name="T16" fmla="*/ 2147483647 w 91"/>
              <a:gd name="T17" fmla="*/ 673282951 h 98"/>
              <a:gd name="T18" fmla="*/ 1992025285 w 91"/>
              <a:gd name="T19" fmla="*/ 0 h 9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1"/>
              <a:gd name="T31" fmla="*/ 0 h 98"/>
              <a:gd name="T32" fmla="*/ 91 w 91"/>
              <a:gd name="T33" fmla="*/ 98 h 9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1" h="98">
                <a:moveTo>
                  <a:pt x="69" y="0"/>
                </a:moveTo>
                <a:cubicBezTo>
                  <a:pt x="68" y="0"/>
                  <a:pt x="68" y="0"/>
                  <a:pt x="68" y="0"/>
                </a:cubicBezTo>
                <a:cubicBezTo>
                  <a:pt x="56" y="0"/>
                  <a:pt x="46" y="10"/>
                  <a:pt x="46" y="23"/>
                </a:cubicBezTo>
                <a:cubicBezTo>
                  <a:pt x="46" y="53"/>
                  <a:pt x="46" y="53"/>
                  <a:pt x="46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98"/>
                  <a:pt x="0" y="98"/>
                  <a:pt x="0" y="98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23"/>
                  <a:pt x="91" y="23"/>
                  <a:pt x="91" y="23"/>
                </a:cubicBezTo>
                <a:cubicBezTo>
                  <a:pt x="91" y="10"/>
                  <a:pt x="81" y="0"/>
                  <a:pt x="69" y="0"/>
                </a:cubicBezTo>
                <a:close/>
              </a:path>
            </a:pathLst>
          </a:custGeom>
          <a:solidFill>
            <a:srgbClr val="004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47" name="Freeform 102">
            <a:extLst>
              <a:ext uri="{FF2B5EF4-FFF2-40B4-BE49-F238E27FC236}">
                <a16:creationId xmlns:a16="http://schemas.microsoft.com/office/drawing/2014/main" id="{244789E7-AFCA-42B0-8C68-60A272C5BC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3379" y="4485085"/>
            <a:ext cx="258365" cy="409575"/>
          </a:xfrm>
          <a:custGeom>
            <a:avLst/>
            <a:gdLst>
              <a:gd name="T0" fmla="*/ 1216846501 w 64"/>
              <a:gd name="T1" fmla="*/ 1461747492 h 101"/>
              <a:gd name="T2" fmla="*/ 1216846501 w 64"/>
              <a:gd name="T3" fmla="*/ 584700078 h 101"/>
              <a:gd name="T4" fmla="*/ 608423251 w 64"/>
              <a:gd name="T5" fmla="*/ 0 h 101"/>
              <a:gd name="T6" fmla="*/ 608423251 w 64"/>
              <a:gd name="T7" fmla="*/ 0 h 101"/>
              <a:gd name="T8" fmla="*/ 0 w 64"/>
              <a:gd name="T9" fmla="*/ 584700078 h 101"/>
              <a:gd name="T10" fmla="*/ 0 w 64"/>
              <a:gd name="T11" fmla="*/ 2147483647 h 101"/>
              <a:gd name="T12" fmla="*/ 347668122 w 64"/>
              <a:gd name="T13" fmla="*/ 2147483647 h 101"/>
              <a:gd name="T14" fmla="*/ 1216846501 w 64"/>
              <a:gd name="T15" fmla="*/ 2147483647 h 101"/>
              <a:gd name="T16" fmla="*/ 1854238956 w 64"/>
              <a:gd name="T17" fmla="*/ 2147483647 h 101"/>
              <a:gd name="T18" fmla="*/ 1854238956 w 64"/>
              <a:gd name="T19" fmla="*/ 1461747492 h 101"/>
              <a:gd name="T20" fmla="*/ 1216846501 w 64"/>
              <a:gd name="T21" fmla="*/ 1461747492 h 10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64"/>
              <a:gd name="T34" fmla="*/ 0 h 101"/>
              <a:gd name="T35" fmla="*/ 64 w 64"/>
              <a:gd name="T36" fmla="*/ 101 h 10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64" h="101">
                <a:moveTo>
                  <a:pt x="42" y="50"/>
                </a:moveTo>
                <a:cubicBezTo>
                  <a:pt x="42" y="20"/>
                  <a:pt x="42" y="20"/>
                  <a:pt x="42" y="20"/>
                </a:cubicBezTo>
                <a:cubicBezTo>
                  <a:pt x="42" y="9"/>
                  <a:pt x="33" y="0"/>
                  <a:pt x="2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0" y="0"/>
                  <a:pt x="0" y="9"/>
                  <a:pt x="0" y="20"/>
                </a:cubicBezTo>
                <a:cubicBezTo>
                  <a:pt x="0" y="101"/>
                  <a:pt x="0" y="101"/>
                  <a:pt x="0" y="101"/>
                </a:cubicBezTo>
                <a:cubicBezTo>
                  <a:pt x="12" y="101"/>
                  <a:pt x="12" y="101"/>
                  <a:pt x="12" y="101"/>
                </a:cubicBezTo>
                <a:cubicBezTo>
                  <a:pt x="42" y="101"/>
                  <a:pt x="42" y="101"/>
                  <a:pt x="42" y="101"/>
                </a:cubicBezTo>
                <a:cubicBezTo>
                  <a:pt x="64" y="101"/>
                  <a:pt x="64" y="101"/>
                  <a:pt x="64" y="101"/>
                </a:cubicBezTo>
                <a:cubicBezTo>
                  <a:pt x="64" y="50"/>
                  <a:pt x="64" y="50"/>
                  <a:pt x="64" y="50"/>
                </a:cubicBezTo>
                <a:lnTo>
                  <a:pt x="42" y="50"/>
                </a:lnTo>
                <a:close/>
              </a:path>
            </a:pathLst>
          </a:custGeom>
          <a:solidFill>
            <a:srgbClr val="004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48" name="Freeform 103">
            <a:extLst>
              <a:ext uri="{FF2B5EF4-FFF2-40B4-BE49-F238E27FC236}">
                <a16:creationId xmlns:a16="http://schemas.microsoft.com/office/drawing/2014/main" id="{74B68899-25EB-46AC-A788-73317551D7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5075" y="4310062"/>
            <a:ext cx="219075" cy="1004888"/>
          </a:xfrm>
          <a:custGeom>
            <a:avLst/>
            <a:gdLst>
              <a:gd name="T0" fmla="*/ 1580044630 w 54"/>
              <a:gd name="T1" fmla="*/ 2147483647 h 248"/>
              <a:gd name="T2" fmla="*/ 0 w 54"/>
              <a:gd name="T3" fmla="*/ 2147483647 h 248"/>
              <a:gd name="T4" fmla="*/ 0 w 54"/>
              <a:gd name="T5" fmla="*/ 758895362 h 248"/>
              <a:gd name="T6" fmla="*/ 760763631 w 54"/>
              <a:gd name="T7" fmla="*/ 0 h 248"/>
              <a:gd name="T8" fmla="*/ 790022315 w 54"/>
              <a:gd name="T9" fmla="*/ 0 h 248"/>
              <a:gd name="T10" fmla="*/ 1580044630 w 54"/>
              <a:gd name="T11" fmla="*/ 758895362 h 248"/>
              <a:gd name="T12" fmla="*/ 1580044630 w 54"/>
              <a:gd name="T13" fmla="*/ 2147483647 h 2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4"/>
              <a:gd name="T22" fmla="*/ 0 h 248"/>
              <a:gd name="T23" fmla="*/ 54 w 54"/>
              <a:gd name="T24" fmla="*/ 248 h 2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4" h="248">
                <a:moveTo>
                  <a:pt x="54" y="248"/>
                </a:moveTo>
                <a:cubicBezTo>
                  <a:pt x="0" y="248"/>
                  <a:pt x="0" y="248"/>
                  <a:pt x="0" y="248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1"/>
                  <a:pt x="12" y="0"/>
                  <a:pt x="26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42" y="0"/>
                  <a:pt x="54" y="11"/>
                  <a:pt x="54" y="26"/>
                </a:cubicBezTo>
                <a:lnTo>
                  <a:pt x="54" y="248"/>
                </a:lnTo>
                <a:close/>
              </a:path>
            </a:pathLst>
          </a:custGeom>
          <a:solidFill>
            <a:srgbClr val="00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49" name="Freeform 104">
            <a:extLst>
              <a:ext uri="{FF2B5EF4-FFF2-40B4-BE49-F238E27FC236}">
                <a16:creationId xmlns:a16="http://schemas.microsoft.com/office/drawing/2014/main" id="{5647536E-A077-4E02-A4ED-54E204DC2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1042" y="4575572"/>
            <a:ext cx="77390" cy="79772"/>
          </a:xfrm>
          <a:custGeom>
            <a:avLst/>
            <a:gdLst>
              <a:gd name="T0" fmla="*/ 47321558 w 45"/>
              <a:gd name="T1" fmla="*/ 240699469 h 47"/>
              <a:gd name="T2" fmla="*/ 0 w 45"/>
              <a:gd name="T3" fmla="*/ 194608515 h 47"/>
              <a:gd name="T4" fmla="*/ 184032868 w 45"/>
              <a:gd name="T5" fmla="*/ 0 h 47"/>
              <a:gd name="T6" fmla="*/ 236612377 w 45"/>
              <a:gd name="T7" fmla="*/ 46090954 h 47"/>
              <a:gd name="T8" fmla="*/ 47321558 w 45"/>
              <a:gd name="T9" fmla="*/ 240699469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"/>
              <a:gd name="T16" fmla="*/ 0 h 47"/>
              <a:gd name="T17" fmla="*/ 45 w 45"/>
              <a:gd name="T18" fmla="*/ 47 h 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" h="47">
                <a:moveTo>
                  <a:pt x="9" y="47"/>
                </a:moveTo>
                <a:lnTo>
                  <a:pt x="0" y="38"/>
                </a:lnTo>
                <a:lnTo>
                  <a:pt x="35" y="0"/>
                </a:lnTo>
                <a:lnTo>
                  <a:pt x="45" y="9"/>
                </a:lnTo>
                <a:lnTo>
                  <a:pt x="9" y="47"/>
                </a:lnTo>
                <a:close/>
              </a:path>
            </a:pathLst>
          </a:custGeom>
          <a:solidFill>
            <a:srgbClr val="5C7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50" name="Freeform 105">
            <a:extLst>
              <a:ext uri="{FF2B5EF4-FFF2-40B4-BE49-F238E27FC236}">
                <a16:creationId xmlns:a16="http://schemas.microsoft.com/office/drawing/2014/main" id="{9C090BDA-700C-4128-8315-2265D8CC9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4841" y="4424363"/>
            <a:ext cx="76200" cy="77391"/>
          </a:xfrm>
          <a:custGeom>
            <a:avLst/>
            <a:gdLst>
              <a:gd name="T0" fmla="*/ 229390222 w 45"/>
              <a:gd name="T1" fmla="*/ 184034651 h 45"/>
              <a:gd name="T2" fmla="*/ 178414116 w 45"/>
              <a:gd name="T3" fmla="*/ 236616963 h 45"/>
              <a:gd name="T4" fmla="*/ 0 w 45"/>
              <a:gd name="T5" fmla="*/ 36806013 h 45"/>
              <a:gd name="T6" fmla="*/ 45878044 w 45"/>
              <a:gd name="T7" fmla="*/ 0 h 45"/>
              <a:gd name="T8" fmla="*/ 229390222 w 45"/>
              <a:gd name="T9" fmla="*/ 184034651 h 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"/>
              <a:gd name="T16" fmla="*/ 0 h 45"/>
              <a:gd name="T17" fmla="*/ 45 w 45"/>
              <a:gd name="T18" fmla="*/ 45 h 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" h="45">
                <a:moveTo>
                  <a:pt x="45" y="35"/>
                </a:moveTo>
                <a:lnTo>
                  <a:pt x="35" y="45"/>
                </a:lnTo>
                <a:lnTo>
                  <a:pt x="0" y="7"/>
                </a:lnTo>
                <a:lnTo>
                  <a:pt x="9" y="0"/>
                </a:lnTo>
                <a:lnTo>
                  <a:pt x="45" y="35"/>
                </a:lnTo>
                <a:close/>
              </a:path>
            </a:pathLst>
          </a:custGeom>
          <a:solidFill>
            <a:srgbClr val="5C7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51" name="Freeform 106">
            <a:extLst>
              <a:ext uri="{FF2B5EF4-FFF2-40B4-BE49-F238E27FC236}">
                <a16:creationId xmlns:a16="http://schemas.microsoft.com/office/drawing/2014/main" id="{CB6C5286-E227-4278-BEF1-33DE816BED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4841" y="4717257"/>
            <a:ext cx="76200" cy="79772"/>
          </a:xfrm>
          <a:custGeom>
            <a:avLst/>
            <a:gdLst>
              <a:gd name="T0" fmla="*/ 229390222 w 45"/>
              <a:gd name="T1" fmla="*/ 194612607 h 47"/>
              <a:gd name="T2" fmla="*/ 178414116 w 45"/>
              <a:gd name="T3" fmla="*/ 240703995 h 47"/>
              <a:gd name="T4" fmla="*/ 0 w 45"/>
              <a:gd name="T5" fmla="*/ 46091388 h 47"/>
              <a:gd name="T6" fmla="*/ 45878044 w 45"/>
              <a:gd name="T7" fmla="*/ 0 h 47"/>
              <a:gd name="T8" fmla="*/ 229390222 w 45"/>
              <a:gd name="T9" fmla="*/ 194612607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"/>
              <a:gd name="T16" fmla="*/ 0 h 47"/>
              <a:gd name="T17" fmla="*/ 45 w 45"/>
              <a:gd name="T18" fmla="*/ 47 h 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" h="47">
                <a:moveTo>
                  <a:pt x="45" y="38"/>
                </a:moveTo>
                <a:lnTo>
                  <a:pt x="35" y="47"/>
                </a:lnTo>
                <a:lnTo>
                  <a:pt x="0" y="9"/>
                </a:lnTo>
                <a:lnTo>
                  <a:pt x="9" y="0"/>
                </a:lnTo>
                <a:lnTo>
                  <a:pt x="45" y="38"/>
                </a:lnTo>
                <a:close/>
              </a:path>
            </a:pathLst>
          </a:custGeom>
          <a:solidFill>
            <a:srgbClr val="5C7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52" name="Freeform 107">
            <a:extLst>
              <a:ext uri="{FF2B5EF4-FFF2-40B4-BE49-F238E27FC236}">
                <a16:creationId xmlns:a16="http://schemas.microsoft.com/office/drawing/2014/main" id="{FC24A641-239E-4E25-97F5-12EAEFEF1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4841" y="5036344"/>
            <a:ext cx="76200" cy="76200"/>
          </a:xfrm>
          <a:custGeom>
            <a:avLst/>
            <a:gdLst>
              <a:gd name="T0" fmla="*/ 178414116 w 45"/>
              <a:gd name="T1" fmla="*/ 0 h 45"/>
              <a:gd name="T2" fmla="*/ 229390222 w 45"/>
              <a:gd name="T3" fmla="*/ 50976107 h 45"/>
              <a:gd name="T4" fmla="*/ 45878044 w 45"/>
              <a:gd name="T5" fmla="*/ 229390222 h 45"/>
              <a:gd name="T6" fmla="*/ 0 w 45"/>
              <a:gd name="T7" fmla="*/ 183512178 h 45"/>
              <a:gd name="T8" fmla="*/ 178414116 w 45"/>
              <a:gd name="T9" fmla="*/ 0 h 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"/>
              <a:gd name="T16" fmla="*/ 0 h 45"/>
              <a:gd name="T17" fmla="*/ 45 w 45"/>
              <a:gd name="T18" fmla="*/ 45 h 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" h="45">
                <a:moveTo>
                  <a:pt x="35" y="0"/>
                </a:moveTo>
                <a:lnTo>
                  <a:pt x="45" y="10"/>
                </a:lnTo>
                <a:lnTo>
                  <a:pt x="9" y="45"/>
                </a:lnTo>
                <a:lnTo>
                  <a:pt x="0" y="36"/>
                </a:lnTo>
                <a:lnTo>
                  <a:pt x="35" y="0"/>
                </a:lnTo>
                <a:close/>
              </a:path>
            </a:pathLst>
          </a:custGeom>
          <a:solidFill>
            <a:srgbClr val="5C7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53" name="Freeform 108">
            <a:extLst>
              <a:ext uri="{FF2B5EF4-FFF2-40B4-BE49-F238E27FC236}">
                <a16:creationId xmlns:a16="http://schemas.microsoft.com/office/drawing/2014/main" id="{14A79946-2684-4228-9B6C-4AE9E42D27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1042" y="5188744"/>
            <a:ext cx="77390" cy="77391"/>
          </a:xfrm>
          <a:custGeom>
            <a:avLst/>
            <a:gdLst>
              <a:gd name="T0" fmla="*/ 0 w 45"/>
              <a:gd name="T1" fmla="*/ 36806013 h 45"/>
              <a:gd name="T2" fmla="*/ 47321558 w 45"/>
              <a:gd name="T3" fmla="*/ 0 h 45"/>
              <a:gd name="T4" fmla="*/ 236612377 w 45"/>
              <a:gd name="T5" fmla="*/ 189292653 h 45"/>
              <a:gd name="T6" fmla="*/ 184032868 w 45"/>
              <a:gd name="T7" fmla="*/ 236616963 h 45"/>
              <a:gd name="T8" fmla="*/ 0 w 45"/>
              <a:gd name="T9" fmla="*/ 36806013 h 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"/>
              <a:gd name="T16" fmla="*/ 0 h 45"/>
              <a:gd name="T17" fmla="*/ 45 w 45"/>
              <a:gd name="T18" fmla="*/ 45 h 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" h="45">
                <a:moveTo>
                  <a:pt x="0" y="7"/>
                </a:moveTo>
                <a:lnTo>
                  <a:pt x="9" y="0"/>
                </a:lnTo>
                <a:lnTo>
                  <a:pt x="45" y="36"/>
                </a:lnTo>
                <a:lnTo>
                  <a:pt x="35" y="45"/>
                </a:lnTo>
                <a:lnTo>
                  <a:pt x="0" y="7"/>
                </a:lnTo>
                <a:close/>
              </a:path>
            </a:pathLst>
          </a:custGeom>
          <a:solidFill>
            <a:srgbClr val="5C7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54" name="Freeform 109">
            <a:extLst>
              <a:ext uri="{FF2B5EF4-FFF2-40B4-BE49-F238E27FC236}">
                <a16:creationId xmlns:a16="http://schemas.microsoft.com/office/drawing/2014/main" id="{28B754CF-A620-4290-9436-E6B262182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1042" y="4893469"/>
            <a:ext cx="77390" cy="77391"/>
          </a:xfrm>
          <a:custGeom>
            <a:avLst/>
            <a:gdLst>
              <a:gd name="T0" fmla="*/ 0 w 45"/>
              <a:gd name="T1" fmla="*/ 52582312 h 45"/>
              <a:gd name="T2" fmla="*/ 47321558 w 45"/>
              <a:gd name="T3" fmla="*/ 0 h 45"/>
              <a:gd name="T4" fmla="*/ 236612377 w 45"/>
              <a:gd name="T5" fmla="*/ 189292653 h 45"/>
              <a:gd name="T6" fmla="*/ 184032868 w 45"/>
              <a:gd name="T7" fmla="*/ 236616963 h 45"/>
              <a:gd name="T8" fmla="*/ 0 w 45"/>
              <a:gd name="T9" fmla="*/ 52582312 h 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"/>
              <a:gd name="T16" fmla="*/ 0 h 45"/>
              <a:gd name="T17" fmla="*/ 45 w 45"/>
              <a:gd name="T18" fmla="*/ 45 h 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" h="45">
                <a:moveTo>
                  <a:pt x="0" y="10"/>
                </a:moveTo>
                <a:lnTo>
                  <a:pt x="9" y="0"/>
                </a:lnTo>
                <a:lnTo>
                  <a:pt x="45" y="36"/>
                </a:lnTo>
                <a:lnTo>
                  <a:pt x="35" y="45"/>
                </a:lnTo>
                <a:lnTo>
                  <a:pt x="0" y="10"/>
                </a:lnTo>
                <a:close/>
              </a:path>
            </a:pathLst>
          </a:custGeom>
          <a:solidFill>
            <a:srgbClr val="5C7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55" name="Rectangle 110">
            <a:extLst>
              <a:ext uri="{FF2B5EF4-FFF2-40B4-BE49-F238E27FC236}">
                <a16:creationId xmlns:a16="http://schemas.microsoft.com/office/drawing/2014/main" id="{DE892B92-162B-4D01-AE56-654C09E041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4150" y="4731544"/>
            <a:ext cx="52388" cy="183356"/>
          </a:xfrm>
          <a:prstGeom prst="rect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56" name="Rectangle 111">
            <a:extLst>
              <a:ext uri="{FF2B5EF4-FFF2-40B4-BE49-F238E27FC236}">
                <a16:creationId xmlns:a16="http://schemas.microsoft.com/office/drawing/2014/main" id="{B7975BA7-CBD7-464F-8900-09B661C49F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5544" y="4687491"/>
            <a:ext cx="59531" cy="205978"/>
          </a:xfrm>
          <a:prstGeom prst="rect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57" name="Oval 112">
            <a:extLst>
              <a:ext uri="{FF2B5EF4-FFF2-40B4-BE49-F238E27FC236}">
                <a16:creationId xmlns:a16="http://schemas.microsoft.com/office/drawing/2014/main" id="{87F49DF6-F21F-4CDC-885A-9D5AB6E868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7975" y="4781551"/>
            <a:ext cx="38100" cy="32147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58" name="Oval 113">
            <a:extLst>
              <a:ext uri="{FF2B5EF4-FFF2-40B4-BE49-F238E27FC236}">
                <a16:creationId xmlns:a16="http://schemas.microsoft.com/office/drawing/2014/main" id="{DE00C5D9-E36F-4DC9-AAA0-D71474EB40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5366" y="4852988"/>
            <a:ext cx="32147" cy="32147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59" name="Oval 114">
            <a:extLst>
              <a:ext uri="{FF2B5EF4-FFF2-40B4-BE49-F238E27FC236}">
                <a16:creationId xmlns:a16="http://schemas.microsoft.com/office/drawing/2014/main" id="{838BFF74-FD28-4C8F-B9EE-E1577FB52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7975" y="4655344"/>
            <a:ext cx="38100" cy="35719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60" name="Oval 115">
            <a:extLst>
              <a:ext uri="{FF2B5EF4-FFF2-40B4-BE49-F238E27FC236}">
                <a16:creationId xmlns:a16="http://schemas.microsoft.com/office/drawing/2014/main" id="{28DC6FB0-CC96-4B8C-823F-499CFD8FD7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5366" y="4581525"/>
            <a:ext cx="32147" cy="33338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61" name="Oval 116">
            <a:extLst>
              <a:ext uri="{FF2B5EF4-FFF2-40B4-BE49-F238E27FC236}">
                <a16:creationId xmlns:a16="http://schemas.microsoft.com/office/drawing/2014/main" id="{9935D003-0529-4D5A-9C16-925070D871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5366" y="4717257"/>
            <a:ext cx="32147" cy="32147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62" name="Oval 117">
            <a:extLst>
              <a:ext uri="{FF2B5EF4-FFF2-40B4-BE49-F238E27FC236}">
                <a16:creationId xmlns:a16="http://schemas.microsoft.com/office/drawing/2014/main" id="{01A00ADD-5FC3-471F-97A3-8010542D0D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6538" y="4392216"/>
            <a:ext cx="35719" cy="35719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63" name="Oval 118">
            <a:extLst>
              <a:ext uri="{FF2B5EF4-FFF2-40B4-BE49-F238E27FC236}">
                <a16:creationId xmlns:a16="http://schemas.microsoft.com/office/drawing/2014/main" id="{319CB41C-436B-4EBB-9B7A-CDF792DF23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6538" y="4274344"/>
            <a:ext cx="35719" cy="33338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64" name="Oval 119">
            <a:extLst>
              <a:ext uri="{FF2B5EF4-FFF2-40B4-BE49-F238E27FC236}">
                <a16:creationId xmlns:a16="http://schemas.microsoft.com/office/drawing/2014/main" id="{A16B05EE-E7AC-48D5-B00B-39FAE89D6E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7975" y="4321969"/>
            <a:ext cx="38100" cy="33338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65" name="Oval 120">
            <a:extLst>
              <a:ext uri="{FF2B5EF4-FFF2-40B4-BE49-F238E27FC236}">
                <a16:creationId xmlns:a16="http://schemas.microsoft.com/office/drawing/2014/main" id="{9089F642-49B7-4494-B43B-CDBD64DDB0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1953" y="4752976"/>
            <a:ext cx="32147" cy="32147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66" name="Oval 121">
            <a:extLst>
              <a:ext uri="{FF2B5EF4-FFF2-40B4-BE49-F238E27FC236}">
                <a16:creationId xmlns:a16="http://schemas.microsoft.com/office/drawing/2014/main" id="{CA87C33C-C19A-4757-9FA2-2CB1DC6F0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4582" y="4825603"/>
            <a:ext cx="32147" cy="32147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67" name="Oval 122">
            <a:extLst>
              <a:ext uri="{FF2B5EF4-FFF2-40B4-BE49-F238E27FC236}">
                <a16:creationId xmlns:a16="http://schemas.microsoft.com/office/drawing/2014/main" id="{BBA54F0B-4CD0-4444-BB79-EE4EB4D2E2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1953" y="4626769"/>
            <a:ext cx="32147" cy="36910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68" name="Oval 123">
            <a:extLst>
              <a:ext uri="{FF2B5EF4-FFF2-40B4-BE49-F238E27FC236}">
                <a16:creationId xmlns:a16="http://schemas.microsoft.com/office/drawing/2014/main" id="{689E7098-513D-4FED-BFC9-314740F109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4582" y="4555332"/>
            <a:ext cx="32147" cy="32147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69" name="Oval 124">
            <a:extLst>
              <a:ext uri="{FF2B5EF4-FFF2-40B4-BE49-F238E27FC236}">
                <a16:creationId xmlns:a16="http://schemas.microsoft.com/office/drawing/2014/main" id="{201251B5-64D6-4419-8074-68D0D65AEF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4582" y="4687491"/>
            <a:ext cx="32147" cy="32147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70" name="Oval 125">
            <a:extLst>
              <a:ext uri="{FF2B5EF4-FFF2-40B4-BE49-F238E27FC236}">
                <a16:creationId xmlns:a16="http://schemas.microsoft.com/office/drawing/2014/main" id="{9F85B7EC-75DE-4D4F-89AB-9E64F35CD1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0332" y="4788694"/>
            <a:ext cx="32147" cy="36910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71" name="Oval 126">
            <a:extLst>
              <a:ext uri="{FF2B5EF4-FFF2-40B4-BE49-F238E27FC236}">
                <a16:creationId xmlns:a16="http://schemas.microsoft.com/office/drawing/2014/main" id="{7A692C7F-8391-40F4-B334-81BC75DEB5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0332" y="4404123"/>
            <a:ext cx="32147" cy="35719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72" name="Oval 127">
            <a:extLst>
              <a:ext uri="{FF2B5EF4-FFF2-40B4-BE49-F238E27FC236}">
                <a16:creationId xmlns:a16="http://schemas.microsoft.com/office/drawing/2014/main" id="{CE51E927-4DE6-485C-AA64-666DD5ECE7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0794" y="4947048"/>
            <a:ext cx="38100" cy="35719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73" name="Oval 128">
            <a:extLst>
              <a:ext uri="{FF2B5EF4-FFF2-40B4-BE49-F238E27FC236}">
                <a16:creationId xmlns:a16="http://schemas.microsoft.com/office/drawing/2014/main" id="{DD5EE02B-F141-4FBA-8C98-7ECE9B909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0332" y="5104210"/>
            <a:ext cx="32147" cy="32147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74" name="Oval 129">
            <a:extLst>
              <a:ext uri="{FF2B5EF4-FFF2-40B4-BE49-F238E27FC236}">
                <a16:creationId xmlns:a16="http://schemas.microsoft.com/office/drawing/2014/main" id="{16E56B17-21B7-4067-9C59-9A9AF680AB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0794" y="5262563"/>
            <a:ext cx="38100" cy="32147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75" name="Oval 130">
            <a:extLst>
              <a:ext uri="{FF2B5EF4-FFF2-40B4-BE49-F238E27FC236}">
                <a16:creationId xmlns:a16="http://schemas.microsoft.com/office/drawing/2014/main" id="{B29B4F36-DD68-4DC7-A89D-F6BF534365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0794" y="4579144"/>
            <a:ext cx="38100" cy="32147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76" name="Freeform 131">
            <a:extLst>
              <a:ext uri="{FF2B5EF4-FFF2-40B4-BE49-F238E27FC236}">
                <a16:creationId xmlns:a16="http://schemas.microsoft.com/office/drawing/2014/main" id="{CB1FB8BA-1B5A-40C1-97BA-28ED1D5580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4069" y="5056585"/>
            <a:ext cx="251222" cy="251222"/>
          </a:xfrm>
          <a:custGeom>
            <a:avLst/>
            <a:gdLst>
              <a:gd name="T0" fmla="*/ 0 w 62"/>
              <a:gd name="T1" fmla="*/ 1809670023 h 62"/>
              <a:gd name="T2" fmla="*/ 1809680829 w 62"/>
              <a:gd name="T3" fmla="*/ 1809670023 h 62"/>
              <a:gd name="T4" fmla="*/ 0 w 62"/>
              <a:gd name="T5" fmla="*/ 0 h 62"/>
              <a:gd name="T6" fmla="*/ 0 w 62"/>
              <a:gd name="T7" fmla="*/ 1809670023 h 62"/>
              <a:gd name="T8" fmla="*/ 0 60000 65536"/>
              <a:gd name="T9" fmla="*/ 0 60000 65536"/>
              <a:gd name="T10" fmla="*/ 0 60000 65536"/>
              <a:gd name="T11" fmla="*/ 0 60000 65536"/>
              <a:gd name="T12" fmla="*/ 0 w 62"/>
              <a:gd name="T13" fmla="*/ 0 h 62"/>
              <a:gd name="T14" fmla="*/ 62 w 62"/>
              <a:gd name="T15" fmla="*/ 62 h 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" h="62">
                <a:moveTo>
                  <a:pt x="0" y="62"/>
                </a:moveTo>
                <a:cubicBezTo>
                  <a:pt x="62" y="62"/>
                  <a:pt x="62" y="62"/>
                  <a:pt x="62" y="62"/>
                </a:cubicBezTo>
                <a:cubicBezTo>
                  <a:pt x="62" y="28"/>
                  <a:pt x="34" y="0"/>
                  <a:pt x="0" y="0"/>
                </a:cubicBezTo>
                <a:lnTo>
                  <a:pt x="0" y="62"/>
                </a:lnTo>
                <a:close/>
              </a:path>
            </a:pathLst>
          </a:custGeom>
          <a:solidFill>
            <a:srgbClr val="352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77" name="Freeform 132">
            <a:extLst>
              <a:ext uri="{FF2B5EF4-FFF2-40B4-BE49-F238E27FC236}">
                <a16:creationId xmlns:a16="http://schemas.microsoft.com/office/drawing/2014/main" id="{810A4C31-1C67-4513-B9FB-A225FE7AEA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2062" y="4316016"/>
            <a:ext cx="928688" cy="342900"/>
          </a:xfrm>
          <a:custGeom>
            <a:avLst/>
            <a:gdLst>
              <a:gd name="T0" fmla="*/ 0 w 544"/>
              <a:gd name="T1" fmla="*/ 98304824 h 201"/>
              <a:gd name="T2" fmla="*/ 0 w 544"/>
              <a:gd name="T3" fmla="*/ 1039959403 h 201"/>
              <a:gd name="T4" fmla="*/ 2147483647 w 544"/>
              <a:gd name="T5" fmla="*/ 905437970 h 201"/>
              <a:gd name="T6" fmla="*/ 2147483647 w 544"/>
              <a:gd name="T7" fmla="*/ 294914472 h 201"/>
              <a:gd name="T8" fmla="*/ 1803010362 w 544"/>
              <a:gd name="T9" fmla="*/ 0 h 201"/>
              <a:gd name="T10" fmla="*/ 0 w 544"/>
              <a:gd name="T11" fmla="*/ 98304824 h 2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4"/>
              <a:gd name="T19" fmla="*/ 0 h 201"/>
              <a:gd name="T20" fmla="*/ 544 w 544"/>
              <a:gd name="T21" fmla="*/ 201 h 2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4" h="201">
                <a:moveTo>
                  <a:pt x="0" y="19"/>
                </a:moveTo>
                <a:lnTo>
                  <a:pt x="0" y="201"/>
                </a:lnTo>
                <a:lnTo>
                  <a:pt x="544" y="175"/>
                </a:lnTo>
                <a:lnTo>
                  <a:pt x="514" y="57"/>
                </a:lnTo>
                <a:lnTo>
                  <a:pt x="348" y="0"/>
                </a:lnTo>
                <a:lnTo>
                  <a:pt x="0" y="19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78" name="Freeform 133">
            <a:extLst>
              <a:ext uri="{FF2B5EF4-FFF2-40B4-BE49-F238E27FC236}">
                <a16:creationId xmlns:a16="http://schemas.microsoft.com/office/drawing/2014/main" id="{983B9DF6-7600-4998-887E-BE03675A3B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0619" y="4348162"/>
            <a:ext cx="64294" cy="319088"/>
          </a:xfrm>
          <a:custGeom>
            <a:avLst/>
            <a:gdLst>
              <a:gd name="T0" fmla="*/ 0 w 38"/>
              <a:gd name="T1" fmla="*/ 967955628 h 187"/>
              <a:gd name="T2" fmla="*/ 193388832 w 38"/>
              <a:gd name="T3" fmla="*/ 957603770 h 187"/>
              <a:gd name="T4" fmla="*/ 193388832 w 38"/>
              <a:gd name="T5" fmla="*/ 0 h 187"/>
              <a:gd name="T6" fmla="*/ 0 w 38"/>
              <a:gd name="T7" fmla="*/ 10351858 h 187"/>
              <a:gd name="T8" fmla="*/ 0 w 38"/>
              <a:gd name="T9" fmla="*/ 967955628 h 1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187"/>
              <a:gd name="T17" fmla="*/ 38 w 38"/>
              <a:gd name="T18" fmla="*/ 187 h 1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187">
                <a:moveTo>
                  <a:pt x="0" y="187"/>
                </a:moveTo>
                <a:lnTo>
                  <a:pt x="38" y="185"/>
                </a:lnTo>
                <a:lnTo>
                  <a:pt x="38" y="0"/>
                </a:lnTo>
                <a:lnTo>
                  <a:pt x="0" y="2"/>
                </a:lnTo>
                <a:lnTo>
                  <a:pt x="0" y="187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79" name="Freeform 134">
            <a:extLst>
              <a:ext uri="{FF2B5EF4-FFF2-40B4-BE49-F238E27FC236}">
                <a16:creationId xmlns:a16="http://schemas.microsoft.com/office/drawing/2014/main" id="{41CCDF93-C3BA-4DF4-8381-8F5495942C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6794" y="4355306"/>
            <a:ext cx="63104" cy="320279"/>
          </a:xfrm>
          <a:custGeom>
            <a:avLst/>
            <a:gdLst>
              <a:gd name="T0" fmla="*/ 0 w 37"/>
              <a:gd name="T1" fmla="*/ 970007731 h 188"/>
              <a:gd name="T2" fmla="*/ 191329812 w 37"/>
              <a:gd name="T3" fmla="*/ 959688403 h 188"/>
              <a:gd name="T4" fmla="*/ 191329812 w 37"/>
              <a:gd name="T5" fmla="*/ 0 h 188"/>
              <a:gd name="T6" fmla="*/ 0 w 37"/>
              <a:gd name="T7" fmla="*/ 15477856 h 188"/>
              <a:gd name="T8" fmla="*/ 0 w 37"/>
              <a:gd name="T9" fmla="*/ 970007731 h 1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"/>
              <a:gd name="T16" fmla="*/ 0 h 188"/>
              <a:gd name="T17" fmla="*/ 37 w 37"/>
              <a:gd name="T18" fmla="*/ 188 h 1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" h="188">
                <a:moveTo>
                  <a:pt x="0" y="188"/>
                </a:moveTo>
                <a:lnTo>
                  <a:pt x="37" y="186"/>
                </a:lnTo>
                <a:lnTo>
                  <a:pt x="37" y="0"/>
                </a:lnTo>
                <a:lnTo>
                  <a:pt x="0" y="3"/>
                </a:lnTo>
                <a:lnTo>
                  <a:pt x="0" y="188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80" name="Freeform 135">
            <a:extLst>
              <a:ext uri="{FF2B5EF4-FFF2-40B4-BE49-F238E27FC236}">
                <a16:creationId xmlns:a16="http://schemas.microsoft.com/office/drawing/2014/main" id="{0B37D318-C19D-4E82-97A5-3E4DFD669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0588" y="4363642"/>
            <a:ext cx="64294" cy="315515"/>
          </a:xfrm>
          <a:custGeom>
            <a:avLst/>
            <a:gdLst>
              <a:gd name="T0" fmla="*/ 0 w 38"/>
              <a:gd name="T1" fmla="*/ 956635416 h 185"/>
              <a:gd name="T2" fmla="*/ 193388832 w 38"/>
              <a:gd name="T3" fmla="*/ 946293338 h 185"/>
              <a:gd name="T4" fmla="*/ 193388832 w 38"/>
              <a:gd name="T5" fmla="*/ 0 h 185"/>
              <a:gd name="T6" fmla="*/ 0 w 38"/>
              <a:gd name="T7" fmla="*/ 15513117 h 185"/>
              <a:gd name="T8" fmla="*/ 0 w 38"/>
              <a:gd name="T9" fmla="*/ 956635416 h 18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185"/>
              <a:gd name="T17" fmla="*/ 38 w 38"/>
              <a:gd name="T18" fmla="*/ 185 h 18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185">
                <a:moveTo>
                  <a:pt x="0" y="185"/>
                </a:moveTo>
                <a:lnTo>
                  <a:pt x="38" y="183"/>
                </a:lnTo>
                <a:lnTo>
                  <a:pt x="38" y="0"/>
                </a:lnTo>
                <a:lnTo>
                  <a:pt x="0" y="3"/>
                </a:lnTo>
                <a:lnTo>
                  <a:pt x="0" y="185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81" name="Freeform 136">
            <a:extLst>
              <a:ext uri="{FF2B5EF4-FFF2-40B4-BE49-F238E27FC236}">
                <a16:creationId xmlns:a16="http://schemas.microsoft.com/office/drawing/2014/main" id="{7821C769-AE1A-4709-9516-3EAC38C637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2716" y="4371975"/>
            <a:ext cx="64294" cy="263129"/>
          </a:xfrm>
          <a:custGeom>
            <a:avLst/>
            <a:gdLst>
              <a:gd name="T0" fmla="*/ 0 w 38"/>
              <a:gd name="T1" fmla="*/ 773317575 h 154"/>
              <a:gd name="T2" fmla="*/ 193388832 w 38"/>
              <a:gd name="T3" fmla="*/ 799268196 h 154"/>
              <a:gd name="T4" fmla="*/ 193388832 w 38"/>
              <a:gd name="T5" fmla="*/ 0 h 154"/>
              <a:gd name="T6" fmla="*/ 0 w 38"/>
              <a:gd name="T7" fmla="*/ 10379337 h 154"/>
              <a:gd name="T8" fmla="*/ 0 w 38"/>
              <a:gd name="T9" fmla="*/ 773317575 h 1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154"/>
              <a:gd name="T17" fmla="*/ 38 w 38"/>
              <a:gd name="T18" fmla="*/ 154 h 1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154">
                <a:moveTo>
                  <a:pt x="0" y="149"/>
                </a:moveTo>
                <a:lnTo>
                  <a:pt x="38" y="154"/>
                </a:lnTo>
                <a:lnTo>
                  <a:pt x="38" y="0"/>
                </a:lnTo>
                <a:lnTo>
                  <a:pt x="0" y="2"/>
                </a:lnTo>
                <a:lnTo>
                  <a:pt x="0" y="149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82" name="Freeform 137">
            <a:extLst>
              <a:ext uri="{FF2B5EF4-FFF2-40B4-BE49-F238E27FC236}">
                <a16:creationId xmlns:a16="http://schemas.microsoft.com/office/drawing/2014/main" id="{2B02A020-94D3-45F1-8284-96C2E38028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2062" y="4064794"/>
            <a:ext cx="557213" cy="226219"/>
          </a:xfrm>
          <a:custGeom>
            <a:avLst/>
            <a:gdLst>
              <a:gd name="T0" fmla="*/ 0 w 327"/>
              <a:gd name="T1" fmla="*/ 689224550 h 132"/>
              <a:gd name="T2" fmla="*/ 1687996032 w 327"/>
              <a:gd name="T3" fmla="*/ 569132099 h 132"/>
              <a:gd name="T4" fmla="*/ 1610565647 w 327"/>
              <a:gd name="T5" fmla="*/ 193190813 h 132"/>
              <a:gd name="T6" fmla="*/ 0 w 327"/>
              <a:gd name="T7" fmla="*/ 0 h 132"/>
              <a:gd name="T8" fmla="*/ 0 w 327"/>
              <a:gd name="T9" fmla="*/ 689224550 h 1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7"/>
              <a:gd name="T16" fmla="*/ 0 h 132"/>
              <a:gd name="T17" fmla="*/ 327 w 327"/>
              <a:gd name="T18" fmla="*/ 132 h 1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7" h="132">
                <a:moveTo>
                  <a:pt x="0" y="132"/>
                </a:moveTo>
                <a:lnTo>
                  <a:pt x="327" y="109"/>
                </a:lnTo>
                <a:lnTo>
                  <a:pt x="312" y="37"/>
                </a:lnTo>
                <a:lnTo>
                  <a:pt x="0" y="0"/>
                </a:lnTo>
                <a:lnTo>
                  <a:pt x="0" y="132"/>
                </a:lnTo>
                <a:close/>
              </a:path>
            </a:pathLst>
          </a:custGeom>
          <a:solidFill>
            <a:srgbClr val="AB7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83" name="Freeform 138">
            <a:extLst>
              <a:ext uri="{FF2B5EF4-FFF2-40B4-BE49-F238E27FC236}">
                <a16:creationId xmlns:a16="http://schemas.microsoft.com/office/drawing/2014/main" id="{7183D5F3-793B-461C-919F-6A7FBD8952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2003" y="5129213"/>
            <a:ext cx="327422" cy="161925"/>
          </a:xfrm>
          <a:custGeom>
            <a:avLst/>
            <a:gdLst>
              <a:gd name="T0" fmla="*/ 1161934016 w 81"/>
              <a:gd name="T1" fmla="*/ 0 h 40"/>
              <a:gd name="T2" fmla="*/ 0 w 81"/>
              <a:gd name="T3" fmla="*/ 1165320250 h 40"/>
              <a:gd name="T4" fmla="*/ 2147483647 w 81"/>
              <a:gd name="T5" fmla="*/ 1165320250 h 40"/>
              <a:gd name="T6" fmla="*/ 1161934016 w 81"/>
              <a:gd name="T7" fmla="*/ 0 h 40"/>
              <a:gd name="T8" fmla="*/ 0 60000 65536"/>
              <a:gd name="T9" fmla="*/ 0 60000 65536"/>
              <a:gd name="T10" fmla="*/ 0 60000 65536"/>
              <a:gd name="T11" fmla="*/ 0 60000 65536"/>
              <a:gd name="T12" fmla="*/ 0 w 81"/>
              <a:gd name="T13" fmla="*/ 0 h 40"/>
              <a:gd name="T14" fmla="*/ 81 w 81"/>
              <a:gd name="T15" fmla="*/ 40 h 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1" h="4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18"/>
                  <a:pt x="63" y="0"/>
                  <a:pt x="40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84" name="Rectangle 139">
            <a:extLst>
              <a:ext uri="{FF2B5EF4-FFF2-40B4-BE49-F238E27FC236}">
                <a16:creationId xmlns:a16="http://schemas.microsoft.com/office/drawing/2014/main" id="{B408A044-068D-49CE-8C43-101299E35C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144" y="4274344"/>
            <a:ext cx="44054" cy="203597"/>
          </a:xfrm>
          <a:prstGeom prst="rect">
            <a:avLst/>
          </a:pr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85" name="Rectangle 140">
            <a:extLst>
              <a:ext uri="{FF2B5EF4-FFF2-40B4-BE49-F238E27FC236}">
                <a16:creationId xmlns:a16="http://schemas.microsoft.com/office/drawing/2014/main" id="{BB19AC61-5D20-43E0-A4A5-09672A58BD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4016" y="4254104"/>
            <a:ext cx="44053" cy="205978"/>
          </a:xfrm>
          <a:prstGeom prst="rect">
            <a:avLst/>
          </a:pr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86" name="Rectangle 141">
            <a:extLst>
              <a:ext uri="{FF2B5EF4-FFF2-40B4-BE49-F238E27FC236}">
                <a16:creationId xmlns:a16="http://schemas.microsoft.com/office/drawing/2014/main" id="{9F21685F-D9FC-4BC5-9C78-5269EF83B7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7360" y="4277917"/>
            <a:ext cx="44053" cy="401240"/>
          </a:xfrm>
          <a:prstGeom prst="rect">
            <a:avLst/>
          </a:pr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87" name="Rectangle 142">
            <a:extLst>
              <a:ext uri="{FF2B5EF4-FFF2-40B4-BE49-F238E27FC236}">
                <a16:creationId xmlns:a16="http://schemas.microsoft.com/office/drawing/2014/main" id="{CA97B2B3-45D5-4A2B-A74A-05140D991B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5707" y="4233863"/>
            <a:ext cx="45244" cy="332185"/>
          </a:xfrm>
          <a:prstGeom prst="rect">
            <a:avLst/>
          </a:pr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88" name="Freeform 143">
            <a:extLst>
              <a:ext uri="{FF2B5EF4-FFF2-40B4-BE49-F238E27FC236}">
                <a16:creationId xmlns:a16="http://schemas.microsoft.com/office/drawing/2014/main" id="{5C7E415A-BFFD-4D44-AF1E-1933C3642D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8994" y="4189810"/>
            <a:ext cx="1042988" cy="126206"/>
          </a:xfrm>
          <a:custGeom>
            <a:avLst/>
            <a:gdLst>
              <a:gd name="T0" fmla="*/ 0 w 611"/>
              <a:gd name="T1" fmla="*/ 382655076 h 74"/>
              <a:gd name="T2" fmla="*/ 0 w 611"/>
              <a:gd name="T3" fmla="*/ 108591951 h 74"/>
              <a:gd name="T4" fmla="*/ 2147483647 w 611"/>
              <a:gd name="T5" fmla="*/ 0 h 74"/>
              <a:gd name="T6" fmla="*/ 2147483647 w 611"/>
              <a:gd name="T7" fmla="*/ 232694763 h 74"/>
              <a:gd name="T8" fmla="*/ 0 w 611"/>
              <a:gd name="T9" fmla="*/ 382655076 h 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11"/>
              <a:gd name="T16" fmla="*/ 0 h 74"/>
              <a:gd name="T17" fmla="*/ 611 w 611"/>
              <a:gd name="T18" fmla="*/ 74 h 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11" h="74">
                <a:moveTo>
                  <a:pt x="0" y="74"/>
                </a:moveTo>
                <a:lnTo>
                  <a:pt x="0" y="21"/>
                </a:lnTo>
                <a:lnTo>
                  <a:pt x="611" y="0"/>
                </a:lnTo>
                <a:lnTo>
                  <a:pt x="611" y="45"/>
                </a:lnTo>
                <a:lnTo>
                  <a:pt x="0" y="74"/>
                </a:lnTo>
                <a:close/>
              </a:path>
            </a:pathLst>
          </a:cu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89" name="Freeform 144">
            <a:extLst>
              <a:ext uri="{FF2B5EF4-FFF2-40B4-BE49-F238E27FC236}">
                <a16:creationId xmlns:a16="http://schemas.microsoft.com/office/drawing/2014/main" id="{07115634-4C89-43CA-ADF6-6DB0187457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5473" y="4962525"/>
            <a:ext cx="334565" cy="85725"/>
          </a:xfrm>
          <a:custGeom>
            <a:avLst/>
            <a:gdLst>
              <a:gd name="T0" fmla="*/ 2079770459 w 83"/>
              <a:gd name="T1" fmla="*/ 622118571 h 21"/>
              <a:gd name="T2" fmla="*/ 288854769 w 83"/>
              <a:gd name="T3" fmla="*/ 622118571 h 21"/>
              <a:gd name="T4" fmla="*/ 0 w 83"/>
              <a:gd name="T5" fmla="*/ 325869300 h 21"/>
              <a:gd name="T6" fmla="*/ 0 w 83"/>
              <a:gd name="T7" fmla="*/ 325869300 h 21"/>
              <a:gd name="T8" fmla="*/ 288854769 w 83"/>
              <a:gd name="T9" fmla="*/ 0 h 21"/>
              <a:gd name="T10" fmla="*/ 2079770459 w 83"/>
              <a:gd name="T11" fmla="*/ 0 h 21"/>
              <a:gd name="T12" fmla="*/ 2147483647 w 83"/>
              <a:gd name="T13" fmla="*/ 325869300 h 21"/>
              <a:gd name="T14" fmla="*/ 2147483647 w 83"/>
              <a:gd name="T15" fmla="*/ 325869300 h 21"/>
              <a:gd name="T16" fmla="*/ 2079770459 w 83"/>
              <a:gd name="T17" fmla="*/ 622118571 h 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3"/>
              <a:gd name="T28" fmla="*/ 0 h 21"/>
              <a:gd name="T29" fmla="*/ 83 w 83"/>
              <a:gd name="T30" fmla="*/ 21 h 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3" h="21">
                <a:moveTo>
                  <a:pt x="72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4" y="21"/>
                  <a:pt x="0" y="17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8" y="0"/>
                  <a:pt x="83" y="5"/>
                  <a:pt x="83" y="11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17"/>
                  <a:pt x="78" y="21"/>
                  <a:pt x="72" y="21"/>
                </a:cubicBezTo>
                <a:close/>
              </a:path>
            </a:pathLst>
          </a:custGeom>
          <a:solidFill>
            <a:srgbClr val="00B6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90" name="Freeform 145">
            <a:extLst>
              <a:ext uri="{FF2B5EF4-FFF2-40B4-BE49-F238E27FC236}">
                <a16:creationId xmlns:a16="http://schemas.microsoft.com/office/drawing/2014/main" id="{581686B8-F2E7-4A01-844B-7C309111AE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4431" y="4955381"/>
            <a:ext cx="263129" cy="67866"/>
          </a:xfrm>
          <a:custGeom>
            <a:avLst/>
            <a:gdLst>
              <a:gd name="T0" fmla="*/ 1631450675 w 65"/>
              <a:gd name="T1" fmla="*/ 481651656 h 17"/>
              <a:gd name="T2" fmla="*/ 262200129 w 65"/>
              <a:gd name="T3" fmla="*/ 481651656 h 17"/>
              <a:gd name="T4" fmla="*/ 0 w 65"/>
              <a:gd name="T5" fmla="*/ 226661794 h 17"/>
              <a:gd name="T6" fmla="*/ 0 w 65"/>
              <a:gd name="T7" fmla="*/ 226661794 h 17"/>
              <a:gd name="T8" fmla="*/ 262200129 w 65"/>
              <a:gd name="T9" fmla="*/ 0 h 17"/>
              <a:gd name="T10" fmla="*/ 1631450675 w 65"/>
              <a:gd name="T11" fmla="*/ 0 h 17"/>
              <a:gd name="T12" fmla="*/ 1893650804 w 65"/>
              <a:gd name="T13" fmla="*/ 226661794 h 17"/>
              <a:gd name="T14" fmla="*/ 1893650804 w 65"/>
              <a:gd name="T15" fmla="*/ 226661794 h 17"/>
              <a:gd name="T16" fmla="*/ 1631450675 w 65"/>
              <a:gd name="T17" fmla="*/ 481651656 h 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5"/>
              <a:gd name="T28" fmla="*/ 0 h 17"/>
              <a:gd name="T29" fmla="*/ 65 w 65"/>
              <a:gd name="T30" fmla="*/ 17 h 1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5" h="17">
                <a:moveTo>
                  <a:pt x="56" y="17"/>
                </a:moveTo>
                <a:cubicBezTo>
                  <a:pt x="9" y="17"/>
                  <a:pt x="9" y="17"/>
                  <a:pt x="9" y="17"/>
                </a:cubicBezTo>
                <a:cubicBezTo>
                  <a:pt x="4" y="17"/>
                  <a:pt x="0" y="13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9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61" y="0"/>
                  <a:pt x="65" y="3"/>
                  <a:pt x="65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5" y="13"/>
                  <a:pt x="61" y="17"/>
                  <a:pt x="56" y="17"/>
                </a:cubicBezTo>
                <a:close/>
              </a:path>
            </a:pathLst>
          </a:custGeom>
          <a:solidFill>
            <a:srgbClr val="FFEF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91" name="文本框 149">
            <a:extLst>
              <a:ext uri="{FF2B5EF4-FFF2-40B4-BE49-F238E27FC236}">
                <a16:creationId xmlns:a16="http://schemas.microsoft.com/office/drawing/2014/main" id="{0D26E833-1421-4C70-B35A-FD4220FA5D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334" y="1204912"/>
            <a:ext cx="753283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简约教学培训卡通</a:t>
            </a:r>
            <a:r>
              <a:rPr lang="en-US" altLang="zh-CN" sz="4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4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模版</a:t>
            </a:r>
            <a:endParaRPr lang="zh-CN" altLang="en-US" sz="4800" dirty="0"/>
          </a:p>
        </p:txBody>
      </p:sp>
      <p:sp>
        <p:nvSpPr>
          <p:cNvPr id="2192" name="文本框 150">
            <a:extLst>
              <a:ext uri="{FF2B5EF4-FFF2-40B4-BE49-F238E27FC236}">
                <a16:creationId xmlns:a16="http://schemas.microsoft.com/office/drawing/2014/main" id="{2687DF04-9AC8-4F7C-B5CA-AB86816760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1471" y="2194677"/>
            <a:ext cx="503881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LOREM IPSUM DOLOR SIT AMET CONSECTETUER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95" name="直接连接符 153">
            <a:extLst>
              <a:ext uri="{FF2B5EF4-FFF2-40B4-BE49-F238E27FC236}">
                <a16:creationId xmlns:a16="http://schemas.microsoft.com/office/drawing/2014/main" id="{41A41E7D-8349-4BD6-ABBC-34994BFDD7B3}"/>
              </a:ext>
            </a:extLst>
          </p:cNvPr>
          <p:cNvSpPr>
            <a:spLocks noChangeShapeType="1"/>
          </p:cNvSpPr>
          <p:nvPr/>
        </p:nvSpPr>
        <p:spPr bwMode="auto">
          <a:xfrm>
            <a:off x="1030126" y="2130767"/>
            <a:ext cx="6644878" cy="0"/>
          </a:xfrm>
          <a:prstGeom prst="line">
            <a:avLst/>
          </a:prstGeom>
          <a:noFill/>
          <a:ln w="6350">
            <a:solidFill>
              <a:srgbClr val="C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/>
          </a:p>
        </p:txBody>
      </p:sp>
      <p:pic>
        <p:nvPicPr>
          <p:cNvPr id="2" name="Approaching Nirvana - 305">
            <a:hlinkClick r:id="" action="ppaction://media"/>
            <a:extLst>
              <a:ext uri="{FF2B5EF4-FFF2-40B4-BE49-F238E27FC236}">
                <a16:creationId xmlns:a16="http://schemas.microsoft.com/office/drawing/2014/main" id="{C4B19731-9910-4B33-9EEF-606B883118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5019" y="-809709"/>
            <a:ext cx="609600" cy="6096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5CE75524-CBAD-4764-82CE-5452DEFE2A20}"/>
              </a:ext>
            </a:extLst>
          </p:cNvPr>
          <p:cNvSpPr/>
          <p:nvPr/>
        </p:nvSpPr>
        <p:spPr>
          <a:xfrm>
            <a:off x="5314908" y="381000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汇报人：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93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191" grpId="0"/>
      <p:bldP spid="219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Rounded Rectangle 72">
            <a:extLst>
              <a:ext uri="{FF2B5EF4-FFF2-40B4-BE49-F238E27FC236}">
                <a16:creationId xmlns:a16="http://schemas.microsoft.com/office/drawing/2014/main" id="{8603E9B9-6DC5-435E-8514-3A0996B60A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9588" y="1265635"/>
            <a:ext cx="1041797" cy="283369"/>
          </a:xfrm>
          <a:prstGeom prst="roundRect">
            <a:avLst>
              <a:gd name="adj" fmla="val 21106"/>
            </a:avLst>
          </a:prstGeom>
          <a:solidFill>
            <a:srgbClr val="F48C0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1" name="文本框 12">
            <a:extLst>
              <a:ext uri="{FF2B5EF4-FFF2-40B4-BE49-F238E27FC236}">
                <a16:creationId xmlns:a16="http://schemas.microsoft.com/office/drawing/2014/main" id="{1813C577-4533-4C64-99B8-F66851C3C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9588" y="1553766"/>
            <a:ext cx="1553766" cy="132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450"/>
              </a:spcBef>
              <a:spcAft>
                <a:spcPts val="450"/>
              </a:spcAft>
            </a:pPr>
            <a:r>
              <a:rPr lang="zh-CN" altLang="en-US" sz="105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专业设计极简主义设计，极致简约风潮流所向，通用设计，完美兼容，打造最实用，最具个性的演示方案，让你的演示卓越非凡。</a:t>
            </a:r>
            <a:endParaRPr lang="en-US" altLang="zh-CN" sz="1050">
              <a:solidFill>
                <a:srgbClr val="4E4E4E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2" name="Rounded Rectangle 72">
            <a:extLst>
              <a:ext uri="{FF2B5EF4-FFF2-40B4-BE49-F238E27FC236}">
                <a16:creationId xmlns:a16="http://schemas.microsoft.com/office/drawing/2014/main" id="{6F95E2BF-9AB4-40FE-8376-C9003F9E05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0510" y="1265635"/>
            <a:ext cx="1042988" cy="283369"/>
          </a:xfrm>
          <a:prstGeom prst="roundRect">
            <a:avLst>
              <a:gd name="adj" fmla="val 21106"/>
            </a:avLst>
          </a:prstGeom>
          <a:solidFill>
            <a:srgbClr val="63BC9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3" name="文本框 16">
            <a:extLst>
              <a:ext uri="{FF2B5EF4-FFF2-40B4-BE49-F238E27FC236}">
                <a16:creationId xmlns:a16="http://schemas.microsoft.com/office/drawing/2014/main" id="{1002FF7B-9246-493B-BD63-9E879E1208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0029" y="1553766"/>
            <a:ext cx="1558528" cy="132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450"/>
              </a:spcBef>
              <a:spcAft>
                <a:spcPts val="450"/>
              </a:spcAft>
            </a:pPr>
            <a:r>
              <a:rPr lang="zh-CN" altLang="en-US" sz="105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专业设计极简主义设计，极致简约风潮流所向，通用设计，完美兼容，打造最实用，最具个性的演示方案，让你的演示卓越非凡。</a:t>
            </a:r>
            <a:endParaRPr lang="en-US" altLang="zh-CN" sz="1050">
              <a:solidFill>
                <a:srgbClr val="4E4E4E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4" name="Rounded Rectangle 72">
            <a:extLst>
              <a:ext uri="{FF2B5EF4-FFF2-40B4-BE49-F238E27FC236}">
                <a16:creationId xmlns:a16="http://schemas.microsoft.com/office/drawing/2014/main" id="{B50B8A96-CEBC-4E6E-B20A-B17C120D7C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9588" y="3112294"/>
            <a:ext cx="1041797" cy="283369"/>
          </a:xfrm>
          <a:prstGeom prst="roundRect">
            <a:avLst>
              <a:gd name="adj" fmla="val 21106"/>
            </a:avLst>
          </a:prstGeom>
          <a:solidFill>
            <a:srgbClr val="FDC60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5" name="文本框 20">
            <a:extLst>
              <a:ext uri="{FF2B5EF4-FFF2-40B4-BE49-F238E27FC236}">
                <a16:creationId xmlns:a16="http://schemas.microsoft.com/office/drawing/2014/main" id="{24454154-32E2-4AAF-B40D-40DC5BF81A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9588" y="3402806"/>
            <a:ext cx="1553766" cy="132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450"/>
              </a:spcBef>
              <a:spcAft>
                <a:spcPts val="450"/>
              </a:spcAft>
            </a:pPr>
            <a:r>
              <a:rPr lang="zh-CN" altLang="en-US" sz="105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专业设计极简主义设计，极致简约风潮流所向，通用设计，完美兼容，打造最实用，最具个性的演示方案，让你的演示卓越非凡。</a:t>
            </a:r>
            <a:endParaRPr lang="en-US" altLang="zh-CN" sz="1050">
              <a:solidFill>
                <a:srgbClr val="4E4E4E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6" name="Rounded Rectangle 72">
            <a:extLst>
              <a:ext uri="{FF2B5EF4-FFF2-40B4-BE49-F238E27FC236}">
                <a16:creationId xmlns:a16="http://schemas.microsoft.com/office/drawing/2014/main" id="{A817F26C-4082-4A7A-824B-64E67D6102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0510" y="3112294"/>
            <a:ext cx="1042988" cy="283369"/>
          </a:xfrm>
          <a:prstGeom prst="roundRect">
            <a:avLst>
              <a:gd name="adj" fmla="val 21106"/>
            </a:avLst>
          </a:prstGeom>
          <a:solidFill>
            <a:srgbClr val="3C72A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7" name="文本框 24">
            <a:extLst>
              <a:ext uri="{FF2B5EF4-FFF2-40B4-BE49-F238E27FC236}">
                <a16:creationId xmlns:a16="http://schemas.microsoft.com/office/drawing/2014/main" id="{6E7E8A9D-E20B-45C9-ACC2-9A06D410DF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0029" y="3402806"/>
            <a:ext cx="1558528" cy="132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450"/>
              </a:spcBef>
              <a:spcAft>
                <a:spcPts val="450"/>
              </a:spcAft>
            </a:pPr>
            <a:r>
              <a:rPr lang="zh-CN" altLang="en-US" sz="105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专业设计极简主义设计，极致简约风潮流所向，通用设计，完美兼容，打造最实用，最具个性的演示方案，让你的演示卓越非凡。</a:t>
            </a:r>
            <a:endParaRPr lang="en-US" altLang="zh-CN" sz="1050">
              <a:solidFill>
                <a:srgbClr val="4E4E4E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1278" name="组合 19">
            <a:extLst>
              <a:ext uri="{FF2B5EF4-FFF2-40B4-BE49-F238E27FC236}">
                <a16:creationId xmlns:a16="http://schemas.microsoft.com/office/drawing/2014/main" id="{4C193ECA-001A-497C-AEF7-7B91732588AE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39292" y="323851"/>
            <a:ext cx="3458765" cy="573881"/>
            <a:chOff x="0" y="0"/>
            <a:chExt cx="4611606" cy="765176"/>
          </a:xfrm>
        </p:grpSpPr>
        <p:sp>
          <p:nvSpPr>
            <p:cNvPr id="11281" name="等腰三角形 21">
              <a:extLst>
                <a:ext uri="{FF2B5EF4-FFF2-40B4-BE49-F238E27FC236}">
                  <a16:creationId xmlns:a16="http://schemas.microsoft.com/office/drawing/2014/main" id="{0C812EC2-DDF2-4381-870F-A486DC6CA30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282" name="等腰三角形 26">
              <a:extLst>
                <a:ext uri="{FF2B5EF4-FFF2-40B4-BE49-F238E27FC236}">
                  <a16:creationId xmlns:a16="http://schemas.microsoft.com/office/drawing/2014/main" id="{D8A01CF9-78F4-4BEE-AB7F-84A34B869B0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283" name="文本框 27">
              <a:extLst>
                <a:ext uri="{FF2B5EF4-FFF2-40B4-BE49-F238E27FC236}">
                  <a16:creationId xmlns:a16="http://schemas.microsoft.com/office/drawing/2014/main" id="{ECED4CE3-6A27-4450-B8D5-EE1F92827C7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AFD1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11284" name="文本框 28">
              <a:extLst>
                <a:ext uri="{FF2B5EF4-FFF2-40B4-BE49-F238E27FC236}">
                  <a16:creationId xmlns:a16="http://schemas.microsoft.com/office/drawing/2014/main" id="{DF6A4BFA-8AB6-431F-BCB4-19624A5D545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11279" name="矩形 29">
            <a:extLst>
              <a:ext uri="{FF2B5EF4-FFF2-40B4-BE49-F238E27FC236}">
                <a16:creationId xmlns:a16="http://schemas.microsoft.com/office/drawing/2014/main" id="{D1DD4AE7-D3C3-45C6-B0A0-F79058D03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719" y="396479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02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11280" name="MH_Entry_1">
            <a:extLst>
              <a:ext uri="{FF2B5EF4-FFF2-40B4-BE49-F238E27FC236}">
                <a16:creationId xmlns:a16="http://schemas.microsoft.com/office/drawing/2014/main" id="{2FC937F0-E18C-4A29-9D69-0B8CAA2E94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460" y="434579"/>
            <a:ext cx="3020615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</a:rPr>
              <a:t>教学设计</a:t>
            </a:r>
          </a:p>
        </p:txBody>
      </p:sp>
      <p:sp>
        <p:nvSpPr>
          <p:cNvPr id="26" name="Freeform 51">
            <a:extLst>
              <a:ext uri="{FF2B5EF4-FFF2-40B4-BE49-F238E27FC236}">
                <a16:creationId xmlns:a16="http://schemas.microsoft.com/office/drawing/2014/main" id="{A6C763C1-6CAF-41F7-AC24-1A1E1518A0F2}"/>
              </a:ext>
            </a:extLst>
          </p:cNvPr>
          <p:cNvSpPr>
            <a:spLocks/>
          </p:cNvSpPr>
          <p:nvPr/>
        </p:nvSpPr>
        <p:spPr bwMode="auto">
          <a:xfrm>
            <a:off x="246063" y="1274763"/>
            <a:ext cx="2025650" cy="2030412"/>
          </a:xfrm>
          <a:custGeom>
            <a:avLst/>
            <a:gdLst>
              <a:gd name="T0" fmla="*/ 2147483647 w 1321"/>
              <a:gd name="T1" fmla="*/ 554336265 h 1322"/>
              <a:gd name="T2" fmla="*/ 2147483647 w 1321"/>
              <a:gd name="T3" fmla="*/ 2147483647 h 1322"/>
              <a:gd name="T4" fmla="*/ 552574625 w 1321"/>
              <a:gd name="T5" fmla="*/ 2147483647 h 1322"/>
              <a:gd name="T6" fmla="*/ 552574625 w 1321"/>
              <a:gd name="T7" fmla="*/ 554336265 h 1322"/>
              <a:gd name="T8" fmla="*/ 2147483647 w 1321"/>
              <a:gd name="T9" fmla="*/ 554336265 h 13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2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2"/>
                  <a:pt x="470" y="1322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accent4"/>
          </a:solidFill>
          <a:ln w="30226" cap="flat">
            <a:solidFill>
              <a:srgbClr val="F9F9F6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52">
            <a:extLst>
              <a:ext uri="{FF2B5EF4-FFF2-40B4-BE49-F238E27FC236}">
                <a16:creationId xmlns:a16="http://schemas.microsoft.com/office/drawing/2014/main" id="{9AB20462-A7D5-420D-883A-20631104E065}"/>
              </a:ext>
            </a:extLst>
          </p:cNvPr>
          <p:cNvSpPr>
            <a:spLocks/>
          </p:cNvSpPr>
          <p:nvPr/>
        </p:nvSpPr>
        <p:spPr bwMode="auto">
          <a:xfrm>
            <a:off x="633413" y="2706688"/>
            <a:ext cx="2025650" cy="2028825"/>
          </a:xfrm>
          <a:custGeom>
            <a:avLst/>
            <a:gdLst>
              <a:gd name="T0" fmla="*/ 2147483647 w 1321"/>
              <a:gd name="T1" fmla="*/ 554308471 h 1321"/>
              <a:gd name="T2" fmla="*/ 2147483647 w 1321"/>
              <a:gd name="T3" fmla="*/ 2147483647 h 1321"/>
              <a:gd name="T4" fmla="*/ 552574625 w 1321"/>
              <a:gd name="T5" fmla="*/ 2147483647 h 1321"/>
              <a:gd name="T6" fmla="*/ 552574625 w 1321"/>
              <a:gd name="T7" fmla="*/ 554308471 h 1321"/>
              <a:gd name="T8" fmla="*/ 2147483647 w 1321"/>
              <a:gd name="T9" fmla="*/ 554308471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1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1"/>
                  <a:pt x="470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rgbClr val="FFC000"/>
          </a:solidFill>
          <a:ln w="30226" cap="flat">
            <a:solidFill>
              <a:srgbClr val="F9F9F6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28" name="Freeform 53">
            <a:extLst>
              <a:ext uri="{FF2B5EF4-FFF2-40B4-BE49-F238E27FC236}">
                <a16:creationId xmlns:a16="http://schemas.microsoft.com/office/drawing/2014/main" id="{73756283-AFF6-44A4-9E23-3E58534D827C}"/>
              </a:ext>
            </a:extLst>
          </p:cNvPr>
          <p:cNvSpPr>
            <a:spLocks/>
          </p:cNvSpPr>
          <p:nvPr/>
        </p:nvSpPr>
        <p:spPr bwMode="auto">
          <a:xfrm>
            <a:off x="1673226" y="1663700"/>
            <a:ext cx="2027237" cy="2028825"/>
          </a:xfrm>
          <a:custGeom>
            <a:avLst/>
            <a:gdLst>
              <a:gd name="T0" fmla="*/ 2147483647 w 1322"/>
              <a:gd name="T1" fmla="*/ 554308471 h 1321"/>
              <a:gd name="T2" fmla="*/ 2147483647 w 1322"/>
              <a:gd name="T3" fmla="*/ 2147483647 h 1321"/>
              <a:gd name="T4" fmla="*/ 552604564 w 1322"/>
              <a:gd name="T5" fmla="*/ 2147483647 h 1321"/>
              <a:gd name="T6" fmla="*/ 552604564 w 1322"/>
              <a:gd name="T7" fmla="*/ 554308471 h 1321"/>
              <a:gd name="T8" fmla="*/ 2147483647 w 1322"/>
              <a:gd name="T9" fmla="*/ 554308471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2" h="1321">
                <a:moveTo>
                  <a:pt x="1087" y="235"/>
                </a:moveTo>
                <a:cubicBezTo>
                  <a:pt x="1322" y="470"/>
                  <a:pt x="1322" y="851"/>
                  <a:pt x="1087" y="1086"/>
                </a:cubicBezTo>
                <a:cubicBezTo>
                  <a:pt x="852" y="1321"/>
                  <a:pt x="471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1" y="0"/>
                  <a:pt x="852" y="0"/>
                  <a:pt x="1087" y="235"/>
                </a:cubicBezTo>
                <a:close/>
              </a:path>
            </a:pathLst>
          </a:custGeom>
          <a:solidFill>
            <a:srgbClr val="FF9900"/>
          </a:solidFill>
          <a:ln w="30226" cap="flat">
            <a:solidFill>
              <a:srgbClr val="F9F9F6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Text Box 57">
            <a:extLst>
              <a:ext uri="{FF2B5EF4-FFF2-40B4-BE49-F238E27FC236}">
                <a16:creationId xmlns:a16="http://schemas.microsoft.com/office/drawing/2014/main" id="{0891C299-43E4-4CC6-B6CA-41E0A5793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2188" y="2066925"/>
            <a:ext cx="842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29%</a:t>
            </a:r>
          </a:p>
        </p:txBody>
      </p:sp>
      <p:sp>
        <p:nvSpPr>
          <p:cNvPr id="30" name="Text Box 58">
            <a:extLst>
              <a:ext uri="{FF2B5EF4-FFF2-40B4-BE49-F238E27FC236}">
                <a16:creationId xmlns:a16="http://schemas.microsoft.com/office/drawing/2014/main" id="{DE0E51F3-117E-4FE5-A869-E4A09915C4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038" y="1692275"/>
            <a:ext cx="842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54%</a:t>
            </a:r>
          </a:p>
        </p:txBody>
      </p:sp>
      <p:sp>
        <p:nvSpPr>
          <p:cNvPr id="31" name="Text Box 59">
            <a:extLst>
              <a:ext uri="{FF2B5EF4-FFF2-40B4-BE49-F238E27FC236}">
                <a16:creationId xmlns:a16="http://schemas.microsoft.com/office/drawing/2014/main" id="{4C3BC81B-3C30-4BE2-8BEA-F5BA642568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001" y="3271838"/>
            <a:ext cx="8429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77%</a:t>
            </a:r>
          </a:p>
        </p:txBody>
      </p:sp>
      <p:sp>
        <p:nvSpPr>
          <p:cNvPr id="32" name="Rectangle 61">
            <a:extLst>
              <a:ext uri="{FF2B5EF4-FFF2-40B4-BE49-F238E27FC236}">
                <a16:creationId xmlns:a16="http://schemas.microsoft.com/office/drawing/2014/main" id="{870DD78C-C25D-4A02-BF7C-8ABE8EEE3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8063" y="3722688"/>
            <a:ext cx="109855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33" name="Rectangle 62">
            <a:extLst>
              <a:ext uri="{FF2B5EF4-FFF2-40B4-BE49-F238E27FC236}">
                <a16:creationId xmlns:a16="http://schemas.microsoft.com/office/drawing/2014/main" id="{FE3CA174-9BE2-46A5-98DF-E5D3ED85A4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0588" y="2527300"/>
            <a:ext cx="109855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34" name="Rectangle 63">
            <a:extLst>
              <a:ext uri="{FF2B5EF4-FFF2-40B4-BE49-F238E27FC236}">
                <a16:creationId xmlns:a16="http://schemas.microsoft.com/office/drawing/2014/main" id="{EE0452E0-B366-4917-B142-D06AF9F28D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026" y="2133600"/>
            <a:ext cx="109855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956311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0" dur="150" fill="hold"/>
                                        <p:tgtEl>
                                          <p:spTgt spid="2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6" dur="150" fill="hold"/>
                                        <p:tgtEl>
                                          <p:spTgt spid="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2" dur="150" fill="hold"/>
                                        <p:tgtEl>
                                          <p:spTgt spid="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菱形 3">
            <a:extLst>
              <a:ext uri="{FF2B5EF4-FFF2-40B4-BE49-F238E27FC236}">
                <a16:creationId xmlns:a16="http://schemas.microsoft.com/office/drawing/2014/main" id="{30B08EF7-8994-421D-8057-002C186E01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5431" y="1791891"/>
            <a:ext cx="1025129" cy="1023938"/>
          </a:xfrm>
          <a:prstGeom prst="diamond">
            <a:avLst/>
          </a:prstGeom>
          <a:solidFill>
            <a:srgbClr val="3C72A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1" name="菱形 4">
            <a:extLst>
              <a:ext uri="{FF2B5EF4-FFF2-40B4-BE49-F238E27FC236}">
                <a16:creationId xmlns:a16="http://schemas.microsoft.com/office/drawing/2014/main" id="{7866FDB8-9D8A-463E-A425-E12280321B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6525" y="1791891"/>
            <a:ext cx="1023938" cy="1023938"/>
          </a:xfrm>
          <a:prstGeom prst="diamond">
            <a:avLst/>
          </a:prstGeom>
          <a:solidFill>
            <a:srgbClr val="AFD10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2" name="菱形 5">
            <a:extLst>
              <a:ext uri="{FF2B5EF4-FFF2-40B4-BE49-F238E27FC236}">
                <a16:creationId xmlns:a16="http://schemas.microsoft.com/office/drawing/2014/main" id="{6EB91032-71C0-405D-8A58-0A8C0269E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6429" y="1538288"/>
            <a:ext cx="1531144" cy="1531144"/>
          </a:xfrm>
          <a:prstGeom prst="diamond">
            <a:avLst/>
          </a:prstGeom>
          <a:solidFill>
            <a:srgbClr val="F48C0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3" name="菱形 6">
            <a:extLst>
              <a:ext uri="{FF2B5EF4-FFF2-40B4-BE49-F238E27FC236}">
                <a16:creationId xmlns:a16="http://schemas.microsoft.com/office/drawing/2014/main" id="{3D081297-25BC-4F8D-A1B2-592B0D7395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3537" y="1791891"/>
            <a:ext cx="1023938" cy="1023938"/>
          </a:xfrm>
          <a:prstGeom prst="diamond">
            <a:avLst/>
          </a:prstGeom>
          <a:solidFill>
            <a:srgbClr val="FDC60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4" name="菱形 7">
            <a:extLst>
              <a:ext uri="{FF2B5EF4-FFF2-40B4-BE49-F238E27FC236}">
                <a16:creationId xmlns:a16="http://schemas.microsoft.com/office/drawing/2014/main" id="{A5162767-AECC-4B7A-81DD-B1C0CE8AC8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3441" y="1791891"/>
            <a:ext cx="1025128" cy="1023938"/>
          </a:xfrm>
          <a:prstGeom prst="diamond">
            <a:avLst/>
          </a:prstGeom>
          <a:solidFill>
            <a:srgbClr val="63BC9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5" name="菱形 8">
            <a:extLst>
              <a:ext uri="{FF2B5EF4-FFF2-40B4-BE49-F238E27FC236}">
                <a16:creationId xmlns:a16="http://schemas.microsoft.com/office/drawing/2014/main" id="{C1665978-DF18-444A-B005-C323F0FC81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7685" y="2426494"/>
            <a:ext cx="390525" cy="389335"/>
          </a:xfrm>
          <a:prstGeom prst="diamond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6" name="菱形 9">
            <a:extLst>
              <a:ext uri="{FF2B5EF4-FFF2-40B4-BE49-F238E27FC236}">
                <a16:creationId xmlns:a16="http://schemas.microsoft.com/office/drawing/2014/main" id="{8422ECFE-579C-43ED-9B77-D4766FAE73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6872" y="1791891"/>
            <a:ext cx="390525" cy="390525"/>
          </a:xfrm>
          <a:prstGeom prst="diamond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7" name="菱形 10">
            <a:extLst>
              <a:ext uri="{FF2B5EF4-FFF2-40B4-BE49-F238E27FC236}">
                <a16:creationId xmlns:a16="http://schemas.microsoft.com/office/drawing/2014/main" id="{59608C43-B131-41AE-B0B6-B553400A92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8269" y="2424113"/>
            <a:ext cx="390525" cy="389335"/>
          </a:xfrm>
          <a:prstGeom prst="diamond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8" name="菱形 11">
            <a:extLst>
              <a:ext uri="{FF2B5EF4-FFF2-40B4-BE49-F238E27FC236}">
                <a16:creationId xmlns:a16="http://schemas.microsoft.com/office/drawing/2014/main" id="{6CB6AF3E-0046-47A8-B255-2ED2B07C86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5791" y="1803797"/>
            <a:ext cx="390525" cy="390525"/>
          </a:xfrm>
          <a:prstGeom prst="diamond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9" name="文本框 85">
            <a:extLst>
              <a:ext uri="{FF2B5EF4-FFF2-40B4-BE49-F238E27FC236}">
                <a16:creationId xmlns:a16="http://schemas.microsoft.com/office/drawing/2014/main" id="{5B452C56-35BB-44CB-AB13-662A069F35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5973" y="3164682"/>
            <a:ext cx="121205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点击添加标题</a:t>
            </a:r>
            <a:endParaRPr lang="zh-CN" altLang="en-US" sz="1200"/>
          </a:p>
        </p:txBody>
      </p:sp>
      <p:sp>
        <p:nvSpPr>
          <p:cNvPr id="12300" name="文本框 86">
            <a:extLst>
              <a:ext uri="{FF2B5EF4-FFF2-40B4-BE49-F238E27FC236}">
                <a16:creationId xmlns:a16="http://schemas.microsoft.com/office/drawing/2014/main" id="{9AF4F8EB-0196-4DF1-A2FE-992A8B592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7951" y="2940844"/>
            <a:ext cx="107989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0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点击添加标题</a:t>
            </a:r>
            <a:endParaRPr lang="zh-CN" altLang="en-US" sz="1200"/>
          </a:p>
        </p:txBody>
      </p:sp>
      <p:sp>
        <p:nvSpPr>
          <p:cNvPr id="12301" name="文本框 87">
            <a:extLst>
              <a:ext uri="{FF2B5EF4-FFF2-40B4-BE49-F238E27FC236}">
                <a16:creationId xmlns:a16="http://schemas.microsoft.com/office/drawing/2014/main" id="{88ECF0A7-4FF0-40E4-BAF2-DE7E8A527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3285" y="2940844"/>
            <a:ext cx="1081088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0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点击添加标题</a:t>
            </a:r>
          </a:p>
        </p:txBody>
      </p:sp>
      <p:sp>
        <p:nvSpPr>
          <p:cNvPr id="12302" name="文本框 88">
            <a:extLst>
              <a:ext uri="{FF2B5EF4-FFF2-40B4-BE49-F238E27FC236}">
                <a16:creationId xmlns:a16="http://schemas.microsoft.com/office/drawing/2014/main" id="{324273E4-4FB1-4B21-80C8-CCA8AD3E32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9628" y="2940844"/>
            <a:ext cx="1081088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0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点击添加标题</a:t>
            </a:r>
            <a:endParaRPr lang="zh-CN" altLang="en-US" sz="1200"/>
          </a:p>
        </p:txBody>
      </p:sp>
      <p:sp>
        <p:nvSpPr>
          <p:cNvPr id="12303" name="文本框 89">
            <a:extLst>
              <a:ext uri="{FF2B5EF4-FFF2-40B4-BE49-F238E27FC236}">
                <a16:creationId xmlns:a16="http://schemas.microsoft.com/office/drawing/2014/main" id="{282CFCE1-7269-4004-9801-32D73F455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6153" y="2940844"/>
            <a:ext cx="107989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0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点击添加标题</a:t>
            </a:r>
            <a:endParaRPr lang="zh-CN" altLang="en-US" sz="1200"/>
          </a:p>
        </p:txBody>
      </p:sp>
      <p:sp>
        <p:nvSpPr>
          <p:cNvPr id="12304" name="KSO_Shape">
            <a:extLst>
              <a:ext uri="{FF2B5EF4-FFF2-40B4-BE49-F238E27FC236}">
                <a16:creationId xmlns:a16="http://schemas.microsoft.com/office/drawing/2014/main" id="{FF5854C9-4A5A-4481-B333-34D732F13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8091" y="2080023"/>
            <a:ext cx="442913" cy="401240"/>
          </a:xfrm>
          <a:custGeom>
            <a:avLst/>
            <a:gdLst>
              <a:gd name="T0" fmla="*/ 44142 w 2395538"/>
              <a:gd name="T1" fmla="*/ 131888 h 2170112"/>
              <a:gd name="T2" fmla="*/ 87620 w 2395538"/>
              <a:gd name="T3" fmla="*/ 44275 h 2170112"/>
              <a:gd name="T4" fmla="*/ 114595 w 2395538"/>
              <a:gd name="T5" fmla="*/ 69505 h 2170112"/>
              <a:gd name="T6" fmla="*/ 113669 w 2395538"/>
              <a:gd name="T7" fmla="*/ 72186 h 2170112"/>
              <a:gd name="T8" fmla="*/ 110851 w 2395538"/>
              <a:gd name="T9" fmla="*/ 73498 h 2170112"/>
              <a:gd name="T10" fmla="*/ 107861 w 2395538"/>
              <a:gd name="T11" fmla="*/ 72707 h 2170112"/>
              <a:gd name="T12" fmla="*/ 5326 w 2395538"/>
              <a:gd name="T13" fmla="*/ 73363 h 2170112"/>
              <a:gd name="T14" fmla="*/ 2200 w 2395538"/>
              <a:gd name="T15" fmla="*/ 73112 h 2170112"/>
              <a:gd name="T16" fmla="*/ 154 w 2395538"/>
              <a:gd name="T17" fmla="*/ 70894 h 2170112"/>
              <a:gd name="T18" fmla="*/ 482 w 2395538"/>
              <a:gd name="T19" fmla="*/ 68136 h 2170112"/>
              <a:gd name="T20" fmla="*/ 119609 w 2395538"/>
              <a:gd name="T21" fmla="*/ 13333 h 2170112"/>
              <a:gd name="T22" fmla="*/ 128498 w 2395538"/>
              <a:gd name="T23" fmla="*/ 14816 h 2170112"/>
              <a:gd name="T24" fmla="*/ 136173 w 2395538"/>
              <a:gd name="T25" fmla="*/ 17301 h 2170112"/>
              <a:gd name="T26" fmla="*/ 145159 w 2395538"/>
              <a:gd name="T27" fmla="*/ 21576 h 2170112"/>
              <a:gd name="T28" fmla="*/ 141996 w 2395538"/>
              <a:gd name="T29" fmla="*/ 22674 h 2170112"/>
              <a:gd name="T30" fmla="*/ 136770 w 2395538"/>
              <a:gd name="T31" fmla="*/ 25235 h 2170112"/>
              <a:gd name="T32" fmla="*/ 129983 w 2395538"/>
              <a:gd name="T33" fmla="*/ 30897 h 2170112"/>
              <a:gd name="T34" fmla="*/ 124275 w 2395538"/>
              <a:gd name="T35" fmla="*/ 37773 h 2170112"/>
              <a:gd name="T36" fmla="*/ 119146 w 2395538"/>
              <a:gd name="T37" fmla="*/ 45399 h 2170112"/>
              <a:gd name="T38" fmla="*/ 115637 w 2395538"/>
              <a:gd name="T39" fmla="*/ 48827 h 2170112"/>
              <a:gd name="T40" fmla="*/ 111336 w 2395538"/>
              <a:gd name="T41" fmla="*/ 51292 h 2170112"/>
              <a:gd name="T42" fmla="*/ 106535 w 2395538"/>
              <a:gd name="T43" fmla="*/ 52775 h 2170112"/>
              <a:gd name="T44" fmla="*/ 95332 w 2395538"/>
              <a:gd name="T45" fmla="*/ 42973 h 2170112"/>
              <a:gd name="T46" fmla="*/ 100731 w 2395538"/>
              <a:gd name="T47" fmla="*/ 35866 h 2170112"/>
              <a:gd name="T48" fmla="*/ 105532 w 2395538"/>
              <a:gd name="T49" fmla="*/ 31186 h 2170112"/>
              <a:gd name="T50" fmla="*/ 110951 w 2395538"/>
              <a:gd name="T51" fmla="*/ 27257 h 2170112"/>
              <a:gd name="T52" fmla="*/ 117025 w 2395538"/>
              <a:gd name="T53" fmla="*/ 24272 h 2170112"/>
              <a:gd name="T54" fmla="*/ 123600 w 2395538"/>
              <a:gd name="T55" fmla="*/ 22481 h 2170112"/>
              <a:gd name="T56" fmla="*/ 130484 w 2395538"/>
              <a:gd name="T57" fmla="*/ 21980 h 2170112"/>
              <a:gd name="T58" fmla="*/ 123504 w 2395538"/>
              <a:gd name="T59" fmla="*/ 21672 h 2170112"/>
              <a:gd name="T60" fmla="*/ 116523 w 2395538"/>
              <a:gd name="T61" fmla="*/ 22712 h 2170112"/>
              <a:gd name="T62" fmla="*/ 109813 w 2395538"/>
              <a:gd name="T63" fmla="*/ 25081 h 2170112"/>
              <a:gd name="T64" fmla="*/ 103546 w 2395538"/>
              <a:gd name="T65" fmla="*/ 28548 h 2170112"/>
              <a:gd name="T66" fmla="*/ 97858 w 2395538"/>
              <a:gd name="T67" fmla="*/ 32958 h 2170112"/>
              <a:gd name="T68" fmla="*/ 92748 w 2395538"/>
              <a:gd name="T69" fmla="*/ 38023 h 2170112"/>
              <a:gd name="T70" fmla="*/ 85652 w 2395538"/>
              <a:gd name="T71" fmla="*/ 35808 h 2170112"/>
              <a:gd name="T72" fmla="*/ 86924 w 2395538"/>
              <a:gd name="T73" fmla="*/ 31822 h 2170112"/>
              <a:gd name="T74" fmla="*/ 89739 w 2395538"/>
              <a:gd name="T75" fmla="*/ 27026 h 2170112"/>
              <a:gd name="T76" fmla="*/ 93673 w 2395538"/>
              <a:gd name="T77" fmla="*/ 22327 h 2170112"/>
              <a:gd name="T78" fmla="*/ 97954 w 2395538"/>
              <a:gd name="T79" fmla="*/ 18726 h 2170112"/>
              <a:gd name="T80" fmla="*/ 102486 w 2395538"/>
              <a:gd name="T81" fmla="*/ 16126 h 2170112"/>
              <a:gd name="T82" fmla="*/ 107152 w 2395538"/>
              <a:gd name="T83" fmla="*/ 14412 h 2170112"/>
              <a:gd name="T84" fmla="*/ 116080 w 2395538"/>
              <a:gd name="T85" fmla="*/ 13218 h 2170112"/>
              <a:gd name="T86" fmla="*/ 72813 w 2395538"/>
              <a:gd name="T87" fmla="*/ 1234 h 2170112"/>
              <a:gd name="T88" fmla="*/ 81206 w 2395538"/>
              <a:gd name="T89" fmla="*/ 4780 h 2170112"/>
              <a:gd name="T90" fmla="*/ 85500 w 2395538"/>
              <a:gd name="T91" fmla="*/ 7729 h 2170112"/>
              <a:gd name="T92" fmla="*/ 89233 w 2395538"/>
              <a:gd name="T93" fmla="*/ 11623 h 2170112"/>
              <a:gd name="T94" fmla="*/ 91921 w 2395538"/>
              <a:gd name="T95" fmla="*/ 16596 h 2170112"/>
              <a:gd name="T96" fmla="*/ 89600 w 2395538"/>
              <a:gd name="T97" fmla="*/ 22763 h 2170112"/>
              <a:gd name="T98" fmla="*/ 86312 w 2395538"/>
              <a:gd name="T99" fmla="*/ 23438 h 2170112"/>
              <a:gd name="T100" fmla="*/ 84165 w 2395538"/>
              <a:gd name="T101" fmla="*/ 16634 h 2170112"/>
              <a:gd name="T102" fmla="*/ 81922 w 2395538"/>
              <a:gd name="T103" fmla="*/ 12644 h 2170112"/>
              <a:gd name="T104" fmla="*/ 78982 w 2395538"/>
              <a:gd name="T105" fmla="*/ 9175 h 2170112"/>
              <a:gd name="T106" fmla="*/ 75482 w 2395538"/>
              <a:gd name="T107" fmla="*/ 6361 h 2170112"/>
              <a:gd name="T108" fmla="*/ 77822 w 2395538"/>
              <a:gd name="T109" fmla="*/ 8751 h 2170112"/>
              <a:gd name="T110" fmla="*/ 80433 w 2395538"/>
              <a:gd name="T111" fmla="*/ 12278 h 2170112"/>
              <a:gd name="T112" fmla="*/ 82464 w 2395538"/>
              <a:gd name="T113" fmla="*/ 16711 h 2170112"/>
              <a:gd name="T114" fmla="*/ 83933 w 2395538"/>
              <a:gd name="T115" fmla="*/ 25153 h 2170112"/>
              <a:gd name="T116" fmla="*/ 83237 w 2395538"/>
              <a:gd name="T117" fmla="*/ 33692 h 2170112"/>
              <a:gd name="T118" fmla="*/ 70918 w 2395538"/>
              <a:gd name="T119" fmla="*/ 22069 h 2170112"/>
              <a:gd name="T120" fmla="*/ 71633 w 2395538"/>
              <a:gd name="T121" fmla="*/ 13801 h 2170112"/>
              <a:gd name="T122" fmla="*/ 71227 w 2395538"/>
              <a:gd name="T123" fmla="*/ 8057 h 2170112"/>
              <a:gd name="T124" fmla="*/ 69545 w 2395538"/>
              <a:gd name="T125" fmla="*/ 2776 h 21701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395538"/>
              <a:gd name="T190" fmla="*/ 0 h 2170112"/>
              <a:gd name="T191" fmla="*/ 2395538 w 2395538"/>
              <a:gd name="T192" fmla="*/ 2170112 h 217011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200"/>
          </a:p>
        </p:txBody>
      </p:sp>
      <p:sp>
        <p:nvSpPr>
          <p:cNvPr id="12305" name="KSO_Shape">
            <a:extLst>
              <a:ext uri="{FF2B5EF4-FFF2-40B4-BE49-F238E27FC236}">
                <a16:creationId xmlns:a16="http://schemas.microsoft.com/office/drawing/2014/main" id="{F6CDFCC8-732C-42BF-AB46-97B64733A0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4429" y="2107407"/>
            <a:ext cx="288131" cy="392906"/>
          </a:xfrm>
          <a:custGeom>
            <a:avLst/>
            <a:gdLst>
              <a:gd name="T0" fmla="*/ 96208 w 1122363"/>
              <a:gd name="T1" fmla="*/ 154299 h 1531938"/>
              <a:gd name="T2" fmla="*/ 95911 w 1122363"/>
              <a:gd name="T3" fmla="*/ 160717 h 1531938"/>
              <a:gd name="T4" fmla="*/ 89396 w 1122363"/>
              <a:gd name="T5" fmla="*/ 164634 h 1531938"/>
              <a:gd name="T6" fmla="*/ 72373 w 1122363"/>
              <a:gd name="T7" fmla="*/ 125100 h 1531938"/>
              <a:gd name="T8" fmla="*/ 69718 w 1122363"/>
              <a:gd name="T9" fmla="*/ 119308 h 1531938"/>
              <a:gd name="T10" fmla="*/ 72273 w 1122363"/>
              <a:gd name="T11" fmla="*/ 115281 h 1531938"/>
              <a:gd name="T12" fmla="*/ 74846 w 1122363"/>
              <a:gd name="T13" fmla="*/ 100695 h 1531938"/>
              <a:gd name="T14" fmla="*/ 62449 w 1122363"/>
              <a:gd name="T15" fmla="*/ 105280 h 1531938"/>
              <a:gd name="T16" fmla="*/ 55341 w 1122363"/>
              <a:gd name="T17" fmla="*/ 112174 h 1531938"/>
              <a:gd name="T18" fmla="*/ 52432 w 1122363"/>
              <a:gd name="T19" fmla="*/ 125006 h 1531938"/>
              <a:gd name="T20" fmla="*/ 56664 w 1122363"/>
              <a:gd name="T21" fmla="*/ 135132 h 1531938"/>
              <a:gd name="T22" fmla="*/ 65987 w 1122363"/>
              <a:gd name="T23" fmla="*/ 141894 h 1531938"/>
              <a:gd name="T24" fmla="*/ 75177 w 1122363"/>
              <a:gd name="T25" fmla="*/ 164556 h 1531938"/>
              <a:gd name="T26" fmla="*/ 61193 w 1122363"/>
              <a:gd name="T27" fmla="*/ 159080 h 1531938"/>
              <a:gd name="T28" fmla="*/ 65954 w 1122363"/>
              <a:gd name="T29" fmla="*/ 175771 h 1531938"/>
              <a:gd name="T30" fmla="*/ 89922 w 1122363"/>
              <a:gd name="T31" fmla="*/ 178476 h 1531938"/>
              <a:gd name="T32" fmla="*/ 102286 w 1122363"/>
              <a:gd name="T33" fmla="*/ 174649 h 1531938"/>
              <a:gd name="T34" fmla="*/ 110220 w 1122363"/>
              <a:gd name="T35" fmla="*/ 168052 h 1531938"/>
              <a:gd name="T36" fmla="*/ 114286 w 1122363"/>
              <a:gd name="T37" fmla="*/ 158190 h 1531938"/>
              <a:gd name="T38" fmla="*/ 112171 w 1122363"/>
              <a:gd name="T39" fmla="*/ 145589 h 1531938"/>
              <a:gd name="T40" fmla="*/ 101063 w 1122363"/>
              <a:gd name="T41" fmla="*/ 135561 h 1531938"/>
              <a:gd name="T42" fmla="*/ 91079 w 1122363"/>
              <a:gd name="T43" fmla="*/ 115176 h 1531938"/>
              <a:gd name="T44" fmla="*/ 110253 w 1122363"/>
              <a:gd name="T45" fmla="*/ 124907 h 1531938"/>
              <a:gd name="T46" fmla="*/ 95244 w 1122363"/>
              <a:gd name="T47" fmla="*/ 101619 h 1531938"/>
              <a:gd name="T48" fmla="*/ 90054 w 1122363"/>
              <a:gd name="T49" fmla="*/ 54350 h 1531938"/>
              <a:gd name="T50" fmla="*/ 112038 w 1122363"/>
              <a:gd name="T51" fmla="*/ 60288 h 1531938"/>
              <a:gd name="T52" fmla="*/ 129659 w 1122363"/>
              <a:gd name="T53" fmla="*/ 73977 h 1531938"/>
              <a:gd name="T54" fmla="*/ 143842 w 1122363"/>
              <a:gd name="T55" fmla="*/ 95912 h 1531938"/>
              <a:gd name="T56" fmla="*/ 155478 w 1122363"/>
              <a:gd name="T57" fmla="*/ 126523 h 1531938"/>
              <a:gd name="T58" fmla="*/ 163644 w 1122363"/>
              <a:gd name="T59" fmla="*/ 163006 h 1531938"/>
              <a:gd name="T60" fmla="*/ 158784 w 1122363"/>
              <a:gd name="T61" fmla="*/ 186854 h 1531938"/>
              <a:gd name="T62" fmla="*/ 143974 w 1122363"/>
              <a:gd name="T63" fmla="*/ 204667 h 1531938"/>
              <a:gd name="T64" fmla="*/ 121956 w 1122363"/>
              <a:gd name="T65" fmla="*/ 216409 h 1531938"/>
              <a:gd name="T66" fmla="*/ 95343 w 1122363"/>
              <a:gd name="T67" fmla="*/ 222116 h 1531938"/>
              <a:gd name="T68" fmla="*/ 66945 w 1122363"/>
              <a:gd name="T69" fmla="*/ 221786 h 1531938"/>
              <a:gd name="T70" fmla="*/ 40068 w 1122363"/>
              <a:gd name="T71" fmla="*/ 214925 h 1531938"/>
              <a:gd name="T72" fmla="*/ 17918 w 1122363"/>
              <a:gd name="T73" fmla="*/ 201797 h 1531938"/>
              <a:gd name="T74" fmla="*/ 3670 w 1122363"/>
              <a:gd name="T75" fmla="*/ 182797 h 1531938"/>
              <a:gd name="T76" fmla="*/ 430 w 1122363"/>
              <a:gd name="T77" fmla="*/ 158190 h 1531938"/>
              <a:gd name="T78" fmla="*/ 14843 w 1122363"/>
              <a:gd name="T79" fmla="*/ 112042 h 1531938"/>
              <a:gd name="T80" fmla="*/ 27043 w 1122363"/>
              <a:gd name="T81" fmla="*/ 86907 h 1531938"/>
              <a:gd name="T82" fmla="*/ 42448 w 1122363"/>
              <a:gd name="T83" fmla="*/ 68072 h 1531938"/>
              <a:gd name="T84" fmla="*/ 62615 w 1122363"/>
              <a:gd name="T85" fmla="*/ 56791 h 1531938"/>
              <a:gd name="T86" fmla="*/ 69879 w 1122363"/>
              <a:gd name="T87" fmla="*/ 231 h 1531938"/>
              <a:gd name="T88" fmla="*/ 80484 w 1122363"/>
              <a:gd name="T89" fmla="*/ 4362 h 1531938"/>
              <a:gd name="T90" fmla="*/ 91188 w 1122363"/>
              <a:gd name="T91" fmla="*/ 3767 h 1531938"/>
              <a:gd name="T92" fmla="*/ 103445 w 1122363"/>
              <a:gd name="T93" fmla="*/ 33 h 1531938"/>
              <a:gd name="T94" fmla="*/ 110647 w 1122363"/>
              <a:gd name="T95" fmla="*/ 3999 h 1531938"/>
              <a:gd name="T96" fmla="*/ 116197 w 1122363"/>
              <a:gd name="T97" fmla="*/ 18406 h 1531938"/>
              <a:gd name="T98" fmla="*/ 122871 w 1122363"/>
              <a:gd name="T99" fmla="*/ 19298 h 1531938"/>
              <a:gd name="T100" fmla="*/ 128024 w 1122363"/>
              <a:gd name="T101" fmla="*/ 18670 h 1531938"/>
              <a:gd name="T102" fmla="*/ 124589 w 1122363"/>
              <a:gd name="T103" fmla="*/ 30600 h 1531938"/>
              <a:gd name="T104" fmla="*/ 114677 w 1122363"/>
              <a:gd name="T105" fmla="*/ 40711 h 1531938"/>
              <a:gd name="T106" fmla="*/ 97994 w 1122363"/>
              <a:gd name="T107" fmla="*/ 49369 h 1531938"/>
              <a:gd name="T108" fmla="*/ 77048 w 1122363"/>
              <a:gd name="T109" fmla="*/ 47320 h 1531938"/>
              <a:gd name="T110" fmla="*/ 64990 w 1122363"/>
              <a:gd name="T111" fmla="*/ 49039 h 1531938"/>
              <a:gd name="T112" fmla="*/ 36710 w 1122363"/>
              <a:gd name="T113" fmla="*/ 25676 h 1531938"/>
              <a:gd name="T114" fmla="*/ 48074 w 1122363"/>
              <a:gd name="T115" fmla="*/ 19926 h 1531938"/>
              <a:gd name="T116" fmla="*/ 56862 w 1122363"/>
              <a:gd name="T117" fmla="*/ 18604 h 1531938"/>
              <a:gd name="T118" fmla="*/ 60827 w 1122363"/>
              <a:gd name="T119" fmla="*/ 6378 h 1531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122363"/>
              <a:gd name="T181" fmla="*/ 0 h 1531938"/>
              <a:gd name="T182" fmla="*/ 1122363 w 1122363"/>
              <a:gd name="T183" fmla="*/ 1531938 h 153193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200"/>
          </a:p>
        </p:txBody>
      </p:sp>
      <p:sp>
        <p:nvSpPr>
          <p:cNvPr id="12306" name="KSO_Shape">
            <a:extLst>
              <a:ext uri="{FF2B5EF4-FFF2-40B4-BE49-F238E27FC236}">
                <a16:creationId xmlns:a16="http://schemas.microsoft.com/office/drawing/2014/main" id="{03A34BA0-BE79-4D98-B04B-909BC31353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2210" y="2074069"/>
            <a:ext cx="459581" cy="459581"/>
          </a:xfrm>
          <a:custGeom>
            <a:avLst/>
            <a:gdLst>
              <a:gd name="T0" fmla="*/ 62789 w 2298700"/>
              <a:gd name="T1" fmla="*/ 92087 h 2298700"/>
              <a:gd name="T2" fmla="*/ 63932 w 2298700"/>
              <a:gd name="T3" fmla="*/ 129648 h 2298700"/>
              <a:gd name="T4" fmla="*/ 61872 w 2298700"/>
              <a:gd name="T5" fmla="*/ 132730 h 2298700"/>
              <a:gd name="T6" fmla="*/ 33582 w 2298700"/>
              <a:gd name="T7" fmla="*/ 132923 h 2298700"/>
              <a:gd name="T8" fmla="*/ 31216 w 2298700"/>
              <a:gd name="T9" fmla="*/ 130035 h 2298700"/>
              <a:gd name="T10" fmla="*/ 32037 w 2298700"/>
              <a:gd name="T11" fmla="*/ 92378 h 2298700"/>
              <a:gd name="T12" fmla="*/ 83069 w 2298700"/>
              <a:gd name="T13" fmla="*/ 64189 h 2298700"/>
              <a:gd name="T14" fmla="*/ 110992 w 2298700"/>
              <a:gd name="T15" fmla="*/ 65641 h 2298700"/>
              <a:gd name="T16" fmla="*/ 111812 w 2298700"/>
              <a:gd name="T17" fmla="*/ 130036 h 2298700"/>
              <a:gd name="T18" fmla="*/ 109480 w 2298700"/>
              <a:gd name="T19" fmla="*/ 132923 h 2298700"/>
              <a:gd name="T20" fmla="*/ 81171 w 2298700"/>
              <a:gd name="T21" fmla="*/ 132730 h 2298700"/>
              <a:gd name="T22" fmla="*/ 79113 w 2298700"/>
              <a:gd name="T23" fmla="*/ 129649 h 2298700"/>
              <a:gd name="T24" fmla="*/ 80255 w 2298700"/>
              <a:gd name="T25" fmla="*/ 65335 h 2298700"/>
              <a:gd name="T26" fmla="*/ 155764 w 2298700"/>
              <a:gd name="T27" fmla="*/ 32038 h 2298700"/>
              <a:gd name="T28" fmla="*/ 159064 w 2298700"/>
              <a:gd name="T29" fmla="*/ 33796 h 2298700"/>
              <a:gd name="T30" fmla="*/ 159579 w 2298700"/>
              <a:gd name="T31" fmla="*/ 130424 h 2298700"/>
              <a:gd name="T32" fmla="*/ 156955 w 2298700"/>
              <a:gd name="T33" fmla="*/ 133036 h 2298700"/>
              <a:gd name="T34" fmla="*/ 128667 w 2298700"/>
              <a:gd name="T35" fmla="*/ 132553 h 2298700"/>
              <a:gd name="T36" fmla="*/ 126912 w 2298700"/>
              <a:gd name="T37" fmla="*/ 129231 h 2298700"/>
              <a:gd name="T38" fmla="*/ 128361 w 2298700"/>
              <a:gd name="T39" fmla="*/ 32941 h 2298700"/>
              <a:gd name="T40" fmla="*/ 104097 w 2298700"/>
              <a:gd name="T41" fmla="*/ 2707 h 2298700"/>
              <a:gd name="T42" fmla="*/ 106158 w 2298700"/>
              <a:gd name="T43" fmla="*/ 3433 h 2298700"/>
              <a:gd name="T44" fmla="*/ 107446 w 2298700"/>
              <a:gd name="T45" fmla="*/ 5160 h 2298700"/>
              <a:gd name="T46" fmla="*/ 109443 w 2298700"/>
              <a:gd name="T47" fmla="*/ 36185 h 2298700"/>
              <a:gd name="T48" fmla="*/ 106866 w 2298700"/>
              <a:gd name="T49" fmla="*/ 38605 h 2298700"/>
              <a:gd name="T50" fmla="*/ 103694 w 2298700"/>
              <a:gd name="T51" fmla="*/ 38072 h 2298700"/>
              <a:gd name="T52" fmla="*/ 102164 w 2298700"/>
              <a:gd name="T53" fmla="*/ 35798 h 2298700"/>
              <a:gd name="T54" fmla="*/ 95852 w 2298700"/>
              <a:gd name="T55" fmla="*/ 25391 h 2298700"/>
              <a:gd name="T56" fmla="*/ 86302 w 2298700"/>
              <a:gd name="T57" fmla="*/ 36072 h 2298700"/>
              <a:gd name="T58" fmla="*/ 71777 w 2298700"/>
              <a:gd name="T59" fmla="*/ 47591 h 2298700"/>
              <a:gd name="T60" fmla="*/ 59281 w 2298700"/>
              <a:gd name="T61" fmla="*/ 54254 h 2298700"/>
              <a:gd name="T62" fmla="*/ 48508 w 2298700"/>
              <a:gd name="T63" fmla="*/ 58126 h 2298700"/>
              <a:gd name="T64" fmla="*/ 37203 w 2298700"/>
              <a:gd name="T65" fmla="*/ 60611 h 2298700"/>
              <a:gd name="T66" fmla="*/ 28716 w 2298700"/>
              <a:gd name="T67" fmla="*/ 61288 h 2298700"/>
              <a:gd name="T68" fmla="*/ 26591 w 2298700"/>
              <a:gd name="T69" fmla="*/ 59611 h 2298700"/>
              <a:gd name="T70" fmla="*/ 26237 w 2298700"/>
              <a:gd name="T71" fmla="*/ 56497 h 2298700"/>
              <a:gd name="T72" fmla="*/ 28797 w 2298700"/>
              <a:gd name="T73" fmla="*/ 54012 h 2298700"/>
              <a:gd name="T74" fmla="*/ 38072 w 2298700"/>
              <a:gd name="T75" fmla="*/ 52770 h 2298700"/>
              <a:gd name="T76" fmla="*/ 48314 w 2298700"/>
              <a:gd name="T77" fmla="*/ 50237 h 2298700"/>
              <a:gd name="T78" fmla="*/ 58025 w 2298700"/>
              <a:gd name="T79" fmla="*/ 46494 h 2298700"/>
              <a:gd name="T80" fmla="*/ 70328 w 2298700"/>
              <a:gd name="T81" fmla="*/ 39427 h 2298700"/>
              <a:gd name="T82" fmla="*/ 83275 w 2298700"/>
              <a:gd name="T83" fmla="*/ 28344 h 2298700"/>
              <a:gd name="T84" fmla="*/ 91150 w 2298700"/>
              <a:gd name="T85" fmla="*/ 18986 h 2298700"/>
              <a:gd name="T86" fmla="*/ 77252 w 2298700"/>
              <a:gd name="T87" fmla="*/ 20180 h 2298700"/>
              <a:gd name="T88" fmla="*/ 74193 w 2298700"/>
              <a:gd name="T89" fmla="*/ 18405 h 2298700"/>
              <a:gd name="T90" fmla="*/ 73951 w 2298700"/>
              <a:gd name="T91" fmla="*/ 14808 h 2298700"/>
              <a:gd name="T92" fmla="*/ 102776 w 2298700"/>
              <a:gd name="T93" fmla="*/ 2869 h 2298700"/>
              <a:gd name="T94" fmla="*/ 9123 w 2298700"/>
              <a:gd name="T95" fmla="*/ 242 h 2298700"/>
              <a:gd name="T96" fmla="*/ 12202 w 2298700"/>
              <a:gd name="T97" fmla="*/ 1918 h 2298700"/>
              <a:gd name="T98" fmla="*/ 14152 w 2298700"/>
              <a:gd name="T99" fmla="*/ 4803 h 2298700"/>
              <a:gd name="T100" fmla="*/ 156419 w 2298700"/>
              <a:gd name="T101" fmla="*/ 148746 h 2298700"/>
              <a:gd name="T102" fmla="*/ 159836 w 2298700"/>
              <a:gd name="T103" fmla="*/ 149794 h 2298700"/>
              <a:gd name="T104" fmla="*/ 162286 w 2298700"/>
              <a:gd name="T105" fmla="*/ 152244 h 2298700"/>
              <a:gd name="T106" fmla="*/ 163334 w 2298700"/>
              <a:gd name="T107" fmla="*/ 155678 h 2298700"/>
              <a:gd name="T108" fmla="*/ 162641 w 2298700"/>
              <a:gd name="T109" fmla="*/ 159208 h 2298700"/>
              <a:gd name="T110" fmla="*/ 160417 w 2298700"/>
              <a:gd name="T111" fmla="*/ 161884 h 2298700"/>
              <a:gd name="T112" fmla="*/ 157161 w 2298700"/>
              <a:gd name="T113" fmla="*/ 163270 h 2298700"/>
              <a:gd name="T114" fmla="*/ 5126 w 2298700"/>
              <a:gd name="T115" fmla="*/ 163028 h 2298700"/>
              <a:gd name="T116" fmla="*/ 2112 w 2298700"/>
              <a:gd name="T117" fmla="*/ 161206 h 2298700"/>
              <a:gd name="T118" fmla="*/ 322 w 2298700"/>
              <a:gd name="T119" fmla="*/ 158224 h 2298700"/>
              <a:gd name="T120" fmla="*/ 65 w 2298700"/>
              <a:gd name="T121" fmla="*/ 6206 h 2298700"/>
              <a:gd name="T122" fmla="*/ 1435 w 2298700"/>
              <a:gd name="T123" fmla="*/ 2950 h 2298700"/>
              <a:gd name="T124" fmla="*/ 4110 w 2298700"/>
              <a:gd name="T125" fmla="*/ 741 h 229870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98700"/>
              <a:gd name="T190" fmla="*/ 0 h 2298700"/>
              <a:gd name="T191" fmla="*/ 2298700 w 2298700"/>
              <a:gd name="T192" fmla="*/ 2298700 h 229870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200"/>
          </a:p>
        </p:txBody>
      </p:sp>
      <p:sp>
        <p:nvSpPr>
          <p:cNvPr id="12307" name="KSO_Shape">
            <a:extLst>
              <a:ext uri="{FF2B5EF4-FFF2-40B4-BE49-F238E27FC236}">
                <a16:creationId xmlns:a16="http://schemas.microsoft.com/office/drawing/2014/main" id="{C3F1C254-BDA4-462C-9347-16E885783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7154" y="2144316"/>
            <a:ext cx="316706" cy="320278"/>
          </a:xfrm>
          <a:custGeom>
            <a:avLst/>
            <a:gdLst>
              <a:gd name="T0" fmla="*/ 2147483647 w 5438"/>
              <a:gd name="T1" fmla="*/ 0 h 5494"/>
              <a:gd name="T2" fmla="*/ 0 w 5438"/>
              <a:gd name="T3" fmla="*/ 2147483647 h 5494"/>
              <a:gd name="T4" fmla="*/ 2147483647 w 5438"/>
              <a:gd name="T5" fmla="*/ 2147483647 h 5494"/>
              <a:gd name="T6" fmla="*/ 2147483647 w 5438"/>
              <a:gd name="T7" fmla="*/ 2147483647 h 5494"/>
              <a:gd name="T8" fmla="*/ 2147483647 w 5438"/>
              <a:gd name="T9" fmla="*/ 2147483647 h 5494"/>
              <a:gd name="T10" fmla="*/ 2147483647 w 5438"/>
              <a:gd name="T11" fmla="*/ 2147483647 h 5494"/>
              <a:gd name="T12" fmla="*/ 2147483647 w 5438"/>
              <a:gd name="T13" fmla="*/ 2147483647 h 5494"/>
              <a:gd name="T14" fmla="*/ 2147483647 w 5438"/>
              <a:gd name="T15" fmla="*/ 2147483647 h 5494"/>
              <a:gd name="T16" fmla="*/ 2147483647 w 5438"/>
              <a:gd name="T17" fmla="*/ 2147483647 h 5494"/>
              <a:gd name="T18" fmla="*/ 2147483647 w 5438"/>
              <a:gd name="T19" fmla="*/ 2147483647 h 5494"/>
              <a:gd name="T20" fmla="*/ 2147483647 w 5438"/>
              <a:gd name="T21" fmla="*/ 2147483647 h 5494"/>
              <a:gd name="T22" fmla="*/ 2147483647 w 5438"/>
              <a:gd name="T23" fmla="*/ 2147483647 h 5494"/>
              <a:gd name="T24" fmla="*/ 2147483647 w 5438"/>
              <a:gd name="T25" fmla="*/ 2147483647 h 5494"/>
              <a:gd name="T26" fmla="*/ 2147483647 w 5438"/>
              <a:gd name="T27" fmla="*/ 2147483647 h 5494"/>
              <a:gd name="T28" fmla="*/ 2147483647 w 5438"/>
              <a:gd name="T29" fmla="*/ 2147483647 h 5494"/>
              <a:gd name="T30" fmla="*/ 2147483647 w 5438"/>
              <a:gd name="T31" fmla="*/ 2147483647 h 5494"/>
              <a:gd name="T32" fmla="*/ 2147483647 w 5438"/>
              <a:gd name="T33" fmla="*/ 2147483647 h 5494"/>
              <a:gd name="T34" fmla="*/ 2147483647 w 5438"/>
              <a:gd name="T35" fmla="*/ 2147483647 h 5494"/>
              <a:gd name="T36" fmla="*/ 2147483647 w 5438"/>
              <a:gd name="T37" fmla="*/ 2147483647 h 5494"/>
              <a:gd name="T38" fmla="*/ 2147483647 w 5438"/>
              <a:gd name="T39" fmla="*/ 2147483647 h 5494"/>
              <a:gd name="T40" fmla="*/ 2147483647 w 5438"/>
              <a:gd name="T41" fmla="*/ 2147483647 h 5494"/>
              <a:gd name="T42" fmla="*/ 2147483647 w 5438"/>
              <a:gd name="T43" fmla="*/ 2147483647 h 5494"/>
              <a:gd name="T44" fmla="*/ 2147483647 w 5438"/>
              <a:gd name="T45" fmla="*/ 2147483647 h 5494"/>
              <a:gd name="T46" fmla="*/ 2147483647 w 5438"/>
              <a:gd name="T47" fmla="*/ 2147483647 h 5494"/>
              <a:gd name="T48" fmla="*/ 2147483647 w 5438"/>
              <a:gd name="T49" fmla="*/ 2147483647 h 5494"/>
              <a:gd name="T50" fmla="*/ 2147483647 w 5438"/>
              <a:gd name="T51" fmla="*/ 2147483647 h 5494"/>
              <a:gd name="T52" fmla="*/ 2147483647 w 5438"/>
              <a:gd name="T53" fmla="*/ 2147483647 h 5494"/>
              <a:gd name="T54" fmla="*/ 2147483647 w 5438"/>
              <a:gd name="T55" fmla="*/ 2147483647 h 5494"/>
              <a:gd name="T56" fmla="*/ 2147483647 w 5438"/>
              <a:gd name="T57" fmla="*/ 2147483647 h 5494"/>
              <a:gd name="T58" fmla="*/ 2147483647 w 5438"/>
              <a:gd name="T59" fmla="*/ 2147483647 h 5494"/>
              <a:gd name="T60" fmla="*/ 2147483647 w 5438"/>
              <a:gd name="T61" fmla="*/ 2147483647 h 5494"/>
              <a:gd name="T62" fmla="*/ 2147483647 w 5438"/>
              <a:gd name="T63" fmla="*/ 2147483647 h 5494"/>
              <a:gd name="T64" fmla="*/ 2147483647 w 5438"/>
              <a:gd name="T65" fmla="*/ 2147483647 h 5494"/>
              <a:gd name="T66" fmla="*/ 2147483647 w 5438"/>
              <a:gd name="T67" fmla="*/ 2147483647 h 5494"/>
              <a:gd name="T68" fmla="*/ 2147483647 w 5438"/>
              <a:gd name="T69" fmla="*/ 2147483647 h 5494"/>
              <a:gd name="T70" fmla="*/ 2147483647 w 5438"/>
              <a:gd name="T71" fmla="*/ 2147483647 h 5494"/>
              <a:gd name="T72" fmla="*/ 2147483647 w 5438"/>
              <a:gd name="T73" fmla="*/ 2147483647 h 5494"/>
              <a:gd name="T74" fmla="*/ 2147483647 w 5438"/>
              <a:gd name="T75" fmla="*/ 2147483647 h 5494"/>
              <a:gd name="T76" fmla="*/ 2147483647 w 5438"/>
              <a:gd name="T77" fmla="*/ 2147483647 h 5494"/>
              <a:gd name="T78" fmla="*/ 2147483647 w 5438"/>
              <a:gd name="T79" fmla="*/ 2147483647 h 5494"/>
              <a:gd name="T80" fmla="*/ 2147483647 w 5438"/>
              <a:gd name="T81" fmla="*/ 2147483647 h 5494"/>
              <a:gd name="T82" fmla="*/ 2147483647 w 5438"/>
              <a:gd name="T83" fmla="*/ 2147483647 h 5494"/>
              <a:gd name="T84" fmla="*/ 2147483647 w 5438"/>
              <a:gd name="T85" fmla="*/ 2147483647 h 5494"/>
              <a:gd name="T86" fmla="*/ 2147483647 w 5438"/>
              <a:gd name="T87" fmla="*/ 2147483647 h 5494"/>
              <a:gd name="T88" fmla="*/ 2147483647 w 5438"/>
              <a:gd name="T89" fmla="*/ 2147483647 h 5494"/>
              <a:gd name="T90" fmla="*/ 2147483647 w 5438"/>
              <a:gd name="T91" fmla="*/ 2147483647 h 5494"/>
              <a:gd name="T92" fmla="*/ 2147483647 w 5438"/>
              <a:gd name="T93" fmla="*/ 2147483647 h 5494"/>
              <a:gd name="T94" fmla="*/ 2147483647 w 5438"/>
              <a:gd name="T95" fmla="*/ 2147483647 h 5494"/>
              <a:gd name="T96" fmla="*/ 2147483647 w 5438"/>
              <a:gd name="T97" fmla="*/ 2147483647 h 5494"/>
              <a:gd name="T98" fmla="*/ 2147483647 w 5438"/>
              <a:gd name="T99" fmla="*/ 2147483647 h 5494"/>
              <a:gd name="T100" fmla="*/ 2147483647 w 5438"/>
              <a:gd name="T101" fmla="*/ 2147483647 h 5494"/>
              <a:gd name="T102" fmla="*/ 2147483647 w 5438"/>
              <a:gd name="T103" fmla="*/ 2147483647 h 5494"/>
              <a:gd name="T104" fmla="*/ 2147483647 w 5438"/>
              <a:gd name="T105" fmla="*/ 2147483647 h 5494"/>
              <a:gd name="T106" fmla="*/ 2147483647 w 5438"/>
              <a:gd name="T107" fmla="*/ 2147483647 h 5494"/>
              <a:gd name="T108" fmla="*/ 2147483647 w 5438"/>
              <a:gd name="T109" fmla="*/ 2147483647 h 5494"/>
              <a:gd name="T110" fmla="*/ 2147483647 w 5438"/>
              <a:gd name="T111" fmla="*/ 2147483647 h 5494"/>
              <a:gd name="T112" fmla="*/ 2147483647 w 5438"/>
              <a:gd name="T113" fmla="*/ 2147483647 h 5494"/>
              <a:gd name="T114" fmla="*/ 2147483647 w 5438"/>
              <a:gd name="T115" fmla="*/ 2147483647 h 5494"/>
              <a:gd name="T116" fmla="*/ 2147483647 w 5438"/>
              <a:gd name="T117" fmla="*/ 2147483647 h 5494"/>
              <a:gd name="T118" fmla="*/ 2147483647 w 5438"/>
              <a:gd name="T119" fmla="*/ 2147483647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438"/>
              <a:gd name="T181" fmla="*/ 0 h 5494"/>
              <a:gd name="T182" fmla="*/ 5438 w 5438"/>
              <a:gd name="T183" fmla="*/ 5494 h 549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200"/>
          </a:p>
        </p:txBody>
      </p:sp>
      <p:sp>
        <p:nvSpPr>
          <p:cNvPr id="12308" name="KSO_Shape">
            <a:extLst>
              <a:ext uri="{FF2B5EF4-FFF2-40B4-BE49-F238E27FC236}">
                <a16:creationId xmlns:a16="http://schemas.microsoft.com/office/drawing/2014/main" id="{20AC7B5C-F4BC-47C1-ACE4-575FBA172B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0628" y="2156223"/>
            <a:ext cx="309563" cy="296465"/>
          </a:xfrm>
          <a:custGeom>
            <a:avLst/>
            <a:gdLst>
              <a:gd name="T0" fmla="*/ 344261 w 1889279"/>
              <a:gd name="T1" fmla="*/ 344560 h 1810503"/>
              <a:gd name="T2" fmla="*/ 307744 w 1889279"/>
              <a:gd name="T3" fmla="*/ 319405 h 1810503"/>
              <a:gd name="T4" fmla="*/ 163212 w 1889279"/>
              <a:gd name="T5" fmla="*/ 391013 h 1810503"/>
              <a:gd name="T6" fmla="*/ 108118 w 1889279"/>
              <a:gd name="T7" fmla="*/ 315672 h 1810503"/>
              <a:gd name="T8" fmla="*/ 196751 w 1889279"/>
              <a:gd name="T9" fmla="*/ 394938 h 1810503"/>
              <a:gd name="T10" fmla="*/ 120385 w 1889279"/>
              <a:gd name="T11" fmla="*/ 310759 h 1810503"/>
              <a:gd name="T12" fmla="*/ 208315 w 1889279"/>
              <a:gd name="T13" fmla="*/ 295878 h 1810503"/>
              <a:gd name="T14" fmla="*/ 230373 w 1889279"/>
              <a:gd name="T15" fmla="*/ 393964 h 1810503"/>
              <a:gd name="T16" fmla="*/ 208315 w 1889279"/>
              <a:gd name="T17" fmla="*/ 295878 h 1810503"/>
              <a:gd name="T18" fmla="*/ 412750 w 1889279"/>
              <a:gd name="T19" fmla="*/ 203331 h 1810503"/>
              <a:gd name="T20" fmla="*/ 312835 w 1889279"/>
              <a:gd name="T21" fmla="*/ 307346 h 1810503"/>
              <a:gd name="T22" fmla="*/ 208315 w 1889279"/>
              <a:gd name="T23" fmla="*/ 203331 h 1810503"/>
              <a:gd name="T24" fmla="*/ 300575 w 1889279"/>
              <a:gd name="T25" fmla="*/ 302319 h 1810503"/>
              <a:gd name="T26" fmla="*/ 208315 w 1889279"/>
              <a:gd name="T27" fmla="*/ 203331 h 1810503"/>
              <a:gd name="T28" fmla="*/ 196751 w 1889279"/>
              <a:gd name="T29" fmla="*/ 203331 h 1810503"/>
              <a:gd name="T30" fmla="*/ 115365 w 1889279"/>
              <a:gd name="T31" fmla="*/ 298685 h 1810503"/>
              <a:gd name="T32" fmla="*/ 0 w 1889279"/>
              <a:gd name="T33" fmla="*/ 203331 h 1810503"/>
              <a:gd name="T34" fmla="*/ 103366 w 1889279"/>
              <a:gd name="T35" fmla="*/ 303605 h 1810503"/>
              <a:gd name="T36" fmla="*/ 0 w 1889279"/>
              <a:gd name="T37" fmla="*/ 203331 h 1810503"/>
              <a:gd name="T38" fmla="*/ 196751 w 1889279"/>
              <a:gd name="T39" fmla="*/ 107099 h 1810503"/>
              <a:gd name="T40" fmla="*/ 98050 w 1889279"/>
              <a:gd name="T41" fmla="*/ 191124 h 1810503"/>
              <a:gd name="T42" fmla="*/ 296273 w 1889279"/>
              <a:gd name="T43" fmla="*/ 89412 h 1810503"/>
              <a:gd name="T44" fmla="*/ 208315 w 1889279"/>
              <a:gd name="T45" fmla="*/ 191124 h 1810503"/>
              <a:gd name="T46" fmla="*/ 296273 w 1889279"/>
              <a:gd name="T47" fmla="*/ 89412 h 1810503"/>
              <a:gd name="T48" fmla="*/ 105033 w 1889279"/>
              <a:gd name="T49" fmla="*/ 87046 h 1810503"/>
              <a:gd name="T50" fmla="*/ 52 w 1889279"/>
              <a:gd name="T51" fmla="*/ 191124 h 1810503"/>
              <a:gd name="T52" fmla="*/ 350768 w 1889279"/>
              <a:gd name="T53" fmla="*/ 57079 h 1810503"/>
              <a:gd name="T54" fmla="*/ 331061 w 1889279"/>
              <a:gd name="T55" fmla="*/ 191124 h 1810503"/>
              <a:gd name="T56" fmla="*/ 350768 w 1889279"/>
              <a:gd name="T57" fmla="*/ 57079 h 1810503"/>
              <a:gd name="T58" fmla="*/ 110279 w 1889279"/>
              <a:gd name="T59" fmla="*/ 75161 h 1810503"/>
              <a:gd name="T60" fmla="*/ 163450 w 1889279"/>
              <a:gd name="T61" fmla="*/ 4238 h 1810503"/>
              <a:gd name="T62" fmla="*/ 341375 w 1889279"/>
              <a:gd name="T63" fmla="*/ 47989 h 1810503"/>
              <a:gd name="T64" fmla="*/ 248536 w 1889279"/>
              <a:gd name="T65" fmla="*/ 4048 h 1810503"/>
              <a:gd name="T66" fmla="*/ 196751 w 1889279"/>
              <a:gd name="T67" fmla="*/ 93941 h 1810503"/>
              <a:gd name="T68" fmla="*/ 194484 w 1889279"/>
              <a:gd name="T69" fmla="*/ 481 h 1810503"/>
              <a:gd name="T70" fmla="*/ 208315 w 1889279"/>
              <a:gd name="T71" fmla="*/ 0 h 1810503"/>
              <a:gd name="T72" fmla="*/ 291001 w 1889279"/>
              <a:gd name="T73" fmla="*/ 77483 h 1810503"/>
              <a:gd name="T74" fmla="*/ 208315 w 1889279"/>
              <a:gd name="T75" fmla="*/ 0 h 181050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889279"/>
              <a:gd name="T115" fmla="*/ 0 h 1810503"/>
              <a:gd name="T116" fmla="*/ 1889279 w 1889279"/>
              <a:gd name="T117" fmla="*/ 1810503 h 1810503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lnTo>
                  <a:pt x="953521" y="1355186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lnTo>
                  <a:pt x="953521" y="931303"/>
                </a:ln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lnTo>
                  <a:pt x="900586" y="1702"/>
                </a:ln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lnTo>
                  <a:pt x="95352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200"/>
          </a:p>
        </p:txBody>
      </p:sp>
      <p:sp>
        <p:nvSpPr>
          <p:cNvPr id="12309" name="矩形 24">
            <a:extLst>
              <a:ext uri="{FF2B5EF4-FFF2-40B4-BE49-F238E27FC236}">
                <a16:creationId xmlns:a16="http://schemas.microsoft.com/office/drawing/2014/main" id="{70BBE5C9-D007-4CCE-9034-81E4392D21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3285" y="3953343"/>
            <a:ext cx="6100763" cy="538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450"/>
              </a:spcBef>
              <a:spcAft>
                <a:spcPts val="450"/>
              </a:spcAft>
            </a:pPr>
            <a:r>
              <a:rPr lang="zh-CN" altLang="en-US" sz="120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专业设计极简主义设计，极致简约风潮流所向，通用设计，完美兼容，打造最实用，最具个性的演示方案，让你的演示卓越非凡。</a:t>
            </a:r>
            <a:endParaRPr lang="en-US" altLang="zh-CN" sz="1200">
              <a:solidFill>
                <a:srgbClr val="4E4E4E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0" name="矩形 25">
            <a:extLst>
              <a:ext uri="{FF2B5EF4-FFF2-40B4-BE49-F238E27FC236}">
                <a16:creationId xmlns:a16="http://schemas.microsoft.com/office/drawing/2014/main" id="{49CD5F30-8FC7-4DC1-AAAC-2868C5A17E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9954" y="3763566"/>
            <a:ext cx="6084094" cy="34528"/>
          </a:xfrm>
          <a:prstGeom prst="rect">
            <a:avLst/>
          </a:prstGeom>
          <a:solidFill>
            <a:schemeClr val="bg1"/>
          </a:solidFill>
          <a:ln w="12700">
            <a:solidFill>
              <a:srgbClr val="F2F2F2"/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2311" name="组合 26">
            <a:extLst>
              <a:ext uri="{FF2B5EF4-FFF2-40B4-BE49-F238E27FC236}">
                <a16:creationId xmlns:a16="http://schemas.microsoft.com/office/drawing/2014/main" id="{4A69CB1A-B7DF-4199-9934-E9184130051A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39292" y="323851"/>
            <a:ext cx="3458765" cy="573881"/>
            <a:chOff x="0" y="0"/>
            <a:chExt cx="4611606" cy="765176"/>
          </a:xfrm>
        </p:grpSpPr>
        <p:sp>
          <p:nvSpPr>
            <p:cNvPr id="12314" name="等腰三角形 27">
              <a:extLst>
                <a:ext uri="{FF2B5EF4-FFF2-40B4-BE49-F238E27FC236}">
                  <a16:creationId xmlns:a16="http://schemas.microsoft.com/office/drawing/2014/main" id="{3664CF3D-713A-4090-A1BA-418E8B90B4C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315" name="等腰三角形 28">
              <a:extLst>
                <a:ext uri="{FF2B5EF4-FFF2-40B4-BE49-F238E27FC236}">
                  <a16:creationId xmlns:a16="http://schemas.microsoft.com/office/drawing/2014/main" id="{BC1A5B5E-0063-49B0-BD78-ECC98A1C33A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316" name="文本框 29">
              <a:extLst>
                <a:ext uri="{FF2B5EF4-FFF2-40B4-BE49-F238E27FC236}">
                  <a16:creationId xmlns:a16="http://schemas.microsoft.com/office/drawing/2014/main" id="{C908540E-866A-4E64-9631-7FC9AEBE637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AFD1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12317" name="文本框 30">
              <a:extLst>
                <a:ext uri="{FF2B5EF4-FFF2-40B4-BE49-F238E27FC236}">
                  <a16:creationId xmlns:a16="http://schemas.microsoft.com/office/drawing/2014/main" id="{21622484-7B21-446D-92D0-2E6614FD104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12312" name="矩形 31">
            <a:extLst>
              <a:ext uri="{FF2B5EF4-FFF2-40B4-BE49-F238E27FC236}">
                <a16:creationId xmlns:a16="http://schemas.microsoft.com/office/drawing/2014/main" id="{A38AD0EB-3A77-4948-969C-B4C3EFD62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719" y="396479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02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12313" name="MH_Entry_1">
            <a:extLst>
              <a:ext uri="{FF2B5EF4-FFF2-40B4-BE49-F238E27FC236}">
                <a16:creationId xmlns:a16="http://schemas.microsoft.com/office/drawing/2014/main" id="{1AE07894-2C47-43AB-A22A-FCD325AF16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460" y="434579"/>
            <a:ext cx="3020615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教学设计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46674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291" grpId="0" animBg="1"/>
      <p:bldP spid="12292" grpId="0" animBg="1"/>
      <p:bldP spid="12293" grpId="0" animBg="1"/>
      <p:bldP spid="12294" grpId="0" animBg="1"/>
      <p:bldP spid="12295" grpId="0" animBg="1"/>
      <p:bldP spid="12296" grpId="0" animBg="1"/>
      <p:bldP spid="12297" grpId="0" animBg="1"/>
      <p:bldP spid="12298" grpId="0" animBg="1"/>
      <p:bldP spid="12299" grpId="0"/>
      <p:bldP spid="12300" grpId="0"/>
      <p:bldP spid="12301" grpId="0"/>
      <p:bldP spid="12302" grpId="0"/>
      <p:bldP spid="12303" grpId="0"/>
      <p:bldP spid="12304" grpId="0" animBg="1"/>
      <p:bldP spid="12305" grpId="0" animBg="1"/>
      <p:bldP spid="12306" grpId="0" animBg="1"/>
      <p:bldP spid="12307" grpId="0" animBg="1"/>
      <p:bldP spid="12308" grpId="0" animBg="1"/>
      <p:bldP spid="12309" grpId="0"/>
      <p:bldP spid="123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reeform 5">
            <a:extLst>
              <a:ext uri="{FF2B5EF4-FFF2-40B4-BE49-F238E27FC236}">
                <a16:creationId xmlns:a16="http://schemas.microsoft.com/office/drawing/2014/main" id="{E2A90B49-9E85-4B80-B1BF-908D128067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7207" y="2914650"/>
            <a:ext cx="1645444" cy="2312194"/>
          </a:xfrm>
          <a:custGeom>
            <a:avLst/>
            <a:gdLst>
              <a:gd name="T0" fmla="*/ 2147483647 w 979"/>
              <a:gd name="T1" fmla="*/ 0 h 1375"/>
              <a:gd name="T2" fmla="*/ 2147483647 w 979"/>
              <a:gd name="T3" fmla="*/ 2147483647 h 1375"/>
              <a:gd name="T4" fmla="*/ 2147483647 w 979"/>
              <a:gd name="T5" fmla="*/ 2147483647 h 1375"/>
              <a:gd name="T6" fmla="*/ 2147483647 w 979"/>
              <a:gd name="T7" fmla="*/ 2147483647 h 1375"/>
              <a:gd name="T8" fmla="*/ 0 w 979"/>
              <a:gd name="T9" fmla="*/ 2147483647 h 1375"/>
              <a:gd name="T10" fmla="*/ 1230393030 w 979"/>
              <a:gd name="T11" fmla="*/ 2147483647 h 1375"/>
              <a:gd name="T12" fmla="*/ 2147483647 w 979"/>
              <a:gd name="T13" fmla="*/ 0 h 13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79"/>
              <a:gd name="T22" fmla="*/ 0 h 1375"/>
              <a:gd name="T23" fmla="*/ 979 w 979"/>
              <a:gd name="T24" fmla="*/ 1375 h 137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79" h="1375">
                <a:moveTo>
                  <a:pt x="489" y="0"/>
                </a:moveTo>
                <a:lnTo>
                  <a:pt x="735" y="688"/>
                </a:lnTo>
                <a:lnTo>
                  <a:pt x="979" y="1375"/>
                </a:lnTo>
                <a:lnTo>
                  <a:pt x="489" y="1375"/>
                </a:lnTo>
                <a:lnTo>
                  <a:pt x="0" y="1375"/>
                </a:lnTo>
                <a:lnTo>
                  <a:pt x="245" y="688"/>
                </a:lnTo>
                <a:lnTo>
                  <a:pt x="489" y="0"/>
                </a:lnTo>
                <a:close/>
              </a:path>
            </a:pathLst>
          </a:custGeom>
          <a:solidFill>
            <a:srgbClr val="63BC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13315" name="Freeform 6">
            <a:extLst>
              <a:ext uri="{FF2B5EF4-FFF2-40B4-BE49-F238E27FC236}">
                <a16:creationId xmlns:a16="http://schemas.microsoft.com/office/drawing/2014/main" id="{0C0F0F9E-29A5-4762-B883-F5E2103CA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1794" y="4125516"/>
            <a:ext cx="1650206" cy="1101328"/>
          </a:xfrm>
          <a:custGeom>
            <a:avLst/>
            <a:gdLst>
              <a:gd name="T0" fmla="*/ 2147483647 w 982"/>
              <a:gd name="T1" fmla="*/ 0 h 655"/>
              <a:gd name="T2" fmla="*/ 2147483647 w 982"/>
              <a:gd name="T3" fmla="*/ 1638497698 h 655"/>
              <a:gd name="T4" fmla="*/ 2147483647 w 982"/>
              <a:gd name="T5" fmla="*/ 2147483647 h 655"/>
              <a:gd name="T6" fmla="*/ 2147483647 w 982"/>
              <a:gd name="T7" fmla="*/ 2147483647 h 655"/>
              <a:gd name="T8" fmla="*/ 0 w 982"/>
              <a:gd name="T9" fmla="*/ 2147483647 h 655"/>
              <a:gd name="T10" fmla="*/ 1240018527 w 982"/>
              <a:gd name="T11" fmla="*/ 1638497698 h 655"/>
              <a:gd name="T12" fmla="*/ 2147483647 w 982"/>
              <a:gd name="T13" fmla="*/ 0 h 65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82"/>
              <a:gd name="T22" fmla="*/ 0 h 655"/>
              <a:gd name="T23" fmla="*/ 982 w 982"/>
              <a:gd name="T24" fmla="*/ 655 h 65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82" h="655">
                <a:moveTo>
                  <a:pt x="491" y="0"/>
                </a:moveTo>
                <a:lnTo>
                  <a:pt x="735" y="326"/>
                </a:lnTo>
                <a:lnTo>
                  <a:pt x="982" y="655"/>
                </a:lnTo>
                <a:lnTo>
                  <a:pt x="491" y="655"/>
                </a:lnTo>
                <a:lnTo>
                  <a:pt x="0" y="655"/>
                </a:lnTo>
                <a:lnTo>
                  <a:pt x="247" y="326"/>
                </a:lnTo>
                <a:lnTo>
                  <a:pt x="491" y="0"/>
                </a:lnTo>
                <a:close/>
              </a:path>
            </a:pathLst>
          </a:custGeom>
          <a:solidFill>
            <a:srgbClr val="F48C0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13316" name="Freeform 7">
            <a:extLst>
              <a:ext uri="{FF2B5EF4-FFF2-40B4-BE49-F238E27FC236}">
                <a16:creationId xmlns:a16="http://schemas.microsoft.com/office/drawing/2014/main" id="{2A8D9E25-BAC7-4F91-A194-4A924F7E04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1151" y="4931569"/>
            <a:ext cx="1650206" cy="295275"/>
          </a:xfrm>
          <a:custGeom>
            <a:avLst/>
            <a:gdLst>
              <a:gd name="T0" fmla="*/ 2147483647 w 981"/>
              <a:gd name="T1" fmla="*/ 0 h 175"/>
              <a:gd name="T2" fmla="*/ 2147483647 w 981"/>
              <a:gd name="T3" fmla="*/ 435263471 h 175"/>
              <a:gd name="T4" fmla="*/ 2147483647 w 981"/>
              <a:gd name="T5" fmla="*/ 885712514 h 175"/>
              <a:gd name="T6" fmla="*/ 2147483647 w 981"/>
              <a:gd name="T7" fmla="*/ 885712514 h 175"/>
              <a:gd name="T8" fmla="*/ 0 w 981"/>
              <a:gd name="T9" fmla="*/ 885712514 h 175"/>
              <a:gd name="T10" fmla="*/ 1237516750 w 981"/>
              <a:gd name="T11" fmla="*/ 435263471 h 175"/>
              <a:gd name="T12" fmla="*/ 2147483647 w 981"/>
              <a:gd name="T13" fmla="*/ 0 h 1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81"/>
              <a:gd name="T22" fmla="*/ 0 h 175"/>
              <a:gd name="T23" fmla="*/ 981 w 981"/>
              <a:gd name="T24" fmla="*/ 175 h 17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81" h="175">
                <a:moveTo>
                  <a:pt x="491" y="0"/>
                </a:moveTo>
                <a:lnTo>
                  <a:pt x="735" y="86"/>
                </a:lnTo>
                <a:lnTo>
                  <a:pt x="981" y="175"/>
                </a:lnTo>
                <a:lnTo>
                  <a:pt x="491" y="175"/>
                </a:lnTo>
                <a:lnTo>
                  <a:pt x="0" y="175"/>
                </a:lnTo>
                <a:lnTo>
                  <a:pt x="246" y="86"/>
                </a:lnTo>
                <a:lnTo>
                  <a:pt x="491" y="0"/>
                </a:lnTo>
                <a:close/>
              </a:path>
            </a:pathLst>
          </a:custGeom>
          <a:solidFill>
            <a:srgbClr val="3C72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13317" name="Freeform 8">
            <a:extLst>
              <a:ext uri="{FF2B5EF4-FFF2-40B4-BE49-F238E27FC236}">
                <a16:creationId xmlns:a16="http://schemas.microsoft.com/office/drawing/2014/main" id="{67D7B685-A33C-49FF-B4F2-83CD77D6A5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9048" y="1921669"/>
            <a:ext cx="1645444" cy="3305175"/>
          </a:xfrm>
          <a:custGeom>
            <a:avLst/>
            <a:gdLst>
              <a:gd name="T0" fmla="*/ 2147483647 w 979"/>
              <a:gd name="T1" fmla="*/ 0 h 2168"/>
              <a:gd name="T2" fmla="*/ 2147483647 w 979"/>
              <a:gd name="T3" fmla="*/ 2147483647 h 2168"/>
              <a:gd name="T4" fmla="*/ 2147483647 w 979"/>
              <a:gd name="T5" fmla="*/ 2147483647 h 2168"/>
              <a:gd name="T6" fmla="*/ 2147483647 w 979"/>
              <a:gd name="T7" fmla="*/ 2147483647 h 2168"/>
              <a:gd name="T8" fmla="*/ 0 w 979"/>
              <a:gd name="T9" fmla="*/ 2147483647 h 2168"/>
              <a:gd name="T10" fmla="*/ 1225373222 w 979"/>
              <a:gd name="T11" fmla="*/ 2147483647 h 2168"/>
              <a:gd name="T12" fmla="*/ 2147483647 w 979"/>
              <a:gd name="T13" fmla="*/ 0 h 21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79"/>
              <a:gd name="T22" fmla="*/ 0 h 2168"/>
              <a:gd name="T23" fmla="*/ 979 w 979"/>
              <a:gd name="T24" fmla="*/ 2168 h 216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79" h="2168">
                <a:moveTo>
                  <a:pt x="491" y="0"/>
                </a:moveTo>
                <a:lnTo>
                  <a:pt x="735" y="1083"/>
                </a:lnTo>
                <a:lnTo>
                  <a:pt x="979" y="2168"/>
                </a:lnTo>
                <a:lnTo>
                  <a:pt x="491" y="2168"/>
                </a:lnTo>
                <a:lnTo>
                  <a:pt x="0" y="2168"/>
                </a:lnTo>
                <a:lnTo>
                  <a:pt x="244" y="1083"/>
                </a:lnTo>
                <a:lnTo>
                  <a:pt x="491" y="0"/>
                </a:lnTo>
                <a:close/>
              </a:path>
            </a:pathLst>
          </a:custGeom>
          <a:solidFill>
            <a:srgbClr val="FDC6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13318" name="Freeform 9">
            <a:extLst>
              <a:ext uri="{FF2B5EF4-FFF2-40B4-BE49-F238E27FC236}">
                <a16:creationId xmlns:a16="http://schemas.microsoft.com/office/drawing/2014/main" id="{18641E24-CDB7-412C-84F0-A824D6411D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0888" y="3533775"/>
            <a:ext cx="1649016" cy="1693069"/>
          </a:xfrm>
          <a:custGeom>
            <a:avLst/>
            <a:gdLst>
              <a:gd name="T0" fmla="*/ 2147483647 w 981"/>
              <a:gd name="T1" fmla="*/ 0 h 1007"/>
              <a:gd name="T2" fmla="*/ 2147483647 w 981"/>
              <a:gd name="T3" fmla="*/ 2147483647 h 1007"/>
              <a:gd name="T4" fmla="*/ 2147483647 w 981"/>
              <a:gd name="T5" fmla="*/ 2147483647 h 1007"/>
              <a:gd name="T6" fmla="*/ 2147483647 w 981"/>
              <a:gd name="T7" fmla="*/ 2147483647 h 1007"/>
              <a:gd name="T8" fmla="*/ 0 w 981"/>
              <a:gd name="T9" fmla="*/ 2147483647 h 1007"/>
              <a:gd name="T10" fmla="*/ 1235732135 w 981"/>
              <a:gd name="T11" fmla="*/ 2147483647 h 1007"/>
              <a:gd name="T12" fmla="*/ 2147483647 w 981"/>
              <a:gd name="T13" fmla="*/ 0 h 100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81"/>
              <a:gd name="T22" fmla="*/ 0 h 1007"/>
              <a:gd name="T23" fmla="*/ 981 w 981"/>
              <a:gd name="T24" fmla="*/ 1007 h 100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81" h="1007">
                <a:moveTo>
                  <a:pt x="490" y="0"/>
                </a:moveTo>
                <a:lnTo>
                  <a:pt x="735" y="503"/>
                </a:lnTo>
                <a:lnTo>
                  <a:pt x="981" y="1007"/>
                </a:lnTo>
                <a:lnTo>
                  <a:pt x="490" y="1007"/>
                </a:lnTo>
                <a:lnTo>
                  <a:pt x="0" y="1007"/>
                </a:lnTo>
                <a:lnTo>
                  <a:pt x="246" y="503"/>
                </a:lnTo>
                <a:lnTo>
                  <a:pt x="490" y="0"/>
                </a:lnTo>
                <a:close/>
              </a:path>
            </a:pathLst>
          </a:custGeom>
          <a:solidFill>
            <a:srgbClr val="AFD1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13319" name="文本框 7">
            <a:extLst>
              <a:ext uri="{FF2B5EF4-FFF2-40B4-BE49-F238E27FC236}">
                <a16:creationId xmlns:a16="http://schemas.microsoft.com/office/drawing/2014/main" id="{BC259F23-5050-4453-B011-DBD49C15EF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5975" y="4493419"/>
            <a:ext cx="6815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595959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16%</a:t>
            </a:r>
            <a:endParaRPr lang="zh-CN" altLang="en-US" sz="2400">
              <a:solidFill>
                <a:srgbClr val="595959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3320" name="文本框 8">
            <a:extLst>
              <a:ext uri="{FF2B5EF4-FFF2-40B4-BE49-F238E27FC236}">
                <a16:creationId xmlns:a16="http://schemas.microsoft.com/office/drawing/2014/main" id="{54F9D0CB-4BFE-467E-9197-778C665315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6385" y="3686175"/>
            <a:ext cx="7264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595959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30%</a:t>
            </a:r>
            <a:endParaRPr lang="zh-CN" altLang="en-US" sz="2400">
              <a:solidFill>
                <a:srgbClr val="595959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3321" name="文本框 9">
            <a:extLst>
              <a:ext uri="{FF2B5EF4-FFF2-40B4-BE49-F238E27FC236}">
                <a16:creationId xmlns:a16="http://schemas.microsoft.com/office/drawing/2014/main" id="{8C2AC90D-ACB0-4D5B-8CFE-E2C8821587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3222" y="2486025"/>
            <a:ext cx="7312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595959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69%</a:t>
            </a:r>
            <a:endParaRPr lang="zh-CN" altLang="en-US" sz="2400">
              <a:solidFill>
                <a:srgbClr val="595959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3322" name="文本框 10">
            <a:extLst>
              <a:ext uri="{FF2B5EF4-FFF2-40B4-BE49-F238E27FC236}">
                <a16:creationId xmlns:a16="http://schemas.microsoft.com/office/drawing/2014/main" id="{B140A6DE-8FEB-4F8C-8564-C2E47C5941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0060" y="1482329"/>
            <a:ext cx="7296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595959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90%</a:t>
            </a:r>
            <a:endParaRPr lang="zh-CN" altLang="en-US" sz="2400">
              <a:solidFill>
                <a:srgbClr val="595959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3323" name="文本框 11">
            <a:extLst>
              <a:ext uri="{FF2B5EF4-FFF2-40B4-BE49-F238E27FC236}">
                <a16:creationId xmlns:a16="http://schemas.microsoft.com/office/drawing/2014/main" id="{378D6A3D-5CAA-4038-8BBF-5169E82801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9044" y="3094435"/>
            <a:ext cx="7184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595959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49%</a:t>
            </a:r>
            <a:endParaRPr lang="zh-CN" altLang="en-US" sz="2400">
              <a:solidFill>
                <a:srgbClr val="595959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3324" name="矩形 14">
            <a:extLst>
              <a:ext uri="{FF2B5EF4-FFF2-40B4-BE49-F238E27FC236}">
                <a16:creationId xmlns:a16="http://schemas.microsoft.com/office/drawing/2014/main" id="{41861F01-96A6-4C8D-BD6F-0F26CBD7E4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457" y="1545590"/>
            <a:ext cx="3178969" cy="149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450"/>
              </a:spcBef>
              <a:spcAft>
                <a:spcPts val="450"/>
              </a:spcAft>
            </a:pPr>
            <a:r>
              <a:rPr lang="zh-CN" altLang="en-US" sz="120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，打造最实用，最具个性的演示方案，让你的演示卓越非凡。专业设计极简主义设计，极致简约风潮流所向，通用设计，完美兼容，打造最实用，最具个性的演示方案，让你的演示卓越非凡。</a:t>
            </a:r>
            <a:endParaRPr lang="en-US" altLang="zh-CN" sz="1200">
              <a:solidFill>
                <a:srgbClr val="4E4E4E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3325" name="组合 19">
            <a:extLst>
              <a:ext uri="{FF2B5EF4-FFF2-40B4-BE49-F238E27FC236}">
                <a16:creationId xmlns:a16="http://schemas.microsoft.com/office/drawing/2014/main" id="{6F43934E-0DB8-488B-9D70-943B831717C0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39292" y="323851"/>
            <a:ext cx="3458765" cy="573881"/>
            <a:chOff x="0" y="0"/>
            <a:chExt cx="4611606" cy="765176"/>
          </a:xfrm>
        </p:grpSpPr>
        <p:sp>
          <p:nvSpPr>
            <p:cNvPr id="13328" name="等腰三角形 20">
              <a:extLst>
                <a:ext uri="{FF2B5EF4-FFF2-40B4-BE49-F238E27FC236}">
                  <a16:creationId xmlns:a16="http://schemas.microsoft.com/office/drawing/2014/main" id="{F019BD6D-027D-4090-AA08-52E9C2EF2FB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329" name="等腰三角形 21">
              <a:extLst>
                <a:ext uri="{FF2B5EF4-FFF2-40B4-BE49-F238E27FC236}">
                  <a16:creationId xmlns:a16="http://schemas.microsoft.com/office/drawing/2014/main" id="{D8E4EED3-77E6-418D-BBA0-7E3E16A1BF8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330" name="文本框 22">
              <a:extLst>
                <a:ext uri="{FF2B5EF4-FFF2-40B4-BE49-F238E27FC236}">
                  <a16:creationId xmlns:a16="http://schemas.microsoft.com/office/drawing/2014/main" id="{5399FE94-26AD-48FF-A33F-74796C9A825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AFD1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13331" name="文本框 23">
              <a:extLst>
                <a:ext uri="{FF2B5EF4-FFF2-40B4-BE49-F238E27FC236}">
                  <a16:creationId xmlns:a16="http://schemas.microsoft.com/office/drawing/2014/main" id="{35FBE068-5E58-4C4E-9588-ACD44BA4573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13326" name="矩形 24">
            <a:extLst>
              <a:ext uri="{FF2B5EF4-FFF2-40B4-BE49-F238E27FC236}">
                <a16:creationId xmlns:a16="http://schemas.microsoft.com/office/drawing/2014/main" id="{B38EB584-8F34-428F-99E8-B59A66AB9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719" y="396479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02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13327" name="MH_Entry_1">
            <a:extLst>
              <a:ext uri="{FF2B5EF4-FFF2-40B4-BE49-F238E27FC236}">
                <a16:creationId xmlns:a16="http://schemas.microsoft.com/office/drawing/2014/main" id="{0ED09F12-CC47-4BFA-B172-B39421CB01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460" y="434579"/>
            <a:ext cx="3020615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教学设计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610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15" grpId="0" animBg="1"/>
      <p:bldP spid="13316" grpId="0" animBg="1"/>
      <p:bldP spid="13317" grpId="0" animBg="1"/>
      <p:bldP spid="13318" grpId="0" animBg="1"/>
      <p:bldP spid="13319" grpId="0"/>
      <p:bldP spid="13320" grpId="0"/>
      <p:bldP spid="13321" grpId="0"/>
      <p:bldP spid="13322" grpId="0"/>
      <p:bldP spid="13323" grpId="0"/>
      <p:bldP spid="133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0">
            <a:extLst>
              <a:ext uri="{FF2B5EF4-FFF2-40B4-BE49-F238E27FC236}">
                <a16:creationId xmlns:a16="http://schemas.microsoft.com/office/drawing/2014/main" id="{9638F54F-74A4-48FD-80CF-B6145BA0D926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2845594" y="2922985"/>
            <a:ext cx="3458766" cy="573881"/>
            <a:chOff x="0" y="0"/>
            <a:chExt cx="4611606" cy="765176"/>
          </a:xfrm>
        </p:grpSpPr>
        <p:sp>
          <p:nvSpPr>
            <p:cNvPr id="14366" name="等腰三角形 11">
              <a:extLst>
                <a:ext uri="{FF2B5EF4-FFF2-40B4-BE49-F238E27FC236}">
                  <a16:creationId xmlns:a16="http://schemas.microsoft.com/office/drawing/2014/main" id="{728EDD7E-C37E-4064-85E8-23065659F9F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367" name="等腰三角形 12">
              <a:extLst>
                <a:ext uri="{FF2B5EF4-FFF2-40B4-BE49-F238E27FC236}">
                  <a16:creationId xmlns:a16="http://schemas.microsoft.com/office/drawing/2014/main" id="{AFB39FC5-7AE7-40A7-9B8A-875D4FB777E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368" name="文本框 13">
              <a:extLst>
                <a:ext uri="{FF2B5EF4-FFF2-40B4-BE49-F238E27FC236}">
                  <a16:creationId xmlns:a16="http://schemas.microsoft.com/office/drawing/2014/main" id="{36386413-AB54-4D86-B16A-952477193C7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63B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14369" name="文本框 14">
              <a:extLst>
                <a:ext uri="{FF2B5EF4-FFF2-40B4-BE49-F238E27FC236}">
                  <a16:creationId xmlns:a16="http://schemas.microsoft.com/office/drawing/2014/main" id="{0360BDCC-C695-4F11-9F4D-7BF3810970E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chemeClr val="bg1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14339" name="矩形 15">
            <a:extLst>
              <a:ext uri="{FF2B5EF4-FFF2-40B4-BE49-F238E27FC236}">
                <a16:creationId xmlns:a16="http://schemas.microsoft.com/office/drawing/2014/main" id="{DB466DA9-32A1-4933-9274-495626E4B9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2618" y="2994423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03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14340" name="MH_Entry_1">
            <a:extLst>
              <a:ext uri="{FF2B5EF4-FFF2-40B4-BE49-F238E27FC236}">
                <a16:creationId xmlns:a16="http://schemas.microsoft.com/office/drawing/2014/main" id="{19175757-53C2-4DBB-9D83-857727C822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3763" y="3033713"/>
            <a:ext cx="3021806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教学过程</a:t>
            </a:r>
            <a:endParaRPr lang="zh-CN" altLang="en-US" sz="2800" dirty="0"/>
          </a:p>
        </p:txBody>
      </p:sp>
      <p:sp>
        <p:nvSpPr>
          <p:cNvPr id="14341" name="Freeform 10">
            <a:extLst>
              <a:ext uri="{FF2B5EF4-FFF2-40B4-BE49-F238E27FC236}">
                <a16:creationId xmlns:a16="http://schemas.microsoft.com/office/drawing/2014/main" id="{C5FCDEFE-B5FD-467C-B0D4-451AE1117C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3832" y="2622948"/>
            <a:ext cx="288131" cy="230981"/>
          </a:xfrm>
          <a:custGeom>
            <a:avLst/>
            <a:gdLst>
              <a:gd name="T0" fmla="*/ 0 w 125"/>
              <a:gd name="T1" fmla="*/ 948486006 h 100"/>
              <a:gd name="T2" fmla="*/ 66121128 w 125"/>
              <a:gd name="T3" fmla="*/ 0 h 100"/>
              <a:gd name="T4" fmla="*/ 377831502 w 125"/>
              <a:gd name="T5" fmla="*/ 948486006 h 100"/>
              <a:gd name="T6" fmla="*/ 651760571 w 125"/>
              <a:gd name="T7" fmla="*/ 47425070 h 100"/>
              <a:gd name="T8" fmla="*/ 831228691 w 125"/>
              <a:gd name="T9" fmla="*/ 948486006 h 100"/>
              <a:gd name="T10" fmla="*/ 1010699884 w 125"/>
              <a:gd name="T11" fmla="*/ 66393251 h 100"/>
              <a:gd name="T12" fmla="*/ 1180723445 w 125"/>
              <a:gd name="T13" fmla="*/ 948486006 h 100"/>
              <a:gd name="T14" fmla="*/ 0 w 125"/>
              <a:gd name="T15" fmla="*/ 948486006 h 1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5"/>
              <a:gd name="T25" fmla="*/ 0 h 100"/>
              <a:gd name="T26" fmla="*/ 125 w 125"/>
              <a:gd name="T27" fmla="*/ 100 h 1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5" h="100">
                <a:moveTo>
                  <a:pt x="0" y="100"/>
                </a:moveTo>
                <a:lnTo>
                  <a:pt x="7" y="0"/>
                </a:lnTo>
                <a:lnTo>
                  <a:pt x="40" y="100"/>
                </a:lnTo>
                <a:lnTo>
                  <a:pt x="69" y="5"/>
                </a:lnTo>
                <a:lnTo>
                  <a:pt x="88" y="100"/>
                </a:lnTo>
                <a:lnTo>
                  <a:pt x="107" y="7"/>
                </a:lnTo>
                <a:lnTo>
                  <a:pt x="125" y="100"/>
                </a:lnTo>
                <a:lnTo>
                  <a:pt x="0" y="100"/>
                </a:lnTo>
                <a:close/>
              </a:path>
            </a:pathLst>
          </a:custGeom>
          <a:solidFill>
            <a:srgbClr val="00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14342" name="Freeform 61">
            <a:extLst>
              <a:ext uri="{FF2B5EF4-FFF2-40B4-BE49-F238E27FC236}">
                <a16:creationId xmlns:a16="http://schemas.microsoft.com/office/drawing/2014/main" id="{C2B2DCBF-30BA-4E60-B750-5AAE7244EB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5913" y="2375297"/>
            <a:ext cx="295275" cy="147638"/>
          </a:xfrm>
          <a:custGeom>
            <a:avLst/>
            <a:gdLst>
              <a:gd name="T0" fmla="*/ 1435182315 w 54"/>
              <a:gd name="T1" fmla="*/ 0 h 27"/>
              <a:gd name="T2" fmla="*/ 0 w 54"/>
              <a:gd name="T3" fmla="*/ 1435182315 h 27"/>
              <a:gd name="T4" fmla="*/ 2147483647 w 54"/>
              <a:gd name="T5" fmla="*/ 1435182315 h 27"/>
              <a:gd name="T6" fmla="*/ 1435182315 w 54"/>
              <a:gd name="T7" fmla="*/ 0 h 27"/>
              <a:gd name="T8" fmla="*/ 0 60000 65536"/>
              <a:gd name="T9" fmla="*/ 0 60000 65536"/>
              <a:gd name="T10" fmla="*/ 0 60000 65536"/>
              <a:gd name="T11" fmla="*/ 0 60000 65536"/>
              <a:gd name="T12" fmla="*/ 0 w 54"/>
              <a:gd name="T13" fmla="*/ 0 h 27"/>
              <a:gd name="T14" fmla="*/ 54 w 54"/>
              <a:gd name="T15" fmla="*/ 27 h 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4" h="27">
                <a:moveTo>
                  <a:pt x="27" y="0"/>
                </a:moveTo>
                <a:cubicBezTo>
                  <a:pt x="12" y="0"/>
                  <a:pt x="0" y="12"/>
                  <a:pt x="0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12"/>
                  <a:pt x="42" y="0"/>
                  <a:pt x="27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14343" name="Freeform 62">
            <a:extLst>
              <a:ext uri="{FF2B5EF4-FFF2-40B4-BE49-F238E27FC236}">
                <a16:creationId xmlns:a16="http://schemas.microsoft.com/office/drawing/2014/main" id="{988E68C6-521E-42FB-908B-354D6E1BA3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2813" y="2565798"/>
            <a:ext cx="447675" cy="230981"/>
          </a:xfrm>
          <a:custGeom>
            <a:avLst/>
            <a:gdLst>
              <a:gd name="T0" fmla="*/ 2147483647 w 82"/>
              <a:gd name="T1" fmla="*/ 0 h 42"/>
              <a:gd name="T2" fmla="*/ 0 w 82"/>
              <a:gd name="T3" fmla="*/ 2147483647 h 42"/>
              <a:gd name="T4" fmla="*/ 2147483647 w 82"/>
              <a:gd name="T5" fmla="*/ 2147483647 h 42"/>
              <a:gd name="T6" fmla="*/ 2147483647 w 82"/>
              <a:gd name="T7" fmla="*/ 0 h 42"/>
              <a:gd name="T8" fmla="*/ 0 60000 65536"/>
              <a:gd name="T9" fmla="*/ 0 60000 65536"/>
              <a:gd name="T10" fmla="*/ 0 60000 65536"/>
              <a:gd name="T11" fmla="*/ 0 60000 65536"/>
              <a:gd name="T12" fmla="*/ 0 w 82"/>
              <a:gd name="T13" fmla="*/ 0 h 42"/>
              <a:gd name="T14" fmla="*/ 82 w 82"/>
              <a:gd name="T15" fmla="*/ 42 h 4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2" h="42">
                <a:moveTo>
                  <a:pt x="41" y="0"/>
                </a:moveTo>
                <a:cubicBezTo>
                  <a:pt x="18" y="0"/>
                  <a:pt x="0" y="19"/>
                  <a:pt x="0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19"/>
                  <a:pt x="64" y="0"/>
                  <a:pt x="41" y="0"/>
                </a:cubicBezTo>
                <a:close/>
              </a:path>
            </a:pathLst>
          </a:custGeom>
          <a:solidFill>
            <a:srgbClr val="C66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14344" name="Freeform 63">
            <a:extLst>
              <a:ext uri="{FF2B5EF4-FFF2-40B4-BE49-F238E27FC236}">
                <a16:creationId xmlns:a16="http://schemas.microsoft.com/office/drawing/2014/main" id="{7D5D395D-AD64-4925-8F02-BBB55BFDAC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2438" y="2677716"/>
            <a:ext cx="364331" cy="179784"/>
          </a:xfrm>
          <a:custGeom>
            <a:avLst/>
            <a:gdLst>
              <a:gd name="T0" fmla="*/ 1734738777 w 67"/>
              <a:gd name="T1" fmla="*/ 0 h 33"/>
              <a:gd name="T2" fmla="*/ 0 w 67"/>
              <a:gd name="T3" fmla="*/ 1741267968 h 33"/>
              <a:gd name="T4" fmla="*/ 2147483647 w 67"/>
              <a:gd name="T5" fmla="*/ 1741267968 h 33"/>
              <a:gd name="T6" fmla="*/ 1734738777 w 67"/>
              <a:gd name="T7" fmla="*/ 0 h 33"/>
              <a:gd name="T8" fmla="*/ 0 60000 65536"/>
              <a:gd name="T9" fmla="*/ 0 60000 65536"/>
              <a:gd name="T10" fmla="*/ 0 60000 65536"/>
              <a:gd name="T11" fmla="*/ 0 60000 65536"/>
              <a:gd name="T12" fmla="*/ 0 w 67"/>
              <a:gd name="T13" fmla="*/ 0 h 33"/>
              <a:gd name="T14" fmla="*/ 67 w 67"/>
              <a:gd name="T15" fmla="*/ 33 h 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7" h="33">
                <a:moveTo>
                  <a:pt x="33" y="0"/>
                </a:moveTo>
                <a:cubicBezTo>
                  <a:pt x="15" y="0"/>
                  <a:pt x="0" y="15"/>
                  <a:pt x="0" y="33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15"/>
                  <a:pt x="52" y="0"/>
                  <a:pt x="33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14345" name="Freeform 75">
            <a:extLst>
              <a:ext uri="{FF2B5EF4-FFF2-40B4-BE49-F238E27FC236}">
                <a16:creationId xmlns:a16="http://schemas.microsoft.com/office/drawing/2014/main" id="{A8640C2D-313D-40E6-B8AA-66B4177451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2813" y="995364"/>
            <a:ext cx="2123739" cy="1783555"/>
          </a:xfrm>
          <a:custGeom>
            <a:avLst/>
            <a:gdLst>
              <a:gd name="T0" fmla="*/ 2147483647 w 161"/>
              <a:gd name="T1" fmla="*/ 2147483647 h 256"/>
              <a:gd name="T2" fmla="*/ 2147483647 w 161"/>
              <a:gd name="T3" fmla="*/ 2147483647 h 256"/>
              <a:gd name="T4" fmla="*/ 2147483647 w 161"/>
              <a:gd name="T5" fmla="*/ 2147483647 h 256"/>
              <a:gd name="T6" fmla="*/ 2147483647 w 161"/>
              <a:gd name="T7" fmla="*/ 2147483647 h 256"/>
              <a:gd name="T8" fmla="*/ 2147483647 w 161"/>
              <a:gd name="T9" fmla="*/ 2147483647 h 256"/>
              <a:gd name="T10" fmla="*/ 2147483647 w 161"/>
              <a:gd name="T11" fmla="*/ 2147483647 h 256"/>
              <a:gd name="T12" fmla="*/ 2147483647 w 161"/>
              <a:gd name="T13" fmla="*/ 2147483647 h 256"/>
              <a:gd name="T14" fmla="*/ 2147483647 w 161"/>
              <a:gd name="T15" fmla="*/ 2147483647 h 256"/>
              <a:gd name="T16" fmla="*/ 2147483647 w 161"/>
              <a:gd name="T17" fmla="*/ 2147483647 h 256"/>
              <a:gd name="T18" fmla="*/ 2147483647 w 161"/>
              <a:gd name="T19" fmla="*/ 2147483647 h 256"/>
              <a:gd name="T20" fmla="*/ 2147483647 w 161"/>
              <a:gd name="T21" fmla="*/ 2147483647 h 256"/>
              <a:gd name="T22" fmla="*/ 2147483647 w 161"/>
              <a:gd name="T23" fmla="*/ 2147483647 h 256"/>
              <a:gd name="T24" fmla="*/ 2147483647 w 161"/>
              <a:gd name="T25" fmla="*/ 2147483647 h 256"/>
              <a:gd name="T26" fmla="*/ 2147483647 w 161"/>
              <a:gd name="T27" fmla="*/ 2147483647 h 256"/>
              <a:gd name="T28" fmla="*/ 2147483647 w 161"/>
              <a:gd name="T29" fmla="*/ 2147483647 h 256"/>
              <a:gd name="T30" fmla="*/ 2147483647 w 161"/>
              <a:gd name="T31" fmla="*/ 1811249988 h 256"/>
              <a:gd name="T32" fmla="*/ 2147483647 w 161"/>
              <a:gd name="T33" fmla="*/ 0 h 256"/>
              <a:gd name="T34" fmla="*/ 2147483647 w 161"/>
              <a:gd name="T35" fmla="*/ 2147483647 h 256"/>
              <a:gd name="T36" fmla="*/ 2147483647 w 161"/>
              <a:gd name="T37" fmla="*/ 2147483647 h 256"/>
              <a:gd name="T38" fmla="*/ 1380506808 w 161"/>
              <a:gd name="T39" fmla="*/ 1704709735 h 256"/>
              <a:gd name="T40" fmla="*/ 1964567101 w 161"/>
              <a:gd name="T41" fmla="*/ 2147483647 h 256"/>
              <a:gd name="T42" fmla="*/ 2147483647 w 161"/>
              <a:gd name="T43" fmla="*/ 2147483647 h 256"/>
              <a:gd name="T44" fmla="*/ 1008832739 w 161"/>
              <a:gd name="T45" fmla="*/ 2147483647 h 256"/>
              <a:gd name="T46" fmla="*/ 1592893032 w 161"/>
              <a:gd name="T47" fmla="*/ 2147483647 h 256"/>
              <a:gd name="T48" fmla="*/ 371674069 w 161"/>
              <a:gd name="T49" fmla="*/ 2147483647 h 256"/>
              <a:gd name="T50" fmla="*/ 584060293 w 161"/>
              <a:gd name="T51" fmla="*/ 2147483647 h 256"/>
              <a:gd name="T52" fmla="*/ 637158670 w 161"/>
              <a:gd name="T53" fmla="*/ 2147483647 h 256"/>
              <a:gd name="T54" fmla="*/ 2147483647 w 161"/>
              <a:gd name="T55" fmla="*/ 2147483647 h 256"/>
              <a:gd name="T56" fmla="*/ 2147483647 w 161"/>
              <a:gd name="T57" fmla="*/ 2147483647 h 256"/>
              <a:gd name="T58" fmla="*/ 2147483647 w 161"/>
              <a:gd name="T59" fmla="*/ 2147483647 h 256"/>
              <a:gd name="T60" fmla="*/ 2147483647 w 161"/>
              <a:gd name="T61" fmla="*/ 2147483647 h 256"/>
              <a:gd name="T62" fmla="*/ 2147483647 w 161"/>
              <a:gd name="T63" fmla="*/ 2147483647 h 256"/>
              <a:gd name="T64" fmla="*/ 2147483647 w 161"/>
              <a:gd name="T65" fmla="*/ 2147483647 h 256"/>
              <a:gd name="T66" fmla="*/ 2147483647 w 161"/>
              <a:gd name="T67" fmla="*/ 2147483647 h 256"/>
              <a:gd name="T68" fmla="*/ 2147483647 w 161"/>
              <a:gd name="T69" fmla="*/ 2147483647 h 256"/>
              <a:gd name="T70" fmla="*/ 2147483647 w 161"/>
              <a:gd name="T71" fmla="*/ 2147483647 h 256"/>
              <a:gd name="T72" fmla="*/ 2147483647 w 161"/>
              <a:gd name="T73" fmla="*/ 2147483647 h 256"/>
              <a:gd name="T74" fmla="*/ 2147483647 w 161"/>
              <a:gd name="T75" fmla="*/ 2147483647 h 256"/>
              <a:gd name="T76" fmla="*/ 2147483647 w 161"/>
              <a:gd name="T77" fmla="*/ 2147483647 h 256"/>
              <a:gd name="T78" fmla="*/ 2147483647 w 161"/>
              <a:gd name="T79" fmla="*/ 2147483647 h 25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61"/>
              <a:gd name="T121" fmla="*/ 0 h 256"/>
              <a:gd name="T122" fmla="*/ 161 w 161"/>
              <a:gd name="T123" fmla="*/ 256 h 25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61" h="256">
                <a:moveTo>
                  <a:pt x="139" y="87"/>
                </a:moveTo>
                <a:cubicBezTo>
                  <a:pt x="161" y="76"/>
                  <a:pt x="161" y="76"/>
                  <a:pt x="161" y="76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9" y="57"/>
                  <a:pt x="139" y="57"/>
                  <a:pt x="139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05" y="94"/>
                  <a:pt x="103" y="86"/>
                  <a:pt x="102" y="79"/>
                </a:cubicBezTo>
                <a:cubicBezTo>
                  <a:pt x="123" y="43"/>
                  <a:pt x="123" y="43"/>
                  <a:pt x="123" y="43"/>
                </a:cubicBezTo>
                <a:cubicBezTo>
                  <a:pt x="117" y="39"/>
                  <a:pt x="117" y="39"/>
                  <a:pt x="117" y="39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97" y="55"/>
                  <a:pt x="96" y="54"/>
                  <a:pt x="95" y="54"/>
                </a:cubicBezTo>
                <a:cubicBezTo>
                  <a:pt x="91" y="59"/>
                  <a:pt x="91" y="59"/>
                  <a:pt x="91" y="59"/>
                </a:cubicBezTo>
                <a:cubicBezTo>
                  <a:pt x="90" y="59"/>
                  <a:pt x="90" y="58"/>
                  <a:pt x="90" y="58"/>
                </a:cubicBezTo>
                <a:cubicBezTo>
                  <a:pt x="92" y="61"/>
                  <a:pt x="96" y="84"/>
                  <a:pt x="100" y="105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57" y="89"/>
                  <a:pt x="57" y="89"/>
                  <a:pt x="57" y="89"/>
                </a:cubicBezTo>
                <a:cubicBezTo>
                  <a:pt x="65" y="76"/>
                  <a:pt x="65" y="76"/>
                  <a:pt x="65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80" y="74"/>
                  <a:pt x="80" y="74"/>
                  <a:pt x="80" y="74"/>
                </a:cubicBezTo>
                <a:cubicBezTo>
                  <a:pt x="79" y="67"/>
                  <a:pt x="79" y="67"/>
                  <a:pt x="79" y="67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34"/>
                  <a:pt x="68" y="34"/>
                  <a:pt x="68" y="34"/>
                </a:cubicBezTo>
                <a:cubicBezTo>
                  <a:pt x="82" y="3"/>
                  <a:pt x="82" y="3"/>
                  <a:pt x="82" y="3"/>
                </a:cubicBezTo>
                <a:cubicBezTo>
                  <a:pt x="76" y="0"/>
                  <a:pt x="76" y="0"/>
                  <a:pt x="76" y="0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69"/>
                  <a:pt x="61" y="69"/>
                  <a:pt x="61" y="69"/>
                </a:cubicBezTo>
                <a:cubicBezTo>
                  <a:pt x="50" y="87"/>
                  <a:pt x="50" y="87"/>
                  <a:pt x="50" y="87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3" y="98"/>
                  <a:pt x="43" y="98"/>
                  <a:pt x="43" y="98"/>
                </a:cubicBezTo>
                <a:cubicBezTo>
                  <a:pt x="26" y="32"/>
                  <a:pt x="26" y="32"/>
                  <a:pt x="26" y="32"/>
                </a:cubicBezTo>
                <a:cubicBezTo>
                  <a:pt x="19" y="34"/>
                  <a:pt x="19" y="34"/>
                  <a:pt x="19" y="34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30" y="176"/>
                  <a:pt x="30" y="176"/>
                  <a:pt x="30" y="176"/>
                </a:cubicBezTo>
                <a:cubicBezTo>
                  <a:pt x="19" y="151"/>
                  <a:pt x="19" y="151"/>
                  <a:pt x="19" y="151"/>
                </a:cubicBezTo>
                <a:cubicBezTo>
                  <a:pt x="34" y="136"/>
                  <a:pt x="34" y="136"/>
                  <a:pt x="34" y="136"/>
                </a:cubicBezTo>
                <a:cubicBezTo>
                  <a:pt x="30" y="131"/>
                  <a:pt x="30" y="131"/>
                  <a:pt x="30" y="131"/>
                </a:cubicBezTo>
                <a:cubicBezTo>
                  <a:pt x="17" y="144"/>
                  <a:pt x="17" y="144"/>
                  <a:pt x="17" y="144"/>
                </a:cubicBezTo>
                <a:cubicBezTo>
                  <a:pt x="7" y="118"/>
                  <a:pt x="7" y="118"/>
                  <a:pt x="7" y="118"/>
                </a:cubicBezTo>
                <a:cubicBezTo>
                  <a:pt x="0" y="121"/>
                  <a:pt x="0" y="121"/>
                  <a:pt x="0" y="121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2" y="150"/>
                  <a:pt x="12" y="150"/>
                  <a:pt x="12" y="150"/>
                </a:cubicBezTo>
                <a:cubicBezTo>
                  <a:pt x="24" y="181"/>
                  <a:pt x="24" y="181"/>
                  <a:pt x="24" y="181"/>
                </a:cubicBezTo>
                <a:cubicBezTo>
                  <a:pt x="82" y="202"/>
                  <a:pt x="82" y="202"/>
                  <a:pt x="82" y="202"/>
                </a:cubicBezTo>
                <a:cubicBezTo>
                  <a:pt x="58" y="209"/>
                  <a:pt x="58" y="209"/>
                  <a:pt x="58" y="209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89" y="256"/>
                  <a:pt x="89" y="256"/>
                  <a:pt x="89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31" y="216"/>
                  <a:pt x="131" y="216"/>
                  <a:pt x="131" y="216"/>
                </a:cubicBezTo>
                <a:cubicBezTo>
                  <a:pt x="144" y="200"/>
                  <a:pt x="144" y="200"/>
                  <a:pt x="144" y="200"/>
                </a:cubicBezTo>
                <a:cubicBezTo>
                  <a:pt x="139" y="196"/>
                  <a:pt x="139" y="196"/>
                  <a:pt x="139" y="196"/>
                </a:cubicBezTo>
                <a:cubicBezTo>
                  <a:pt x="129" y="209"/>
                  <a:pt x="129" y="209"/>
                  <a:pt x="129" y="209"/>
                </a:cubicBezTo>
                <a:cubicBezTo>
                  <a:pt x="102" y="203"/>
                  <a:pt x="102" y="203"/>
                  <a:pt x="102" y="203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2" y="202"/>
                  <a:pt x="102" y="202"/>
                  <a:pt x="102" y="202"/>
                </a:cubicBezTo>
                <a:cubicBezTo>
                  <a:pt x="129" y="183"/>
                  <a:pt x="129" y="183"/>
                  <a:pt x="129" y="183"/>
                </a:cubicBezTo>
                <a:cubicBezTo>
                  <a:pt x="125" y="177"/>
                  <a:pt x="125" y="177"/>
                  <a:pt x="125" y="177"/>
                </a:cubicBezTo>
                <a:cubicBezTo>
                  <a:pt x="96" y="198"/>
                  <a:pt x="96" y="198"/>
                  <a:pt x="96" y="198"/>
                </a:cubicBezTo>
                <a:cubicBezTo>
                  <a:pt x="96" y="145"/>
                  <a:pt x="96" y="145"/>
                  <a:pt x="96" y="145"/>
                </a:cubicBezTo>
                <a:cubicBezTo>
                  <a:pt x="139" y="129"/>
                  <a:pt x="139" y="129"/>
                  <a:pt x="139" y="129"/>
                </a:cubicBezTo>
                <a:cubicBezTo>
                  <a:pt x="139" y="103"/>
                  <a:pt x="139" y="103"/>
                  <a:pt x="139" y="103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155" y="96"/>
                  <a:pt x="155" y="96"/>
                  <a:pt x="155" y="96"/>
                </a:cubicBezTo>
                <a:cubicBezTo>
                  <a:pt x="139" y="96"/>
                  <a:pt x="139" y="96"/>
                  <a:pt x="139" y="96"/>
                </a:cubicBezTo>
                <a:lnTo>
                  <a:pt x="139" y="87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14346" name="Oval 76">
            <a:extLst>
              <a:ext uri="{FF2B5EF4-FFF2-40B4-BE49-F238E27FC236}">
                <a16:creationId xmlns:a16="http://schemas.microsoft.com/office/drawing/2014/main" id="{CB206EA8-3E24-4300-A385-73D16D4DD5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5085" y="1218010"/>
            <a:ext cx="198834" cy="196453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47" name="Oval 77">
            <a:extLst>
              <a:ext uri="{FF2B5EF4-FFF2-40B4-BE49-F238E27FC236}">
                <a16:creationId xmlns:a16="http://schemas.microsoft.com/office/drawing/2014/main" id="{2189DA32-243B-403F-95F0-AC29E176B0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3141" y="1441848"/>
            <a:ext cx="159544" cy="159544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48" name="Oval 78">
            <a:extLst>
              <a:ext uri="{FF2B5EF4-FFF2-40B4-BE49-F238E27FC236}">
                <a16:creationId xmlns:a16="http://schemas.microsoft.com/office/drawing/2014/main" id="{C6A6FF29-2DC7-47A4-9D74-2790E9B5F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2024063"/>
            <a:ext cx="129779" cy="130969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49" name="Oval 79">
            <a:extLst>
              <a:ext uri="{FF2B5EF4-FFF2-40B4-BE49-F238E27FC236}">
                <a16:creationId xmlns:a16="http://schemas.microsoft.com/office/drawing/2014/main" id="{6BE2ABCF-5D3F-4C03-BAC9-8C37B4996C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5381" y="1869282"/>
            <a:ext cx="125016" cy="127397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50" name="Oval 80">
            <a:extLst>
              <a:ext uri="{FF2B5EF4-FFF2-40B4-BE49-F238E27FC236}">
                <a16:creationId xmlns:a16="http://schemas.microsoft.com/office/drawing/2014/main" id="{B6F33A70-6F55-458D-8DB6-BA6C9966A4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3944" y="2407444"/>
            <a:ext cx="104775" cy="98822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51" name="Oval 81">
            <a:extLst>
              <a:ext uri="{FF2B5EF4-FFF2-40B4-BE49-F238E27FC236}">
                <a16:creationId xmlns:a16="http://schemas.microsoft.com/office/drawing/2014/main" id="{272F2BA0-6D6C-4AB2-9A39-673E4261F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2976" y="2255044"/>
            <a:ext cx="154781" cy="147638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52" name="Oval 82">
            <a:extLst>
              <a:ext uri="{FF2B5EF4-FFF2-40B4-BE49-F238E27FC236}">
                <a16:creationId xmlns:a16="http://schemas.microsoft.com/office/drawing/2014/main" id="{9CBD8E63-BA53-457B-BE6E-6B5591B5C1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5306" y="2471738"/>
            <a:ext cx="129779" cy="127397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53" name="Oval 83">
            <a:extLst>
              <a:ext uri="{FF2B5EF4-FFF2-40B4-BE49-F238E27FC236}">
                <a16:creationId xmlns:a16="http://schemas.microsoft.com/office/drawing/2014/main" id="{9825CF14-D2B6-4B13-8AB1-58E5DBB88E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7706" y="2559844"/>
            <a:ext cx="80963" cy="83344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54" name="Oval 84">
            <a:extLst>
              <a:ext uri="{FF2B5EF4-FFF2-40B4-BE49-F238E27FC236}">
                <a16:creationId xmlns:a16="http://schemas.microsoft.com/office/drawing/2014/main" id="{8608958D-2ADA-407B-BFEA-2D0102DEBF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9088" y="1804988"/>
            <a:ext cx="88106" cy="88106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55" name="Oval 85">
            <a:extLst>
              <a:ext uri="{FF2B5EF4-FFF2-40B4-BE49-F238E27FC236}">
                <a16:creationId xmlns:a16="http://schemas.microsoft.com/office/drawing/2014/main" id="{A46B9583-DC17-40F6-9868-84D4A5F028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8719" y="1712119"/>
            <a:ext cx="86916" cy="88106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56" name="Oval 86">
            <a:extLst>
              <a:ext uri="{FF2B5EF4-FFF2-40B4-BE49-F238E27FC236}">
                <a16:creationId xmlns:a16="http://schemas.microsoft.com/office/drawing/2014/main" id="{97845CCF-4AAC-4FA9-B407-8C3CE79B7C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6281" y="1744267"/>
            <a:ext cx="86916" cy="88106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57" name="Oval 87">
            <a:extLst>
              <a:ext uri="{FF2B5EF4-FFF2-40B4-BE49-F238E27FC236}">
                <a16:creationId xmlns:a16="http://schemas.microsoft.com/office/drawing/2014/main" id="{6B6A58C0-D2F7-4042-BFF6-28194F5E3A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5813" y="1640682"/>
            <a:ext cx="88106" cy="92869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58" name="Oval 88">
            <a:extLst>
              <a:ext uri="{FF2B5EF4-FFF2-40B4-BE49-F238E27FC236}">
                <a16:creationId xmlns:a16="http://schemas.microsoft.com/office/drawing/2014/main" id="{6E8282C8-49FA-41DF-9124-BBA8E8B12C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4616" y="1908573"/>
            <a:ext cx="95250" cy="92869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59" name="Oval 89">
            <a:extLst>
              <a:ext uri="{FF2B5EF4-FFF2-40B4-BE49-F238E27FC236}">
                <a16:creationId xmlns:a16="http://schemas.microsoft.com/office/drawing/2014/main" id="{9B7995B9-547C-4F10-836C-7B1E63856D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5085" y="2280047"/>
            <a:ext cx="94059" cy="95250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60" name="Oval 90">
            <a:extLst>
              <a:ext uri="{FF2B5EF4-FFF2-40B4-BE49-F238E27FC236}">
                <a16:creationId xmlns:a16="http://schemas.microsoft.com/office/drawing/2014/main" id="{F03344F9-8A14-4F85-B7C9-21A28DA94D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1081" y="1618060"/>
            <a:ext cx="86916" cy="94059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61" name="Oval 91">
            <a:extLst>
              <a:ext uri="{FF2B5EF4-FFF2-40B4-BE49-F238E27FC236}">
                <a16:creationId xmlns:a16="http://schemas.microsoft.com/office/drawing/2014/main" id="{A8A4DFBB-F815-4CCE-B957-69789A2701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2975" y="1481138"/>
            <a:ext cx="142875" cy="144066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62" name="Oval 92">
            <a:extLst>
              <a:ext uri="{FF2B5EF4-FFF2-40B4-BE49-F238E27FC236}">
                <a16:creationId xmlns:a16="http://schemas.microsoft.com/office/drawing/2014/main" id="{84A23E62-EF22-429E-9276-310C09AB32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2975" y="1849042"/>
            <a:ext cx="86916" cy="86915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63" name="Oval 93">
            <a:extLst>
              <a:ext uri="{FF2B5EF4-FFF2-40B4-BE49-F238E27FC236}">
                <a16:creationId xmlns:a16="http://schemas.microsoft.com/office/drawing/2014/main" id="{14F2DB43-7B31-41B6-9764-A70FFD6766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6700" y="1931194"/>
            <a:ext cx="157163" cy="157163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64" name="Freeform 94">
            <a:extLst>
              <a:ext uri="{FF2B5EF4-FFF2-40B4-BE49-F238E27FC236}">
                <a16:creationId xmlns:a16="http://schemas.microsoft.com/office/drawing/2014/main" id="{668AECF6-D73B-4E0F-AE39-95CB82B8FD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4672" y="2275285"/>
            <a:ext cx="479822" cy="570309"/>
          </a:xfrm>
          <a:custGeom>
            <a:avLst/>
            <a:gdLst>
              <a:gd name="T0" fmla="*/ 0 w 208"/>
              <a:gd name="T1" fmla="*/ 2147483647 h 247"/>
              <a:gd name="T2" fmla="*/ 37841307 w 208"/>
              <a:gd name="T3" fmla="*/ 1194191642 h 247"/>
              <a:gd name="T4" fmla="*/ 397338339 w 208"/>
              <a:gd name="T5" fmla="*/ 2147483647 h 247"/>
              <a:gd name="T6" fmla="*/ 577086854 w 208"/>
              <a:gd name="T7" fmla="*/ 672918441 h 247"/>
              <a:gd name="T8" fmla="*/ 737913179 w 208"/>
              <a:gd name="T9" fmla="*/ 2147483647 h 247"/>
              <a:gd name="T10" fmla="*/ 1069026923 w 208"/>
              <a:gd name="T11" fmla="*/ 0 h 247"/>
              <a:gd name="T12" fmla="*/ 1182550845 w 208"/>
              <a:gd name="T13" fmla="*/ 2147483647 h 247"/>
              <a:gd name="T14" fmla="*/ 1475826358 w 208"/>
              <a:gd name="T15" fmla="*/ 881428337 h 247"/>
              <a:gd name="T16" fmla="*/ 1608269395 w 208"/>
              <a:gd name="T17" fmla="*/ 2147483647 h 247"/>
              <a:gd name="T18" fmla="*/ 1920464023 w 208"/>
              <a:gd name="T19" fmla="*/ 1194191642 h 247"/>
              <a:gd name="T20" fmla="*/ 1967766426 w 208"/>
              <a:gd name="T21" fmla="*/ 2147483647 h 247"/>
              <a:gd name="T22" fmla="*/ 0 w 208"/>
              <a:gd name="T23" fmla="*/ 2147483647 h 24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08"/>
              <a:gd name="T37" fmla="*/ 0 h 247"/>
              <a:gd name="T38" fmla="*/ 208 w 208"/>
              <a:gd name="T39" fmla="*/ 247 h 24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08" h="247">
                <a:moveTo>
                  <a:pt x="0" y="247"/>
                </a:moveTo>
                <a:lnTo>
                  <a:pt x="4" y="126"/>
                </a:lnTo>
                <a:lnTo>
                  <a:pt x="42" y="240"/>
                </a:lnTo>
                <a:lnTo>
                  <a:pt x="61" y="71"/>
                </a:lnTo>
                <a:lnTo>
                  <a:pt x="78" y="233"/>
                </a:lnTo>
                <a:lnTo>
                  <a:pt x="113" y="0"/>
                </a:lnTo>
                <a:lnTo>
                  <a:pt x="125" y="247"/>
                </a:lnTo>
                <a:lnTo>
                  <a:pt x="156" y="93"/>
                </a:lnTo>
                <a:lnTo>
                  <a:pt x="170" y="247"/>
                </a:lnTo>
                <a:lnTo>
                  <a:pt x="203" y="126"/>
                </a:lnTo>
                <a:lnTo>
                  <a:pt x="208" y="247"/>
                </a:lnTo>
                <a:lnTo>
                  <a:pt x="0" y="247"/>
                </a:lnTo>
                <a:close/>
              </a:path>
            </a:pathLst>
          </a:custGeom>
          <a:solidFill>
            <a:srgbClr val="00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14365" name="Freeform 138">
            <a:extLst>
              <a:ext uri="{FF2B5EF4-FFF2-40B4-BE49-F238E27FC236}">
                <a16:creationId xmlns:a16="http://schemas.microsoft.com/office/drawing/2014/main" id="{D40E9AE1-9191-492E-8227-0B133996BB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1031" y="2638425"/>
            <a:ext cx="442913" cy="219075"/>
          </a:xfrm>
          <a:custGeom>
            <a:avLst/>
            <a:gdLst>
              <a:gd name="T0" fmla="*/ 2126198722 w 81"/>
              <a:gd name="T1" fmla="*/ 0 h 40"/>
              <a:gd name="T2" fmla="*/ 0 w 81"/>
              <a:gd name="T3" fmla="*/ 2133060250 h 40"/>
              <a:gd name="T4" fmla="*/ 2147483647 w 81"/>
              <a:gd name="T5" fmla="*/ 2133060250 h 40"/>
              <a:gd name="T6" fmla="*/ 2126198722 w 81"/>
              <a:gd name="T7" fmla="*/ 0 h 40"/>
              <a:gd name="T8" fmla="*/ 0 60000 65536"/>
              <a:gd name="T9" fmla="*/ 0 60000 65536"/>
              <a:gd name="T10" fmla="*/ 0 60000 65536"/>
              <a:gd name="T11" fmla="*/ 0 60000 65536"/>
              <a:gd name="T12" fmla="*/ 0 w 81"/>
              <a:gd name="T13" fmla="*/ 0 h 40"/>
              <a:gd name="T14" fmla="*/ 81 w 81"/>
              <a:gd name="T15" fmla="*/ 40 h 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1" h="4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18"/>
                  <a:pt x="63" y="0"/>
                  <a:pt x="40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4" name="Freeform 8">
            <a:extLst>
              <a:ext uri="{FF2B5EF4-FFF2-40B4-BE49-F238E27FC236}">
                <a16:creationId xmlns:a16="http://schemas.microsoft.com/office/drawing/2014/main" id="{A59A23DC-2019-4599-AE7F-8C4BB1466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76787"/>
            <a:ext cx="5273279" cy="585788"/>
          </a:xfrm>
          <a:custGeom>
            <a:avLst/>
            <a:gdLst>
              <a:gd name="T0" fmla="*/ 2147483647 w 874"/>
              <a:gd name="T1" fmla="*/ 812415891 h 145"/>
              <a:gd name="T2" fmla="*/ 2147483647 w 874"/>
              <a:gd name="T3" fmla="*/ 0 h 145"/>
              <a:gd name="T4" fmla="*/ 0 w 874"/>
              <a:gd name="T5" fmla="*/ 2089077128 h 145"/>
              <a:gd name="T6" fmla="*/ 2147483647 w 874"/>
              <a:gd name="T7" fmla="*/ 2147483647 h 145"/>
              <a:gd name="T8" fmla="*/ 2147483647 w 874"/>
              <a:gd name="T9" fmla="*/ 2147483647 h 145"/>
              <a:gd name="T10" fmla="*/ 2147483647 w 874"/>
              <a:gd name="T11" fmla="*/ 812415891 h 1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74"/>
              <a:gd name="T19" fmla="*/ 0 h 145"/>
              <a:gd name="T20" fmla="*/ 874 w 874"/>
              <a:gd name="T21" fmla="*/ 145 h 14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74" h="145">
                <a:moveTo>
                  <a:pt x="229" y="28"/>
                </a:moveTo>
                <a:cubicBezTo>
                  <a:pt x="75" y="0"/>
                  <a:pt x="75" y="0"/>
                  <a:pt x="75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113"/>
                  <a:pt x="33" y="145"/>
                  <a:pt x="75" y="145"/>
                </a:cubicBezTo>
                <a:cubicBezTo>
                  <a:pt x="874" y="144"/>
                  <a:pt x="874" y="144"/>
                  <a:pt x="874" y="144"/>
                </a:cubicBezTo>
                <a:lnTo>
                  <a:pt x="229" y="28"/>
                </a:lnTo>
                <a:close/>
              </a:path>
            </a:pathLst>
          </a:custGeom>
          <a:solidFill>
            <a:srgbClr val="E2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5" name="Freeform 11">
            <a:extLst>
              <a:ext uri="{FF2B5EF4-FFF2-40B4-BE49-F238E27FC236}">
                <a16:creationId xmlns:a16="http://schemas.microsoft.com/office/drawing/2014/main" id="{EAB2A77E-AFA6-4316-B51B-D3D7FE338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51" y="4776787"/>
            <a:ext cx="5619749" cy="585788"/>
          </a:xfrm>
          <a:custGeom>
            <a:avLst/>
            <a:gdLst>
              <a:gd name="T0" fmla="*/ 2147483647 w 958"/>
              <a:gd name="T1" fmla="*/ 0 h 145"/>
              <a:gd name="T2" fmla="*/ 2147483647 w 958"/>
              <a:gd name="T3" fmla="*/ 0 h 145"/>
              <a:gd name="T4" fmla="*/ 2147483647 w 958"/>
              <a:gd name="T5" fmla="*/ 0 h 145"/>
              <a:gd name="T6" fmla="*/ 2147483647 w 958"/>
              <a:gd name="T7" fmla="*/ 0 h 145"/>
              <a:gd name="T8" fmla="*/ 2147483647 w 958"/>
              <a:gd name="T9" fmla="*/ 87046676 h 145"/>
              <a:gd name="T10" fmla="*/ 0 w 958"/>
              <a:gd name="T11" fmla="*/ 2147483647 h 145"/>
              <a:gd name="T12" fmla="*/ 2147483647 w 958"/>
              <a:gd name="T13" fmla="*/ 2147483647 h 145"/>
              <a:gd name="T14" fmla="*/ 2147483647 w 958"/>
              <a:gd name="T15" fmla="*/ 2147483647 h 145"/>
              <a:gd name="T16" fmla="*/ 2147483647 w 958"/>
              <a:gd name="T17" fmla="*/ 2147483647 h 145"/>
              <a:gd name="T18" fmla="*/ 2147483647 w 958"/>
              <a:gd name="T19" fmla="*/ 2089077128 h 145"/>
              <a:gd name="T20" fmla="*/ 2147483647 w 958"/>
              <a:gd name="T21" fmla="*/ 0 h 14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958"/>
              <a:gd name="T34" fmla="*/ 0 h 145"/>
              <a:gd name="T35" fmla="*/ 958 w 958"/>
              <a:gd name="T36" fmla="*/ 145 h 14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958" h="145">
                <a:moveTo>
                  <a:pt x="883" y="0"/>
                </a:moveTo>
                <a:cubicBezTo>
                  <a:pt x="883" y="0"/>
                  <a:pt x="883" y="0"/>
                  <a:pt x="883" y="0"/>
                </a:cubicBezTo>
                <a:cubicBezTo>
                  <a:pt x="883" y="0"/>
                  <a:pt x="883" y="0"/>
                  <a:pt x="883" y="0"/>
                </a:cubicBezTo>
                <a:cubicBezTo>
                  <a:pt x="883" y="0"/>
                  <a:pt x="883" y="0"/>
                  <a:pt x="883" y="0"/>
                </a:cubicBezTo>
                <a:cubicBezTo>
                  <a:pt x="875" y="0"/>
                  <a:pt x="868" y="1"/>
                  <a:pt x="861" y="3"/>
                </a:cubicBezTo>
                <a:cubicBezTo>
                  <a:pt x="0" y="145"/>
                  <a:pt x="0" y="145"/>
                  <a:pt x="0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925" y="145"/>
                  <a:pt x="958" y="113"/>
                  <a:pt x="958" y="72"/>
                </a:cubicBezTo>
                <a:cubicBezTo>
                  <a:pt x="958" y="32"/>
                  <a:pt x="925" y="0"/>
                  <a:pt x="883" y="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75468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4">
            <a:extLst>
              <a:ext uri="{FF2B5EF4-FFF2-40B4-BE49-F238E27FC236}">
                <a16:creationId xmlns:a16="http://schemas.microsoft.com/office/drawing/2014/main" id="{B4C58783-C522-44AC-ABFA-2AB89E722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1332310"/>
            <a:ext cx="2802731" cy="1838325"/>
          </a:xfrm>
          <a:prstGeom prst="rect">
            <a:avLst/>
          </a:prstGeom>
          <a:solidFill>
            <a:srgbClr val="F48C0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3" name="矩形 19">
            <a:extLst>
              <a:ext uri="{FF2B5EF4-FFF2-40B4-BE49-F238E27FC236}">
                <a16:creationId xmlns:a16="http://schemas.microsoft.com/office/drawing/2014/main" id="{4A79023A-AE42-43C1-98E0-0096985350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4125" y="1329929"/>
            <a:ext cx="2827735" cy="1840706"/>
          </a:xfrm>
          <a:prstGeom prst="rect">
            <a:avLst/>
          </a:prstGeom>
          <a:solidFill>
            <a:srgbClr val="FDC60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5364" name="图片 4">
            <a:extLst>
              <a:ext uri="{FF2B5EF4-FFF2-40B4-BE49-F238E27FC236}">
                <a16:creationId xmlns:a16="http://schemas.microsoft.com/office/drawing/2014/main" id="{10F10385-5B2C-4D78-821D-CE0FAF2C5A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21"/>
          <a:stretch>
            <a:fillRect/>
          </a:stretch>
        </p:blipFill>
        <p:spPr bwMode="auto">
          <a:xfrm>
            <a:off x="2238375" y="1329929"/>
            <a:ext cx="4663679" cy="1840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5365" name="直角三角形 22">
            <a:extLst>
              <a:ext uri="{FF2B5EF4-FFF2-40B4-BE49-F238E27FC236}">
                <a16:creationId xmlns:a16="http://schemas.microsoft.com/office/drawing/2014/main" id="{B12DBD42-AE34-4EF9-B6A9-4053E6F4182E}"/>
              </a:ext>
            </a:extLst>
          </p:cNvPr>
          <p:cNvSpPr>
            <a:spLocks noChangeArrowheads="1"/>
          </p:cNvSpPr>
          <p:nvPr/>
        </p:nvSpPr>
        <p:spPr bwMode="auto">
          <a:xfrm rot="13481816">
            <a:off x="1847850" y="1868091"/>
            <a:ext cx="767954" cy="769144"/>
          </a:xfrm>
          <a:prstGeom prst="rtTriangle">
            <a:avLst/>
          </a:prstGeom>
          <a:solidFill>
            <a:srgbClr val="F48C0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6" name="直角三角形 23">
            <a:extLst>
              <a:ext uri="{FF2B5EF4-FFF2-40B4-BE49-F238E27FC236}">
                <a16:creationId xmlns:a16="http://schemas.microsoft.com/office/drawing/2014/main" id="{3CEE05BA-AC4A-49EA-91BB-34F546C1BF4F}"/>
              </a:ext>
            </a:extLst>
          </p:cNvPr>
          <p:cNvSpPr>
            <a:spLocks noChangeArrowheads="1"/>
          </p:cNvSpPr>
          <p:nvPr/>
        </p:nvSpPr>
        <p:spPr bwMode="auto">
          <a:xfrm rot="2680177">
            <a:off x="6524625" y="1868091"/>
            <a:ext cx="769144" cy="769144"/>
          </a:xfrm>
          <a:prstGeom prst="rtTriangle">
            <a:avLst/>
          </a:prstGeom>
          <a:solidFill>
            <a:srgbClr val="FDC60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7" name="矩形 12">
            <a:extLst>
              <a:ext uri="{FF2B5EF4-FFF2-40B4-BE49-F238E27FC236}">
                <a16:creationId xmlns:a16="http://schemas.microsoft.com/office/drawing/2014/main" id="{F987FD13-5D4D-4C87-9D3A-E24510C91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110" y="3556397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200"/>
          </a:p>
        </p:txBody>
      </p:sp>
      <p:sp>
        <p:nvSpPr>
          <p:cNvPr id="15368" name="矩形 13">
            <a:extLst>
              <a:ext uri="{FF2B5EF4-FFF2-40B4-BE49-F238E27FC236}">
                <a16:creationId xmlns:a16="http://schemas.microsoft.com/office/drawing/2014/main" id="{84F7F19A-F747-453A-AEA0-BBC679FE0F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016" y="3927873"/>
            <a:ext cx="737830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，打造最实用，最具个性的演示方案，让你的演示卓越非凡。专业设计极简主义设计，极致简约风潮流所向，通用设计，完美兼容，打造最实用，最具个性的演示方案，让你的演示卓越非凡。专业设计极简主义设计，极致简约风潮流所向，通用设计，完美兼容，打造最实用，最具个性的演示方案，让你的演示卓越非凡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9" name="直接连接符 27">
            <a:extLst>
              <a:ext uri="{FF2B5EF4-FFF2-40B4-BE49-F238E27FC236}">
                <a16:creationId xmlns:a16="http://schemas.microsoft.com/office/drawing/2014/main" id="{D966A335-B109-4D5A-B08C-21FC5DD3945C}"/>
              </a:ext>
            </a:extLst>
          </p:cNvPr>
          <p:cNvSpPr>
            <a:spLocks noChangeShapeType="1"/>
          </p:cNvSpPr>
          <p:nvPr/>
        </p:nvSpPr>
        <p:spPr bwMode="auto">
          <a:xfrm>
            <a:off x="920354" y="3914775"/>
            <a:ext cx="1894284" cy="0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15370" name="矩形 15">
            <a:extLst>
              <a:ext uri="{FF2B5EF4-FFF2-40B4-BE49-F238E27FC236}">
                <a16:creationId xmlns:a16="http://schemas.microsoft.com/office/drawing/2014/main" id="{D2FA047C-7702-4788-8119-932AB85D02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925" y="2057400"/>
            <a:ext cx="20526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专业设计极简主义设计，极致简约风潮流所向，通用设计，完美兼容，打造最实用，最具个性的演示方案，让你的演示卓越非凡。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1" name="矩形 16">
            <a:extLst>
              <a:ext uri="{FF2B5EF4-FFF2-40B4-BE49-F238E27FC236}">
                <a16:creationId xmlns:a16="http://schemas.microsoft.com/office/drawing/2014/main" id="{32A5E6CB-FB64-449E-8F50-4925491A13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207" y="1612106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200"/>
          </a:p>
        </p:txBody>
      </p:sp>
      <p:sp>
        <p:nvSpPr>
          <p:cNvPr id="15372" name="直接连接符 30">
            <a:extLst>
              <a:ext uri="{FF2B5EF4-FFF2-40B4-BE49-F238E27FC236}">
                <a16:creationId xmlns:a16="http://schemas.microsoft.com/office/drawing/2014/main" id="{FACC4CEA-9713-4703-8F3F-D400727A504C}"/>
              </a:ext>
            </a:extLst>
          </p:cNvPr>
          <p:cNvSpPr>
            <a:spLocks noChangeShapeType="1"/>
          </p:cNvSpPr>
          <p:nvPr/>
        </p:nvSpPr>
        <p:spPr bwMode="auto">
          <a:xfrm>
            <a:off x="182166" y="1981200"/>
            <a:ext cx="1893094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15373" name="矩形 18">
            <a:extLst>
              <a:ext uri="{FF2B5EF4-FFF2-40B4-BE49-F238E27FC236}">
                <a16:creationId xmlns:a16="http://schemas.microsoft.com/office/drawing/2014/main" id="{6B50832A-D95C-437F-BF36-7B1F331D07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9457" y="2069307"/>
            <a:ext cx="206097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专业设计极简主义设计，极致简约风潮流所向，通用设计，完美兼容，打造最实用，最具个性的演示方案，让你的演示卓越非凡。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4" name="矩形 19">
            <a:extLst>
              <a:ext uri="{FF2B5EF4-FFF2-40B4-BE49-F238E27FC236}">
                <a16:creationId xmlns:a16="http://schemas.microsoft.com/office/drawing/2014/main" id="{9352007C-CAED-4C03-88C7-D2F904AD2C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3738" y="1624013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200"/>
          </a:p>
        </p:txBody>
      </p:sp>
      <p:sp>
        <p:nvSpPr>
          <p:cNvPr id="15375" name="直接连接符 33">
            <a:extLst>
              <a:ext uri="{FF2B5EF4-FFF2-40B4-BE49-F238E27FC236}">
                <a16:creationId xmlns:a16="http://schemas.microsoft.com/office/drawing/2014/main" id="{20F7ED15-946E-44CD-B0CB-36927E2239FB}"/>
              </a:ext>
            </a:extLst>
          </p:cNvPr>
          <p:cNvSpPr>
            <a:spLocks noChangeShapeType="1"/>
          </p:cNvSpPr>
          <p:nvPr/>
        </p:nvSpPr>
        <p:spPr bwMode="auto">
          <a:xfrm>
            <a:off x="7099697" y="1993106"/>
            <a:ext cx="1894284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/>
          </a:p>
        </p:txBody>
      </p:sp>
      <p:grpSp>
        <p:nvGrpSpPr>
          <p:cNvPr id="15376" name="组合 17">
            <a:extLst>
              <a:ext uri="{FF2B5EF4-FFF2-40B4-BE49-F238E27FC236}">
                <a16:creationId xmlns:a16="http://schemas.microsoft.com/office/drawing/2014/main" id="{AE0B4F10-9CB4-439D-ACC5-EB8EEAA6AE89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35719" y="325042"/>
            <a:ext cx="3458766" cy="573881"/>
            <a:chOff x="0" y="0"/>
            <a:chExt cx="4611606" cy="765176"/>
          </a:xfrm>
        </p:grpSpPr>
        <p:sp>
          <p:nvSpPr>
            <p:cNvPr id="15379" name="等腰三角形 18">
              <a:extLst>
                <a:ext uri="{FF2B5EF4-FFF2-40B4-BE49-F238E27FC236}">
                  <a16:creationId xmlns:a16="http://schemas.microsoft.com/office/drawing/2014/main" id="{7423DFAB-DE16-4EB7-8CF1-9CCFDF67D62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380" name="等腰三角形 20">
              <a:extLst>
                <a:ext uri="{FF2B5EF4-FFF2-40B4-BE49-F238E27FC236}">
                  <a16:creationId xmlns:a16="http://schemas.microsoft.com/office/drawing/2014/main" id="{8E922E92-CD97-45C6-8A50-0655928BE0C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381" name="文本框 24">
              <a:extLst>
                <a:ext uri="{FF2B5EF4-FFF2-40B4-BE49-F238E27FC236}">
                  <a16:creationId xmlns:a16="http://schemas.microsoft.com/office/drawing/2014/main" id="{CD34B308-4C0C-4C55-A769-7556BBB74EE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63B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15382" name="文本框 34">
              <a:extLst>
                <a:ext uri="{FF2B5EF4-FFF2-40B4-BE49-F238E27FC236}">
                  <a16:creationId xmlns:a16="http://schemas.microsoft.com/office/drawing/2014/main" id="{09769A05-E90F-44DF-A70D-42A825CFDFD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15377" name="矩形 35">
            <a:extLst>
              <a:ext uri="{FF2B5EF4-FFF2-40B4-BE49-F238E27FC236}">
                <a16:creationId xmlns:a16="http://schemas.microsoft.com/office/drawing/2014/main" id="{166D7DCE-659F-4A8C-9C02-55D91C5723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743" y="397669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03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15378" name="MH_Entry_1">
            <a:extLst>
              <a:ext uri="{FF2B5EF4-FFF2-40B4-BE49-F238E27FC236}">
                <a16:creationId xmlns:a16="http://schemas.microsoft.com/office/drawing/2014/main" id="{14B688DA-31DB-4664-9BC2-E6DD80974E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888" y="435769"/>
            <a:ext cx="3021806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教学过程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4105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6" grpId="0" animBg="1"/>
      <p:bldP spid="15367" grpId="0"/>
      <p:bldP spid="15368" grpId="0"/>
      <p:bldP spid="15369" grpId="0" animBg="1"/>
      <p:bldP spid="1537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7">
            <a:extLst>
              <a:ext uri="{FF2B5EF4-FFF2-40B4-BE49-F238E27FC236}">
                <a16:creationId xmlns:a16="http://schemas.microsoft.com/office/drawing/2014/main" id="{6E581383-8A3B-4718-857C-82CBD432D8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1906" y="1802606"/>
            <a:ext cx="9183291" cy="3158729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6387" name="图片 39">
            <a:extLst>
              <a:ext uri="{FF2B5EF4-FFF2-40B4-BE49-F238E27FC236}">
                <a16:creationId xmlns:a16="http://schemas.microsoft.com/office/drawing/2014/main" id="{FC92F9BC-0218-48D1-ADC2-620755FBE4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3272"/>
            <a:ext cx="2272904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6388" name="图片 41">
            <a:extLst>
              <a:ext uri="{FF2B5EF4-FFF2-40B4-BE49-F238E27FC236}">
                <a16:creationId xmlns:a16="http://schemas.microsoft.com/office/drawing/2014/main" id="{1B3BE817-E4BC-4C91-A4A0-7451FDF379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4"/>
          <a:stretch>
            <a:fillRect/>
          </a:stretch>
        </p:blipFill>
        <p:spPr bwMode="auto">
          <a:xfrm>
            <a:off x="6756797" y="1422798"/>
            <a:ext cx="2414588" cy="161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6389" name="图片 42">
            <a:extLst>
              <a:ext uri="{FF2B5EF4-FFF2-40B4-BE49-F238E27FC236}">
                <a16:creationId xmlns:a16="http://schemas.microsoft.com/office/drawing/2014/main" id="{88FDFF60-CD9B-4C80-87C2-3C17EB7611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6" t="35692" r="426" b="15691"/>
          <a:stretch>
            <a:fillRect/>
          </a:stretch>
        </p:blipFill>
        <p:spPr bwMode="auto">
          <a:xfrm>
            <a:off x="2246710" y="1420416"/>
            <a:ext cx="2349103" cy="160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16390" name="图片 40">
            <a:extLst>
              <a:ext uri="{FF2B5EF4-FFF2-40B4-BE49-F238E27FC236}">
                <a16:creationId xmlns:a16="http://schemas.microsoft.com/office/drawing/2014/main" id="{A0DB288E-07E3-4218-A5E4-8A54EAFD3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0"/>
          <a:stretch>
            <a:fillRect/>
          </a:stretch>
        </p:blipFill>
        <p:spPr bwMode="auto">
          <a:xfrm>
            <a:off x="4580335" y="1429941"/>
            <a:ext cx="2239565" cy="1539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6391" name="矩形 13">
            <a:extLst>
              <a:ext uri="{FF2B5EF4-FFF2-40B4-BE49-F238E27FC236}">
                <a16:creationId xmlns:a16="http://schemas.microsoft.com/office/drawing/2014/main" id="{B96F5A77-0131-44C2-ACF9-79ADE60432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1906" y="2919413"/>
            <a:ext cx="2334816" cy="136922"/>
          </a:xfrm>
          <a:prstGeom prst="rect">
            <a:avLst/>
          </a:prstGeom>
          <a:solidFill>
            <a:srgbClr val="F48C0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2" name="矩形 14">
            <a:extLst>
              <a:ext uri="{FF2B5EF4-FFF2-40B4-BE49-F238E27FC236}">
                <a16:creationId xmlns:a16="http://schemas.microsoft.com/office/drawing/2014/main" id="{C8352C6C-D366-45A9-B2AA-64C74D887D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7954" y="2919413"/>
            <a:ext cx="2334815" cy="136922"/>
          </a:xfrm>
          <a:prstGeom prst="rect">
            <a:avLst/>
          </a:prstGeom>
          <a:solidFill>
            <a:srgbClr val="AFD10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3" name="矩形 15">
            <a:extLst>
              <a:ext uri="{FF2B5EF4-FFF2-40B4-BE49-F238E27FC236}">
                <a16:creationId xmlns:a16="http://schemas.microsoft.com/office/drawing/2014/main" id="{F43DC0CA-7315-4514-B8E5-BC6A7BA75D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9425" y="2919413"/>
            <a:ext cx="2334816" cy="136922"/>
          </a:xfrm>
          <a:prstGeom prst="rect">
            <a:avLst/>
          </a:prstGeom>
          <a:solidFill>
            <a:srgbClr val="3C72A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4" name="矩形 16">
            <a:extLst>
              <a:ext uri="{FF2B5EF4-FFF2-40B4-BE49-F238E27FC236}">
                <a16:creationId xmlns:a16="http://schemas.microsoft.com/office/drawing/2014/main" id="{FC70708F-B2A5-4DF4-92E0-ACFAEA2A5F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0998" y="2919413"/>
            <a:ext cx="2311003" cy="136922"/>
          </a:xfrm>
          <a:prstGeom prst="rect">
            <a:avLst/>
          </a:prstGeom>
          <a:solidFill>
            <a:srgbClr val="FDC60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5" name="矩形 43">
            <a:extLst>
              <a:ext uri="{FF2B5EF4-FFF2-40B4-BE49-F238E27FC236}">
                <a16:creationId xmlns:a16="http://schemas.microsoft.com/office/drawing/2014/main" id="{CA28D1D0-3DEC-4FE0-B72E-1A3BFF0B74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710" y="3165872"/>
            <a:ext cx="7232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>
                <a:solidFill>
                  <a:srgbClr val="F48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2012</a:t>
            </a:r>
            <a:endParaRPr lang="zh-CN" altLang="en-US" sz="1800">
              <a:solidFill>
                <a:srgbClr val="F48C0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396" name="矩形 44">
            <a:extLst>
              <a:ext uri="{FF2B5EF4-FFF2-40B4-BE49-F238E27FC236}">
                <a16:creationId xmlns:a16="http://schemas.microsoft.com/office/drawing/2014/main" id="{D11130BE-39A7-482A-8209-EB76B93D64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5385" y="3165872"/>
            <a:ext cx="7232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2013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397" name="矩形 45">
            <a:extLst>
              <a:ext uri="{FF2B5EF4-FFF2-40B4-BE49-F238E27FC236}">
                <a16:creationId xmlns:a16="http://schemas.microsoft.com/office/drawing/2014/main" id="{68BCFBB6-6A9F-4936-B9E1-F236D3141B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7344" y="3165872"/>
            <a:ext cx="7232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2014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398" name="矩形 46">
            <a:extLst>
              <a:ext uri="{FF2B5EF4-FFF2-40B4-BE49-F238E27FC236}">
                <a16:creationId xmlns:a16="http://schemas.microsoft.com/office/drawing/2014/main" id="{BAF72721-CD34-4FD1-8A25-CB54A21608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2382" y="3167063"/>
            <a:ext cx="7232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2015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399" name="矩形 47">
            <a:extLst>
              <a:ext uri="{FF2B5EF4-FFF2-40B4-BE49-F238E27FC236}">
                <a16:creationId xmlns:a16="http://schemas.microsoft.com/office/drawing/2014/main" id="{EF1C71B5-DE9D-4F6E-BEF6-F02EA91B36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419" y="351234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rgbClr val="F48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200"/>
          </a:p>
        </p:txBody>
      </p:sp>
      <p:sp>
        <p:nvSpPr>
          <p:cNvPr id="16400" name="矩形 48">
            <a:extLst>
              <a:ext uri="{FF2B5EF4-FFF2-40B4-BE49-F238E27FC236}">
                <a16:creationId xmlns:a16="http://schemas.microsoft.com/office/drawing/2014/main" id="{FBD295B3-B60E-4C77-8B89-3F317FE1A1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275" y="351234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200"/>
          </a:p>
        </p:txBody>
      </p:sp>
      <p:sp>
        <p:nvSpPr>
          <p:cNvPr id="16401" name="矩形 51">
            <a:extLst>
              <a:ext uri="{FF2B5EF4-FFF2-40B4-BE49-F238E27FC236}">
                <a16:creationId xmlns:a16="http://schemas.microsoft.com/office/drawing/2014/main" id="{61D554FA-47DB-4AEA-B577-442C57A308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7522" y="351234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200"/>
          </a:p>
        </p:txBody>
      </p:sp>
      <p:sp>
        <p:nvSpPr>
          <p:cNvPr id="16402" name="矩形 52">
            <a:extLst>
              <a:ext uri="{FF2B5EF4-FFF2-40B4-BE49-F238E27FC236}">
                <a16:creationId xmlns:a16="http://schemas.microsoft.com/office/drawing/2014/main" id="{3C5AFA85-8024-4264-BD8A-FC0D4027D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0666" y="351234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200"/>
          </a:p>
        </p:txBody>
      </p:sp>
      <p:sp>
        <p:nvSpPr>
          <p:cNvPr id="16403" name="矩形 54">
            <a:extLst>
              <a:ext uri="{FF2B5EF4-FFF2-40B4-BE49-F238E27FC236}">
                <a16:creationId xmlns:a16="http://schemas.microsoft.com/office/drawing/2014/main" id="{67D7FCF9-AC22-400F-9962-50224C9B8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635" y="3901679"/>
            <a:ext cx="188237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专业设计极简主义设计，极致简约风潮流所向，通用设计，完美兼容，打造最实用，最具个性的演示方案，让你的演示卓越非凡。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404" name="矩形 54">
            <a:extLst>
              <a:ext uri="{FF2B5EF4-FFF2-40B4-BE49-F238E27FC236}">
                <a16:creationId xmlns:a16="http://schemas.microsoft.com/office/drawing/2014/main" id="{CF8F1193-013E-4A6C-9C55-AE2D24ECC8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2681" y="3901679"/>
            <a:ext cx="18811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专业设计极简主义设计，极致简约风潮流所向，通用设计，完美兼容，打造最实用，最具个性的演示方案，让你的演示卓越非凡。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405" name="矩形 54">
            <a:extLst>
              <a:ext uri="{FF2B5EF4-FFF2-40B4-BE49-F238E27FC236}">
                <a16:creationId xmlns:a16="http://schemas.microsoft.com/office/drawing/2014/main" id="{E26D357D-05EB-4F48-B010-E9FEA42A54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4173" y="3901679"/>
            <a:ext cx="188237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专业设计极简主义设计，极致简约风潮流所向，通用设计，完美兼容，打造最实用，最具个性的演示方案，让你的演示卓越非凡。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406" name="矩形 54">
            <a:extLst>
              <a:ext uri="{FF2B5EF4-FFF2-40B4-BE49-F238E27FC236}">
                <a16:creationId xmlns:a16="http://schemas.microsoft.com/office/drawing/2014/main" id="{D8578DC8-FD0A-447A-9A00-C775CCFB4B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2306" y="3901679"/>
            <a:ext cx="18823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专业设计极简主义设计，极致简约风潮流所向，通用设计，完美兼容，打造最实用，最具个性的演示方案，让你的演示卓越非凡。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6407" name="组合 36">
            <a:extLst>
              <a:ext uri="{FF2B5EF4-FFF2-40B4-BE49-F238E27FC236}">
                <a16:creationId xmlns:a16="http://schemas.microsoft.com/office/drawing/2014/main" id="{639FDBF4-A920-4518-82FF-0710A260F331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35719" y="325042"/>
            <a:ext cx="3458766" cy="573881"/>
            <a:chOff x="0" y="0"/>
            <a:chExt cx="4611606" cy="765176"/>
          </a:xfrm>
        </p:grpSpPr>
        <p:sp>
          <p:nvSpPr>
            <p:cNvPr id="16410" name="等腰三角形 37">
              <a:extLst>
                <a:ext uri="{FF2B5EF4-FFF2-40B4-BE49-F238E27FC236}">
                  <a16:creationId xmlns:a16="http://schemas.microsoft.com/office/drawing/2014/main" id="{FA53A8DC-ED15-486D-9FEB-182D0298F97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11" name="等腰三角形 38">
              <a:extLst>
                <a:ext uri="{FF2B5EF4-FFF2-40B4-BE49-F238E27FC236}">
                  <a16:creationId xmlns:a16="http://schemas.microsoft.com/office/drawing/2014/main" id="{FA9D3201-4234-4F89-9E65-63837172A91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12" name="文本框 39">
              <a:extLst>
                <a:ext uri="{FF2B5EF4-FFF2-40B4-BE49-F238E27FC236}">
                  <a16:creationId xmlns:a16="http://schemas.microsoft.com/office/drawing/2014/main" id="{F2AEB438-135E-4749-9579-6126E1B9B2A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63B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16413" name="文本框 40">
              <a:extLst>
                <a:ext uri="{FF2B5EF4-FFF2-40B4-BE49-F238E27FC236}">
                  <a16:creationId xmlns:a16="http://schemas.microsoft.com/office/drawing/2014/main" id="{3A446DCD-B7C9-4542-A253-C3C51239E07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16408" name="矩形 41">
            <a:extLst>
              <a:ext uri="{FF2B5EF4-FFF2-40B4-BE49-F238E27FC236}">
                <a16:creationId xmlns:a16="http://schemas.microsoft.com/office/drawing/2014/main" id="{4C1A0D71-90A3-46BA-A7A9-D2C483F3CF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743" y="397669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03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16409" name="MH_Entry_1">
            <a:extLst>
              <a:ext uri="{FF2B5EF4-FFF2-40B4-BE49-F238E27FC236}">
                <a16:creationId xmlns:a16="http://schemas.microsoft.com/office/drawing/2014/main" id="{7B781F84-0DCE-4011-A637-EF06B4CC3C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888" y="435769"/>
            <a:ext cx="3021806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教学过程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7085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 animBg="1"/>
      <p:bldP spid="16393" grpId="0" animBg="1"/>
      <p:bldP spid="16394" grpId="0" animBg="1"/>
      <p:bldP spid="16395" grpId="0"/>
      <p:bldP spid="16396" grpId="0"/>
      <p:bldP spid="16397" grpId="0"/>
      <p:bldP spid="16398" grpId="0"/>
      <p:bldP spid="16399" grpId="0"/>
      <p:bldP spid="16400" grpId="0"/>
      <p:bldP spid="16401" grpId="0"/>
      <p:bldP spid="16402" grpId="0"/>
      <p:bldP spid="16404" grpId="0"/>
      <p:bldP spid="16405" grpId="0"/>
      <p:bldP spid="1640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矩形 117">
            <a:extLst>
              <a:ext uri="{FF2B5EF4-FFF2-40B4-BE49-F238E27FC236}">
                <a16:creationId xmlns:a16="http://schemas.microsoft.com/office/drawing/2014/main" id="{FA0E232D-4D7C-4FEE-8DA8-2A3E4EBD0F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029" y="3738563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750"/>
              </a:spcBef>
            </a:pPr>
            <a:r>
              <a:rPr lang="zh-CN" altLang="en-US" sz="1800" b="1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200"/>
          </a:p>
        </p:txBody>
      </p:sp>
      <p:sp>
        <p:nvSpPr>
          <p:cNvPr id="17412" name="矩形 124">
            <a:extLst>
              <a:ext uri="{FF2B5EF4-FFF2-40B4-BE49-F238E27FC236}">
                <a16:creationId xmlns:a16="http://schemas.microsoft.com/office/drawing/2014/main" id="{247139B6-BE76-4E2F-B9CB-9DFE75DB3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029" y="4123135"/>
            <a:ext cx="640794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，打造最实用，最具个性的演示方案，让你的演示卓越非凡。专业设计极简主义设计，极致简约风潮流所向，通用设计，完美兼容，打造最实用，最具个性的演示方案，让你的演示卓越非凡。专业设计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7413" name="直接连接符 29">
            <a:extLst>
              <a:ext uri="{FF2B5EF4-FFF2-40B4-BE49-F238E27FC236}">
                <a16:creationId xmlns:a16="http://schemas.microsoft.com/office/drawing/2014/main" id="{C37612FA-0455-4F55-8A42-52AAC37D2B3C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4938" y="4095750"/>
            <a:ext cx="1412081" cy="0"/>
          </a:xfrm>
          <a:prstGeom prst="line">
            <a:avLst/>
          </a:prstGeom>
          <a:noFill/>
          <a:ln w="6350">
            <a:solidFill>
              <a:srgbClr val="4E4E4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/>
          </a:p>
        </p:txBody>
      </p:sp>
      <p:grpSp>
        <p:nvGrpSpPr>
          <p:cNvPr id="17414" name="组合 7">
            <a:extLst>
              <a:ext uri="{FF2B5EF4-FFF2-40B4-BE49-F238E27FC236}">
                <a16:creationId xmlns:a16="http://schemas.microsoft.com/office/drawing/2014/main" id="{8D259BDA-FF01-44AF-A51E-BFB51A310C92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35719" y="325042"/>
            <a:ext cx="3458766" cy="573881"/>
            <a:chOff x="0" y="0"/>
            <a:chExt cx="4611606" cy="765176"/>
          </a:xfrm>
        </p:grpSpPr>
        <p:sp>
          <p:nvSpPr>
            <p:cNvPr id="17417" name="等腰三角形 8">
              <a:extLst>
                <a:ext uri="{FF2B5EF4-FFF2-40B4-BE49-F238E27FC236}">
                  <a16:creationId xmlns:a16="http://schemas.microsoft.com/office/drawing/2014/main" id="{ED8DEFBE-F91A-46BA-A87E-6CEFE8ABA6D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418" name="等腰三角形 9">
              <a:extLst>
                <a:ext uri="{FF2B5EF4-FFF2-40B4-BE49-F238E27FC236}">
                  <a16:creationId xmlns:a16="http://schemas.microsoft.com/office/drawing/2014/main" id="{C1F98C5A-3B4D-48C4-A4D6-E091F353DFE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419" name="文本框 10">
              <a:extLst>
                <a:ext uri="{FF2B5EF4-FFF2-40B4-BE49-F238E27FC236}">
                  <a16:creationId xmlns:a16="http://schemas.microsoft.com/office/drawing/2014/main" id="{6D831B04-CCCE-449B-A402-3CAB3C5E069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63B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17420" name="文本框 11">
              <a:extLst>
                <a:ext uri="{FF2B5EF4-FFF2-40B4-BE49-F238E27FC236}">
                  <a16:creationId xmlns:a16="http://schemas.microsoft.com/office/drawing/2014/main" id="{8F042044-8FAE-4B8F-B6EA-990C04D377E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17415" name="矩形 12">
            <a:extLst>
              <a:ext uri="{FF2B5EF4-FFF2-40B4-BE49-F238E27FC236}">
                <a16:creationId xmlns:a16="http://schemas.microsoft.com/office/drawing/2014/main" id="{5F9D4E1A-835A-4E4D-9F1C-70B194241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743" y="397669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03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17416" name="MH_Entry_1">
            <a:extLst>
              <a:ext uri="{FF2B5EF4-FFF2-40B4-BE49-F238E27FC236}">
                <a16:creationId xmlns:a16="http://schemas.microsoft.com/office/drawing/2014/main" id="{91C3C33A-CA6F-4339-A822-92BAD9BC1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888" y="435769"/>
            <a:ext cx="3021806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</a:rPr>
              <a:t>教学过程</a:t>
            </a:r>
          </a:p>
        </p:txBody>
      </p:sp>
      <p:sp>
        <p:nvSpPr>
          <p:cNvPr id="13" name="Freeform 16">
            <a:extLst>
              <a:ext uri="{FF2B5EF4-FFF2-40B4-BE49-F238E27FC236}">
                <a16:creationId xmlns:a16="http://schemas.microsoft.com/office/drawing/2014/main" id="{0F7AC118-92BC-4D49-8190-1721B322F67F}"/>
              </a:ext>
            </a:extLst>
          </p:cNvPr>
          <p:cNvSpPr>
            <a:spLocks/>
          </p:cNvSpPr>
          <p:nvPr/>
        </p:nvSpPr>
        <p:spPr bwMode="auto">
          <a:xfrm>
            <a:off x="1900238" y="2725738"/>
            <a:ext cx="279400" cy="279400"/>
          </a:xfrm>
          <a:custGeom>
            <a:avLst/>
            <a:gdLst>
              <a:gd name="T0" fmla="*/ 1039319642 w 52"/>
              <a:gd name="T1" fmla="*/ 202092169 h 52"/>
              <a:gd name="T2" fmla="*/ 1010450100 w 52"/>
              <a:gd name="T3" fmla="*/ 259831254 h 52"/>
              <a:gd name="T4" fmla="*/ 750618846 w 52"/>
              <a:gd name="T5" fmla="*/ 0 h 52"/>
              <a:gd name="T6" fmla="*/ 461918050 w 52"/>
              <a:gd name="T7" fmla="*/ 288700796 h 52"/>
              <a:gd name="T8" fmla="*/ 577401592 w 52"/>
              <a:gd name="T9" fmla="*/ 346439881 h 52"/>
              <a:gd name="T10" fmla="*/ 577401592 w 52"/>
              <a:gd name="T11" fmla="*/ 577401592 h 52"/>
              <a:gd name="T12" fmla="*/ 317570338 w 52"/>
              <a:gd name="T13" fmla="*/ 577401592 h 52"/>
              <a:gd name="T14" fmla="*/ 259831254 w 52"/>
              <a:gd name="T15" fmla="*/ 490787592 h 52"/>
              <a:gd name="T16" fmla="*/ 0 w 52"/>
              <a:gd name="T17" fmla="*/ 750618846 h 52"/>
              <a:gd name="T18" fmla="*/ 259831254 w 52"/>
              <a:gd name="T19" fmla="*/ 1010450100 h 52"/>
              <a:gd name="T20" fmla="*/ 202092169 w 52"/>
              <a:gd name="T21" fmla="*/ 1039319642 h 52"/>
              <a:gd name="T22" fmla="*/ 202092169 w 52"/>
              <a:gd name="T23" fmla="*/ 1299145523 h 52"/>
              <a:gd name="T24" fmla="*/ 461918050 w 52"/>
              <a:gd name="T25" fmla="*/ 1299145523 h 52"/>
              <a:gd name="T26" fmla="*/ 490787592 w 52"/>
              <a:gd name="T27" fmla="*/ 1241406438 h 52"/>
              <a:gd name="T28" fmla="*/ 750618846 w 52"/>
              <a:gd name="T29" fmla="*/ 1501237692 h 52"/>
              <a:gd name="T30" fmla="*/ 1010450100 w 52"/>
              <a:gd name="T31" fmla="*/ 1241406438 h 52"/>
              <a:gd name="T32" fmla="*/ 923836100 w 52"/>
              <a:gd name="T33" fmla="*/ 1183667354 h 52"/>
              <a:gd name="T34" fmla="*/ 923836100 w 52"/>
              <a:gd name="T35" fmla="*/ 952711015 h 52"/>
              <a:gd name="T36" fmla="*/ 1183667354 w 52"/>
              <a:gd name="T37" fmla="*/ 952711015 h 52"/>
              <a:gd name="T38" fmla="*/ 1212536896 w 52"/>
              <a:gd name="T39" fmla="*/ 1010450100 h 52"/>
              <a:gd name="T40" fmla="*/ 1501237692 w 52"/>
              <a:gd name="T41" fmla="*/ 750618846 h 52"/>
              <a:gd name="T42" fmla="*/ 1241406438 w 52"/>
              <a:gd name="T43" fmla="*/ 490787592 h 52"/>
              <a:gd name="T44" fmla="*/ 1299145523 w 52"/>
              <a:gd name="T45" fmla="*/ 461918050 h 52"/>
              <a:gd name="T46" fmla="*/ 1299145523 w 52"/>
              <a:gd name="T47" fmla="*/ 202092169 h 52"/>
              <a:gd name="T48" fmla="*/ 1039319642 w 52"/>
              <a:gd name="T49" fmla="*/ 202092169 h 5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52" h="52">
                <a:moveTo>
                  <a:pt x="36" y="7"/>
                </a:moveTo>
                <a:cubicBezTo>
                  <a:pt x="35" y="8"/>
                  <a:pt x="35" y="8"/>
                  <a:pt x="35" y="9"/>
                </a:cubicBezTo>
                <a:cubicBezTo>
                  <a:pt x="26" y="0"/>
                  <a:pt x="26" y="0"/>
                  <a:pt x="26" y="0"/>
                </a:cubicBezTo>
                <a:cubicBezTo>
                  <a:pt x="16" y="10"/>
                  <a:pt x="16" y="10"/>
                  <a:pt x="16" y="10"/>
                </a:cubicBezTo>
                <a:cubicBezTo>
                  <a:pt x="18" y="10"/>
                  <a:pt x="19" y="11"/>
                  <a:pt x="20" y="12"/>
                </a:cubicBezTo>
                <a:cubicBezTo>
                  <a:pt x="22" y="14"/>
                  <a:pt x="22" y="18"/>
                  <a:pt x="20" y="20"/>
                </a:cubicBezTo>
                <a:cubicBezTo>
                  <a:pt x="17" y="23"/>
                  <a:pt x="13" y="23"/>
                  <a:pt x="11" y="20"/>
                </a:cubicBezTo>
                <a:cubicBezTo>
                  <a:pt x="10" y="19"/>
                  <a:pt x="9" y="18"/>
                  <a:pt x="9" y="17"/>
                </a:cubicBezTo>
                <a:cubicBezTo>
                  <a:pt x="0" y="26"/>
                  <a:pt x="0" y="26"/>
                  <a:pt x="0" y="26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5"/>
                  <a:pt x="8" y="36"/>
                  <a:pt x="7" y="36"/>
                </a:cubicBezTo>
                <a:cubicBezTo>
                  <a:pt x="5" y="38"/>
                  <a:pt x="5" y="42"/>
                  <a:pt x="7" y="45"/>
                </a:cubicBezTo>
                <a:cubicBezTo>
                  <a:pt x="9" y="47"/>
                  <a:pt x="13" y="47"/>
                  <a:pt x="16" y="45"/>
                </a:cubicBezTo>
                <a:cubicBezTo>
                  <a:pt x="16" y="44"/>
                  <a:pt x="17" y="44"/>
                  <a:pt x="17" y="43"/>
                </a:cubicBezTo>
                <a:cubicBezTo>
                  <a:pt x="26" y="52"/>
                  <a:pt x="26" y="52"/>
                  <a:pt x="26" y="52"/>
                </a:cubicBezTo>
                <a:cubicBezTo>
                  <a:pt x="35" y="43"/>
                  <a:pt x="35" y="43"/>
                  <a:pt x="35" y="43"/>
                </a:cubicBezTo>
                <a:cubicBezTo>
                  <a:pt x="34" y="43"/>
                  <a:pt x="33" y="42"/>
                  <a:pt x="32" y="41"/>
                </a:cubicBezTo>
                <a:cubicBezTo>
                  <a:pt x="30" y="39"/>
                  <a:pt x="30" y="35"/>
                  <a:pt x="32" y="33"/>
                </a:cubicBezTo>
                <a:cubicBezTo>
                  <a:pt x="34" y="30"/>
                  <a:pt x="38" y="30"/>
                  <a:pt x="41" y="33"/>
                </a:cubicBezTo>
                <a:cubicBezTo>
                  <a:pt x="42" y="33"/>
                  <a:pt x="42" y="34"/>
                  <a:pt x="42" y="35"/>
                </a:cubicBezTo>
                <a:cubicBezTo>
                  <a:pt x="52" y="26"/>
                  <a:pt x="52" y="26"/>
                  <a:pt x="52" y="26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4" y="16"/>
                  <a:pt x="45" y="16"/>
                </a:cubicBezTo>
                <a:cubicBezTo>
                  <a:pt x="47" y="13"/>
                  <a:pt x="47" y="10"/>
                  <a:pt x="45" y="7"/>
                </a:cubicBezTo>
                <a:cubicBezTo>
                  <a:pt x="42" y="5"/>
                  <a:pt x="38" y="5"/>
                  <a:pt x="36" y="7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7">
            <a:extLst>
              <a:ext uri="{FF2B5EF4-FFF2-40B4-BE49-F238E27FC236}">
                <a16:creationId xmlns:a16="http://schemas.microsoft.com/office/drawing/2014/main" id="{727659EE-B676-4890-B76E-0A5B44C4684C}"/>
              </a:ext>
            </a:extLst>
          </p:cNvPr>
          <p:cNvSpPr>
            <a:spLocks/>
          </p:cNvSpPr>
          <p:nvPr/>
        </p:nvSpPr>
        <p:spPr bwMode="auto">
          <a:xfrm>
            <a:off x="1900238" y="1749425"/>
            <a:ext cx="241300" cy="236538"/>
          </a:xfrm>
          <a:custGeom>
            <a:avLst/>
            <a:gdLst>
              <a:gd name="T0" fmla="*/ 1207642153 w 45"/>
              <a:gd name="T1" fmla="*/ 28900643 h 44"/>
              <a:gd name="T2" fmla="*/ 1121385447 w 45"/>
              <a:gd name="T3" fmla="*/ 0 h 44"/>
              <a:gd name="T4" fmla="*/ 1063875613 w 45"/>
              <a:gd name="T5" fmla="*/ 57801286 h 44"/>
              <a:gd name="T6" fmla="*/ 575066160 w 45"/>
              <a:gd name="T7" fmla="*/ 982594980 h 44"/>
              <a:gd name="T8" fmla="*/ 172518776 w 45"/>
              <a:gd name="T9" fmla="*/ 780295855 h 44"/>
              <a:gd name="T10" fmla="*/ 86262069 w 45"/>
              <a:gd name="T11" fmla="*/ 780295855 h 44"/>
              <a:gd name="T12" fmla="*/ 28752236 w 45"/>
              <a:gd name="T13" fmla="*/ 838097141 h 44"/>
              <a:gd name="T14" fmla="*/ 0 w 45"/>
              <a:gd name="T15" fmla="*/ 924799070 h 44"/>
              <a:gd name="T16" fmla="*/ 57504471 w 45"/>
              <a:gd name="T17" fmla="*/ 982594980 h 44"/>
              <a:gd name="T18" fmla="*/ 575066160 w 45"/>
              <a:gd name="T19" fmla="*/ 1242695390 h 44"/>
              <a:gd name="T20" fmla="*/ 661328229 w 45"/>
              <a:gd name="T21" fmla="*/ 1271596033 h 44"/>
              <a:gd name="T22" fmla="*/ 718838062 w 45"/>
              <a:gd name="T23" fmla="*/ 1213794747 h 44"/>
              <a:gd name="T24" fmla="*/ 1265151987 w 45"/>
              <a:gd name="T25" fmla="*/ 173398482 h 44"/>
              <a:gd name="T26" fmla="*/ 1207642153 w 45"/>
              <a:gd name="T27" fmla="*/ 28900643 h 4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45" h="44">
                <a:moveTo>
                  <a:pt x="42" y="1"/>
                </a:moveTo>
                <a:cubicBezTo>
                  <a:pt x="41" y="0"/>
                  <a:pt x="40" y="0"/>
                  <a:pt x="39" y="0"/>
                </a:cubicBezTo>
                <a:cubicBezTo>
                  <a:pt x="38" y="1"/>
                  <a:pt x="37" y="1"/>
                  <a:pt x="37" y="2"/>
                </a:cubicBezTo>
                <a:cubicBezTo>
                  <a:pt x="20" y="34"/>
                  <a:pt x="20" y="34"/>
                  <a:pt x="20" y="34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6"/>
                  <a:pt x="4" y="26"/>
                  <a:pt x="3" y="27"/>
                </a:cubicBezTo>
                <a:cubicBezTo>
                  <a:pt x="2" y="27"/>
                  <a:pt x="1" y="28"/>
                  <a:pt x="1" y="29"/>
                </a:cubicBezTo>
                <a:cubicBezTo>
                  <a:pt x="0" y="30"/>
                  <a:pt x="0" y="31"/>
                  <a:pt x="0" y="32"/>
                </a:cubicBezTo>
                <a:cubicBezTo>
                  <a:pt x="1" y="33"/>
                  <a:pt x="1" y="34"/>
                  <a:pt x="2" y="34"/>
                </a:cubicBezTo>
                <a:cubicBezTo>
                  <a:pt x="20" y="43"/>
                  <a:pt x="20" y="43"/>
                  <a:pt x="20" y="43"/>
                </a:cubicBezTo>
                <a:cubicBezTo>
                  <a:pt x="21" y="44"/>
                  <a:pt x="22" y="44"/>
                  <a:pt x="23" y="44"/>
                </a:cubicBezTo>
                <a:cubicBezTo>
                  <a:pt x="24" y="43"/>
                  <a:pt x="25" y="43"/>
                  <a:pt x="25" y="42"/>
                </a:cubicBezTo>
                <a:cubicBezTo>
                  <a:pt x="44" y="6"/>
                  <a:pt x="44" y="6"/>
                  <a:pt x="44" y="6"/>
                </a:cubicBezTo>
                <a:cubicBezTo>
                  <a:pt x="45" y="4"/>
                  <a:pt x="44" y="2"/>
                  <a:pt x="42" y="1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" name="Group 36">
            <a:extLst>
              <a:ext uri="{FF2B5EF4-FFF2-40B4-BE49-F238E27FC236}">
                <a16:creationId xmlns:a16="http://schemas.microsoft.com/office/drawing/2014/main" id="{3CDA58B2-2C03-422C-B43A-0964D649F0D0}"/>
              </a:ext>
            </a:extLst>
          </p:cNvPr>
          <p:cNvGrpSpPr>
            <a:grpSpLocks/>
          </p:cNvGrpSpPr>
          <p:nvPr/>
        </p:nvGrpSpPr>
        <p:grpSpPr bwMode="auto">
          <a:xfrm>
            <a:off x="1884363" y="2233613"/>
            <a:ext cx="273050" cy="255587"/>
            <a:chOff x="1187" y="1407"/>
            <a:chExt cx="172" cy="161"/>
          </a:xfrm>
        </p:grpSpPr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C7BDE3B5-3794-4C78-86C8-4708C454B1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7" y="1407"/>
              <a:ext cx="172" cy="161"/>
            </a:xfrm>
            <a:custGeom>
              <a:avLst/>
              <a:gdLst>
                <a:gd name="T0" fmla="*/ 523 w 51"/>
                <a:gd name="T1" fmla="*/ 191 h 48"/>
                <a:gd name="T2" fmla="*/ 523 w 51"/>
                <a:gd name="T3" fmla="*/ 101 h 48"/>
                <a:gd name="T4" fmla="*/ 432 w 51"/>
                <a:gd name="T5" fmla="*/ 67 h 48"/>
                <a:gd name="T6" fmla="*/ 374 w 51"/>
                <a:gd name="T7" fmla="*/ 0 h 48"/>
                <a:gd name="T8" fmla="*/ 283 w 51"/>
                <a:gd name="T9" fmla="*/ 23 h 48"/>
                <a:gd name="T10" fmla="*/ 192 w 51"/>
                <a:gd name="T11" fmla="*/ 0 h 48"/>
                <a:gd name="T12" fmla="*/ 135 w 51"/>
                <a:gd name="T13" fmla="*/ 67 h 48"/>
                <a:gd name="T14" fmla="*/ 57 w 51"/>
                <a:gd name="T15" fmla="*/ 101 h 48"/>
                <a:gd name="T16" fmla="*/ 57 w 51"/>
                <a:gd name="T17" fmla="*/ 191 h 48"/>
                <a:gd name="T18" fmla="*/ 0 w 51"/>
                <a:gd name="T19" fmla="*/ 272 h 48"/>
                <a:gd name="T20" fmla="*/ 57 w 51"/>
                <a:gd name="T21" fmla="*/ 349 h 48"/>
                <a:gd name="T22" fmla="*/ 57 w 51"/>
                <a:gd name="T23" fmla="*/ 439 h 48"/>
                <a:gd name="T24" fmla="*/ 135 w 51"/>
                <a:gd name="T25" fmla="*/ 473 h 48"/>
                <a:gd name="T26" fmla="*/ 192 w 51"/>
                <a:gd name="T27" fmla="*/ 540 h 48"/>
                <a:gd name="T28" fmla="*/ 283 w 51"/>
                <a:gd name="T29" fmla="*/ 517 h 48"/>
                <a:gd name="T30" fmla="*/ 374 w 51"/>
                <a:gd name="T31" fmla="*/ 540 h 48"/>
                <a:gd name="T32" fmla="*/ 432 w 51"/>
                <a:gd name="T33" fmla="*/ 473 h 48"/>
                <a:gd name="T34" fmla="*/ 523 w 51"/>
                <a:gd name="T35" fmla="*/ 439 h 48"/>
                <a:gd name="T36" fmla="*/ 523 w 51"/>
                <a:gd name="T37" fmla="*/ 349 h 48"/>
                <a:gd name="T38" fmla="*/ 580 w 51"/>
                <a:gd name="T39" fmla="*/ 272 h 48"/>
                <a:gd name="T40" fmla="*/ 523 w 51"/>
                <a:gd name="T41" fmla="*/ 191 h 48"/>
                <a:gd name="T42" fmla="*/ 283 w 51"/>
                <a:gd name="T43" fmla="*/ 463 h 48"/>
                <a:gd name="T44" fmla="*/ 91 w 51"/>
                <a:gd name="T45" fmla="*/ 272 h 48"/>
                <a:gd name="T46" fmla="*/ 283 w 51"/>
                <a:gd name="T47" fmla="*/ 67 h 48"/>
                <a:gd name="T48" fmla="*/ 489 w 51"/>
                <a:gd name="T49" fmla="*/ 272 h 48"/>
                <a:gd name="T50" fmla="*/ 283 w 51"/>
                <a:gd name="T51" fmla="*/ 463 h 4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1" h="48">
                  <a:moveTo>
                    <a:pt x="46" y="17"/>
                  </a:moveTo>
                  <a:cubicBezTo>
                    <a:pt x="46" y="9"/>
                    <a:pt x="46" y="9"/>
                    <a:pt x="46" y="9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51" y="24"/>
                    <a:pt x="51" y="24"/>
                    <a:pt x="51" y="24"/>
                  </a:cubicBezTo>
                  <a:lnTo>
                    <a:pt x="46" y="17"/>
                  </a:lnTo>
                  <a:close/>
                  <a:moveTo>
                    <a:pt x="25" y="41"/>
                  </a:moveTo>
                  <a:cubicBezTo>
                    <a:pt x="16" y="41"/>
                    <a:pt x="8" y="33"/>
                    <a:pt x="8" y="24"/>
                  </a:cubicBezTo>
                  <a:cubicBezTo>
                    <a:pt x="8" y="14"/>
                    <a:pt x="16" y="6"/>
                    <a:pt x="25" y="6"/>
                  </a:cubicBezTo>
                  <a:cubicBezTo>
                    <a:pt x="35" y="6"/>
                    <a:pt x="43" y="14"/>
                    <a:pt x="43" y="24"/>
                  </a:cubicBezTo>
                  <a:cubicBezTo>
                    <a:pt x="43" y="33"/>
                    <a:pt x="35" y="41"/>
                    <a:pt x="25" y="4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Oval 19">
              <a:extLst>
                <a:ext uri="{FF2B5EF4-FFF2-40B4-BE49-F238E27FC236}">
                  <a16:creationId xmlns:a16="http://schemas.microsoft.com/office/drawing/2014/main" id="{CADE808A-6927-44F2-A3EC-F0EDAEF166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1" y="1474"/>
              <a:ext cx="23" cy="24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18" name="Rectangle 20">
            <a:extLst>
              <a:ext uri="{FF2B5EF4-FFF2-40B4-BE49-F238E27FC236}">
                <a16:creationId xmlns:a16="http://schemas.microsoft.com/office/drawing/2014/main" id="{FC56CBCE-04E6-4B29-83FD-B408C13603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5225" y="1706563"/>
            <a:ext cx="5426075" cy="322262"/>
          </a:xfrm>
          <a:prstGeom prst="rect">
            <a:avLst/>
          </a:prstGeom>
          <a:solidFill>
            <a:srgbClr val="2A32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" name="Rectangle 21">
            <a:extLst>
              <a:ext uri="{FF2B5EF4-FFF2-40B4-BE49-F238E27FC236}">
                <a16:creationId xmlns:a16="http://schemas.microsoft.com/office/drawing/2014/main" id="{0C4780F5-5085-4D14-AC7C-BBE1CD85FF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5225" y="1706563"/>
            <a:ext cx="4976813" cy="3222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" name="Rectangle 22">
            <a:extLst>
              <a:ext uri="{FF2B5EF4-FFF2-40B4-BE49-F238E27FC236}">
                <a16:creationId xmlns:a16="http://schemas.microsoft.com/office/drawing/2014/main" id="{83C8B78F-BA69-4EE4-B264-553BC16D14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5225" y="2201863"/>
            <a:ext cx="5426075" cy="319087"/>
          </a:xfrm>
          <a:prstGeom prst="rect">
            <a:avLst/>
          </a:prstGeom>
          <a:solidFill>
            <a:srgbClr val="2A32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" name="Rectangle 23">
            <a:extLst>
              <a:ext uri="{FF2B5EF4-FFF2-40B4-BE49-F238E27FC236}">
                <a16:creationId xmlns:a16="http://schemas.microsoft.com/office/drawing/2014/main" id="{5CFA7FC9-D6AB-4C0E-8204-392101C49A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5225" y="2201863"/>
            <a:ext cx="4440238" cy="3190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658E2E55-0A72-41C5-83B5-DA6A2EF3A6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5225" y="2693988"/>
            <a:ext cx="5426075" cy="322262"/>
          </a:xfrm>
          <a:prstGeom prst="rect">
            <a:avLst/>
          </a:prstGeom>
          <a:solidFill>
            <a:srgbClr val="2A32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3" name="Rectangle 25">
            <a:extLst>
              <a:ext uri="{FF2B5EF4-FFF2-40B4-BE49-F238E27FC236}">
                <a16:creationId xmlns:a16="http://schemas.microsoft.com/office/drawing/2014/main" id="{8BE02A2E-BFB5-45CD-8949-8C2E330B0C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5225" y="2693988"/>
            <a:ext cx="3109913" cy="3222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" name="Text Box 27">
            <a:extLst>
              <a:ext uri="{FF2B5EF4-FFF2-40B4-BE49-F238E27FC236}">
                <a16:creationId xmlns:a16="http://schemas.microsoft.com/office/drawing/2014/main" id="{A1B73B2B-63AF-4FC8-8691-C75D5BDA8E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200" y="1722438"/>
            <a:ext cx="12509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30">
            <a:extLst>
              <a:ext uri="{FF2B5EF4-FFF2-40B4-BE49-F238E27FC236}">
                <a16:creationId xmlns:a16="http://schemas.microsoft.com/office/drawing/2014/main" id="{4339B31A-A6C4-445A-9645-E66CBBE713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738313"/>
            <a:ext cx="552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92%</a:t>
            </a:r>
          </a:p>
        </p:txBody>
      </p:sp>
      <p:sp>
        <p:nvSpPr>
          <p:cNvPr id="26" name="Text Box 31">
            <a:extLst>
              <a:ext uri="{FF2B5EF4-FFF2-40B4-BE49-F238E27FC236}">
                <a16:creationId xmlns:a16="http://schemas.microsoft.com/office/drawing/2014/main" id="{55430710-4DBD-487C-83E3-A2EED3ADFB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2209800"/>
            <a:ext cx="552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79%</a:t>
            </a:r>
          </a:p>
        </p:txBody>
      </p:sp>
      <p:sp>
        <p:nvSpPr>
          <p:cNvPr id="27" name="Text Box 32">
            <a:extLst>
              <a:ext uri="{FF2B5EF4-FFF2-40B4-BE49-F238E27FC236}">
                <a16:creationId xmlns:a16="http://schemas.microsoft.com/office/drawing/2014/main" id="{39E1FD2E-7CFB-45B0-8EB0-0FA9CAC0E1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2701925"/>
            <a:ext cx="552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57%</a:t>
            </a:r>
          </a:p>
        </p:txBody>
      </p:sp>
      <p:sp>
        <p:nvSpPr>
          <p:cNvPr id="28" name="Text Box 34">
            <a:extLst>
              <a:ext uri="{FF2B5EF4-FFF2-40B4-BE49-F238E27FC236}">
                <a16:creationId xmlns:a16="http://schemas.microsoft.com/office/drawing/2014/main" id="{7BCA0C67-4F0D-4BEB-B92B-F62EDF38B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200" y="2201863"/>
            <a:ext cx="12509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Box 35">
            <a:extLst>
              <a:ext uri="{FF2B5EF4-FFF2-40B4-BE49-F238E27FC236}">
                <a16:creationId xmlns:a16="http://schemas.microsoft.com/office/drawing/2014/main" id="{27D0F79A-0963-4CF3-A34D-9522FA5B9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200" y="2697163"/>
            <a:ext cx="12509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920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2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56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任意多边形 20">
            <a:extLst>
              <a:ext uri="{FF2B5EF4-FFF2-40B4-BE49-F238E27FC236}">
                <a16:creationId xmlns:a16="http://schemas.microsoft.com/office/drawing/2014/main" id="{C3D6E49F-38DB-4C79-94DE-BD2ACE6539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4912" y="2294529"/>
            <a:ext cx="1620440" cy="2246710"/>
          </a:xfrm>
          <a:custGeom>
            <a:avLst/>
            <a:gdLst>
              <a:gd name="T0" fmla="*/ 0 w 2380342"/>
              <a:gd name="T1" fmla="*/ 0 h 2931886"/>
              <a:gd name="T2" fmla="*/ 1961120 w 2380342"/>
              <a:gd name="T3" fmla="*/ 0 h 2931886"/>
              <a:gd name="T4" fmla="*/ 1961120 w 2380342"/>
              <a:gd name="T5" fmla="*/ 2994576 h 2931886"/>
              <a:gd name="T6" fmla="*/ 1908915 w 2380342"/>
              <a:gd name="T7" fmla="*/ 3060725 h 2931886"/>
              <a:gd name="T8" fmla="*/ 52205 w 2380342"/>
              <a:gd name="T9" fmla="*/ 3060725 h 2931886"/>
              <a:gd name="T10" fmla="*/ 0 w 2380342"/>
              <a:gd name="T11" fmla="*/ 2994576 h 29318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80342"/>
              <a:gd name="T19" fmla="*/ 0 h 2931886"/>
              <a:gd name="T20" fmla="*/ 2380342 w 2380342"/>
              <a:gd name="T21" fmla="*/ 2931886 h 29318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80342" h="2931886">
                <a:moveTo>
                  <a:pt x="0" y="0"/>
                </a:moveTo>
                <a:lnTo>
                  <a:pt x="2380342" y="0"/>
                </a:lnTo>
                <a:lnTo>
                  <a:pt x="2380342" y="2868521"/>
                </a:lnTo>
                <a:cubicBezTo>
                  <a:pt x="2380342" y="2903517"/>
                  <a:pt x="2351973" y="2931886"/>
                  <a:pt x="2316977" y="2931886"/>
                </a:cubicBezTo>
                <a:lnTo>
                  <a:pt x="63365" y="2931886"/>
                </a:lnTo>
                <a:cubicBezTo>
                  <a:pt x="28369" y="2931886"/>
                  <a:pt x="0" y="2903517"/>
                  <a:pt x="0" y="2868521"/>
                </a:cubicBez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  <a:ln w="3175">
            <a:solidFill>
              <a:srgbClr val="EAEAEA"/>
            </a:solidFill>
            <a:bevel/>
            <a:headEnd/>
            <a:tailEnd/>
          </a:ln>
        </p:spPr>
        <p:txBody>
          <a:bodyPr bIns="10800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18435" name="任意多边形 18">
            <a:extLst>
              <a:ext uri="{FF2B5EF4-FFF2-40B4-BE49-F238E27FC236}">
                <a16:creationId xmlns:a16="http://schemas.microsoft.com/office/drawing/2014/main" id="{B6814979-B65F-4DC1-8671-60674DBE4B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3650" y="2294529"/>
            <a:ext cx="1620441" cy="2246710"/>
          </a:xfrm>
          <a:custGeom>
            <a:avLst/>
            <a:gdLst>
              <a:gd name="T0" fmla="*/ 0 w 2380342"/>
              <a:gd name="T1" fmla="*/ 0 h 2931886"/>
              <a:gd name="T2" fmla="*/ 1961122 w 2380342"/>
              <a:gd name="T3" fmla="*/ 0 h 2931886"/>
              <a:gd name="T4" fmla="*/ 1961122 w 2380342"/>
              <a:gd name="T5" fmla="*/ 2994576 h 2931886"/>
              <a:gd name="T6" fmla="*/ 1908917 w 2380342"/>
              <a:gd name="T7" fmla="*/ 3060725 h 2931886"/>
              <a:gd name="T8" fmla="*/ 52205 w 2380342"/>
              <a:gd name="T9" fmla="*/ 3060725 h 2931886"/>
              <a:gd name="T10" fmla="*/ 0 w 2380342"/>
              <a:gd name="T11" fmla="*/ 2994576 h 29318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80342"/>
              <a:gd name="T19" fmla="*/ 0 h 2931886"/>
              <a:gd name="T20" fmla="*/ 2380342 w 2380342"/>
              <a:gd name="T21" fmla="*/ 2931886 h 29318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80342" h="2931886">
                <a:moveTo>
                  <a:pt x="0" y="0"/>
                </a:moveTo>
                <a:lnTo>
                  <a:pt x="2380342" y="0"/>
                </a:lnTo>
                <a:lnTo>
                  <a:pt x="2380342" y="2868521"/>
                </a:lnTo>
                <a:cubicBezTo>
                  <a:pt x="2380342" y="2903517"/>
                  <a:pt x="2351973" y="2931886"/>
                  <a:pt x="2316977" y="2931886"/>
                </a:cubicBezTo>
                <a:lnTo>
                  <a:pt x="63365" y="2931886"/>
                </a:lnTo>
                <a:cubicBezTo>
                  <a:pt x="28369" y="2931886"/>
                  <a:pt x="0" y="2903517"/>
                  <a:pt x="0" y="2868521"/>
                </a:cubicBez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  <a:ln w="3175">
            <a:solidFill>
              <a:srgbClr val="EAEAEA"/>
            </a:solidFill>
            <a:bevel/>
            <a:headEnd/>
            <a:tailEnd/>
          </a:ln>
        </p:spPr>
        <p:txBody>
          <a:bodyPr bIns="10800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18436" name="任意多边形 9">
            <a:extLst>
              <a:ext uri="{FF2B5EF4-FFF2-40B4-BE49-F238E27FC236}">
                <a16:creationId xmlns:a16="http://schemas.microsoft.com/office/drawing/2014/main" id="{5C71283B-3E07-483C-BAD2-3FD3C9FAEA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7686" y="2276475"/>
            <a:ext cx="1620441" cy="2246710"/>
          </a:xfrm>
          <a:custGeom>
            <a:avLst/>
            <a:gdLst>
              <a:gd name="T0" fmla="*/ 0 w 2380342"/>
              <a:gd name="T1" fmla="*/ 0 h 2931886"/>
              <a:gd name="T2" fmla="*/ 1961122 w 2380342"/>
              <a:gd name="T3" fmla="*/ 0 h 2931886"/>
              <a:gd name="T4" fmla="*/ 1961122 w 2380342"/>
              <a:gd name="T5" fmla="*/ 2994576 h 2931886"/>
              <a:gd name="T6" fmla="*/ 1908917 w 2380342"/>
              <a:gd name="T7" fmla="*/ 3060725 h 2931886"/>
              <a:gd name="T8" fmla="*/ 52205 w 2380342"/>
              <a:gd name="T9" fmla="*/ 3060725 h 2931886"/>
              <a:gd name="T10" fmla="*/ 0 w 2380342"/>
              <a:gd name="T11" fmla="*/ 2994576 h 29318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80342"/>
              <a:gd name="T19" fmla="*/ 0 h 2931886"/>
              <a:gd name="T20" fmla="*/ 2380342 w 2380342"/>
              <a:gd name="T21" fmla="*/ 2931886 h 29318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80342" h="2931886">
                <a:moveTo>
                  <a:pt x="0" y="0"/>
                </a:moveTo>
                <a:lnTo>
                  <a:pt x="2380342" y="0"/>
                </a:lnTo>
                <a:lnTo>
                  <a:pt x="2380342" y="2868521"/>
                </a:lnTo>
                <a:cubicBezTo>
                  <a:pt x="2380342" y="2903517"/>
                  <a:pt x="2351973" y="2931886"/>
                  <a:pt x="2316977" y="2931886"/>
                </a:cubicBezTo>
                <a:lnTo>
                  <a:pt x="63365" y="2931886"/>
                </a:lnTo>
                <a:cubicBezTo>
                  <a:pt x="28369" y="2931886"/>
                  <a:pt x="0" y="2903517"/>
                  <a:pt x="0" y="2868521"/>
                </a:cubicBez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  <a:ln w="3175">
            <a:solidFill>
              <a:srgbClr val="EAEAEA"/>
            </a:solidFill>
            <a:bevel/>
            <a:headEnd/>
            <a:tailEnd/>
          </a:ln>
        </p:spPr>
        <p:txBody>
          <a:bodyPr bIns="10800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18437" name="矩形 117">
            <a:extLst>
              <a:ext uri="{FF2B5EF4-FFF2-40B4-BE49-F238E27FC236}">
                <a16:creationId xmlns:a16="http://schemas.microsoft.com/office/drawing/2014/main" id="{5BEA04C9-DBE0-482C-8DAF-70DCBBDAB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6100" y="1204913"/>
            <a:ext cx="2492991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750"/>
              </a:spcBef>
            </a:pPr>
            <a:r>
              <a:rPr lang="zh-CN" altLang="en-US" sz="1800" b="1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200"/>
          </a:p>
        </p:txBody>
      </p:sp>
      <p:sp>
        <p:nvSpPr>
          <p:cNvPr id="18438" name="矩形 124">
            <a:extLst>
              <a:ext uri="{FF2B5EF4-FFF2-40B4-BE49-F238E27FC236}">
                <a16:creationId xmlns:a16="http://schemas.microsoft.com/office/drawing/2014/main" id="{1CB85C4F-DEE4-43AF-A195-A97B0050BF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7888" y="1584723"/>
            <a:ext cx="48470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专业设计极简主义设计，极致简约风潮流所向，通用设计，完美兼容，打造最实用，最具个性的演示方案，让你的演示卓越非凡。</a:t>
            </a:r>
          </a:p>
        </p:txBody>
      </p:sp>
      <p:grpSp>
        <p:nvGrpSpPr>
          <p:cNvPr id="18442" name="组合 14">
            <a:extLst>
              <a:ext uri="{FF2B5EF4-FFF2-40B4-BE49-F238E27FC236}">
                <a16:creationId xmlns:a16="http://schemas.microsoft.com/office/drawing/2014/main" id="{0A99E02D-FF61-44C6-B5AF-12FA2F3AF6E8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35719" y="325042"/>
            <a:ext cx="3458766" cy="573881"/>
            <a:chOff x="0" y="0"/>
            <a:chExt cx="4611606" cy="765176"/>
          </a:xfrm>
        </p:grpSpPr>
        <p:sp>
          <p:nvSpPr>
            <p:cNvPr id="18445" name="等腰三角形 19">
              <a:extLst>
                <a:ext uri="{FF2B5EF4-FFF2-40B4-BE49-F238E27FC236}">
                  <a16:creationId xmlns:a16="http://schemas.microsoft.com/office/drawing/2014/main" id="{64A5B114-FBDE-46ED-9414-E2056E22F35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446" name="等腰三角形 21">
              <a:extLst>
                <a:ext uri="{FF2B5EF4-FFF2-40B4-BE49-F238E27FC236}">
                  <a16:creationId xmlns:a16="http://schemas.microsoft.com/office/drawing/2014/main" id="{590250CE-65EB-4130-A83C-D534D1F7AD2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447" name="文本框 22">
              <a:extLst>
                <a:ext uri="{FF2B5EF4-FFF2-40B4-BE49-F238E27FC236}">
                  <a16:creationId xmlns:a16="http://schemas.microsoft.com/office/drawing/2014/main" id="{9F0C79DF-C8FA-4073-8CA5-B73FFA0B86C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63B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18448" name="文本框 23">
              <a:extLst>
                <a:ext uri="{FF2B5EF4-FFF2-40B4-BE49-F238E27FC236}">
                  <a16:creationId xmlns:a16="http://schemas.microsoft.com/office/drawing/2014/main" id="{A0CCED3D-38A2-415D-A1C7-5C99338BD9B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18443" name="矩形 24">
            <a:extLst>
              <a:ext uri="{FF2B5EF4-FFF2-40B4-BE49-F238E27FC236}">
                <a16:creationId xmlns:a16="http://schemas.microsoft.com/office/drawing/2014/main" id="{0A620A5E-095D-4DF9-8DCB-51E37B5702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743" y="397669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03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18444" name="MH_Entry_1">
            <a:extLst>
              <a:ext uri="{FF2B5EF4-FFF2-40B4-BE49-F238E27FC236}">
                <a16:creationId xmlns:a16="http://schemas.microsoft.com/office/drawing/2014/main" id="{51508A89-5303-47C2-B631-5E870A11FA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888" y="435769"/>
            <a:ext cx="3021806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教学过程</a:t>
            </a:r>
            <a:endParaRPr lang="zh-CN" altLang="en-US" sz="2800" dirty="0"/>
          </a:p>
        </p:txBody>
      </p:sp>
      <p:grpSp>
        <p:nvGrpSpPr>
          <p:cNvPr id="17" name="Group 39">
            <a:extLst>
              <a:ext uri="{FF2B5EF4-FFF2-40B4-BE49-F238E27FC236}">
                <a16:creationId xmlns:a16="http://schemas.microsoft.com/office/drawing/2014/main" id="{53807AF1-A196-4600-8FAE-982D7BE7ED1C}"/>
              </a:ext>
            </a:extLst>
          </p:cNvPr>
          <p:cNvGrpSpPr>
            <a:grpSpLocks/>
          </p:cNvGrpSpPr>
          <p:nvPr/>
        </p:nvGrpSpPr>
        <p:grpSpPr bwMode="auto">
          <a:xfrm>
            <a:off x="1935913" y="2592386"/>
            <a:ext cx="1289050" cy="1287463"/>
            <a:chOff x="1256" y="941"/>
            <a:chExt cx="812" cy="811"/>
          </a:xfrm>
        </p:grpSpPr>
        <p:sp>
          <p:nvSpPr>
            <p:cNvPr id="18" name="Rectangle 27">
              <a:extLst>
                <a:ext uri="{FF2B5EF4-FFF2-40B4-BE49-F238E27FC236}">
                  <a16:creationId xmlns:a16="http://schemas.microsoft.com/office/drawing/2014/main" id="{21812CD4-E693-4AED-BB91-49DF6AAE66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6" y="941"/>
              <a:ext cx="812" cy="8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" name="Freeform 35">
              <a:extLst>
                <a:ext uri="{FF2B5EF4-FFF2-40B4-BE49-F238E27FC236}">
                  <a16:creationId xmlns:a16="http://schemas.microsoft.com/office/drawing/2014/main" id="{7CD99C52-15F5-4E28-A67E-0C03B9F143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3" y="1045"/>
              <a:ext cx="237" cy="226"/>
            </a:xfrm>
            <a:custGeom>
              <a:avLst/>
              <a:gdLst>
                <a:gd name="T0" fmla="*/ 210 w 134"/>
                <a:gd name="T1" fmla="*/ 0 h 128"/>
                <a:gd name="T2" fmla="*/ 0 w 134"/>
                <a:gd name="T3" fmla="*/ 171 h 128"/>
                <a:gd name="T4" fmla="*/ 60 w 134"/>
                <a:gd name="T5" fmla="*/ 290 h 128"/>
                <a:gd name="T6" fmla="*/ 34 w 134"/>
                <a:gd name="T7" fmla="*/ 399 h 128"/>
                <a:gd name="T8" fmla="*/ 143 w 134"/>
                <a:gd name="T9" fmla="*/ 337 h 128"/>
                <a:gd name="T10" fmla="*/ 210 w 134"/>
                <a:gd name="T11" fmla="*/ 343 h 128"/>
                <a:gd name="T12" fmla="*/ 419 w 134"/>
                <a:gd name="T13" fmla="*/ 171 h 128"/>
                <a:gd name="T14" fmla="*/ 210 w 134"/>
                <a:gd name="T15" fmla="*/ 0 h 1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4" h="128">
                  <a:moveTo>
                    <a:pt x="67" y="0"/>
                  </a:moveTo>
                  <a:cubicBezTo>
                    <a:pt x="30" y="0"/>
                    <a:pt x="0" y="25"/>
                    <a:pt x="0" y="55"/>
                  </a:cubicBezTo>
                  <a:cubicBezTo>
                    <a:pt x="0" y="70"/>
                    <a:pt x="7" y="83"/>
                    <a:pt x="19" y="93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53" y="109"/>
                    <a:pt x="60" y="110"/>
                    <a:pt x="67" y="110"/>
                  </a:cubicBezTo>
                  <a:cubicBezTo>
                    <a:pt x="104" y="110"/>
                    <a:pt x="134" y="86"/>
                    <a:pt x="134" y="55"/>
                  </a:cubicBezTo>
                  <a:cubicBezTo>
                    <a:pt x="134" y="25"/>
                    <a:pt x="104" y="0"/>
                    <a:pt x="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Oval 36">
              <a:extLst>
                <a:ext uri="{FF2B5EF4-FFF2-40B4-BE49-F238E27FC236}">
                  <a16:creationId xmlns:a16="http://schemas.microsoft.com/office/drawing/2014/main" id="{80EA5054-8ECE-47A8-B65B-0291F4130E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9" y="1241"/>
              <a:ext cx="199" cy="19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" name="Freeform 37">
              <a:extLst>
                <a:ext uri="{FF2B5EF4-FFF2-40B4-BE49-F238E27FC236}">
                  <a16:creationId xmlns:a16="http://schemas.microsoft.com/office/drawing/2014/main" id="{3AB64D25-3D9E-4D2A-B187-AE917FD74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5" y="1451"/>
              <a:ext cx="450" cy="241"/>
            </a:xfrm>
            <a:custGeom>
              <a:avLst/>
              <a:gdLst>
                <a:gd name="T0" fmla="*/ 514 w 255"/>
                <a:gd name="T1" fmla="*/ 4 h 137"/>
                <a:gd name="T2" fmla="*/ 485 w 255"/>
                <a:gd name="T3" fmla="*/ 0 h 137"/>
                <a:gd name="T4" fmla="*/ 395 w 255"/>
                <a:gd name="T5" fmla="*/ 21 h 137"/>
                <a:gd name="T6" fmla="*/ 305 w 255"/>
                <a:gd name="T7" fmla="*/ 0 h 137"/>
                <a:gd name="T8" fmla="*/ 277 w 255"/>
                <a:gd name="T9" fmla="*/ 4 h 137"/>
                <a:gd name="T10" fmla="*/ 60 w 255"/>
                <a:gd name="T11" fmla="*/ 355 h 137"/>
                <a:gd name="T12" fmla="*/ 732 w 255"/>
                <a:gd name="T13" fmla="*/ 355 h 137"/>
                <a:gd name="T14" fmla="*/ 514 w 255"/>
                <a:gd name="T15" fmla="*/ 4 h 1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5" h="137">
                  <a:moveTo>
                    <a:pt x="165" y="1"/>
                  </a:moveTo>
                  <a:cubicBezTo>
                    <a:pt x="162" y="1"/>
                    <a:pt x="159" y="0"/>
                    <a:pt x="156" y="0"/>
                  </a:cubicBezTo>
                  <a:cubicBezTo>
                    <a:pt x="147" y="4"/>
                    <a:pt x="137" y="7"/>
                    <a:pt x="127" y="7"/>
                  </a:cubicBezTo>
                  <a:cubicBezTo>
                    <a:pt x="116" y="7"/>
                    <a:pt x="106" y="4"/>
                    <a:pt x="98" y="0"/>
                  </a:cubicBezTo>
                  <a:cubicBezTo>
                    <a:pt x="95" y="1"/>
                    <a:pt x="92" y="1"/>
                    <a:pt x="89" y="1"/>
                  </a:cubicBezTo>
                  <a:cubicBezTo>
                    <a:pt x="0" y="15"/>
                    <a:pt x="19" y="115"/>
                    <a:pt x="19" y="115"/>
                  </a:cubicBezTo>
                  <a:cubicBezTo>
                    <a:pt x="42" y="137"/>
                    <a:pt x="213" y="137"/>
                    <a:pt x="235" y="115"/>
                  </a:cubicBezTo>
                  <a:cubicBezTo>
                    <a:pt x="235" y="115"/>
                    <a:pt x="255" y="15"/>
                    <a:pt x="1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" name="Group 40">
            <a:extLst>
              <a:ext uri="{FF2B5EF4-FFF2-40B4-BE49-F238E27FC236}">
                <a16:creationId xmlns:a16="http://schemas.microsoft.com/office/drawing/2014/main" id="{827611D9-0B3B-437D-AD5D-A2699ACC8E1D}"/>
              </a:ext>
            </a:extLst>
          </p:cNvPr>
          <p:cNvGrpSpPr>
            <a:grpSpLocks/>
          </p:cNvGrpSpPr>
          <p:nvPr/>
        </p:nvGrpSpPr>
        <p:grpSpPr bwMode="auto">
          <a:xfrm>
            <a:off x="4093766" y="2592385"/>
            <a:ext cx="1289050" cy="1287463"/>
            <a:chOff x="2068" y="941"/>
            <a:chExt cx="812" cy="811"/>
          </a:xfrm>
        </p:grpSpPr>
        <p:sp>
          <p:nvSpPr>
            <p:cNvPr id="23" name="Rectangle 28">
              <a:extLst>
                <a:ext uri="{FF2B5EF4-FFF2-40B4-BE49-F238E27FC236}">
                  <a16:creationId xmlns:a16="http://schemas.microsoft.com/office/drawing/2014/main" id="{C46C9AE3-D9B3-4FC2-A763-E2C2DC8F61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8" y="941"/>
              <a:ext cx="812" cy="811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" name="Freeform 34">
              <a:extLst>
                <a:ext uri="{FF2B5EF4-FFF2-40B4-BE49-F238E27FC236}">
                  <a16:creationId xmlns:a16="http://schemas.microsoft.com/office/drawing/2014/main" id="{FA3ED70F-D85D-4021-9DD4-73BE35E84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8" y="1038"/>
              <a:ext cx="645" cy="644"/>
            </a:xfrm>
            <a:custGeom>
              <a:avLst/>
              <a:gdLst>
                <a:gd name="T0" fmla="*/ 793 w 365"/>
                <a:gd name="T1" fmla="*/ 152 h 365"/>
                <a:gd name="T2" fmla="*/ 765 w 365"/>
                <a:gd name="T3" fmla="*/ 196 h 365"/>
                <a:gd name="T4" fmla="*/ 569 w 365"/>
                <a:gd name="T5" fmla="*/ 0 h 365"/>
                <a:gd name="T6" fmla="*/ 359 w 365"/>
                <a:gd name="T7" fmla="*/ 212 h 365"/>
                <a:gd name="T8" fmla="*/ 431 w 365"/>
                <a:gd name="T9" fmla="*/ 249 h 365"/>
                <a:gd name="T10" fmla="*/ 431 w 365"/>
                <a:gd name="T11" fmla="*/ 443 h 365"/>
                <a:gd name="T12" fmla="*/ 237 w 365"/>
                <a:gd name="T13" fmla="*/ 443 h 365"/>
                <a:gd name="T14" fmla="*/ 200 w 365"/>
                <a:gd name="T15" fmla="*/ 367 h 365"/>
                <a:gd name="T16" fmla="*/ 0 w 365"/>
                <a:gd name="T17" fmla="*/ 570 h 365"/>
                <a:gd name="T18" fmla="*/ 194 w 365"/>
                <a:gd name="T19" fmla="*/ 762 h 365"/>
                <a:gd name="T20" fmla="*/ 154 w 365"/>
                <a:gd name="T21" fmla="*/ 794 h 365"/>
                <a:gd name="T22" fmla="*/ 154 w 365"/>
                <a:gd name="T23" fmla="*/ 986 h 365"/>
                <a:gd name="T24" fmla="*/ 346 w 365"/>
                <a:gd name="T25" fmla="*/ 986 h 365"/>
                <a:gd name="T26" fmla="*/ 375 w 365"/>
                <a:gd name="T27" fmla="*/ 944 h 365"/>
                <a:gd name="T28" fmla="*/ 569 w 365"/>
                <a:gd name="T29" fmla="*/ 1136 h 365"/>
                <a:gd name="T30" fmla="*/ 765 w 365"/>
                <a:gd name="T31" fmla="*/ 944 h 365"/>
                <a:gd name="T32" fmla="*/ 705 w 365"/>
                <a:gd name="T33" fmla="*/ 909 h 365"/>
                <a:gd name="T34" fmla="*/ 705 w 365"/>
                <a:gd name="T35" fmla="*/ 716 h 365"/>
                <a:gd name="T36" fmla="*/ 899 w 365"/>
                <a:gd name="T37" fmla="*/ 716 h 365"/>
                <a:gd name="T38" fmla="*/ 933 w 365"/>
                <a:gd name="T39" fmla="*/ 773 h 365"/>
                <a:gd name="T40" fmla="*/ 1140 w 365"/>
                <a:gd name="T41" fmla="*/ 570 h 365"/>
                <a:gd name="T42" fmla="*/ 945 w 365"/>
                <a:gd name="T43" fmla="*/ 374 h 365"/>
                <a:gd name="T44" fmla="*/ 986 w 365"/>
                <a:gd name="T45" fmla="*/ 346 h 365"/>
                <a:gd name="T46" fmla="*/ 986 w 365"/>
                <a:gd name="T47" fmla="*/ 152 h 365"/>
                <a:gd name="T48" fmla="*/ 793 w 365"/>
                <a:gd name="T49" fmla="*/ 152 h 36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365">
                  <a:moveTo>
                    <a:pt x="254" y="49"/>
                  </a:moveTo>
                  <a:cubicBezTo>
                    <a:pt x="250" y="53"/>
                    <a:pt x="247" y="58"/>
                    <a:pt x="245" y="63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23" y="69"/>
                    <a:pt x="132" y="73"/>
                    <a:pt x="138" y="80"/>
                  </a:cubicBezTo>
                  <a:cubicBezTo>
                    <a:pt x="155" y="97"/>
                    <a:pt x="155" y="125"/>
                    <a:pt x="138" y="142"/>
                  </a:cubicBezTo>
                  <a:cubicBezTo>
                    <a:pt x="121" y="159"/>
                    <a:pt x="93" y="159"/>
                    <a:pt x="76" y="142"/>
                  </a:cubicBezTo>
                  <a:cubicBezTo>
                    <a:pt x="70" y="135"/>
                    <a:pt x="66" y="127"/>
                    <a:pt x="64" y="118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62" y="245"/>
                    <a:pt x="62" y="245"/>
                    <a:pt x="62" y="245"/>
                  </a:cubicBezTo>
                  <a:cubicBezTo>
                    <a:pt x="57" y="247"/>
                    <a:pt x="53" y="251"/>
                    <a:pt x="49" y="255"/>
                  </a:cubicBezTo>
                  <a:cubicBezTo>
                    <a:pt x="31" y="272"/>
                    <a:pt x="31" y="299"/>
                    <a:pt x="49" y="317"/>
                  </a:cubicBezTo>
                  <a:cubicBezTo>
                    <a:pt x="66" y="334"/>
                    <a:pt x="93" y="334"/>
                    <a:pt x="111" y="317"/>
                  </a:cubicBezTo>
                  <a:cubicBezTo>
                    <a:pt x="115" y="312"/>
                    <a:pt x="118" y="308"/>
                    <a:pt x="120" y="303"/>
                  </a:cubicBezTo>
                  <a:cubicBezTo>
                    <a:pt x="182" y="365"/>
                    <a:pt x="182" y="365"/>
                    <a:pt x="182" y="365"/>
                  </a:cubicBezTo>
                  <a:cubicBezTo>
                    <a:pt x="245" y="303"/>
                    <a:pt x="245" y="303"/>
                    <a:pt x="245" y="303"/>
                  </a:cubicBezTo>
                  <a:cubicBezTo>
                    <a:pt x="238" y="301"/>
                    <a:pt x="232" y="297"/>
                    <a:pt x="226" y="292"/>
                  </a:cubicBezTo>
                  <a:cubicBezTo>
                    <a:pt x="209" y="275"/>
                    <a:pt x="209" y="247"/>
                    <a:pt x="226" y="230"/>
                  </a:cubicBezTo>
                  <a:cubicBezTo>
                    <a:pt x="244" y="213"/>
                    <a:pt x="271" y="213"/>
                    <a:pt x="288" y="230"/>
                  </a:cubicBezTo>
                  <a:cubicBezTo>
                    <a:pt x="294" y="235"/>
                    <a:pt x="297" y="242"/>
                    <a:pt x="299" y="248"/>
                  </a:cubicBezTo>
                  <a:cubicBezTo>
                    <a:pt x="365" y="183"/>
                    <a:pt x="365" y="183"/>
                    <a:pt x="365" y="183"/>
                  </a:cubicBezTo>
                  <a:cubicBezTo>
                    <a:pt x="303" y="120"/>
                    <a:pt x="303" y="120"/>
                    <a:pt x="303" y="120"/>
                  </a:cubicBezTo>
                  <a:cubicBezTo>
                    <a:pt x="307" y="118"/>
                    <a:pt x="312" y="115"/>
                    <a:pt x="316" y="111"/>
                  </a:cubicBezTo>
                  <a:cubicBezTo>
                    <a:pt x="333" y="94"/>
                    <a:pt x="333" y="66"/>
                    <a:pt x="316" y="49"/>
                  </a:cubicBezTo>
                  <a:cubicBezTo>
                    <a:pt x="299" y="32"/>
                    <a:pt x="271" y="32"/>
                    <a:pt x="254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Group 42">
            <a:extLst>
              <a:ext uri="{FF2B5EF4-FFF2-40B4-BE49-F238E27FC236}">
                <a16:creationId xmlns:a16="http://schemas.microsoft.com/office/drawing/2014/main" id="{E70996B1-E49B-4686-8D55-1E4C1BFEAF68}"/>
              </a:ext>
            </a:extLst>
          </p:cNvPr>
          <p:cNvGrpSpPr>
            <a:grpSpLocks/>
          </p:cNvGrpSpPr>
          <p:nvPr/>
        </p:nvGrpSpPr>
        <p:grpSpPr bwMode="auto">
          <a:xfrm>
            <a:off x="6148388" y="2592384"/>
            <a:ext cx="1289050" cy="1287463"/>
            <a:chOff x="3692" y="941"/>
            <a:chExt cx="812" cy="811"/>
          </a:xfrm>
        </p:grpSpPr>
        <p:sp>
          <p:nvSpPr>
            <p:cNvPr id="26" name="Rectangle 30">
              <a:extLst>
                <a:ext uri="{FF2B5EF4-FFF2-40B4-BE49-F238E27FC236}">
                  <a16:creationId xmlns:a16="http://schemas.microsoft.com/office/drawing/2014/main" id="{7B82FFCD-EAFB-47B6-B363-FC95534604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" y="941"/>
              <a:ext cx="812" cy="8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7" name="Freeform 31">
              <a:extLst>
                <a:ext uri="{FF2B5EF4-FFF2-40B4-BE49-F238E27FC236}">
                  <a16:creationId xmlns:a16="http://schemas.microsoft.com/office/drawing/2014/main" id="{3C181155-DC1F-4498-A8EB-E6DD1EF757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9" y="1179"/>
              <a:ext cx="565" cy="467"/>
            </a:xfrm>
            <a:custGeom>
              <a:avLst/>
              <a:gdLst>
                <a:gd name="T0" fmla="*/ 842 w 320"/>
                <a:gd name="T1" fmla="*/ 0 h 265"/>
                <a:gd name="T2" fmla="*/ 154 w 320"/>
                <a:gd name="T3" fmla="*/ 0 h 265"/>
                <a:gd name="T4" fmla="*/ 0 w 320"/>
                <a:gd name="T5" fmla="*/ 152 h 265"/>
                <a:gd name="T6" fmla="*/ 0 w 320"/>
                <a:gd name="T7" fmla="*/ 456 h 265"/>
                <a:gd name="T8" fmla="*/ 154 w 320"/>
                <a:gd name="T9" fmla="*/ 612 h 265"/>
                <a:gd name="T10" fmla="*/ 184 w 320"/>
                <a:gd name="T11" fmla="*/ 612 h 265"/>
                <a:gd name="T12" fmla="*/ 138 w 320"/>
                <a:gd name="T13" fmla="*/ 823 h 265"/>
                <a:gd name="T14" fmla="*/ 374 w 320"/>
                <a:gd name="T15" fmla="*/ 612 h 265"/>
                <a:gd name="T16" fmla="*/ 842 w 320"/>
                <a:gd name="T17" fmla="*/ 612 h 265"/>
                <a:gd name="T18" fmla="*/ 998 w 320"/>
                <a:gd name="T19" fmla="*/ 456 h 265"/>
                <a:gd name="T20" fmla="*/ 998 w 320"/>
                <a:gd name="T21" fmla="*/ 152 h 265"/>
                <a:gd name="T22" fmla="*/ 842 w 320"/>
                <a:gd name="T23" fmla="*/ 0 h 26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0" h="265">
                  <a:moveTo>
                    <a:pt x="270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4"/>
                    <a:pt x="22" y="197"/>
                    <a:pt x="49" y="197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265"/>
                    <a:pt x="44" y="265"/>
                    <a:pt x="44" y="265"/>
                  </a:cubicBezTo>
                  <a:cubicBezTo>
                    <a:pt x="120" y="197"/>
                    <a:pt x="120" y="197"/>
                    <a:pt x="120" y="197"/>
                  </a:cubicBezTo>
                  <a:cubicBezTo>
                    <a:pt x="270" y="197"/>
                    <a:pt x="270" y="197"/>
                    <a:pt x="270" y="197"/>
                  </a:cubicBezTo>
                  <a:cubicBezTo>
                    <a:pt x="298" y="197"/>
                    <a:pt x="320" y="174"/>
                    <a:pt x="320" y="147"/>
                  </a:cubicBezTo>
                  <a:cubicBezTo>
                    <a:pt x="320" y="49"/>
                    <a:pt x="320" y="49"/>
                    <a:pt x="320" y="49"/>
                  </a:cubicBezTo>
                  <a:cubicBezTo>
                    <a:pt x="320" y="22"/>
                    <a:pt x="298" y="0"/>
                    <a:pt x="2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32">
              <a:extLst>
                <a:ext uri="{FF2B5EF4-FFF2-40B4-BE49-F238E27FC236}">
                  <a16:creationId xmlns:a16="http://schemas.microsoft.com/office/drawing/2014/main" id="{7D24FFF3-39CB-4438-977E-6D8BCD6277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9" y="1105"/>
              <a:ext cx="583" cy="356"/>
            </a:xfrm>
            <a:custGeom>
              <a:avLst/>
              <a:gdLst>
                <a:gd name="T0" fmla="*/ 85 w 330"/>
                <a:gd name="T1" fmla="*/ 268 h 202"/>
                <a:gd name="T2" fmla="*/ 274 w 330"/>
                <a:gd name="T3" fmla="*/ 81 h 202"/>
                <a:gd name="T4" fmla="*/ 1002 w 330"/>
                <a:gd name="T5" fmla="*/ 81 h 202"/>
                <a:gd name="T6" fmla="*/ 1030 w 330"/>
                <a:gd name="T7" fmla="*/ 81 h 202"/>
                <a:gd name="T8" fmla="*/ 890 w 330"/>
                <a:gd name="T9" fmla="*/ 0 h 202"/>
                <a:gd name="T10" fmla="*/ 163 w 330"/>
                <a:gd name="T11" fmla="*/ 0 h 202"/>
                <a:gd name="T12" fmla="*/ 0 w 330"/>
                <a:gd name="T13" fmla="*/ 162 h 202"/>
                <a:gd name="T14" fmla="*/ 0 w 330"/>
                <a:gd name="T15" fmla="*/ 485 h 202"/>
                <a:gd name="T16" fmla="*/ 87 w 330"/>
                <a:gd name="T17" fmla="*/ 627 h 202"/>
                <a:gd name="T18" fmla="*/ 85 w 330"/>
                <a:gd name="T19" fmla="*/ 590 h 202"/>
                <a:gd name="T20" fmla="*/ 85 w 330"/>
                <a:gd name="T21" fmla="*/ 268 h 2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0" h="202">
                  <a:moveTo>
                    <a:pt x="27" y="86"/>
                  </a:moveTo>
                  <a:cubicBezTo>
                    <a:pt x="27" y="53"/>
                    <a:pt x="55" y="26"/>
                    <a:pt x="88" y="26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4" y="26"/>
                    <a:pt x="327" y="26"/>
                    <a:pt x="330" y="26"/>
                  </a:cubicBezTo>
                  <a:cubicBezTo>
                    <a:pt x="321" y="11"/>
                    <a:pt x="304" y="0"/>
                    <a:pt x="28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76"/>
                    <a:pt x="12" y="193"/>
                    <a:pt x="28" y="202"/>
                  </a:cubicBezTo>
                  <a:cubicBezTo>
                    <a:pt x="28" y="198"/>
                    <a:pt x="27" y="194"/>
                    <a:pt x="27" y="190"/>
                  </a:cubicBezTo>
                  <a:lnTo>
                    <a:pt x="27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33">
              <a:extLst>
                <a:ext uri="{FF2B5EF4-FFF2-40B4-BE49-F238E27FC236}">
                  <a16:creationId xmlns:a16="http://schemas.microsoft.com/office/drawing/2014/main" id="{99DA0120-07C0-4F26-9AD8-89604DED60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2" y="1530"/>
              <a:ext cx="58" cy="69"/>
            </a:xfrm>
            <a:custGeom>
              <a:avLst/>
              <a:gdLst>
                <a:gd name="T0" fmla="*/ 0 w 33"/>
                <a:gd name="T1" fmla="*/ 122 h 39"/>
                <a:gd name="T2" fmla="*/ 102 w 33"/>
                <a:gd name="T3" fmla="*/ 28 h 39"/>
                <a:gd name="T4" fmla="*/ 25 w 33"/>
                <a:gd name="T5" fmla="*/ 0 h 39"/>
                <a:gd name="T6" fmla="*/ 0 w 33"/>
                <a:gd name="T7" fmla="*/ 122 h 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39">
                  <a:moveTo>
                    <a:pt x="0" y="39"/>
                  </a:moveTo>
                  <a:cubicBezTo>
                    <a:pt x="33" y="9"/>
                    <a:pt x="33" y="9"/>
                    <a:pt x="33" y="9"/>
                  </a:cubicBezTo>
                  <a:cubicBezTo>
                    <a:pt x="24" y="8"/>
                    <a:pt x="15" y="5"/>
                    <a:pt x="8" y="0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2789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6" dur="1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2" dur="150" fill="hold"/>
                                        <p:tgtEl>
                                          <p:spTgt spid="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10">
            <a:extLst>
              <a:ext uri="{FF2B5EF4-FFF2-40B4-BE49-F238E27FC236}">
                <a16:creationId xmlns:a16="http://schemas.microsoft.com/office/drawing/2014/main" id="{ABD36E9B-2A78-418F-AACB-B1E8BE84903D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2845594" y="2922985"/>
            <a:ext cx="3458766" cy="573881"/>
            <a:chOff x="0" y="0"/>
            <a:chExt cx="4611606" cy="765176"/>
          </a:xfrm>
        </p:grpSpPr>
        <p:sp>
          <p:nvSpPr>
            <p:cNvPr id="19486" name="等腰三角形 11">
              <a:extLst>
                <a:ext uri="{FF2B5EF4-FFF2-40B4-BE49-F238E27FC236}">
                  <a16:creationId xmlns:a16="http://schemas.microsoft.com/office/drawing/2014/main" id="{22CE0A71-3987-40E2-A809-C813F2B1936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487" name="等腰三角形 12">
              <a:extLst>
                <a:ext uri="{FF2B5EF4-FFF2-40B4-BE49-F238E27FC236}">
                  <a16:creationId xmlns:a16="http://schemas.microsoft.com/office/drawing/2014/main" id="{336F50B7-9555-4913-92B2-FBDBB6A5914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488" name="文本框 13">
              <a:extLst>
                <a:ext uri="{FF2B5EF4-FFF2-40B4-BE49-F238E27FC236}">
                  <a16:creationId xmlns:a16="http://schemas.microsoft.com/office/drawing/2014/main" id="{F35AC6A3-F002-4B66-88EA-8A6C0A2D0D4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3C72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19489" name="文本框 14">
              <a:extLst>
                <a:ext uri="{FF2B5EF4-FFF2-40B4-BE49-F238E27FC236}">
                  <a16:creationId xmlns:a16="http://schemas.microsoft.com/office/drawing/2014/main" id="{9D0CB151-959F-428A-AACC-73CD93289E0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19459" name="矩形 15">
            <a:extLst>
              <a:ext uri="{FF2B5EF4-FFF2-40B4-BE49-F238E27FC236}">
                <a16:creationId xmlns:a16="http://schemas.microsoft.com/office/drawing/2014/main" id="{5B71CC26-2655-441A-A2BF-E96F875BFB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2618" y="2994423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04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19460" name="MH_Entry_1">
            <a:extLst>
              <a:ext uri="{FF2B5EF4-FFF2-40B4-BE49-F238E27FC236}">
                <a16:creationId xmlns:a16="http://schemas.microsoft.com/office/drawing/2014/main" id="{62DC985F-8040-4F93-98AE-743EF3ABB1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3763" y="3033713"/>
            <a:ext cx="3021806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教学反思</a:t>
            </a:r>
            <a:endParaRPr lang="zh-CN" altLang="en-US" sz="2800" dirty="0"/>
          </a:p>
        </p:txBody>
      </p:sp>
      <p:sp>
        <p:nvSpPr>
          <p:cNvPr id="19461" name="Freeform 10">
            <a:extLst>
              <a:ext uri="{FF2B5EF4-FFF2-40B4-BE49-F238E27FC236}">
                <a16:creationId xmlns:a16="http://schemas.microsoft.com/office/drawing/2014/main" id="{B2FE4CD3-131A-4FAA-9BCB-BC152B07B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3832" y="2622948"/>
            <a:ext cx="288131" cy="230981"/>
          </a:xfrm>
          <a:custGeom>
            <a:avLst/>
            <a:gdLst>
              <a:gd name="T0" fmla="*/ 0 w 125"/>
              <a:gd name="T1" fmla="*/ 948486006 h 100"/>
              <a:gd name="T2" fmla="*/ 66121128 w 125"/>
              <a:gd name="T3" fmla="*/ 0 h 100"/>
              <a:gd name="T4" fmla="*/ 377831502 w 125"/>
              <a:gd name="T5" fmla="*/ 948486006 h 100"/>
              <a:gd name="T6" fmla="*/ 651760571 w 125"/>
              <a:gd name="T7" fmla="*/ 47425070 h 100"/>
              <a:gd name="T8" fmla="*/ 831228691 w 125"/>
              <a:gd name="T9" fmla="*/ 948486006 h 100"/>
              <a:gd name="T10" fmla="*/ 1010699884 w 125"/>
              <a:gd name="T11" fmla="*/ 66393251 h 100"/>
              <a:gd name="T12" fmla="*/ 1180723445 w 125"/>
              <a:gd name="T13" fmla="*/ 948486006 h 100"/>
              <a:gd name="T14" fmla="*/ 0 w 125"/>
              <a:gd name="T15" fmla="*/ 948486006 h 1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5"/>
              <a:gd name="T25" fmla="*/ 0 h 100"/>
              <a:gd name="T26" fmla="*/ 125 w 125"/>
              <a:gd name="T27" fmla="*/ 100 h 1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5" h="100">
                <a:moveTo>
                  <a:pt x="0" y="100"/>
                </a:moveTo>
                <a:lnTo>
                  <a:pt x="7" y="0"/>
                </a:lnTo>
                <a:lnTo>
                  <a:pt x="40" y="100"/>
                </a:lnTo>
                <a:lnTo>
                  <a:pt x="69" y="5"/>
                </a:lnTo>
                <a:lnTo>
                  <a:pt x="88" y="100"/>
                </a:lnTo>
                <a:lnTo>
                  <a:pt x="107" y="7"/>
                </a:lnTo>
                <a:lnTo>
                  <a:pt x="125" y="100"/>
                </a:lnTo>
                <a:lnTo>
                  <a:pt x="0" y="100"/>
                </a:lnTo>
                <a:close/>
              </a:path>
            </a:pathLst>
          </a:custGeom>
          <a:solidFill>
            <a:srgbClr val="00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19462" name="Freeform 61">
            <a:extLst>
              <a:ext uri="{FF2B5EF4-FFF2-40B4-BE49-F238E27FC236}">
                <a16:creationId xmlns:a16="http://schemas.microsoft.com/office/drawing/2014/main" id="{F0D6A044-1992-492A-BE16-6410733321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5913" y="2375297"/>
            <a:ext cx="295275" cy="147638"/>
          </a:xfrm>
          <a:custGeom>
            <a:avLst/>
            <a:gdLst>
              <a:gd name="T0" fmla="*/ 1435182315 w 54"/>
              <a:gd name="T1" fmla="*/ 0 h 27"/>
              <a:gd name="T2" fmla="*/ 0 w 54"/>
              <a:gd name="T3" fmla="*/ 1435182315 h 27"/>
              <a:gd name="T4" fmla="*/ 2147483647 w 54"/>
              <a:gd name="T5" fmla="*/ 1435182315 h 27"/>
              <a:gd name="T6" fmla="*/ 1435182315 w 54"/>
              <a:gd name="T7" fmla="*/ 0 h 27"/>
              <a:gd name="T8" fmla="*/ 0 60000 65536"/>
              <a:gd name="T9" fmla="*/ 0 60000 65536"/>
              <a:gd name="T10" fmla="*/ 0 60000 65536"/>
              <a:gd name="T11" fmla="*/ 0 60000 65536"/>
              <a:gd name="T12" fmla="*/ 0 w 54"/>
              <a:gd name="T13" fmla="*/ 0 h 27"/>
              <a:gd name="T14" fmla="*/ 54 w 54"/>
              <a:gd name="T15" fmla="*/ 27 h 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4" h="27">
                <a:moveTo>
                  <a:pt x="27" y="0"/>
                </a:moveTo>
                <a:cubicBezTo>
                  <a:pt x="12" y="0"/>
                  <a:pt x="0" y="12"/>
                  <a:pt x="0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12"/>
                  <a:pt x="42" y="0"/>
                  <a:pt x="27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19463" name="Freeform 62">
            <a:extLst>
              <a:ext uri="{FF2B5EF4-FFF2-40B4-BE49-F238E27FC236}">
                <a16:creationId xmlns:a16="http://schemas.microsoft.com/office/drawing/2014/main" id="{77ADD8CD-FDBC-4E79-9292-72D39C2816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2813" y="2565798"/>
            <a:ext cx="447675" cy="230981"/>
          </a:xfrm>
          <a:custGeom>
            <a:avLst/>
            <a:gdLst>
              <a:gd name="T0" fmla="*/ 2147483647 w 82"/>
              <a:gd name="T1" fmla="*/ 0 h 42"/>
              <a:gd name="T2" fmla="*/ 0 w 82"/>
              <a:gd name="T3" fmla="*/ 2147483647 h 42"/>
              <a:gd name="T4" fmla="*/ 2147483647 w 82"/>
              <a:gd name="T5" fmla="*/ 2147483647 h 42"/>
              <a:gd name="T6" fmla="*/ 2147483647 w 82"/>
              <a:gd name="T7" fmla="*/ 0 h 42"/>
              <a:gd name="T8" fmla="*/ 0 60000 65536"/>
              <a:gd name="T9" fmla="*/ 0 60000 65536"/>
              <a:gd name="T10" fmla="*/ 0 60000 65536"/>
              <a:gd name="T11" fmla="*/ 0 60000 65536"/>
              <a:gd name="T12" fmla="*/ 0 w 82"/>
              <a:gd name="T13" fmla="*/ 0 h 42"/>
              <a:gd name="T14" fmla="*/ 82 w 82"/>
              <a:gd name="T15" fmla="*/ 42 h 4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2" h="42">
                <a:moveTo>
                  <a:pt x="41" y="0"/>
                </a:moveTo>
                <a:cubicBezTo>
                  <a:pt x="18" y="0"/>
                  <a:pt x="0" y="19"/>
                  <a:pt x="0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19"/>
                  <a:pt x="64" y="0"/>
                  <a:pt x="41" y="0"/>
                </a:cubicBezTo>
                <a:close/>
              </a:path>
            </a:pathLst>
          </a:custGeom>
          <a:solidFill>
            <a:srgbClr val="C66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19464" name="Freeform 63">
            <a:extLst>
              <a:ext uri="{FF2B5EF4-FFF2-40B4-BE49-F238E27FC236}">
                <a16:creationId xmlns:a16="http://schemas.microsoft.com/office/drawing/2014/main" id="{F23A50B0-39F8-4ACC-A342-5932A6A293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2438" y="2677716"/>
            <a:ext cx="364331" cy="179784"/>
          </a:xfrm>
          <a:custGeom>
            <a:avLst/>
            <a:gdLst>
              <a:gd name="T0" fmla="*/ 1734738777 w 67"/>
              <a:gd name="T1" fmla="*/ 0 h 33"/>
              <a:gd name="T2" fmla="*/ 0 w 67"/>
              <a:gd name="T3" fmla="*/ 1741267968 h 33"/>
              <a:gd name="T4" fmla="*/ 2147483647 w 67"/>
              <a:gd name="T5" fmla="*/ 1741267968 h 33"/>
              <a:gd name="T6" fmla="*/ 1734738777 w 67"/>
              <a:gd name="T7" fmla="*/ 0 h 33"/>
              <a:gd name="T8" fmla="*/ 0 60000 65536"/>
              <a:gd name="T9" fmla="*/ 0 60000 65536"/>
              <a:gd name="T10" fmla="*/ 0 60000 65536"/>
              <a:gd name="T11" fmla="*/ 0 60000 65536"/>
              <a:gd name="T12" fmla="*/ 0 w 67"/>
              <a:gd name="T13" fmla="*/ 0 h 33"/>
              <a:gd name="T14" fmla="*/ 67 w 67"/>
              <a:gd name="T15" fmla="*/ 33 h 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7" h="33">
                <a:moveTo>
                  <a:pt x="33" y="0"/>
                </a:moveTo>
                <a:cubicBezTo>
                  <a:pt x="15" y="0"/>
                  <a:pt x="0" y="15"/>
                  <a:pt x="0" y="33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15"/>
                  <a:pt x="52" y="0"/>
                  <a:pt x="33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19465" name="Freeform 75">
            <a:extLst>
              <a:ext uri="{FF2B5EF4-FFF2-40B4-BE49-F238E27FC236}">
                <a16:creationId xmlns:a16="http://schemas.microsoft.com/office/drawing/2014/main" id="{538F13D6-2F36-4FE2-A750-34E258B14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5787" y="972147"/>
            <a:ext cx="1803838" cy="1872852"/>
          </a:xfrm>
          <a:custGeom>
            <a:avLst/>
            <a:gdLst>
              <a:gd name="T0" fmla="*/ 2147483647 w 161"/>
              <a:gd name="T1" fmla="*/ 2147483647 h 256"/>
              <a:gd name="T2" fmla="*/ 2147483647 w 161"/>
              <a:gd name="T3" fmla="*/ 2147483647 h 256"/>
              <a:gd name="T4" fmla="*/ 2147483647 w 161"/>
              <a:gd name="T5" fmla="*/ 2147483647 h 256"/>
              <a:gd name="T6" fmla="*/ 2147483647 w 161"/>
              <a:gd name="T7" fmla="*/ 2147483647 h 256"/>
              <a:gd name="T8" fmla="*/ 2147483647 w 161"/>
              <a:gd name="T9" fmla="*/ 2147483647 h 256"/>
              <a:gd name="T10" fmla="*/ 2147483647 w 161"/>
              <a:gd name="T11" fmla="*/ 2147483647 h 256"/>
              <a:gd name="T12" fmla="*/ 2147483647 w 161"/>
              <a:gd name="T13" fmla="*/ 2147483647 h 256"/>
              <a:gd name="T14" fmla="*/ 2147483647 w 161"/>
              <a:gd name="T15" fmla="*/ 2147483647 h 256"/>
              <a:gd name="T16" fmla="*/ 2147483647 w 161"/>
              <a:gd name="T17" fmla="*/ 2147483647 h 256"/>
              <a:gd name="T18" fmla="*/ 2147483647 w 161"/>
              <a:gd name="T19" fmla="*/ 2147483647 h 256"/>
              <a:gd name="T20" fmla="*/ 2147483647 w 161"/>
              <a:gd name="T21" fmla="*/ 2147483647 h 256"/>
              <a:gd name="T22" fmla="*/ 2147483647 w 161"/>
              <a:gd name="T23" fmla="*/ 2147483647 h 256"/>
              <a:gd name="T24" fmla="*/ 2147483647 w 161"/>
              <a:gd name="T25" fmla="*/ 2147483647 h 256"/>
              <a:gd name="T26" fmla="*/ 2147483647 w 161"/>
              <a:gd name="T27" fmla="*/ 2147483647 h 256"/>
              <a:gd name="T28" fmla="*/ 2147483647 w 161"/>
              <a:gd name="T29" fmla="*/ 2147483647 h 256"/>
              <a:gd name="T30" fmla="*/ 2147483647 w 161"/>
              <a:gd name="T31" fmla="*/ 1811249988 h 256"/>
              <a:gd name="T32" fmla="*/ 2147483647 w 161"/>
              <a:gd name="T33" fmla="*/ 0 h 256"/>
              <a:gd name="T34" fmla="*/ 2147483647 w 161"/>
              <a:gd name="T35" fmla="*/ 2147483647 h 256"/>
              <a:gd name="T36" fmla="*/ 2147483647 w 161"/>
              <a:gd name="T37" fmla="*/ 2147483647 h 256"/>
              <a:gd name="T38" fmla="*/ 1380506808 w 161"/>
              <a:gd name="T39" fmla="*/ 1704709735 h 256"/>
              <a:gd name="T40" fmla="*/ 1964567101 w 161"/>
              <a:gd name="T41" fmla="*/ 2147483647 h 256"/>
              <a:gd name="T42" fmla="*/ 2147483647 w 161"/>
              <a:gd name="T43" fmla="*/ 2147483647 h 256"/>
              <a:gd name="T44" fmla="*/ 1008832739 w 161"/>
              <a:gd name="T45" fmla="*/ 2147483647 h 256"/>
              <a:gd name="T46" fmla="*/ 1592893032 w 161"/>
              <a:gd name="T47" fmla="*/ 2147483647 h 256"/>
              <a:gd name="T48" fmla="*/ 371674069 w 161"/>
              <a:gd name="T49" fmla="*/ 2147483647 h 256"/>
              <a:gd name="T50" fmla="*/ 584060293 w 161"/>
              <a:gd name="T51" fmla="*/ 2147483647 h 256"/>
              <a:gd name="T52" fmla="*/ 637158670 w 161"/>
              <a:gd name="T53" fmla="*/ 2147483647 h 256"/>
              <a:gd name="T54" fmla="*/ 2147483647 w 161"/>
              <a:gd name="T55" fmla="*/ 2147483647 h 256"/>
              <a:gd name="T56" fmla="*/ 2147483647 w 161"/>
              <a:gd name="T57" fmla="*/ 2147483647 h 256"/>
              <a:gd name="T58" fmla="*/ 2147483647 w 161"/>
              <a:gd name="T59" fmla="*/ 2147483647 h 256"/>
              <a:gd name="T60" fmla="*/ 2147483647 w 161"/>
              <a:gd name="T61" fmla="*/ 2147483647 h 256"/>
              <a:gd name="T62" fmla="*/ 2147483647 w 161"/>
              <a:gd name="T63" fmla="*/ 2147483647 h 256"/>
              <a:gd name="T64" fmla="*/ 2147483647 w 161"/>
              <a:gd name="T65" fmla="*/ 2147483647 h 256"/>
              <a:gd name="T66" fmla="*/ 2147483647 w 161"/>
              <a:gd name="T67" fmla="*/ 2147483647 h 256"/>
              <a:gd name="T68" fmla="*/ 2147483647 w 161"/>
              <a:gd name="T69" fmla="*/ 2147483647 h 256"/>
              <a:gd name="T70" fmla="*/ 2147483647 w 161"/>
              <a:gd name="T71" fmla="*/ 2147483647 h 256"/>
              <a:gd name="T72" fmla="*/ 2147483647 w 161"/>
              <a:gd name="T73" fmla="*/ 2147483647 h 256"/>
              <a:gd name="T74" fmla="*/ 2147483647 w 161"/>
              <a:gd name="T75" fmla="*/ 2147483647 h 256"/>
              <a:gd name="T76" fmla="*/ 2147483647 w 161"/>
              <a:gd name="T77" fmla="*/ 2147483647 h 256"/>
              <a:gd name="T78" fmla="*/ 2147483647 w 161"/>
              <a:gd name="T79" fmla="*/ 2147483647 h 25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61"/>
              <a:gd name="T121" fmla="*/ 0 h 256"/>
              <a:gd name="T122" fmla="*/ 161 w 161"/>
              <a:gd name="T123" fmla="*/ 256 h 25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61" h="256">
                <a:moveTo>
                  <a:pt x="139" y="87"/>
                </a:moveTo>
                <a:cubicBezTo>
                  <a:pt x="161" y="76"/>
                  <a:pt x="161" y="76"/>
                  <a:pt x="161" y="76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9" y="57"/>
                  <a:pt x="139" y="57"/>
                  <a:pt x="139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05" y="94"/>
                  <a:pt x="103" y="86"/>
                  <a:pt x="102" y="79"/>
                </a:cubicBezTo>
                <a:cubicBezTo>
                  <a:pt x="123" y="43"/>
                  <a:pt x="123" y="43"/>
                  <a:pt x="123" y="43"/>
                </a:cubicBezTo>
                <a:cubicBezTo>
                  <a:pt x="117" y="39"/>
                  <a:pt x="117" y="39"/>
                  <a:pt x="117" y="39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97" y="55"/>
                  <a:pt x="96" y="54"/>
                  <a:pt x="95" y="54"/>
                </a:cubicBezTo>
                <a:cubicBezTo>
                  <a:pt x="91" y="59"/>
                  <a:pt x="91" y="59"/>
                  <a:pt x="91" y="59"/>
                </a:cubicBezTo>
                <a:cubicBezTo>
                  <a:pt x="90" y="59"/>
                  <a:pt x="90" y="58"/>
                  <a:pt x="90" y="58"/>
                </a:cubicBezTo>
                <a:cubicBezTo>
                  <a:pt x="92" y="61"/>
                  <a:pt x="96" y="84"/>
                  <a:pt x="100" y="105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57" y="89"/>
                  <a:pt x="57" y="89"/>
                  <a:pt x="57" y="89"/>
                </a:cubicBezTo>
                <a:cubicBezTo>
                  <a:pt x="65" y="76"/>
                  <a:pt x="65" y="76"/>
                  <a:pt x="65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80" y="74"/>
                  <a:pt x="80" y="74"/>
                  <a:pt x="80" y="74"/>
                </a:cubicBezTo>
                <a:cubicBezTo>
                  <a:pt x="79" y="67"/>
                  <a:pt x="79" y="67"/>
                  <a:pt x="79" y="67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34"/>
                  <a:pt x="68" y="34"/>
                  <a:pt x="68" y="34"/>
                </a:cubicBezTo>
                <a:cubicBezTo>
                  <a:pt x="82" y="3"/>
                  <a:pt x="82" y="3"/>
                  <a:pt x="82" y="3"/>
                </a:cubicBezTo>
                <a:cubicBezTo>
                  <a:pt x="76" y="0"/>
                  <a:pt x="76" y="0"/>
                  <a:pt x="76" y="0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69"/>
                  <a:pt x="61" y="69"/>
                  <a:pt x="61" y="69"/>
                </a:cubicBezTo>
                <a:cubicBezTo>
                  <a:pt x="50" y="87"/>
                  <a:pt x="50" y="87"/>
                  <a:pt x="50" y="87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3" y="98"/>
                  <a:pt x="43" y="98"/>
                  <a:pt x="43" y="98"/>
                </a:cubicBezTo>
                <a:cubicBezTo>
                  <a:pt x="26" y="32"/>
                  <a:pt x="26" y="32"/>
                  <a:pt x="26" y="32"/>
                </a:cubicBezTo>
                <a:cubicBezTo>
                  <a:pt x="19" y="34"/>
                  <a:pt x="19" y="34"/>
                  <a:pt x="19" y="34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30" y="176"/>
                  <a:pt x="30" y="176"/>
                  <a:pt x="30" y="176"/>
                </a:cubicBezTo>
                <a:cubicBezTo>
                  <a:pt x="19" y="151"/>
                  <a:pt x="19" y="151"/>
                  <a:pt x="19" y="151"/>
                </a:cubicBezTo>
                <a:cubicBezTo>
                  <a:pt x="34" y="136"/>
                  <a:pt x="34" y="136"/>
                  <a:pt x="34" y="136"/>
                </a:cubicBezTo>
                <a:cubicBezTo>
                  <a:pt x="30" y="131"/>
                  <a:pt x="30" y="131"/>
                  <a:pt x="30" y="131"/>
                </a:cubicBezTo>
                <a:cubicBezTo>
                  <a:pt x="17" y="144"/>
                  <a:pt x="17" y="144"/>
                  <a:pt x="17" y="144"/>
                </a:cubicBezTo>
                <a:cubicBezTo>
                  <a:pt x="7" y="118"/>
                  <a:pt x="7" y="118"/>
                  <a:pt x="7" y="118"/>
                </a:cubicBezTo>
                <a:cubicBezTo>
                  <a:pt x="0" y="121"/>
                  <a:pt x="0" y="121"/>
                  <a:pt x="0" y="121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2" y="150"/>
                  <a:pt x="12" y="150"/>
                  <a:pt x="12" y="150"/>
                </a:cubicBezTo>
                <a:cubicBezTo>
                  <a:pt x="24" y="181"/>
                  <a:pt x="24" y="181"/>
                  <a:pt x="24" y="181"/>
                </a:cubicBezTo>
                <a:cubicBezTo>
                  <a:pt x="82" y="202"/>
                  <a:pt x="82" y="202"/>
                  <a:pt x="82" y="202"/>
                </a:cubicBezTo>
                <a:cubicBezTo>
                  <a:pt x="58" y="209"/>
                  <a:pt x="58" y="209"/>
                  <a:pt x="58" y="209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89" y="256"/>
                  <a:pt x="89" y="256"/>
                  <a:pt x="89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31" y="216"/>
                  <a:pt x="131" y="216"/>
                  <a:pt x="131" y="216"/>
                </a:cubicBezTo>
                <a:cubicBezTo>
                  <a:pt x="144" y="200"/>
                  <a:pt x="144" y="200"/>
                  <a:pt x="144" y="200"/>
                </a:cubicBezTo>
                <a:cubicBezTo>
                  <a:pt x="139" y="196"/>
                  <a:pt x="139" y="196"/>
                  <a:pt x="139" y="196"/>
                </a:cubicBezTo>
                <a:cubicBezTo>
                  <a:pt x="129" y="209"/>
                  <a:pt x="129" y="209"/>
                  <a:pt x="129" y="209"/>
                </a:cubicBezTo>
                <a:cubicBezTo>
                  <a:pt x="102" y="203"/>
                  <a:pt x="102" y="203"/>
                  <a:pt x="102" y="203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2" y="202"/>
                  <a:pt x="102" y="202"/>
                  <a:pt x="102" y="202"/>
                </a:cubicBezTo>
                <a:cubicBezTo>
                  <a:pt x="129" y="183"/>
                  <a:pt x="129" y="183"/>
                  <a:pt x="129" y="183"/>
                </a:cubicBezTo>
                <a:cubicBezTo>
                  <a:pt x="125" y="177"/>
                  <a:pt x="125" y="177"/>
                  <a:pt x="125" y="177"/>
                </a:cubicBezTo>
                <a:cubicBezTo>
                  <a:pt x="96" y="198"/>
                  <a:pt x="96" y="198"/>
                  <a:pt x="96" y="198"/>
                </a:cubicBezTo>
                <a:cubicBezTo>
                  <a:pt x="96" y="145"/>
                  <a:pt x="96" y="145"/>
                  <a:pt x="96" y="145"/>
                </a:cubicBezTo>
                <a:cubicBezTo>
                  <a:pt x="139" y="129"/>
                  <a:pt x="139" y="129"/>
                  <a:pt x="139" y="129"/>
                </a:cubicBezTo>
                <a:cubicBezTo>
                  <a:pt x="139" y="103"/>
                  <a:pt x="139" y="103"/>
                  <a:pt x="139" y="103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155" y="96"/>
                  <a:pt x="155" y="96"/>
                  <a:pt x="155" y="96"/>
                </a:cubicBezTo>
                <a:cubicBezTo>
                  <a:pt x="139" y="96"/>
                  <a:pt x="139" y="96"/>
                  <a:pt x="139" y="96"/>
                </a:cubicBezTo>
                <a:lnTo>
                  <a:pt x="139" y="87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19466" name="Oval 76">
            <a:extLst>
              <a:ext uri="{FF2B5EF4-FFF2-40B4-BE49-F238E27FC236}">
                <a16:creationId xmlns:a16="http://schemas.microsoft.com/office/drawing/2014/main" id="{7D553228-6888-408F-9C38-B97262D977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5085" y="1218010"/>
            <a:ext cx="198834" cy="196453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67" name="Oval 77">
            <a:extLst>
              <a:ext uri="{FF2B5EF4-FFF2-40B4-BE49-F238E27FC236}">
                <a16:creationId xmlns:a16="http://schemas.microsoft.com/office/drawing/2014/main" id="{BCB46A61-7B6B-407A-91AB-4B26FAC826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3141" y="1441848"/>
            <a:ext cx="159544" cy="159544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68" name="Oval 78">
            <a:extLst>
              <a:ext uri="{FF2B5EF4-FFF2-40B4-BE49-F238E27FC236}">
                <a16:creationId xmlns:a16="http://schemas.microsoft.com/office/drawing/2014/main" id="{15E26FE7-F6F2-42C6-8939-8C3EAE8761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2024063"/>
            <a:ext cx="129779" cy="130969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69" name="Oval 79">
            <a:extLst>
              <a:ext uri="{FF2B5EF4-FFF2-40B4-BE49-F238E27FC236}">
                <a16:creationId xmlns:a16="http://schemas.microsoft.com/office/drawing/2014/main" id="{9934D860-7768-4027-8E2A-2ED27B650A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5381" y="1869282"/>
            <a:ext cx="125016" cy="127397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70" name="Oval 80">
            <a:extLst>
              <a:ext uri="{FF2B5EF4-FFF2-40B4-BE49-F238E27FC236}">
                <a16:creationId xmlns:a16="http://schemas.microsoft.com/office/drawing/2014/main" id="{F8D9BF92-6431-406A-9A47-04B188272A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3944" y="2407444"/>
            <a:ext cx="104775" cy="98822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71" name="Oval 81">
            <a:extLst>
              <a:ext uri="{FF2B5EF4-FFF2-40B4-BE49-F238E27FC236}">
                <a16:creationId xmlns:a16="http://schemas.microsoft.com/office/drawing/2014/main" id="{BC994A26-5FFC-43CC-83C4-8C91DB9D4C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2976" y="2255044"/>
            <a:ext cx="154781" cy="147638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72" name="Oval 82">
            <a:extLst>
              <a:ext uri="{FF2B5EF4-FFF2-40B4-BE49-F238E27FC236}">
                <a16:creationId xmlns:a16="http://schemas.microsoft.com/office/drawing/2014/main" id="{4DFD0B39-52D6-4376-A5D6-E22A82927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5306" y="2471738"/>
            <a:ext cx="129779" cy="127397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73" name="Oval 83">
            <a:extLst>
              <a:ext uri="{FF2B5EF4-FFF2-40B4-BE49-F238E27FC236}">
                <a16:creationId xmlns:a16="http://schemas.microsoft.com/office/drawing/2014/main" id="{26461C32-90C5-4CC8-8475-7E62A2CE16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7706" y="2559844"/>
            <a:ext cx="80963" cy="83344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74" name="Oval 84">
            <a:extLst>
              <a:ext uri="{FF2B5EF4-FFF2-40B4-BE49-F238E27FC236}">
                <a16:creationId xmlns:a16="http://schemas.microsoft.com/office/drawing/2014/main" id="{32CB11A2-EF81-47F7-9A58-04E1C7E7D8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9088" y="1804988"/>
            <a:ext cx="88106" cy="88106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75" name="Oval 85">
            <a:extLst>
              <a:ext uri="{FF2B5EF4-FFF2-40B4-BE49-F238E27FC236}">
                <a16:creationId xmlns:a16="http://schemas.microsoft.com/office/drawing/2014/main" id="{4F58E53E-330F-4E7A-BCED-56E2D81E6E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8719" y="1712119"/>
            <a:ext cx="86916" cy="88106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76" name="Oval 86">
            <a:extLst>
              <a:ext uri="{FF2B5EF4-FFF2-40B4-BE49-F238E27FC236}">
                <a16:creationId xmlns:a16="http://schemas.microsoft.com/office/drawing/2014/main" id="{D76191CB-CAE7-4D85-A26A-7C07074244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6281" y="1744267"/>
            <a:ext cx="86916" cy="88106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77" name="Oval 87">
            <a:extLst>
              <a:ext uri="{FF2B5EF4-FFF2-40B4-BE49-F238E27FC236}">
                <a16:creationId xmlns:a16="http://schemas.microsoft.com/office/drawing/2014/main" id="{2E2C94FE-F571-4344-A593-3FA0A5ED15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5813" y="1640682"/>
            <a:ext cx="88106" cy="92869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78" name="Oval 88">
            <a:extLst>
              <a:ext uri="{FF2B5EF4-FFF2-40B4-BE49-F238E27FC236}">
                <a16:creationId xmlns:a16="http://schemas.microsoft.com/office/drawing/2014/main" id="{239BDD89-DC3F-4E4C-AFAB-AD05C1BC10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4616" y="1908573"/>
            <a:ext cx="95250" cy="92869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79" name="Oval 89">
            <a:extLst>
              <a:ext uri="{FF2B5EF4-FFF2-40B4-BE49-F238E27FC236}">
                <a16:creationId xmlns:a16="http://schemas.microsoft.com/office/drawing/2014/main" id="{2AB0187E-7448-4DC8-ABBD-14D5BEDE3D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5085" y="2280047"/>
            <a:ext cx="94059" cy="95250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80" name="Oval 90">
            <a:extLst>
              <a:ext uri="{FF2B5EF4-FFF2-40B4-BE49-F238E27FC236}">
                <a16:creationId xmlns:a16="http://schemas.microsoft.com/office/drawing/2014/main" id="{CCEF8F04-993B-45F5-A938-422D5B0F9D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1081" y="1618060"/>
            <a:ext cx="86916" cy="94059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81" name="Oval 91">
            <a:extLst>
              <a:ext uri="{FF2B5EF4-FFF2-40B4-BE49-F238E27FC236}">
                <a16:creationId xmlns:a16="http://schemas.microsoft.com/office/drawing/2014/main" id="{E2D9826E-532A-4B47-B8E4-140146FE28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2975" y="1481138"/>
            <a:ext cx="142875" cy="144066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82" name="Oval 92">
            <a:extLst>
              <a:ext uri="{FF2B5EF4-FFF2-40B4-BE49-F238E27FC236}">
                <a16:creationId xmlns:a16="http://schemas.microsoft.com/office/drawing/2014/main" id="{F532AD71-93FE-447E-9F02-B1959BEC55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3311" y="1796655"/>
            <a:ext cx="86916" cy="86915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83" name="Oval 93">
            <a:extLst>
              <a:ext uri="{FF2B5EF4-FFF2-40B4-BE49-F238E27FC236}">
                <a16:creationId xmlns:a16="http://schemas.microsoft.com/office/drawing/2014/main" id="{6BB64DA3-00BF-42F6-A778-015E48CC8F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6700" y="1931194"/>
            <a:ext cx="157163" cy="157163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84" name="Freeform 94">
            <a:extLst>
              <a:ext uri="{FF2B5EF4-FFF2-40B4-BE49-F238E27FC236}">
                <a16:creationId xmlns:a16="http://schemas.microsoft.com/office/drawing/2014/main" id="{A0984766-B6CC-4D7E-BE90-50F8979A9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4672" y="2275285"/>
            <a:ext cx="479822" cy="570309"/>
          </a:xfrm>
          <a:custGeom>
            <a:avLst/>
            <a:gdLst>
              <a:gd name="T0" fmla="*/ 0 w 208"/>
              <a:gd name="T1" fmla="*/ 2147483647 h 247"/>
              <a:gd name="T2" fmla="*/ 37841307 w 208"/>
              <a:gd name="T3" fmla="*/ 1194191642 h 247"/>
              <a:gd name="T4" fmla="*/ 397338339 w 208"/>
              <a:gd name="T5" fmla="*/ 2147483647 h 247"/>
              <a:gd name="T6" fmla="*/ 577086854 w 208"/>
              <a:gd name="T7" fmla="*/ 672918441 h 247"/>
              <a:gd name="T8" fmla="*/ 737913179 w 208"/>
              <a:gd name="T9" fmla="*/ 2147483647 h 247"/>
              <a:gd name="T10" fmla="*/ 1069026923 w 208"/>
              <a:gd name="T11" fmla="*/ 0 h 247"/>
              <a:gd name="T12" fmla="*/ 1182550845 w 208"/>
              <a:gd name="T13" fmla="*/ 2147483647 h 247"/>
              <a:gd name="T14" fmla="*/ 1475826358 w 208"/>
              <a:gd name="T15" fmla="*/ 881428337 h 247"/>
              <a:gd name="T16" fmla="*/ 1608269395 w 208"/>
              <a:gd name="T17" fmla="*/ 2147483647 h 247"/>
              <a:gd name="T18" fmla="*/ 1920464023 w 208"/>
              <a:gd name="T19" fmla="*/ 1194191642 h 247"/>
              <a:gd name="T20" fmla="*/ 1967766426 w 208"/>
              <a:gd name="T21" fmla="*/ 2147483647 h 247"/>
              <a:gd name="T22" fmla="*/ 0 w 208"/>
              <a:gd name="T23" fmla="*/ 2147483647 h 24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08"/>
              <a:gd name="T37" fmla="*/ 0 h 247"/>
              <a:gd name="T38" fmla="*/ 208 w 208"/>
              <a:gd name="T39" fmla="*/ 247 h 24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08" h="247">
                <a:moveTo>
                  <a:pt x="0" y="247"/>
                </a:moveTo>
                <a:lnTo>
                  <a:pt x="4" y="126"/>
                </a:lnTo>
                <a:lnTo>
                  <a:pt x="42" y="240"/>
                </a:lnTo>
                <a:lnTo>
                  <a:pt x="61" y="71"/>
                </a:lnTo>
                <a:lnTo>
                  <a:pt x="78" y="233"/>
                </a:lnTo>
                <a:lnTo>
                  <a:pt x="113" y="0"/>
                </a:lnTo>
                <a:lnTo>
                  <a:pt x="125" y="247"/>
                </a:lnTo>
                <a:lnTo>
                  <a:pt x="156" y="93"/>
                </a:lnTo>
                <a:lnTo>
                  <a:pt x="170" y="247"/>
                </a:lnTo>
                <a:lnTo>
                  <a:pt x="203" y="126"/>
                </a:lnTo>
                <a:lnTo>
                  <a:pt x="208" y="247"/>
                </a:lnTo>
                <a:lnTo>
                  <a:pt x="0" y="247"/>
                </a:lnTo>
                <a:close/>
              </a:path>
            </a:pathLst>
          </a:custGeom>
          <a:solidFill>
            <a:srgbClr val="00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19485" name="Freeform 138">
            <a:extLst>
              <a:ext uri="{FF2B5EF4-FFF2-40B4-BE49-F238E27FC236}">
                <a16:creationId xmlns:a16="http://schemas.microsoft.com/office/drawing/2014/main" id="{643585D8-1B60-4AF2-B043-9F5FA42074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1031" y="2638425"/>
            <a:ext cx="442913" cy="219075"/>
          </a:xfrm>
          <a:custGeom>
            <a:avLst/>
            <a:gdLst>
              <a:gd name="T0" fmla="*/ 2126198722 w 81"/>
              <a:gd name="T1" fmla="*/ 0 h 40"/>
              <a:gd name="T2" fmla="*/ 0 w 81"/>
              <a:gd name="T3" fmla="*/ 2133060250 h 40"/>
              <a:gd name="T4" fmla="*/ 2147483647 w 81"/>
              <a:gd name="T5" fmla="*/ 2133060250 h 40"/>
              <a:gd name="T6" fmla="*/ 2126198722 w 81"/>
              <a:gd name="T7" fmla="*/ 0 h 40"/>
              <a:gd name="T8" fmla="*/ 0 60000 65536"/>
              <a:gd name="T9" fmla="*/ 0 60000 65536"/>
              <a:gd name="T10" fmla="*/ 0 60000 65536"/>
              <a:gd name="T11" fmla="*/ 0 60000 65536"/>
              <a:gd name="T12" fmla="*/ 0 w 81"/>
              <a:gd name="T13" fmla="*/ 0 h 40"/>
              <a:gd name="T14" fmla="*/ 81 w 81"/>
              <a:gd name="T15" fmla="*/ 40 h 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1" h="4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18"/>
                  <a:pt x="63" y="0"/>
                  <a:pt x="40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4" name="Freeform 11">
            <a:extLst>
              <a:ext uri="{FF2B5EF4-FFF2-40B4-BE49-F238E27FC236}">
                <a16:creationId xmlns:a16="http://schemas.microsoft.com/office/drawing/2014/main" id="{1630362E-97DD-4ACC-9E1C-22E3EC94A1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51" y="4776787"/>
            <a:ext cx="5619749" cy="585788"/>
          </a:xfrm>
          <a:custGeom>
            <a:avLst/>
            <a:gdLst>
              <a:gd name="T0" fmla="*/ 2147483647 w 958"/>
              <a:gd name="T1" fmla="*/ 0 h 145"/>
              <a:gd name="T2" fmla="*/ 2147483647 w 958"/>
              <a:gd name="T3" fmla="*/ 0 h 145"/>
              <a:gd name="T4" fmla="*/ 2147483647 w 958"/>
              <a:gd name="T5" fmla="*/ 0 h 145"/>
              <a:gd name="T6" fmla="*/ 2147483647 w 958"/>
              <a:gd name="T7" fmla="*/ 0 h 145"/>
              <a:gd name="T8" fmla="*/ 2147483647 w 958"/>
              <a:gd name="T9" fmla="*/ 87046676 h 145"/>
              <a:gd name="T10" fmla="*/ 0 w 958"/>
              <a:gd name="T11" fmla="*/ 2147483647 h 145"/>
              <a:gd name="T12" fmla="*/ 2147483647 w 958"/>
              <a:gd name="T13" fmla="*/ 2147483647 h 145"/>
              <a:gd name="T14" fmla="*/ 2147483647 w 958"/>
              <a:gd name="T15" fmla="*/ 2147483647 h 145"/>
              <a:gd name="T16" fmla="*/ 2147483647 w 958"/>
              <a:gd name="T17" fmla="*/ 2147483647 h 145"/>
              <a:gd name="T18" fmla="*/ 2147483647 w 958"/>
              <a:gd name="T19" fmla="*/ 2089077128 h 145"/>
              <a:gd name="T20" fmla="*/ 2147483647 w 958"/>
              <a:gd name="T21" fmla="*/ 0 h 14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958"/>
              <a:gd name="T34" fmla="*/ 0 h 145"/>
              <a:gd name="T35" fmla="*/ 958 w 958"/>
              <a:gd name="T36" fmla="*/ 145 h 14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958" h="145">
                <a:moveTo>
                  <a:pt x="883" y="0"/>
                </a:moveTo>
                <a:cubicBezTo>
                  <a:pt x="883" y="0"/>
                  <a:pt x="883" y="0"/>
                  <a:pt x="883" y="0"/>
                </a:cubicBezTo>
                <a:cubicBezTo>
                  <a:pt x="883" y="0"/>
                  <a:pt x="883" y="0"/>
                  <a:pt x="883" y="0"/>
                </a:cubicBezTo>
                <a:cubicBezTo>
                  <a:pt x="883" y="0"/>
                  <a:pt x="883" y="0"/>
                  <a:pt x="883" y="0"/>
                </a:cubicBezTo>
                <a:cubicBezTo>
                  <a:pt x="875" y="0"/>
                  <a:pt x="868" y="1"/>
                  <a:pt x="861" y="3"/>
                </a:cubicBezTo>
                <a:cubicBezTo>
                  <a:pt x="0" y="145"/>
                  <a:pt x="0" y="145"/>
                  <a:pt x="0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925" y="145"/>
                  <a:pt x="958" y="113"/>
                  <a:pt x="958" y="72"/>
                </a:cubicBezTo>
                <a:cubicBezTo>
                  <a:pt x="958" y="32"/>
                  <a:pt x="925" y="0"/>
                  <a:pt x="883" y="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5" name="Freeform 8">
            <a:extLst>
              <a:ext uri="{FF2B5EF4-FFF2-40B4-BE49-F238E27FC236}">
                <a16:creationId xmlns:a16="http://schemas.microsoft.com/office/drawing/2014/main" id="{E490ED33-85E1-41D4-8E05-7E88B5F2A2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76787"/>
            <a:ext cx="5273279" cy="585788"/>
          </a:xfrm>
          <a:custGeom>
            <a:avLst/>
            <a:gdLst>
              <a:gd name="T0" fmla="*/ 2147483647 w 874"/>
              <a:gd name="T1" fmla="*/ 812415891 h 145"/>
              <a:gd name="T2" fmla="*/ 2147483647 w 874"/>
              <a:gd name="T3" fmla="*/ 0 h 145"/>
              <a:gd name="T4" fmla="*/ 0 w 874"/>
              <a:gd name="T5" fmla="*/ 2089077128 h 145"/>
              <a:gd name="T6" fmla="*/ 2147483647 w 874"/>
              <a:gd name="T7" fmla="*/ 2147483647 h 145"/>
              <a:gd name="T8" fmla="*/ 2147483647 w 874"/>
              <a:gd name="T9" fmla="*/ 2147483647 h 145"/>
              <a:gd name="T10" fmla="*/ 2147483647 w 874"/>
              <a:gd name="T11" fmla="*/ 812415891 h 1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74"/>
              <a:gd name="T19" fmla="*/ 0 h 145"/>
              <a:gd name="T20" fmla="*/ 874 w 874"/>
              <a:gd name="T21" fmla="*/ 145 h 14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74" h="145">
                <a:moveTo>
                  <a:pt x="229" y="28"/>
                </a:moveTo>
                <a:cubicBezTo>
                  <a:pt x="75" y="0"/>
                  <a:pt x="75" y="0"/>
                  <a:pt x="75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113"/>
                  <a:pt x="33" y="145"/>
                  <a:pt x="75" y="145"/>
                </a:cubicBezTo>
                <a:cubicBezTo>
                  <a:pt x="874" y="144"/>
                  <a:pt x="874" y="144"/>
                  <a:pt x="874" y="144"/>
                </a:cubicBezTo>
                <a:lnTo>
                  <a:pt x="229" y="28"/>
                </a:lnTo>
                <a:close/>
              </a:path>
            </a:pathLst>
          </a:custGeom>
          <a:solidFill>
            <a:srgbClr val="E2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789417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椭圆 36">
            <a:extLst>
              <a:ext uri="{FF2B5EF4-FFF2-40B4-BE49-F238E27FC236}">
                <a16:creationId xmlns:a16="http://schemas.microsoft.com/office/drawing/2014/main" id="{9D4ACAA5-088A-4348-B3CE-4A43C44BF3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6941" y="2721769"/>
            <a:ext cx="1293019" cy="1293019"/>
          </a:xfrm>
          <a:prstGeom prst="ellipse">
            <a:avLst/>
          </a:prstGeom>
          <a:solidFill>
            <a:srgbClr val="3C72A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8100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0483" name="椭圆 37">
            <a:extLst>
              <a:ext uri="{FF2B5EF4-FFF2-40B4-BE49-F238E27FC236}">
                <a16:creationId xmlns:a16="http://schemas.microsoft.com/office/drawing/2014/main" id="{F770A544-B102-4C5B-B498-C57DB9D10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4329" y="3086100"/>
            <a:ext cx="561975" cy="561975"/>
          </a:xfrm>
          <a:prstGeom prst="ellipse">
            <a:avLst/>
          </a:prstGeom>
          <a:solidFill>
            <a:srgbClr val="3C72A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5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60</a:t>
            </a:r>
            <a:r>
              <a:rPr lang="en-US" altLang="zh-CN" sz="67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%</a:t>
            </a:r>
            <a:endParaRPr lang="zh-CN" altLang="en-US" sz="67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4" name="椭圆 38">
            <a:extLst>
              <a:ext uri="{FF2B5EF4-FFF2-40B4-BE49-F238E27FC236}">
                <a16:creationId xmlns:a16="http://schemas.microsoft.com/office/drawing/2014/main" id="{42665BB4-9A47-4CB0-BDCE-848C901C03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0325" y="2452687"/>
            <a:ext cx="386954" cy="385763"/>
          </a:xfrm>
          <a:prstGeom prst="ellipse">
            <a:avLst/>
          </a:prstGeom>
          <a:solidFill>
            <a:srgbClr val="F48C0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40</a:t>
            </a:r>
            <a:r>
              <a:rPr lang="en-US" altLang="zh-CN" sz="52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%</a:t>
            </a:r>
            <a:endParaRPr lang="zh-CN" altLang="en-US" sz="52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0485" name="直接连接符 39">
            <a:extLst>
              <a:ext uri="{FF2B5EF4-FFF2-40B4-BE49-F238E27FC236}">
                <a16:creationId xmlns:a16="http://schemas.microsoft.com/office/drawing/2014/main" id="{D072140E-5F9D-44AF-9C6E-7D14263C3A50}"/>
              </a:ext>
            </a:extLst>
          </p:cNvPr>
          <p:cNvCxnSpPr>
            <a:cxnSpLocks noChangeShapeType="1"/>
            <a:stCxn id="20482" idx="6"/>
            <a:endCxn id="20483" idx="2"/>
          </p:cNvCxnSpPr>
          <p:nvPr/>
        </p:nvCxnSpPr>
        <p:spPr bwMode="auto">
          <a:xfrm flipV="1">
            <a:off x="5389960" y="3368279"/>
            <a:ext cx="664369" cy="0"/>
          </a:xfrm>
          <a:prstGeom prst="line">
            <a:avLst/>
          </a:prstGeom>
          <a:noFill/>
          <a:ln w="6350">
            <a:solidFill>
              <a:srgbClr val="3C72A4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6" name="直接连接符 40">
            <a:extLst>
              <a:ext uri="{FF2B5EF4-FFF2-40B4-BE49-F238E27FC236}">
                <a16:creationId xmlns:a16="http://schemas.microsoft.com/office/drawing/2014/main" id="{6BC60B62-1B57-4CB5-B2EE-1F9650CB8951}"/>
              </a:ext>
            </a:extLst>
          </p:cNvPr>
          <p:cNvCxnSpPr>
            <a:cxnSpLocks noChangeShapeType="1"/>
            <a:stCxn id="20487" idx="2"/>
            <a:endCxn id="20484" idx="6"/>
          </p:cNvCxnSpPr>
          <p:nvPr/>
        </p:nvCxnSpPr>
        <p:spPr bwMode="auto">
          <a:xfrm flipH="1">
            <a:off x="2987279" y="2645569"/>
            <a:ext cx="834628" cy="0"/>
          </a:xfrm>
          <a:prstGeom prst="line">
            <a:avLst/>
          </a:prstGeom>
          <a:noFill/>
          <a:ln w="6350">
            <a:solidFill>
              <a:srgbClr val="F48C0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7" name="椭圆 35">
            <a:extLst>
              <a:ext uri="{FF2B5EF4-FFF2-40B4-BE49-F238E27FC236}">
                <a16:creationId xmlns:a16="http://schemas.microsoft.com/office/drawing/2014/main" id="{9E6941EC-B263-4532-BCB5-FFF8A61D2F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1907" y="2087167"/>
            <a:ext cx="1117997" cy="1116806"/>
          </a:xfrm>
          <a:prstGeom prst="ellipse">
            <a:avLst/>
          </a:prstGeom>
          <a:solidFill>
            <a:srgbClr val="F48C0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8100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0488" name="文本框 47">
            <a:extLst>
              <a:ext uri="{FF2B5EF4-FFF2-40B4-BE49-F238E27FC236}">
                <a16:creationId xmlns:a16="http://schemas.microsoft.com/office/drawing/2014/main" id="{0FD9D8CD-07BD-4A18-BF1E-77919E0C13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3804" y="3031331"/>
            <a:ext cx="1858565" cy="16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450"/>
              </a:spcBef>
              <a:spcAft>
                <a:spcPts val="450"/>
              </a:spcAft>
            </a:pPr>
            <a:r>
              <a:rPr lang="zh-CN" altLang="en-US" sz="120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专业设计极简主义设计，极致简约风潮流所向，通用设计，完美兼容，打造最实用，最具个性的演示方案，让你的演示卓越非凡。</a:t>
            </a:r>
            <a:endParaRPr lang="en-US" altLang="zh-CN" sz="1200">
              <a:solidFill>
                <a:srgbClr val="4E4E4E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9" name="文本框 47">
            <a:extLst>
              <a:ext uri="{FF2B5EF4-FFF2-40B4-BE49-F238E27FC236}">
                <a16:creationId xmlns:a16="http://schemas.microsoft.com/office/drawing/2014/main" id="{8DAA3D8F-1043-48A0-82DE-3B2F8BA3B0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6388" y="1206104"/>
            <a:ext cx="1903810" cy="1674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450"/>
              </a:spcBef>
              <a:spcAft>
                <a:spcPts val="450"/>
              </a:spcAft>
            </a:pPr>
            <a:r>
              <a:rPr lang="zh-CN" altLang="en-US" sz="120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专业设计极简主义设计，极致简约风潮流所向，通用设计，完美兼容，打造最实用，最具个性的演示方案，让你的演示卓越非凡。</a:t>
            </a:r>
            <a:endParaRPr lang="en-US" altLang="zh-CN" sz="1200">
              <a:solidFill>
                <a:srgbClr val="4E4E4E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0" name="KSO_Shape">
            <a:extLst>
              <a:ext uri="{FF2B5EF4-FFF2-40B4-BE49-F238E27FC236}">
                <a16:creationId xmlns:a16="http://schemas.microsoft.com/office/drawing/2014/main" id="{989F45DF-34D4-43BB-997E-0FBABC46B6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444" y="2260998"/>
            <a:ext cx="165497" cy="311944"/>
          </a:xfrm>
          <a:custGeom>
            <a:avLst/>
            <a:gdLst>
              <a:gd name="T0" fmla="*/ 758628729 w 2938"/>
              <a:gd name="T1" fmla="*/ 13784318 h 5511"/>
              <a:gd name="T2" fmla="*/ 507051804 w 2938"/>
              <a:gd name="T3" fmla="*/ 90571952 h 5511"/>
              <a:gd name="T4" fmla="*/ 292530566 w 2938"/>
              <a:gd name="T5" fmla="*/ 236275362 h 5511"/>
              <a:gd name="T6" fmla="*/ 128710520 w 2938"/>
              <a:gd name="T7" fmla="*/ 439075366 h 5511"/>
              <a:gd name="T8" fmla="*/ 27302427 w 2938"/>
              <a:gd name="T9" fmla="*/ 679286733 h 5511"/>
              <a:gd name="T10" fmla="*/ 0 w 2938"/>
              <a:gd name="T11" fmla="*/ 2147483647 h 5511"/>
              <a:gd name="T12" fmla="*/ 27302427 w 2938"/>
              <a:gd name="T13" fmla="*/ 2147483647 h 5511"/>
              <a:gd name="T14" fmla="*/ 128710520 w 2938"/>
              <a:gd name="T15" fmla="*/ 2147483647 h 5511"/>
              <a:gd name="T16" fmla="*/ 292530566 w 2938"/>
              <a:gd name="T17" fmla="*/ 2147483647 h 5511"/>
              <a:gd name="T18" fmla="*/ 507051804 w 2938"/>
              <a:gd name="T19" fmla="*/ 2147483647 h 5511"/>
              <a:gd name="T20" fmla="*/ 758628729 w 2938"/>
              <a:gd name="T21" fmla="*/ 2147483647 h 5511"/>
              <a:gd name="T22" fmla="*/ 2147483647 w 2938"/>
              <a:gd name="T23" fmla="*/ 2147483647 h 5511"/>
              <a:gd name="T24" fmla="*/ 2147483647 w 2938"/>
              <a:gd name="T25" fmla="*/ 2147483647 h 5511"/>
              <a:gd name="T26" fmla="*/ 2147483647 w 2938"/>
              <a:gd name="T27" fmla="*/ 2147483647 h 5511"/>
              <a:gd name="T28" fmla="*/ 2147483647 w 2938"/>
              <a:gd name="T29" fmla="*/ 2147483647 h 5511"/>
              <a:gd name="T30" fmla="*/ 2147483647 w 2938"/>
              <a:gd name="T31" fmla="*/ 2147483647 h 5511"/>
              <a:gd name="T32" fmla="*/ 2147483647 w 2938"/>
              <a:gd name="T33" fmla="*/ 2147483647 h 5511"/>
              <a:gd name="T34" fmla="*/ 2147483647 w 2938"/>
              <a:gd name="T35" fmla="*/ 767887814 h 5511"/>
              <a:gd name="T36" fmla="*/ 2147483647 w 2938"/>
              <a:gd name="T37" fmla="*/ 513892205 h 5511"/>
              <a:gd name="T38" fmla="*/ 2147483647 w 2938"/>
              <a:gd name="T39" fmla="*/ 299278679 h 5511"/>
              <a:gd name="T40" fmla="*/ 2147483647 w 2938"/>
              <a:gd name="T41" fmla="*/ 131919168 h 5511"/>
              <a:gd name="T42" fmla="*/ 2147483647 w 2938"/>
              <a:gd name="T43" fmla="*/ 31504489 h 5511"/>
              <a:gd name="T44" fmla="*/ 2147483647 w 2938"/>
              <a:gd name="T45" fmla="*/ 726540598 h 5511"/>
              <a:gd name="T46" fmla="*/ 2147483647 w 2938"/>
              <a:gd name="T47" fmla="*/ 740324915 h 5511"/>
              <a:gd name="T48" fmla="*/ 2147483647 w 2938"/>
              <a:gd name="T49" fmla="*/ 803328307 h 5511"/>
              <a:gd name="T50" fmla="*/ 2147483647 w 2938"/>
              <a:gd name="T51" fmla="*/ 905713706 h 5511"/>
              <a:gd name="T52" fmla="*/ 2147483647 w 2938"/>
              <a:gd name="T53" fmla="*/ 992349729 h 5511"/>
              <a:gd name="T54" fmla="*/ 2147483647 w 2938"/>
              <a:gd name="T55" fmla="*/ 1065201434 h 5511"/>
              <a:gd name="T56" fmla="*/ 2147483647 w 2938"/>
              <a:gd name="T57" fmla="*/ 1086857610 h 5511"/>
              <a:gd name="T58" fmla="*/ 2147483647 w 2938"/>
              <a:gd name="T59" fmla="*/ 1065201434 h 5511"/>
              <a:gd name="T60" fmla="*/ 2147483647 w 2938"/>
              <a:gd name="T61" fmla="*/ 992349729 h 5511"/>
              <a:gd name="T62" fmla="*/ 2147170109 w 2938"/>
              <a:gd name="T63" fmla="*/ 905713706 h 5511"/>
              <a:gd name="T64" fmla="*/ 2147483647 w 2938"/>
              <a:gd name="T65" fmla="*/ 803328307 h 5511"/>
              <a:gd name="T66" fmla="*/ 2147483647 w 2938"/>
              <a:gd name="T67" fmla="*/ 740324915 h 5511"/>
              <a:gd name="T68" fmla="*/ 2147483647 w 2938"/>
              <a:gd name="T69" fmla="*/ 2147483647 h 5511"/>
              <a:gd name="T70" fmla="*/ 2147483647 w 2938"/>
              <a:gd name="T71" fmla="*/ 2147483647 h 5511"/>
              <a:gd name="T72" fmla="*/ 2147483647 w 2938"/>
              <a:gd name="T73" fmla="*/ 2147483647 h 5511"/>
              <a:gd name="T74" fmla="*/ 2147483647 w 2938"/>
              <a:gd name="T75" fmla="*/ 2147483647 h 5511"/>
              <a:gd name="T76" fmla="*/ 2147483647 w 2938"/>
              <a:gd name="T77" fmla="*/ 2147483647 h 5511"/>
              <a:gd name="T78" fmla="*/ 2147483647 w 2938"/>
              <a:gd name="T79" fmla="*/ 2147483647 h 5511"/>
              <a:gd name="T80" fmla="*/ 2147483647 w 2938"/>
              <a:gd name="T81" fmla="*/ 2147483647 h 5511"/>
              <a:gd name="T82" fmla="*/ 2147483647 w 2938"/>
              <a:gd name="T83" fmla="*/ 2147483647 h 5511"/>
              <a:gd name="T84" fmla="*/ 2147483647 w 2938"/>
              <a:gd name="T85" fmla="*/ 2147483647 h 5511"/>
              <a:gd name="T86" fmla="*/ 2147483647 w 2938"/>
              <a:gd name="T87" fmla="*/ 2147483647 h 5511"/>
              <a:gd name="T88" fmla="*/ 2147483647 w 2938"/>
              <a:gd name="T89" fmla="*/ 2147483647 h 5511"/>
              <a:gd name="T90" fmla="*/ 2147483647 w 2938"/>
              <a:gd name="T91" fmla="*/ 2147483647 h 5511"/>
              <a:gd name="T92" fmla="*/ 2147483647 w 2938"/>
              <a:gd name="T93" fmla="*/ 2147483647 h 5511"/>
              <a:gd name="T94" fmla="*/ 2147483647 w 2938"/>
              <a:gd name="T95" fmla="*/ 2147483647 h 5511"/>
              <a:gd name="T96" fmla="*/ 2147483647 w 2938"/>
              <a:gd name="T97" fmla="*/ 2147483647 h 5511"/>
              <a:gd name="T98" fmla="*/ 2147483647 w 2938"/>
              <a:gd name="T99" fmla="*/ 2147483647 h 5511"/>
              <a:gd name="T100" fmla="*/ 2147483647 w 2938"/>
              <a:gd name="T101" fmla="*/ 2147483647 h 5511"/>
              <a:gd name="T102" fmla="*/ 2147483647 w 2938"/>
              <a:gd name="T103" fmla="*/ 2147483647 h 5511"/>
              <a:gd name="T104" fmla="*/ 2147483647 w 2938"/>
              <a:gd name="T105" fmla="*/ 2147483647 h 5511"/>
              <a:gd name="T106" fmla="*/ 2147483647 w 2938"/>
              <a:gd name="T107" fmla="*/ 2147483647 h 5511"/>
              <a:gd name="T108" fmla="*/ 2147483647 w 2938"/>
              <a:gd name="T109" fmla="*/ 2147483647 h 5511"/>
              <a:gd name="T110" fmla="*/ 2147483647 w 2938"/>
              <a:gd name="T111" fmla="*/ 2147483647 h 5511"/>
              <a:gd name="T112" fmla="*/ 2147483647 w 2938"/>
              <a:gd name="T113" fmla="*/ 2147483647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938"/>
              <a:gd name="T172" fmla="*/ 0 h 5511"/>
              <a:gd name="T173" fmla="*/ 2938 w 2938"/>
              <a:gd name="T174" fmla="*/ 5511 h 55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200"/>
          </a:p>
        </p:txBody>
      </p:sp>
      <p:sp>
        <p:nvSpPr>
          <p:cNvPr id="20491" name="KSO_Shape">
            <a:extLst>
              <a:ext uri="{FF2B5EF4-FFF2-40B4-BE49-F238E27FC236}">
                <a16:creationId xmlns:a16="http://schemas.microsoft.com/office/drawing/2014/main" id="{D38C8A5B-41FA-4FD6-9D69-2CEA605912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7479" y="3218260"/>
            <a:ext cx="310753" cy="230981"/>
          </a:xfrm>
          <a:custGeom>
            <a:avLst/>
            <a:gdLst>
              <a:gd name="T0" fmla="*/ 2147483647 w 257"/>
              <a:gd name="T1" fmla="*/ 2147483647 h 191"/>
              <a:gd name="T2" fmla="*/ 2147483647 w 257"/>
              <a:gd name="T3" fmla="*/ 2147483647 h 191"/>
              <a:gd name="T4" fmla="*/ 2147483647 w 257"/>
              <a:gd name="T5" fmla="*/ 2147483647 h 191"/>
              <a:gd name="T6" fmla="*/ 2147483647 w 257"/>
              <a:gd name="T7" fmla="*/ 2147483647 h 191"/>
              <a:gd name="T8" fmla="*/ 2147483647 w 257"/>
              <a:gd name="T9" fmla="*/ 2147483647 h 191"/>
              <a:gd name="T10" fmla="*/ 2147483647 w 257"/>
              <a:gd name="T11" fmla="*/ 2147483647 h 191"/>
              <a:gd name="T12" fmla="*/ 2147483647 w 257"/>
              <a:gd name="T13" fmla="*/ 2147483647 h 191"/>
              <a:gd name="T14" fmla="*/ 2147483647 w 257"/>
              <a:gd name="T15" fmla="*/ 2147483647 h 191"/>
              <a:gd name="T16" fmla="*/ 2147483647 w 257"/>
              <a:gd name="T17" fmla="*/ 2147483647 h 191"/>
              <a:gd name="T18" fmla="*/ 2147483647 w 257"/>
              <a:gd name="T19" fmla="*/ 2147483647 h 191"/>
              <a:gd name="T20" fmla="*/ 2147483647 w 257"/>
              <a:gd name="T21" fmla="*/ 2147483647 h 191"/>
              <a:gd name="T22" fmla="*/ 2147483647 w 257"/>
              <a:gd name="T23" fmla="*/ 2147483647 h 191"/>
              <a:gd name="T24" fmla="*/ 2147483647 w 257"/>
              <a:gd name="T25" fmla="*/ 2147483647 h 191"/>
              <a:gd name="T26" fmla="*/ 2147483647 w 257"/>
              <a:gd name="T27" fmla="*/ 2147483647 h 191"/>
              <a:gd name="T28" fmla="*/ 2147483647 w 257"/>
              <a:gd name="T29" fmla="*/ 2147483647 h 191"/>
              <a:gd name="T30" fmla="*/ 2147483647 w 257"/>
              <a:gd name="T31" fmla="*/ 2147483647 h 191"/>
              <a:gd name="T32" fmla="*/ 2147483647 w 257"/>
              <a:gd name="T33" fmla="*/ 2147483647 h 191"/>
              <a:gd name="T34" fmla="*/ 2147483647 w 257"/>
              <a:gd name="T35" fmla="*/ 2147483647 h 191"/>
              <a:gd name="T36" fmla="*/ 2147483647 w 257"/>
              <a:gd name="T37" fmla="*/ 2147483647 h 191"/>
              <a:gd name="T38" fmla="*/ 2147483647 w 257"/>
              <a:gd name="T39" fmla="*/ 2147483647 h 191"/>
              <a:gd name="T40" fmla="*/ 2147483647 w 257"/>
              <a:gd name="T41" fmla="*/ 2147483647 h 191"/>
              <a:gd name="T42" fmla="*/ 2147483647 w 257"/>
              <a:gd name="T43" fmla="*/ 2147483647 h 191"/>
              <a:gd name="T44" fmla="*/ 2147483647 w 257"/>
              <a:gd name="T45" fmla="*/ 2147483647 h 191"/>
              <a:gd name="T46" fmla="*/ 2147483647 w 257"/>
              <a:gd name="T47" fmla="*/ 2147483647 h 191"/>
              <a:gd name="T48" fmla="*/ 2147483647 w 257"/>
              <a:gd name="T49" fmla="*/ 2147483647 h 191"/>
              <a:gd name="T50" fmla="*/ 2147483647 w 257"/>
              <a:gd name="T51" fmla="*/ 2147483647 h 191"/>
              <a:gd name="T52" fmla="*/ 2147483647 w 257"/>
              <a:gd name="T53" fmla="*/ 2147483647 h 191"/>
              <a:gd name="T54" fmla="*/ 2147483647 w 257"/>
              <a:gd name="T55" fmla="*/ 2147483647 h 191"/>
              <a:gd name="T56" fmla="*/ 2147483647 w 257"/>
              <a:gd name="T57" fmla="*/ 2147483647 h 191"/>
              <a:gd name="T58" fmla="*/ 2147483647 w 257"/>
              <a:gd name="T59" fmla="*/ 2147483647 h 191"/>
              <a:gd name="T60" fmla="*/ 2147483647 w 257"/>
              <a:gd name="T61" fmla="*/ 2147483647 h 191"/>
              <a:gd name="T62" fmla="*/ 2147483647 w 257"/>
              <a:gd name="T63" fmla="*/ 2147483647 h 191"/>
              <a:gd name="T64" fmla="*/ 2147483647 w 257"/>
              <a:gd name="T65" fmla="*/ 2147483647 h 191"/>
              <a:gd name="T66" fmla="*/ 2147483647 w 257"/>
              <a:gd name="T67" fmla="*/ 2147483647 h 191"/>
              <a:gd name="T68" fmla="*/ 2147483647 w 257"/>
              <a:gd name="T69" fmla="*/ 2147483647 h 191"/>
              <a:gd name="T70" fmla="*/ 2147483647 w 257"/>
              <a:gd name="T71" fmla="*/ 2147483647 h 191"/>
              <a:gd name="T72" fmla="*/ 2147483647 w 257"/>
              <a:gd name="T73" fmla="*/ 2147483647 h 191"/>
              <a:gd name="T74" fmla="*/ 2147483647 w 257"/>
              <a:gd name="T75" fmla="*/ 2147483647 h 191"/>
              <a:gd name="T76" fmla="*/ 2147483647 w 257"/>
              <a:gd name="T77" fmla="*/ 2147483647 h 191"/>
              <a:gd name="T78" fmla="*/ 2147483647 w 257"/>
              <a:gd name="T79" fmla="*/ 2147483647 h 191"/>
              <a:gd name="T80" fmla="*/ 2147483647 w 257"/>
              <a:gd name="T81" fmla="*/ 2147483647 h 191"/>
              <a:gd name="T82" fmla="*/ 2147483647 w 257"/>
              <a:gd name="T83" fmla="*/ 2147483647 h 191"/>
              <a:gd name="T84" fmla="*/ 2147483647 w 257"/>
              <a:gd name="T85" fmla="*/ 2147483647 h 191"/>
              <a:gd name="T86" fmla="*/ 2147483647 w 257"/>
              <a:gd name="T87" fmla="*/ 2147483647 h 191"/>
              <a:gd name="T88" fmla="*/ 2147483647 w 257"/>
              <a:gd name="T89" fmla="*/ 2147483647 h 191"/>
              <a:gd name="T90" fmla="*/ 2147483647 w 257"/>
              <a:gd name="T91" fmla="*/ 2147483647 h 191"/>
              <a:gd name="T92" fmla="*/ 2147483647 w 257"/>
              <a:gd name="T93" fmla="*/ 2147483647 h 191"/>
              <a:gd name="T94" fmla="*/ 2147483647 w 257"/>
              <a:gd name="T95" fmla="*/ 2147483647 h 191"/>
              <a:gd name="T96" fmla="*/ 2147483647 w 257"/>
              <a:gd name="T97" fmla="*/ 2147483647 h 191"/>
              <a:gd name="T98" fmla="*/ 2147483647 w 257"/>
              <a:gd name="T99" fmla="*/ 2147483647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57"/>
              <a:gd name="T151" fmla="*/ 0 h 191"/>
              <a:gd name="T152" fmla="*/ 257 w 257"/>
              <a:gd name="T153" fmla="*/ 191 h 19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51435" tIns="25718" rIns="51435" bIns="405000" anchor="ctr"/>
          <a:lstStyle/>
          <a:p>
            <a:endParaRPr lang="zh-CN" altLang="en-US" sz="1200"/>
          </a:p>
        </p:txBody>
      </p:sp>
      <p:grpSp>
        <p:nvGrpSpPr>
          <p:cNvPr id="20492" name="组合 14">
            <a:extLst>
              <a:ext uri="{FF2B5EF4-FFF2-40B4-BE49-F238E27FC236}">
                <a16:creationId xmlns:a16="http://schemas.microsoft.com/office/drawing/2014/main" id="{81EFD90A-067C-4B27-9B73-10AE65A5B3CC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40481" y="321469"/>
            <a:ext cx="3458766" cy="573881"/>
            <a:chOff x="0" y="0"/>
            <a:chExt cx="4611606" cy="765176"/>
          </a:xfrm>
        </p:grpSpPr>
        <p:sp>
          <p:nvSpPr>
            <p:cNvPr id="20495" name="等腰三角形 15">
              <a:extLst>
                <a:ext uri="{FF2B5EF4-FFF2-40B4-BE49-F238E27FC236}">
                  <a16:creationId xmlns:a16="http://schemas.microsoft.com/office/drawing/2014/main" id="{0382C7D9-A03C-467B-932A-0FE4576734D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496" name="等腰三角形 16">
              <a:extLst>
                <a:ext uri="{FF2B5EF4-FFF2-40B4-BE49-F238E27FC236}">
                  <a16:creationId xmlns:a16="http://schemas.microsoft.com/office/drawing/2014/main" id="{6C034F4F-7557-4E0E-8B15-389C71C9924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497" name="文本框 17">
              <a:extLst>
                <a:ext uri="{FF2B5EF4-FFF2-40B4-BE49-F238E27FC236}">
                  <a16:creationId xmlns:a16="http://schemas.microsoft.com/office/drawing/2014/main" id="{815CD78C-5277-451D-B1C9-3ED94B91B82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3C72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20498" name="文本框 18">
              <a:extLst>
                <a:ext uri="{FF2B5EF4-FFF2-40B4-BE49-F238E27FC236}">
                  <a16:creationId xmlns:a16="http://schemas.microsoft.com/office/drawing/2014/main" id="{E708CAB4-C82E-4500-9720-1DA3A487505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20493" name="矩形 19">
            <a:extLst>
              <a:ext uri="{FF2B5EF4-FFF2-40B4-BE49-F238E27FC236}">
                <a16:creationId xmlns:a16="http://schemas.microsoft.com/office/drawing/2014/main" id="{69647D70-48B0-408C-B62A-72B9A8B566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505" y="392907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04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20494" name="MH_Entry_1">
            <a:extLst>
              <a:ext uri="{FF2B5EF4-FFF2-40B4-BE49-F238E27FC236}">
                <a16:creationId xmlns:a16="http://schemas.microsoft.com/office/drawing/2014/main" id="{3D51914E-3BDC-4364-A2CD-03B322AEA6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842" y="432198"/>
            <a:ext cx="3020615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教学反思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8890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 animBg="1"/>
      <p:bldP spid="20484" grpId="0" animBg="1"/>
      <p:bldP spid="20487" grpId="0" animBg="1"/>
      <p:bldP spid="20490" grpId="0" animBg="1"/>
      <p:bldP spid="2049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MH_Others_1">
            <a:extLst>
              <a:ext uri="{FF2B5EF4-FFF2-40B4-BE49-F238E27FC236}">
                <a16:creationId xmlns:a16="http://schemas.microsoft.com/office/drawing/2014/main" id="{8F919F96-4BE2-44A5-A255-1EDD2FACD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657" y="1689498"/>
            <a:ext cx="184546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sz="2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27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5" name="文本框 2">
            <a:extLst>
              <a:ext uri="{FF2B5EF4-FFF2-40B4-BE49-F238E27FC236}">
                <a16:creationId xmlns:a16="http://schemas.microsoft.com/office/drawing/2014/main" id="{E7B167D1-5E73-4D80-BC9B-625387875B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838" y="689373"/>
            <a:ext cx="172354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3076" name="Freeform 6">
            <a:extLst>
              <a:ext uri="{FF2B5EF4-FFF2-40B4-BE49-F238E27FC236}">
                <a16:creationId xmlns:a16="http://schemas.microsoft.com/office/drawing/2014/main" id="{178809FD-2B60-427C-9FA9-1DC3857EA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337" y="4170760"/>
            <a:ext cx="2147888" cy="439340"/>
          </a:xfrm>
          <a:custGeom>
            <a:avLst/>
            <a:gdLst>
              <a:gd name="T0" fmla="*/ 2080055882 w 1259"/>
              <a:gd name="T1" fmla="*/ 0 h 258"/>
              <a:gd name="T2" fmla="*/ 0 w 1259"/>
              <a:gd name="T3" fmla="*/ 1330024843 h 258"/>
              <a:gd name="T4" fmla="*/ 2147483647 w 1259"/>
              <a:gd name="T5" fmla="*/ 1309404232 h 258"/>
              <a:gd name="T6" fmla="*/ 2080055882 w 1259"/>
              <a:gd name="T7" fmla="*/ 0 h 258"/>
              <a:gd name="T8" fmla="*/ 0 60000 65536"/>
              <a:gd name="T9" fmla="*/ 0 60000 65536"/>
              <a:gd name="T10" fmla="*/ 0 60000 65536"/>
              <a:gd name="T11" fmla="*/ 0 60000 65536"/>
              <a:gd name="T12" fmla="*/ 0 w 1259"/>
              <a:gd name="T13" fmla="*/ 0 h 258"/>
              <a:gd name="T14" fmla="*/ 1259 w 1259"/>
              <a:gd name="T15" fmla="*/ 258 h 25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59" h="258">
                <a:moveTo>
                  <a:pt x="402" y="0"/>
                </a:moveTo>
                <a:lnTo>
                  <a:pt x="0" y="258"/>
                </a:lnTo>
                <a:lnTo>
                  <a:pt x="1259" y="254"/>
                </a:lnTo>
                <a:lnTo>
                  <a:pt x="402" y="0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077" name="Freeform 7">
            <a:extLst>
              <a:ext uri="{FF2B5EF4-FFF2-40B4-BE49-F238E27FC236}">
                <a16:creationId xmlns:a16="http://schemas.microsoft.com/office/drawing/2014/main" id="{17299480-B999-4122-9D12-E182BA01C4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3929" y="4080272"/>
            <a:ext cx="1550194" cy="557213"/>
          </a:xfrm>
          <a:custGeom>
            <a:avLst/>
            <a:gdLst>
              <a:gd name="T0" fmla="*/ 2088828948 w 909"/>
              <a:gd name="T1" fmla="*/ 0 h 327"/>
              <a:gd name="T2" fmla="*/ 0 w 909"/>
              <a:gd name="T3" fmla="*/ 1347300065 h 327"/>
              <a:gd name="T4" fmla="*/ 2147483647 w 909"/>
              <a:gd name="T5" fmla="*/ 1687996032 h 327"/>
              <a:gd name="T6" fmla="*/ 2088828948 w 909"/>
              <a:gd name="T7" fmla="*/ 0 h 327"/>
              <a:gd name="T8" fmla="*/ 0 60000 65536"/>
              <a:gd name="T9" fmla="*/ 0 60000 65536"/>
              <a:gd name="T10" fmla="*/ 0 60000 65536"/>
              <a:gd name="T11" fmla="*/ 0 60000 65536"/>
              <a:gd name="T12" fmla="*/ 0 w 909"/>
              <a:gd name="T13" fmla="*/ 0 h 327"/>
              <a:gd name="T14" fmla="*/ 909 w 909"/>
              <a:gd name="T15" fmla="*/ 327 h 3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09" h="327">
                <a:moveTo>
                  <a:pt x="404" y="0"/>
                </a:moveTo>
                <a:lnTo>
                  <a:pt x="0" y="261"/>
                </a:lnTo>
                <a:lnTo>
                  <a:pt x="909" y="327"/>
                </a:lnTo>
                <a:lnTo>
                  <a:pt x="404" y="0"/>
                </a:lnTo>
                <a:close/>
              </a:path>
            </a:pathLst>
          </a:custGeom>
          <a:solidFill>
            <a:srgbClr val="AB7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078" name="Freeform 15">
            <a:extLst>
              <a:ext uri="{FF2B5EF4-FFF2-40B4-BE49-F238E27FC236}">
                <a16:creationId xmlns:a16="http://schemas.microsoft.com/office/drawing/2014/main" id="{A11DFC01-AAE3-417C-930E-0713960F47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7482" y="3634979"/>
            <a:ext cx="884635" cy="407194"/>
          </a:xfrm>
          <a:custGeom>
            <a:avLst/>
            <a:gdLst>
              <a:gd name="T0" fmla="*/ 2147483647 w 219"/>
              <a:gd name="T1" fmla="*/ 462335578 h 101"/>
              <a:gd name="T2" fmla="*/ 2147483647 w 219"/>
              <a:gd name="T3" fmla="*/ 433436917 h 101"/>
              <a:gd name="T4" fmla="*/ 2147483647 w 219"/>
              <a:gd name="T5" fmla="*/ 0 h 101"/>
              <a:gd name="T6" fmla="*/ 2059564346 w 219"/>
              <a:gd name="T7" fmla="*/ 0 h 101"/>
              <a:gd name="T8" fmla="*/ 1624447924 w 219"/>
              <a:gd name="T9" fmla="*/ 433436917 h 101"/>
              <a:gd name="T10" fmla="*/ 1624447924 w 219"/>
              <a:gd name="T11" fmla="*/ 462335578 h 101"/>
              <a:gd name="T12" fmla="*/ 2059564346 w 219"/>
              <a:gd name="T13" fmla="*/ 924671156 h 101"/>
              <a:gd name="T14" fmla="*/ 2147483647 w 219"/>
              <a:gd name="T15" fmla="*/ 924671156 h 101"/>
              <a:gd name="T16" fmla="*/ 2147483647 w 219"/>
              <a:gd name="T17" fmla="*/ 1242524179 h 101"/>
              <a:gd name="T18" fmla="*/ 2147483647 w 219"/>
              <a:gd name="T19" fmla="*/ 1242524179 h 101"/>
              <a:gd name="T20" fmla="*/ 2147483647 w 219"/>
              <a:gd name="T21" fmla="*/ 1560382576 h 101"/>
              <a:gd name="T22" fmla="*/ 667184257 w 219"/>
              <a:gd name="T23" fmla="*/ 1560382576 h 101"/>
              <a:gd name="T24" fmla="*/ 0 w 219"/>
              <a:gd name="T25" fmla="*/ 2147483647 h 101"/>
              <a:gd name="T26" fmla="*/ 0 w 219"/>
              <a:gd name="T27" fmla="*/ 2147483647 h 101"/>
              <a:gd name="T28" fmla="*/ 667184257 w 219"/>
              <a:gd name="T29" fmla="*/ 2147483647 h 101"/>
              <a:gd name="T30" fmla="*/ 2147483647 w 219"/>
              <a:gd name="T31" fmla="*/ 2147483647 h 101"/>
              <a:gd name="T32" fmla="*/ 2147483647 w 219"/>
              <a:gd name="T33" fmla="*/ 2147483647 h 101"/>
              <a:gd name="T34" fmla="*/ 2147483647 w 219"/>
              <a:gd name="T35" fmla="*/ 2147483647 h 101"/>
              <a:gd name="T36" fmla="*/ 2147483647 w 219"/>
              <a:gd name="T37" fmla="*/ 1560382576 h 101"/>
              <a:gd name="T38" fmla="*/ 2147483647 w 219"/>
              <a:gd name="T39" fmla="*/ 1560382576 h 101"/>
              <a:gd name="T40" fmla="*/ 2147483647 w 219"/>
              <a:gd name="T41" fmla="*/ 1242524179 h 101"/>
              <a:gd name="T42" fmla="*/ 2147483647 w 219"/>
              <a:gd name="T43" fmla="*/ 1242524179 h 101"/>
              <a:gd name="T44" fmla="*/ 2147483647 w 219"/>
              <a:gd name="T45" fmla="*/ 924671156 h 101"/>
              <a:gd name="T46" fmla="*/ 2147483647 w 219"/>
              <a:gd name="T47" fmla="*/ 924671156 h 101"/>
              <a:gd name="T48" fmla="*/ 2147483647 w 219"/>
              <a:gd name="T49" fmla="*/ 462335578 h 10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19"/>
              <a:gd name="T76" fmla="*/ 0 h 101"/>
              <a:gd name="T77" fmla="*/ 219 w 219"/>
              <a:gd name="T78" fmla="*/ 101 h 10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19" h="101">
                <a:moveTo>
                  <a:pt x="219" y="16"/>
                </a:moveTo>
                <a:cubicBezTo>
                  <a:pt x="219" y="15"/>
                  <a:pt x="219" y="15"/>
                  <a:pt x="219" y="15"/>
                </a:cubicBezTo>
                <a:cubicBezTo>
                  <a:pt x="219" y="7"/>
                  <a:pt x="212" y="0"/>
                  <a:pt x="204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63" y="0"/>
                  <a:pt x="56" y="7"/>
                  <a:pt x="56" y="15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24"/>
                  <a:pt x="63" y="32"/>
                  <a:pt x="71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83" y="32"/>
                  <a:pt x="88" y="36"/>
                  <a:pt x="88" y="43"/>
                </a:cubicBezTo>
                <a:cubicBezTo>
                  <a:pt x="88" y="43"/>
                  <a:pt x="88" y="43"/>
                  <a:pt x="88" y="43"/>
                </a:cubicBezTo>
                <a:cubicBezTo>
                  <a:pt x="88" y="49"/>
                  <a:pt x="83" y="54"/>
                  <a:pt x="77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10" y="54"/>
                  <a:pt x="0" y="64"/>
                  <a:pt x="0" y="77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90"/>
                  <a:pt x="10" y="101"/>
                  <a:pt x="23" y="101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85" y="101"/>
                  <a:pt x="196" y="90"/>
                  <a:pt x="196" y="78"/>
                </a:cubicBezTo>
                <a:cubicBezTo>
                  <a:pt x="196" y="76"/>
                  <a:pt x="196" y="76"/>
                  <a:pt x="196" y="76"/>
                </a:cubicBezTo>
                <a:cubicBezTo>
                  <a:pt x="196" y="64"/>
                  <a:pt x="186" y="54"/>
                  <a:pt x="174" y="54"/>
                </a:cubicBezTo>
                <a:cubicBezTo>
                  <a:pt x="173" y="54"/>
                  <a:pt x="173" y="54"/>
                  <a:pt x="173" y="54"/>
                </a:cubicBezTo>
                <a:cubicBezTo>
                  <a:pt x="167" y="54"/>
                  <a:pt x="162" y="49"/>
                  <a:pt x="162" y="43"/>
                </a:cubicBezTo>
                <a:cubicBezTo>
                  <a:pt x="162" y="43"/>
                  <a:pt x="162" y="43"/>
                  <a:pt x="162" y="43"/>
                </a:cubicBezTo>
                <a:cubicBezTo>
                  <a:pt x="162" y="36"/>
                  <a:pt x="167" y="32"/>
                  <a:pt x="173" y="32"/>
                </a:cubicBezTo>
                <a:cubicBezTo>
                  <a:pt x="204" y="32"/>
                  <a:pt x="204" y="32"/>
                  <a:pt x="204" y="32"/>
                </a:cubicBezTo>
                <a:cubicBezTo>
                  <a:pt x="212" y="32"/>
                  <a:pt x="219" y="24"/>
                  <a:pt x="219" y="16"/>
                </a:cubicBezTo>
                <a:close/>
              </a:path>
            </a:pathLst>
          </a:custGeom>
          <a:solidFill>
            <a:srgbClr val="BAAA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079" name="Freeform 19">
            <a:extLst>
              <a:ext uri="{FF2B5EF4-FFF2-40B4-BE49-F238E27FC236}">
                <a16:creationId xmlns:a16="http://schemas.microsoft.com/office/drawing/2014/main" id="{60372442-9ECC-4231-942A-97D48536F3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1916" y="4475560"/>
            <a:ext cx="1520428" cy="134540"/>
          </a:xfrm>
          <a:custGeom>
            <a:avLst/>
            <a:gdLst>
              <a:gd name="T0" fmla="*/ 2147483647 w 891"/>
              <a:gd name="T1" fmla="*/ 407337921 h 79"/>
              <a:gd name="T2" fmla="*/ 2147483647 w 891"/>
              <a:gd name="T3" fmla="*/ 0 h 79"/>
              <a:gd name="T4" fmla="*/ 0 w 891"/>
              <a:gd name="T5" fmla="*/ 134061128 h 79"/>
              <a:gd name="T6" fmla="*/ 51766213 w 891"/>
              <a:gd name="T7" fmla="*/ 195933748 h 79"/>
              <a:gd name="T8" fmla="*/ 2147483647 w 891"/>
              <a:gd name="T9" fmla="*/ 407337921 h 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91"/>
              <a:gd name="T16" fmla="*/ 0 h 79"/>
              <a:gd name="T17" fmla="*/ 891 w 891"/>
              <a:gd name="T18" fmla="*/ 79 h 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91" h="79">
                <a:moveTo>
                  <a:pt x="891" y="79"/>
                </a:moveTo>
                <a:lnTo>
                  <a:pt x="774" y="0"/>
                </a:lnTo>
                <a:lnTo>
                  <a:pt x="0" y="26"/>
                </a:lnTo>
                <a:lnTo>
                  <a:pt x="10" y="38"/>
                </a:lnTo>
                <a:lnTo>
                  <a:pt x="891" y="79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080" name="Freeform 20">
            <a:extLst>
              <a:ext uri="{FF2B5EF4-FFF2-40B4-BE49-F238E27FC236}">
                <a16:creationId xmlns:a16="http://schemas.microsoft.com/office/drawing/2014/main" id="{0493808E-5F46-4356-A065-BEBBA3EA4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7331" y="4177904"/>
            <a:ext cx="1804988" cy="363140"/>
          </a:xfrm>
          <a:custGeom>
            <a:avLst/>
            <a:gdLst>
              <a:gd name="T0" fmla="*/ 2147483647 w 1058"/>
              <a:gd name="T1" fmla="*/ 294537999 h 213"/>
              <a:gd name="T2" fmla="*/ 2147483647 w 1058"/>
              <a:gd name="T3" fmla="*/ 0 h 213"/>
              <a:gd name="T4" fmla="*/ 688185889 w 1058"/>
              <a:gd name="T5" fmla="*/ 217027162 h 213"/>
              <a:gd name="T6" fmla="*/ 0 w 1058"/>
              <a:gd name="T7" fmla="*/ 806105433 h 213"/>
              <a:gd name="T8" fmla="*/ 1521255294 w 1058"/>
              <a:gd name="T9" fmla="*/ 1100643432 h 213"/>
              <a:gd name="T10" fmla="*/ 2147483647 w 1058"/>
              <a:gd name="T11" fmla="*/ 904284008 h 213"/>
              <a:gd name="T12" fmla="*/ 2147483647 w 1058"/>
              <a:gd name="T13" fmla="*/ 294537999 h 2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58"/>
              <a:gd name="T22" fmla="*/ 0 h 213"/>
              <a:gd name="T23" fmla="*/ 1058 w 1058"/>
              <a:gd name="T24" fmla="*/ 213 h 21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58" h="213">
                <a:moveTo>
                  <a:pt x="1028" y="57"/>
                </a:moveTo>
                <a:lnTo>
                  <a:pt x="862" y="0"/>
                </a:lnTo>
                <a:lnTo>
                  <a:pt x="133" y="42"/>
                </a:lnTo>
                <a:lnTo>
                  <a:pt x="0" y="156"/>
                </a:lnTo>
                <a:lnTo>
                  <a:pt x="294" y="213"/>
                </a:lnTo>
                <a:lnTo>
                  <a:pt x="1058" y="175"/>
                </a:lnTo>
                <a:lnTo>
                  <a:pt x="1028" y="57"/>
                </a:lnTo>
                <a:close/>
              </a:path>
            </a:pathLst>
          </a:custGeom>
          <a:solidFill>
            <a:srgbClr val="CC52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081" name="Freeform 21">
            <a:extLst>
              <a:ext uri="{FF2B5EF4-FFF2-40B4-BE49-F238E27FC236}">
                <a16:creationId xmlns:a16="http://schemas.microsoft.com/office/drawing/2014/main" id="{1BF7613D-FD70-424B-8FBF-AECBF6BBB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4741" y="4080273"/>
            <a:ext cx="1252538" cy="169069"/>
          </a:xfrm>
          <a:custGeom>
            <a:avLst/>
            <a:gdLst>
              <a:gd name="T0" fmla="*/ 0 w 734"/>
              <a:gd name="T1" fmla="*/ 357751752 h 99"/>
              <a:gd name="T2" fmla="*/ 2147483647 w 734"/>
              <a:gd name="T3" fmla="*/ 0 h 99"/>
              <a:gd name="T4" fmla="*/ 2147483647 w 734"/>
              <a:gd name="T5" fmla="*/ 357751752 h 99"/>
              <a:gd name="T6" fmla="*/ 0 w 734"/>
              <a:gd name="T7" fmla="*/ 513297279 h 99"/>
              <a:gd name="T8" fmla="*/ 0 w 734"/>
              <a:gd name="T9" fmla="*/ 357751752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34"/>
              <a:gd name="T16" fmla="*/ 0 h 99"/>
              <a:gd name="T17" fmla="*/ 734 w 734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34" h="99">
                <a:moveTo>
                  <a:pt x="0" y="69"/>
                </a:moveTo>
                <a:lnTo>
                  <a:pt x="705" y="0"/>
                </a:lnTo>
                <a:lnTo>
                  <a:pt x="734" y="69"/>
                </a:lnTo>
                <a:lnTo>
                  <a:pt x="0" y="99"/>
                </a:lnTo>
                <a:lnTo>
                  <a:pt x="0" y="69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082" name="Freeform 22">
            <a:extLst>
              <a:ext uri="{FF2B5EF4-FFF2-40B4-BE49-F238E27FC236}">
                <a16:creationId xmlns:a16="http://schemas.microsoft.com/office/drawing/2014/main" id="{63248BE1-C43D-4A1C-B367-FD8FBF7E5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0922" y="3856435"/>
            <a:ext cx="1281113" cy="341709"/>
          </a:xfrm>
          <a:custGeom>
            <a:avLst/>
            <a:gdLst>
              <a:gd name="T0" fmla="*/ 574243183 w 751"/>
              <a:gd name="T1" fmla="*/ 0 h 200"/>
              <a:gd name="T2" fmla="*/ 0 w 751"/>
              <a:gd name="T3" fmla="*/ 404786203 h 200"/>
              <a:gd name="T4" fmla="*/ 222455263 w 751"/>
              <a:gd name="T5" fmla="*/ 1037911473 h 200"/>
              <a:gd name="T6" fmla="*/ 2147483647 w 751"/>
              <a:gd name="T7" fmla="*/ 778433605 h 200"/>
              <a:gd name="T8" fmla="*/ 2147483647 w 751"/>
              <a:gd name="T9" fmla="*/ 404786203 h 200"/>
              <a:gd name="T10" fmla="*/ 574243183 w 751"/>
              <a:gd name="T11" fmla="*/ 0 h 2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51"/>
              <a:gd name="T19" fmla="*/ 0 h 200"/>
              <a:gd name="T20" fmla="*/ 751 w 751"/>
              <a:gd name="T21" fmla="*/ 200 h 2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51" h="200">
                <a:moveTo>
                  <a:pt x="111" y="0"/>
                </a:moveTo>
                <a:lnTo>
                  <a:pt x="0" y="78"/>
                </a:lnTo>
                <a:lnTo>
                  <a:pt x="43" y="200"/>
                </a:lnTo>
                <a:lnTo>
                  <a:pt x="751" y="150"/>
                </a:lnTo>
                <a:lnTo>
                  <a:pt x="736" y="78"/>
                </a:lnTo>
                <a:lnTo>
                  <a:pt x="111" y="0"/>
                </a:lnTo>
                <a:close/>
              </a:path>
            </a:pathLst>
          </a:custGeom>
          <a:solidFill>
            <a:srgbClr val="D18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083" name="Freeform 23">
            <a:extLst>
              <a:ext uri="{FF2B5EF4-FFF2-40B4-BE49-F238E27FC236}">
                <a16:creationId xmlns:a16="http://schemas.microsoft.com/office/drawing/2014/main" id="{8B480510-EA1F-4A49-B67A-0895631AF3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7332" y="4242197"/>
            <a:ext cx="594122" cy="298847"/>
          </a:xfrm>
          <a:custGeom>
            <a:avLst/>
            <a:gdLst>
              <a:gd name="T0" fmla="*/ 1103697034 w 348"/>
              <a:gd name="T1" fmla="*/ 502886367 h 175"/>
              <a:gd name="T2" fmla="*/ 1020790802 w 348"/>
              <a:gd name="T3" fmla="*/ 0 h 175"/>
              <a:gd name="T4" fmla="*/ 689163599 w 348"/>
              <a:gd name="T5" fmla="*/ 20738239 h 175"/>
              <a:gd name="T6" fmla="*/ 0 w 348"/>
              <a:gd name="T7" fmla="*/ 611757570 h 175"/>
              <a:gd name="T8" fmla="*/ 1523413673 w 348"/>
              <a:gd name="T9" fmla="*/ 907268374 h 175"/>
              <a:gd name="T10" fmla="*/ 1803224766 w 348"/>
              <a:gd name="T11" fmla="*/ 896899254 h 175"/>
              <a:gd name="T12" fmla="*/ 1103697034 w 348"/>
              <a:gd name="T13" fmla="*/ 502886367 h 1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48"/>
              <a:gd name="T22" fmla="*/ 0 h 175"/>
              <a:gd name="T23" fmla="*/ 348 w 348"/>
              <a:gd name="T24" fmla="*/ 175 h 17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48" h="175">
                <a:moveTo>
                  <a:pt x="213" y="97"/>
                </a:moveTo>
                <a:lnTo>
                  <a:pt x="197" y="0"/>
                </a:lnTo>
                <a:lnTo>
                  <a:pt x="133" y="4"/>
                </a:lnTo>
                <a:lnTo>
                  <a:pt x="0" y="118"/>
                </a:lnTo>
                <a:lnTo>
                  <a:pt x="294" y="175"/>
                </a:lnTo>
                <a:lnTo>
                  <a:pt x="348" y="173"/>
                </a:lnTo>
                <a:lnTo>
                  <a:pt x="213" y="97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084" name="Freeform 24">
            <a:extLst>
              <a:ext uri="{FF2B5EF4-FFF2-40B4-BE49-F238E27FC236}">
                <a16:creationId xmlns:a16="http://schemas.microsoft.com/office/drawing/2014/main" id="{E29A2431-5180-4670-84D4-EB3455E6F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4741" y="4189810"/>
            <a:ext cx="109538" cy="59531"/>
          </a:xfrm>
          <a:custGeom>
            <a:avLst/>
            <a:gdLst>
              <a:gd name="T0" fmla="*/ 0 w 64"/>
              <a:gd name="T1" fmla="*/ 25715232 h 35"/>
              <a:gd name="T2" fmla="*/ 0 w 64"/>
              <a:gd name="T3" fmla="*/ 180011161 h 35"/>
              <a:gd name="T4" fmla="*/ 333290664 w 64"/>
              <a:gd name="T5" fmla="*/ 159439429 h 35"/>
              <a:gd name="T6" fmla="*/ 307252688 w 64"/>
              <a:gd name="T7" fmla="*/ 0 h 35"/>
              <a:gd name="T8" fmla="*/ 0 w 64"/>
              <a:gd name="T9" fmla="*/ 25715232 h 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"/>
              <a:gd name="T16" fmla="*/ 0 h 35"/>
              <a:gd name="T17" fmla="*/ 64 w 64"/>
              <a:gd name="T18" fmla="*/ 35 h 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" h="35">
                <a:moveTo>
                  <a:pt x="0" y="5"/>
                </a:moveTo>
                <a:lnTo>
                  <a:pt x="0" y="35"/>
                </a:lnTo>
                <a:lnTo>
                  <a:pt x="64" y="31"/>
                </a:lnTo>
                <a:lnTo>
                  <a:pt x="59" y="0"/>
                </a:lnTo>
                <a:lnTo>
                  <a:pt x="0" y="5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085" name="Freeform 25">
            <a:extLst>
              <a:ext uri="{FF2B5EF4-FFF2-40B4-BE49-F238E27FC236}">
                <a16:creationId xmlns:a16="http://schemas.microsoft.com/office/drawing/2014/main" id="{976DB715-0443-4A3C-8A73-BF9E60E75F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0923" y="3876675"/>
            <a:ext cx="173831" cy="321469"/>
          </a:xfrm>
          <a:custGeom>
            <a:avLst/>
            <a:gdLst>
              <a:gd name="T0" fmla="*/ 500845324 w 102"/>
              <a:gd name="T1" fmla="*/ 556188816 h 188"/>
              <a:gd name="T2" fmla="*/ 500845324 w 102"/>
              <a:gd name="T3" fmla="*/ 0 h 188"/>
              <a:gd name="T4" fmla="*/ 0 w 102"/>
              <a:gd name="T5" fmla="*/ 343070994 h 188"/>
              <a:gd name="T6" fmla="*/ 222024544 w 102"/>
              <a:gd name="T7" fmla="*/ 977230801 h 188"/>
              <a:gd name="T8" fmla="*/ 526663241 w 102"/>
              <a:gd name="T9" fmla="*/ 951239711 h 188"/>
              <a:gd name="T10" fmla="*/ 500845324 w 102"/>
              <a:gd name="T11" fmla="*/ 790101790 h 188"/>
              <a:gd name="T12" fmla="*/ 500845324 w 102"/>
              <a:gd name="T13" fmla="*/ 556188816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2"/>
              <a:gd name="T22" fmla="*/ 0 h 188"/>
              <a:gd name="T23" fmla="*/ 102 w 102"/>
              <a:gd name="T24" fmla="*/ 188 h 18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2" h="188">
                <a:moveTo>
                  <a:pt x="97" y="107"/>
                </a:moveTo>
                <a:lnTo>
                  <a:pt x="97" y="0"/>
                </a:lnTo>
                <a:lnTo>
                  <a:pt x="0" y="66"/>
                </a:lnTo>
                <a:lnTo>
                  <a:pt x="43" y="188"/>
                </a:lnTo>
                <a:lnTo>
                  <a:pt x="102" y="183"/>
                </a:lnTo>
                <a:lnTo>
                  <a:pt x="97" y="152"/>
                </a:lnTo>
                <a:lnTo>
                  <a:pt x="97" y="107"/>
                </a:lnTo>
                <a:close/>
              </a:path>
            </a:pathLst>
          </a:custGeom>
          <a:solidFill>
            <a:srgbClr val="AB7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086" name="Freeform 26">
            <a:extLst>
              <a:ext uri="{FF2B5EF4-FFF2-40B4-BE49-F238E27FC236}">
                <a16:creationId xmlns:a16="http://schemas.microsoft.com/office/drawing/2014/main" id="{AEE2D248-C3ED-4FE4-B4C9-9B1CEF314C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0231" y="3820716"/>
            <a:ext cx="1066800" cy="169069"/>
          </a:xfrm>
          <a:custGeom>
            <a:avLst/>
            <a:gdLst>
              <a:gd name="T0" fmla="*/ 2147483647 w 625"/>
              <a:gd name="T1" fmla="*/ 243686702 h 99"/>
              <a:gd name="T2" fmla="*/ 2147483647 w 625"/>
              <a:gd name="T3" fmla="*/ 513297279 h 99"/>
              <a:gd name="T4" fmla="*/ 0 w 625"/>
              <a:gd name="T5" fmla="*/ 108880275 h 99"/>
              <a:gd name="T6" fmla="*/ 186459571 w 625"/>
              <a:gd name="T7" fmla="*/ 0 h 99"/>
              <a:gd name="T8" fmla="*/ 2147483647 w 625"/>
              <a:gd name="T9" fmla="*/ 243686702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25"/>
              <a:gd name="T16" fmla="*/ 0 h 99"/>
              <a:gd name="T17" fmla="*/ 625 w 625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25" h="99">
                <a:moveTo>
                  <a:pt x="588" y="47"/>
                </a:moveTo>
                <a:lnTo>
                  <a:pt x="625" y="99"/>
                </a:lnTo>
                <a:lnTo>
                  <a:pt x="0" y="21"/>
                </a:lnTo>
                <a:lnTo>
                  <a:pt x="36" y="0"/>
                </a:lnTo>
                <a:lnTo>
                  <a:pt x="588" y="47"/>
                </a:lnTo>
                <a:close/>
              </a:path>
            </a:pathLst>
          </a:custGeom>
          <a:solidFill>
            <a:srgbClr val="FF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087" name="Freeform 27">
            <a:extLst>
              <a:ext uri="{FF2B5EF4-FFF2-40B4-BE49-F238E27FC236}">
                <a16:creationId xmlns:a16="http://schemas.microsoft.com/office/drawing/2014/main" id="{F9BA5CB0-AF76-4C2E-AC3C-C1F2337120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3810" y="3443288"/>
            <a:ext cx="950119" cy="457200"/>
          </a:xfrm>
          <a:custGeom>
            <a:avLst/>
            <a:gdLst>
              <a:gd name="T0" fmla="*/ 0 w 557"/>
              <a:gd name="T1" fmla="*/ 0 h 268"/>
              <a:gd name="T2" fmla="*/ 0 w 557"/>
              <a:gd name="T3" fmla="*/ 1143439003 h 268"/>
              <a:gd name="T4" fmla="*/ 2147483647 w 557"/>
              <a:gd name="T5" fmla="*/ 1386612537 h 268"/>
              <a:gd name="T6" fmla="*/ 2147483647 w 557"/>
              <a:gd name="T7" fmla="*/ 72435493 h 268"/>
              <a:gd name="T8" fmla="*/ 0 w 557"/>
              <a:gd name="T9" fmla="*/ 0 h 2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57"/>
              <a:gd name="T16" fmla="*/ 0 h 268"/>
              <a:gd name="T17" fmla="*/ 557 w 557"/>
              <a:gd name="T18" fmla="*/ 268 h 2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57" h="268">
                <a:moveTo>
                  <a:pt x="0" y="0"/>
                </a:moveTo>
                <a:lnTo>
                  <a:pt x="0" y="221"/>
                </a:lnTo>
                <a:lnTo>
                  <a:pt x="557" y="268"/>
                </a:lnTo>
                <a:lnTo>
                  <a:pt x="557" y="14"/>
                </a:lnTo>
                <a:lnTo>
                  <a:pt x="0" y="0"/>
                </a:lnTo>
                <a:close/>
              </a:path>
            </a:pathLst>
          </a:custGeom>
          <a:solidFill>
            <a:srgbClr val="CC52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088" name="Freeform 28">
            <a:extLst>
              <a:ext uri="{FF2B5EF4-FFF2-40B4-BE49-F238E27FC236}">
                <a16:creationId xmlns:a16="http://schemas.microsoft.com/office/drawing/2014/main" id="{C24AD0CB-C55B-4F9E-A977-8811ABB8E3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3810" y="3378994"/>
            <a:ext cx="950119" cy="88106"/>
          </a:xfrm>
          <a:custGeom>
            <a:avLst/>
            <a:gdLst>
              <a:gd name="T0" fmla="*/ 124146576 w 557"/>
              <a:gd name="T1" fmla="*/ 0 h 52"/>
              <a:gd name="T2" fmla="*/ 0 w 557"/>
              <a:gd name="T3" fmla="*/ 193939929 h 52"/>
              <a:gd name="T4" fmla="*/ 2147483647 w 557"/>
              <a:gd name="T5" fmla="*/ 265391839 h 52"/>
              <a:gd name="T6" fmla="*/ 2147483647 w 557"/>
              <a:gd name="T7" fmla="*/ 71451910 h 52"/>
              <a:gd name="T8" fmla="*/ 124146576 w 557"/>
              <a:gd name="T9" fmla="*/ 0 h 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57"/>
              <a:gd name="T16" fmla="*/ 0 h 52"/>
              <a:gd name="T17" fmla="*/ 557 w 557"/>
              <a:gd name="T18" fmla="*/ 52 h 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57" h="52">
                <a:moveTo>
                  <a:pt x="24" y="0"/>
                </a:moveTo>
                <a:lnTo>
                  <a:pt x="0" y="38"/>
                </a:lnTo>
                <a:lnTo>
                  <a:pt x="557" y="52"/>
                </a:lnTo>
                <a:lnTo>
                  <a:pt x="531" y="14"/>
                </a:lnTo>
                <a:lnTo>
                  <a:pt x="24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089" name="Freeform 29">
            <a:extLst>
              <a:ext uri="{FF2B5EF4-FFF2-40B4-BE49-F238E27FC236}">
                <a16:creationId xmlns:a16="http://schemas.microsoft.com/office/drawing/2014/main" id="{4567CAA5-7A8E-40E1-91A0-792016B387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4291" y="3287317"/>
            <a:ext cx="865584" cy="115490"/>
          </a:xfrm>
          <a:custGeom>
            <a:avLst/>
            <a:gdLst>
              <a:gd name="T0" fmla="*/ 2147483647 w 507"/>
              <a:gd name="T1" fmla="*/ 0 h 68"/>
              <a:gd name="T2" fmla="*/ 2147483647 w 507"/>
              <a:gd name="T3" fmla="*/ 348705826 h 68"/>
              <a:gd name="T4" fmla="*/ 0 w 507"/>
              <a:gd name="T5" fmla="*/ 276913916 h 68"/>
              <a:gd name="T6" fmla="*/ 98454631 w 507"/>
              <a:gd name="T7" fmla="*/ 179480907 h 68"/>
              <a:gd name="T8" fmla="*/ 2147483647 w 507"/>
              <a:gd name="T9" fmla="*/ 0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07"/>
              <a:gd name="T16" fmla="*/ 0 h 68"/>
              <a:gd name="T17" fmla="*/ 507 w 507"/>
              <a:gd name="T18" fmla="*/ 68 h 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07" h="68">
                <a:moveTo>
                  <a:pt x="452" y="0"/>
                </a:moveTo>
                <a:lnTo>
                  <a:pt x="507" y="68"/>
                </a:lnTo>
                <a:lnTo>
                  <a:pt x="0" y="54"/>
                </a:lnTo>
                <a:lnTo>
                  <a:pt x="19" y="35"/>
                </a:lnTo>
                <a:lnTo>
                  <a:pt x="452" y="0"/>
                </a:lnTo>
                <a:close/>
              </a:path>
            </a:pathLst>
          </a:custGeom>
          <a:solidFill>
            <a:srgbClr val="D18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090" name="Freeform 30">
            <a:extLst>
              <a:ext uri="{FF2B5EF4-FFF2-40B4-BE49-F238E27FC236}">
                <a16:creationId xmlns:a16="http://schemas.microsoft.com/office/drawing/2014/main" id="{5F79370C-8917-40AF-A094-E595524C65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1682" y="3152775"/>
            <a:ext cx="694135" cy="190500"/>
          </a:xfrm>
          <a:custGeom>
            <a:avLst/>
            <a:gdLst>
              <a:gd name="T0" fmla="*/ 625694542 w 407"/>
              <a:gd name="T1" fmla="*/ 159439429 h 112"/>
              <a:gd name="T2" fmla="*/ 527444629 w 407"/>
              <a:gd name="T3" fmla="*/ 406311554 h 112"/>
              <a:gd name="T4" fmla="*/ 124105154 w 407"/>
              <a:gd name="T5" fmla="*/ 406311554 h 112"/>
              <a:gd name="T6" fmla="*/ 0 w 407"/>
              <a:gd name="T7" fmla="*/ 576035714 h 112"/>
              <a:gd name="T8" fmla="*/ 2104605192 w 407"/>
              <a:gd name="T9" fmla="*/ 406311554 h 112"/>
              <a:gd name="T10" fmla="*/ 1711607813 w 407"/>
              <a:gd name="T11" fmla="*/ 0 h 112"/>
              <a:gd name="T12" fmla="*/ 625694542 w 407"/>
              <a:gd name="T13" fmla="*/ 159439429 h 1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07"/>
              <a:gd name="T22" fmla="*/ 0 h 112"/>
              <a:gd name="T23" fmla="*/ 407 w 407"/>
              <a:gd name="T24" fmla="*/ 112 h 1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07" h="112">
                <a:moveTo>
                  <a:pt x="121" y="31"/>
                </a:moveTo>
                <a:lnTo>
                  <a:pt x="102" y="79"/>
                </a:lnTo>
                <a:lnTo>
                  <a:pt x="24" y="79"/>
                </a:lnTo>
                <a:lnTo>
                  <a:pt x="0" y="112"/>
                </a:lnTo>
                <a:lnTo>
                  <a:pt x="407" y="79"/>
                </a:lnTo>
                <a:lnTo>
                  <a:pt x="331" y="0"/>
                </a:lnTo>
                <a:lnTo>
                  <a:pt x="121" y="31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091" name="Freeform 72">
            <a:extLst>
              <a:ext uri="{FF2B5EF4-FFF2-40B4-BE49-F238E27FC236}">
                <a16:creationId xmlns:a16="http://schemas.microsoft.com/office/drawing/2014/main" id="{2FA3D93B-F376-4CF7-B918-5E81DEDB47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6810" y="3520679"/>
            <a:ext cx="298847" cy="161925"/>
          </a:xfrm>
          <a:custGeom>
            <a:avLst/>
            <a:gdLst>
              <a:gd name="T0" fmla="*/ 2145567101 w 74"/>
              <a:gd name="T1" fmla="*/ 1165320250 h 40"/>
              <a:gd name="T2" fmla="*/ 0 w 74"/>
              <a:gd name="T3" fmla="*/ 1165320250 h 40"/>
              <a:gd name="T4" fmla="*/ 492902879 w 74"/>
              <a:gd name="T5" fmla="*/ 757458163 h 40"/>
              <a:gd name="T6" fmla="*/ 637873047 w 74"/>
              <a:gd name="T7" fmla="*/ 815724175 h 40"/>
              <a:gd name="T8" fmla="*/ 608876859 w 74"/>
              <a:gd name="T9" fmla="*/ 640926138 h 40"/>
              <a:gd name="T10" fmla="*/ 1246749906 w 74"/>
              <a:gd name="T11" fmla="*/ 0 h 40"/>
              <a:gd name="T12" fmla="*/ 1855626765 w 74"/>
              <a:gd name="T13" fmla="*/ 640926138 h 40"/>
              <a:gd name="T14" fmla="*/ 1826630577 w 74"/>
              <a:gd name="T15" fmla="*/ 786593868 h 40"/>
              <a:gd name="T16" fmla="*/ 2145567101 w 74"/>
              <a:gd name="T17" fmla="*/ 1165320250 h 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4"/>
              <a:gd name="T28" fmla="*/ 0 h 40"/>
              <a:gd name="T29" fmla="*/ 74 w 74"/>
              <a:gd name="T30" fmla="*/ 40 h 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4" h="40">
                <a:moveTo>
                  <a:pt x="74" y="40"/>
                </a:moveTo>
                <a:cubicBezTo>
                  <a:pt x="0" y="40"/>
                  <a:pt x="0" y="40"/>
                  <a:pt x="0" y="40"/>
                </a:cubicBezTo>
                <a:cubicBezTo>
                  <a:pt x="2" y="32"/>
                  <a:pt x="8" y="26"/>
                  <a:pt x="17" y="26"/>
                </a:cubicBezTo>
                <a:cubicBezTo>
                  <a:pt x="18" y="26"/>
                  <a:pt x="20" y="27"/>
                  <a:pt x="22" y="28"/>
                </a:cubicBezTo>
                <a:cubicBezTo>
                  <a:pt x="22" y="26"/>
                  <a:pt x="21" y="24"/>
                  <a:pt x="21" y="22"/>
                </a:cubicBezTo>
                <a:cubicBezTo>
                  <a:pt x="21" y="10"/>
                  <a:pt x="31" y="0"/>
                  <a:pt x="43" y="0"/>
                </a:cubicBezTo>
                <a:cubicBezTo>
                  <a:pt x="55" y="0"/>
                  <a:pt x="64" y="10"/>
                  <a:pt x="64" y="22"/>
                </a:cubicBezTo>
                <a:cubicBezTo>
                  <a:pt x="64" y="24"/>
                  <a:pt x="64" y="25"/>
                  <a:pt x="63" y="27"/>
                </a:cubicBezTo>
                <a:cubicBezTo>
                  <a:pt x="69" y="29"/>
                  <a:pt x="73" y="34"/>
                  <a:pt x="74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092" name="Freeform 73">
            <a:extLst>
              <a:ext uri="{FF2B5EF4-FFF2-40B4-BE49-F238E27FC236}">
                <a16:creationId xmlns:a16="http://schemas.microsoft.com/office/drawing/2014/main" id="{6895A5B5-87A1-4CFA-A975-7CAB8CE12C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1904" y="2680098"/>
            <a:ext cx="629840" cy="245269"/>
          </a:xfrm>
          <a:custGeom>
            <a:avLst/>
            <a:gdLst>
              <a:gd name="T0" fmla="*/ 2147483647 w 156"/>
              <a:gd name="T1" fmla="*/ 1753202469 h 61"/>
              <a:gd name="T2" fmla="*/ 2147483647 w 156"/>
              <a:gd name="T3" fmla="*/ 1350827693 h 61"/>
              <a:gd name="T4" fmla="*/ 2147483647 w 156"/>
              <a:gd name="T5" fmla="*/ 1379568365 h 61"/>
              <a:gd name="T6" fmla="*/ 2147483647 w 156"/>
              <a:gd name="T7" fmla="*/ 862230898 h 61"/>
              <a:gd name="T8" fmla="*/ 2147483647 w 156"/>
              <a:gd name="T9" fmla="*/ 0 h 61"/>
              <a:gd name="T10" fmla="*/ 2147483647 w 156"/>
              <a:gd name="T11" fmla="*/ 862230898 h 61"/>
              <a:gd name="T12" fmla="*/ 2147483647 w 156"/>
              <a:gd name="T13" fmla="*/ 1005934261 h 61"/>
              <a:gd name="T14" fmla="*/ 1651823346 w 156"/>
              <a:gd name="T15" fmla="*/ 747268208 h 61"/>
              <a:gd name="T16" fmla="*/ 840400691 w 156"/>
              <a:gd name="T17" fmla="*/ 1379568365 h 61"/>
              <a:gd name="T18" fmla="*/ 521631542 w 156"/>
              <a:gd name="T19" fmla="*/ 1264605675 h 61"/>
              <a:gd name="T20" fmla="*/ 0 w 156"/>
              <a:gd name="T21" fmla="*/ 1753202469 h 61"/>
              <a:gd name="T22" fmla="*/ 2147483647 w 156"/>
              <a:gd name="T23" fmla="*/ 1753202469 h 6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6"/>
              <a:gd name="T37" fmla="*/ 0 h 61"/>
              <a:gd name="T38" fmla="*/ 156 w 156"/>
              <a:gd name="T39" fmla="*/ 61 h 61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6" h="61">
                <a:moveTo>
                  <a:pt x="156" y="61"/>
                </a:moveTo>
                <a:cubicBezTo>
                  <a:pt x="153" y="53"/>
                  <a:pt x="145" y="47"/>
                  <a:pt x="136" y="47"/>
                </a:cubicBezTo>
                <a:cubicBezTo>
                  <a:pt x="135" y="47"/>
                  <a:pt x="134" y="48"/>
                  <a:pt x="133" y="48"/>
                </a:cubicBezTo>
                <a:cubicBezTo>
                  <a:pt x="136" y="43"/>
                  <a:pt x="138" y="37"/>
                  <a:pt x="138" y="30"/>
                </a:cubicBezTo>
                <a:cubicBezTo>
                  <a:pt x="138" y="13"/>
                  <a:pt x="125" y="0"/>
                  <a:pt x="108" y="0"/>
                </a:cubicBezTo>
                <a:cubicBezTo>
                  <a:pt x="91" y="0"/>
                  <a:pt x="77" y="13"/>
                  <a:pt x="77" y="30"/>
                </a:cubicBezTo>
                <a:cubicBezTo>
                  <a:pt x="77" y="32"/>
                  <a:pt x="77" y="33"/>
                  <a:pt x="77" y="35"/>
                </a:cubicBezTo>
                <a:cubicBezTo>
                  <a:pt x="72" y="29"/>
                  <a:pt x="65" y="26"/>
                  <a:pt x="57" y="26"/>
                </a:cubicBezTo>
                <a:cubicBezTo>
                  <a:pt x="43" y="26"/>
                  <a:pt x="32" y="35"/>
                  <a:pt x="29" y="48"/>
                </a:cubicBezTo>
                <a:cubicBezTo>
                  <a:pt x="26" y="46"/>
                  <a:pt x="22" y="44"/>
                  <a:pt x="18" y="44"/>
                </a:cubicBezTo>
                <a:cubicBezTo>
                  <a:pt x="8" y="44"/>
                  <a:pt x="1" y="52"/>
                  <a:pt x="0" y="61"/>
                </a:cubicBezTo>
                <a:lnTo>
                  <a:pt x="156" y="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093" name="Freeform 96">
            <a:extLst>
              <a:ext uri="{FF2B5EF4-FFF2-40B4-BE49-F238E27FC236}">
                <a16:creationId xmlns:a16="http://schemas.microsoft.com/office/drawing/2014/main" id="{CBD3601E-9341-4243-BB9D-93C3CDC67E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4823" y="3455194"/>
            <a:ext cx="469106" cy="445294"/>
          </a:xfrm>
          <a:custGeom>
            <a:avLst/>
            <a:gdLst>
              <a:gd name="T0" fmla="*/ 0 w 275"/>
              <a:gd name="T1" fmla="*/ 1231590383 h 261"/>
              <a:gd name="T2" fmla="*/ 1422614457 w 275"/>
              <a:gd name="T3" fmla="*/ 1350610635 h 261"/>
              <a:gd name="T4" fmla="*/ 1422614457 w 275"/>
              <a:gd name="T5" fmla="*/ 36224049 h 261"/>
              <a:gd name="T6" fmla="*/ 0 w 275"/>
              <a:gd name="T7" fmla="*/ 0 h 261"/>
              <a:gd name="T8" fmla="*/ 0 w 275"/>
              <a:gd name="T9" fmla="*/ 1231590383 h 2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5"/>
              <a:gd name="T16" fmla="*/ 0 h 261"/>
              <a:gd name="T17" fmla="*/ 275 w 275"/>
              <a:gd name="T18" fmla="*/ 261 h 2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5" h="261">
                <a:moveTo>
                  <a:pt x="0" y="238"/>
                </a:moveTo>
                <a:lnTo>
                  <a:pt x="275" y="261"/>
                </a:lnTo>
                <a:lnTo>
                  <a:pt x="275" y="7"/>
                </a:lnTo>
                <a:lnTo>
                  <a:pt x="0" y="0"/>
                </a:lnTo>
                <a:lnTo>
                  <a:pt x="0" y="238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094" name="Oval 97">
            <a:extLst>
              <a:ext uri="{FF2B5EF4-FFF2-40B4-BE49-F238E27FC236}">
                <a16:creationId xmlns:a16="http://schemas.microsoft.com/office/drawing/2014/main" id="{61B5D626-BA26-4C5D-A5DB-BC6395F2C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6519" y="2763441"/>
            <a:ext cx="328613" cy="323850"/>
          </a:xfrm>
          <a:prstGeom prst="ellipse">
            <a:avLst/>
          </a:prstGeom>
          <a:solidFill>
            <a:srgbClr val="FFFF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095" name="Freeform 132">
            <a:extLst>
              <a:ext uri="{FF2B5EF4-FFF2-40B4-BE49-F238E27FC236}">
                <a16:creationId xmlns:a16="http://schemas.microsoft.com/office/drawing/2014/main" id="{2BF0BFA3-EB90-4E1B-9028-575E62C571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4822" y="4177904"/>
            <a:ext cx="927497" cy="342900"/>
          </a:xfrm>
          <a:custGeom>
            <a:avLst/>
            <a:gdLst>
              <a:gd name="T0" fmla="*/ 0 w 544"/>
              <a:gd name="T1" fmla="*/ 98304824 h 201"/>
              <a:gd name="T2" fmla="*/ 0 w 544"/>
              <a:gd name="T3" fmla="*/ 1039959403 h 201"/>
              <a:gd name="T4" fmla="*/ 2147483647 w 544"/>
              <a:gd name="T5" fmla="*/ 905437970 h 201"/>
              <a:gd name="T6" fmla="*/ 2147483647 w 544"/>
              <a:gd name="T7" fmla="*/ 294914472 h 201"/>
              <a:gd name="T8" fmla="*/ 1798388434 w 544"/>
              <a:gd name="T9" fmla="*/ 0 h 201"/>
              <a:gd name="T10" fmla="*/ 0 w 544"/>
              <a:gd name="T11" fmla="*/ 98304824 h 2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4"/>
              <a:gd name="T19" fmla="*/ 0 h 201"/>
              <a:gd name="T20" fmla="*/ 544 w 544"/>
              <a:gd name="T21" fmla="*/ 201 h 2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4" h="201">
                <a:moveTo>
                  <a:pt x="0" y="19"/>
                </a:moveTo>
                <a:lnTo>
                  <a:pt x="0" y="201"/>
                </a:lnTo>
                <a:lnTo>
                  <a:pt x="544" y="175"/>
                </a:lnTo>
                <a:lnTo>
                  <a:pt x="514" y="57"/>
                </a:lnTo>
                <a:lnTo>
                  <a:pt x="348" y="0"/>
                </a:lnTo>
                <a:lnTo>
                  <a:pt x="0" y="19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096" name="Freeform 137">
            <a:extLst>
              <a:ext uri="{FF2B5EF4-FFF2-40B4-BE49-F238E27FC236}">
                <a16:creationId xmlns:a16="http://schemas.microsoft.com/office/drawing/2014/main" id="{0D18733E-C32B-4D12-96B9-621B9B2B7B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4822" y="3926681"/>
            <a:ext cx="557213" cy="225029"/>
          </a:xfrm>
          <a:custGeom>
            <a:avLst/>
            <a:gdLst>
              <a:gd name="T0" fmla="*/ 0 w 327"/>
              <a:gd name="T1" fmla="*/ 681990920 h 132"/>
              <a:gd name="T2" fmla="*/ 1687996032 w 327"/>
              <a:gd name="T3" fmla="*/ 563159961 h 132"/>
              <a:gd name="T4" fmla="*/ 1610565647 w 327"/>
              <a:gd name="T5" fmla="*/ 191165120 h 132"/>
              <a:gd name="T6" fmla="*/ 0 w 327"/>
              <a:gd name="T7" fmla="*/ 0 h 132"/>
              <a:gd name="T8" fmla="*/ 0 w 327"/>
              <a:gd name="T9" fmla="*/ 681990920 h 1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7"/>
              <a:gd name="T16" fmla="*/ 0 h 132"/>
              <a:gd name="T17" fmla="*/ 327 w 327"/>
              <a:gd name="T18" fmla="*/ 132 h 1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7" h="132">
                <a:moveTo>
                  <a:pt x="0" y="132"/>
                </a:moveTo>
                <a:lnTo>
                  <a:pt x="327" y="109"/>
                </a:lnTo>
                <a:lnTo>
                  <a:pt x="312" y="37"/>
                </a:lnTo>
                <a:lnTo>
                  <a:pt x="0" y="0"/>
                </a:lnTo>
                <a:lnTo>
                  <a:pt x="0" y="132"/>
                </a:lnTo>
                <a:close/>
              </a:path>
            </a:pathLst>
          </a:custGeom>
          <a:solidFill>
            <a:srgbClr val="AB7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097" name="Freeform 69">
            <a:extLst>
              <a:ext uri="{FF2B5EF4-FFF2-40B4-BE49-F238E27FC236}">
                <a16:creationId xmlns:a16="http://schemas.microsoft.com/office/drawing/2014/main" id="{5ACCB77A-9069-438F-A463-6BA26DD665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9213" y="3161110"/>
            <a:ext cx="545306" cy="267890"/>
          </a:xfrm>
          <a:custGeom>
            <a:avLst/>
            <a:gdLst>
              <a:gd name="T0" fmla="*/ 2147483647 w 135"/>
              <a:gd name="T1" fmla="*/ 1933068984 h 66"/>
              <a:gd name="T2" fmla="*/ 2147483647 w 135"/>
              <a:gd name="T3" fmla="*/ 1376577050 h 66"/>
              <a:gd name="T4" fmla="*/ 2147483647 w 135"/>
              <a:gd name="T5" fmla="*/ 1464445052 h 66"/>
              <a:gd name="T6" fmla="*/ 2147483647 w 135"/>
              <a:gd name="T7" fmla="*/ 1083689122 h 66"/>
              <a:gd name="T8" fmla="*/ 1943417618 w 135"/>
              <a:gd name="T9" fmla="*/ 0 h 66"/>
              <a:gd name="T10" fmla="*/ 870184903 w 135"/>
              <a:gd name="T11" fmla="*/ 1083689122 h 66"/>
              <a:gd name="T12" fmla="*/ 928200102 w 135"/>
              <a:gd name="T13" fmla="*/ 1405866384 h 66"/>
              <a:gd name="T14" fmla="*/ 783167490 w 135"/>
              <a:gd name="T15" fmla="*/ 1376577050 h 66"/>
              <a:gd name="T16" fmla="*/ 0 w 135"/>
              <a:gd name="T17" fmla="*/ 1933068984 h 66"/>
              <a:gd name="T18" fmla="*/ 2147483647 w 135"/>
              <a:gd name="T19" fmla="*/ 1933068984 h 6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5"/>
              <a:gd name="T31" fmla="*/ 0 h 66"/>
              <a:gd name="T32" fmla="*/ 135 w 135"/>
              <a:gd name="T33" fmla="*/ 66 h 6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5" h="66">
                <a:moveTo>
                  <a:pt x="135" y="66"/>
                </a:moveTo>
                <a:cubicBezTo>
                  <a:pt x="132" y="55"/>
                  <a:pt x="123" y="47"/>
                  <a:pt x="111" y="47"/>
                </a:cubicBezTo>
                <a:cubicBezTo>
                  <a:pt x="108" y="47"/>
                  <a:pt x="104" y="48"/>
                  <a:pt x="101" y="50"/>
                </a:cubicBezTo>
                <a:cubicBezTo>
                  <a:pt x="103" y="46"/>
                  <a:pt x="103" y="41"/>
                  <a:pt x="103" y="37"/>
                </a:cubicBezTo>
                <a:cubicBezTo>
                  <a:pt x="103" y="17"/>
                  <a:pt x="87" y="0"/>
                  <a:pt x="67" y="0"/>
                </a:cubicBezTo>
                <a:cubicBezTo>
                  <a:pt x="47" y="0"/>
                  <a:pt x="30" y="17"/>
                  <a:pt x="30" y="37"/>
                </a:cubicBezTo>
                <a:cubicBezTo>
                  <a:pt x="30" y="41"/>
                  <a:pt x="31" y="44"/>
                  <a:pt x="32" y="48"/>
                </a:cubicBezTo>
                <a:cubicBezTo>
                  <a:pt x="30" y="47"/>
                  <a:pt x="29" y="47"/>
                  <a:pt x="27" y="47"/>
                </a:cubicBezTo>
                <a:cubicBezTo>
                  <a:pt x="15" y="47"/>
                  <a:pt x="5" y="55"/>
                  <a:pt x="0" y="66"/>
                </a:cubicBezTo>
                <a:lnTo>
                  <a:pt x="135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098" name="Freeform 70">
            <a:extLst>
              <a:ext uri="{FF2B5EF4-FFF2-40B4-BE49-F238E27FC236}">
                <a16:creationId xmlns:a16="http://schemas.microsoft.com/office/drawing/2014/main" id="{5947E38C-3B33-4171-9759-3FC0759F7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812" y="3840956"/>
            <a:ext cx="319088" cy="153591"/>
          </a:xfrm>
          <a:custGeom>
            <a:avLst/>
            <a:gdLst>
              <a:gd name="T0" fmla="*/ 2147483647 w 79"/>
              <a:gd name="T1" fmla="*/ 1103634867 h 38"/>
              <a:gd name="T2" fmla="*/ 1885195877 w 79"/>
              <a:gd name="T3" fmla="*/ 784160198 h 38"/>
              <a:gd name="T4" fmla="*/ 1711176056 w 79"/>
              <a:gd name="T5" fmla="*/ 842249931 h 38"/>
              <a:gd name="T6" fmla="*/ 1740182053 w 79"/>
              <a:gd name="T7" fmla="*/ 609901777 h 38"/>
              <a:gd name="T8" fmla="*/ 1131115372 w 79"/>
              <a:gd name="T9" fmla="*/ 0 h 38"/>
              <a:gd name="T10" fmla="*/ 493053466 w 79"/>
              <a:gd name="T11" fmla="*/ 609901777 h 38"/>
              <a:gd name="T12" fmla="*/ 522054077 w 79"/>
              <a:gd name="T13" fmla="*/ 784160198 h 38"/>
              <a:gd name="T14" fmla="*/ 464047470 w 79"/>
              <a:gd name="T15" fmla="*/ 784160198 h 38"/>
              <a:gd name="T16" fmla="*/ 0 w 79"/>
              <a:gd name="T17" fmla="*/ 1103634867 h 38"/>
              <a:gd name="T18" fmla="*/ 2147483647 w 79"/>
              <a:gd name="T19" fmla="*/ 1103634867 h 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9"/>
              <a:gd name="T31" fmla="*/ 0 h 38"/>
              <a:gd name="T32" fmla="*/ 79 w 79"/>
              <a:gd name="T33" fmla="*/ 38 h 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9" h="38">
                <a:moveTo>
                  <a:pt x="79" y="38"/>
                </a:moveTo>
                <a:cubicBezTo>
                  <a:pt x="77" y="32"/>
                  <a:pt x="72" y="27"/>
                  <a:pt x="65" y="27"/>
                </a:cubicBezTo>
                <a:cubicBezTo>
                  <a:pt x="63" y="27"/>
                  <a:pt x="61" y="28"/>
                  <a:pt x="59" y="29"/>
                </a:cubicBezTo>
                <a:cubicBezTo>
                  <a:pt x="60" y="26"/>
                  <a:pt x="60" y="24"/>
                  <a:pt x="60" y="21"/>
                </a:cubicBezTo>
                <a:cubicBezTo>
                  <a:pt x="60" y="9"/>
                  <a:pt x="51" y="0"/>
                  <a:pt x="39" y="0"/>
                </a:cubicBezTo>
                <a:cubicBezTo>
                  <a:pt x="27" y="0"/>
                  <a:pt x="17" y="9"/>
                  <a:pt x="17" y="21"/>
                </a:cubicBezTo>
                <a:cubicBezTo>
                  <a:pt x="17" y="23"/>
                  <a:pt x="17" y="25"/>
                  <a:pt x="18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8" y="27"/>
                  <a:pt x="2" y="32"/>
                  <a:pt x="0" y="38"/>
                </a:cubicBezTo>
                <a:lnTo>
                  <a:pt x="79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099" name="Freeform 74">
            <a:extLst>
              <a:ext uri="{FF2B5EF4-FFF2-40B4-BE49-F238E27FC236}">
                <a16:creationId xmlns:a16="http://schemas.microsoft.com/office/drawing/2014/main" id="{10E0CBB1-2438-4027-B549-5B0EBD26EA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6869" y="3648075"/>
            <a:ext cx="300038" cy="161925"/>
          </a:xfrm>
          <a:custGeom>
            <a:avLst/>
            <a:gdLst>
              <a:gd name="T0" fmla="*/ 2147483647 w 74"/>
              <a:gd name="T1" fmla="*/ 1165320250 h 40"/>
              <a:gd name="T2" fmla="*/ 0 w 74"/>
              <a:gd name="T3" fmla="*/ 1165320250 h 40"/>
              <a:gd name="T4" fmla="*/ 467609795 w 74"/>
              <a:gd name="T5" fmla="*/ 757458163 h 40"/>
              <a:gd name="T6" fmla="*/ 642966847 w 74"/>
              <a:gd name="T7" fmla="*/ 786593868 h 40"/>
              <a:gd name="T8" fmla="*/ 613741573 w 74"/>
              <a:gd name="T9" fmla="*/ 611795830 h 40"/>
              <a:gd name="T10" fmla="*/ 1256703014 w 74"/>
              <a:gd name="T11" fmla="*/ 0 h 40"/>
              <a:gd name="T12" fmla="*/ 1870444587 w 74"/>
              <a:gd name="T13" fmla="*/ 611795830 h 40"/>
              <a:gd name="T14" fmla="*/ 1841219313 w 74"/>
              <a:gd name="T15" fmla="*/ 786593868 h 40"/>
              <a:gd name="T16" fmla="*/ 2147483647 w 74"/>
              <a:gd name="T17" fmla="*/ 1165320250 h 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4"/>
              <a:gd name="T28" fmla="*/ 0 h 40"/>
              <a:gd name="T29" fmla="*/ 74 w 74"/>
              <a:gd name="T30" fmla="*/ 40 h 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4" h="40">
                <a:moveTo>
                  <a:pt x="74" y="40"/>
                </a:moveTo>
                <a:cubicBezTo>
                  <a:pt x="0" y="40"/>
                  <a:pt x="0" y="40"/>
                  <a:pt x="0" y="40"/>
                </a:cubicBezTo>
                <a:cubicBezTo>
                  <a:pt x="2" y="32"/>
                  <a:pt x="8" y="26"/>
                  <a:pt x="16" y="26"/>
                </a:cubicBezTo>
                <a:cubicBezTo>
                  <a:pt x="18" y="26"/>
                  <a:pt x="20" y="27"/>
                  <a:pt x="22" y="27"/>
                </a:cubicBezTo>
                <a:cubicBezTo>
                  <a:pt x="22" y="25"/>
                  <a:pt x="21" y="23"/>
                  <a:pt x="21" y="21"/>
                </a:cubicBezTo>
                <a:cubicBezTo>
                  <a:pt x="21" y="10"/>
                  <a:pt x="31" y="0"/>
                  <a:pt x="43" y="0"/>
                </a:cubicBezTo>
                <a:cubicBezTo>
                  <a:pt x="55" y="0"/>
                  <a:pt x="64" y="10"/>
                  <a:pt x="64" y="21"/>
                </a:cubicBezTo>
                <a:cubicBezTo>
                  <a:pt x="64" y="23"/>
                  <a:pt x="64" y="25"/>
                  <a:pt x="63" y="27"/>
                </a:cubicBezTo>
                <a:cubicBezTo>
                  <a:pt x="69" y="29"/>
                  <a:pt x="73" y="34"/>
                  <a:pt x="74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100" name="Freeform 8">
            <a:extLst>
              <a:ext uri="{FF2B5EF4-FFF2-40B4-BE49-F238E27FC236}">
                <a16:creationId xmlns:a16="http://schemas.microsoft.com/office/drawing/2014/main" id="{F7DFC6D8-F8A9-4B88-8A7B-119AE25EA4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60" y="4555332"/>
            <a:ext cx="2817019" cy="469106"/>
          </a:xfrm>
          <a:custGeom>
            <a:avLst/>
            <a:gdLst>
              <a:gd name="T0" fmla="*/ 2147483647 w 874"/>
              <a:gd name="T1" fmla="*/ 521003421 h 145"/>
              <a:gd name="T2" fmla="*/ 1385143805 w 874"/>
              <a:gd name="T3" fmla="*/ 0 h 145"/>
              <a:gd name="T4" fmla="*/ 0 w 874"/>
              <a:gd name="T5" fmla="*/ 1339728627 h 145"/>
              <a:gd name="T6" fmla="*/ 1385143805 w 874"/>
              <a:gd name="T7" fmla="*/ 2147483647 h 145"/>
              <a:gd name="T8" fmla="*/ 2147483647 w 874"/>
              <a:gd name="T9" fmla="*/ 2147483647 h 145"/>
              <a:gd name="T10" fmla="*/ 2147483647 w 874"/>
              <a:gd name="T11" fmla="*/ 521003421 h 1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74"/>
              <a:gd name="T19" fmla="*/ 0 h 145"/>
              <a:gd name="T20" fmla="*/ 874 w 874"/>
              <a:gd name="T21" fmla="*/ 145 h 14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74" h="145">
                <a:moveTo>
                  <a:pt x="229" y="28"/>
                </a:moveTo>
                <a:cubicBezTo>
                  <a:pt x="75" y="0"/>
                  <a:pt x="75" y="0"/>
                  <a:pt x="75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113"/>
                  <a:pt x="33" y="145"/>
                  <a:pt x="75" y="145"/>
                </a:cubicBezTo>
                <a:cubicBezTo>
                  <a:pt x="874" y="144"/>
                  <a:pt x="874" y="144"/>
                  <a:pt x="874" y="144"/>
                </a:cubicBezTo>
                <a:lnTo>
                  <a:pt x="229" y="28"/>
                </a:lnTo>
                <a:close/>
              </a:path>
            </a:pathLst>
          </a:custGeom>
          <a:solidFill>
            <a:srgbClr val="E2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101" name="Freeform 9">
            <a:extLst>
              <a:ext uri="{FF2B5EF4-FFF2-40B4-BE49-F238E27FC236}">
                <a16:creationId xmlns:a16="http://schemas.microsoft.com/office/drawing/2014/main" id="{392E5F29-9744-43D0-A557-7B6C5605B7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0010" y="4521994"/>
            <a:ext cx="1646634" cy="538163"/>
          </a:xfrm>
          <a:custGeom>
            <a:avLst/>
            <a:gdLst>
              <a:gd name="T0" fmla="*/ 2147483647 w 511"/>
              <a:gd name="T1" fmla="*/ 1476937032 h 167"/>
              <a:gd name="T2" fmla="*/ 2147483647 w 511"/>
              <a:gd name="T3" fmla="*/ 1163088396 h 167"/>
              <a:gd name="T4" fmla="*/ 2147483647 w 511"/>
              <a:gd name="T5" fmla="*/ 849239760 h 167"/>
              <a:gd name="T6" fmla="*/ 2147483647 w 511"/>
              <a:gd name="T7" fmla="*/ 664618872 h 167"/>
              <a:gd name="T8" fmla="*/ 2147483647 w 511"/>
              <a:gd name="T9" fmla="*/ 498465228 h 167"/>
              <a:gd name="T10" fmla="*/ 2147483647 w 511"/>
              <a:gd name="T11" fmla="*/ 664618872 h 167"/>
              <a:gd name="T12" fmla="*/ 2147483647 w 511"/>
              <a:gd name="T13" fmla="*/ 849239760 h 167"/>
              <a:gd name="T14" fmla="*/ 2147483647 w 511"/>
              <a:gd name="T15" fmla="*/ 1126162500 h 167"/>
              <a:gd name="T16" fmla="*/ 2147483647 w 511"/>
              <a:gd name="T17" fmla="*/ 1384626588 h 167"/>
              <a:gd name="T18" fmla="*/ 2147483647 w 511"/>
              <a:gd name="T19" fmla="*/ 1107699551 h 167"/>
              <a:gd name="T20" fmla="*/ 2147483647 w 511"/>
              <a:gd name="T21" fmla="*/ 830776812 h 167"/>
              <a:gd name="T22" fmla="*/ 2147483647 w 511"/>
              <a:gd name="T23" fmla="*/ 627697272 h 167"/>
              <a:gd name="T24" fmla="*/ 2147483647 w 511"/>
              <a:gd name="T25" fmla="*/ 424617732 h 167"/>
              <a:gd name="T26" fmla="*/ 2147483647 w 511"/>
              <a:gd name="T27" fmla="*/ 203079540 h 167"/>
              <a:gd name="T28" fmla="*/ 2147483647 w 511"/>
              <a:gd name="T29" fmla="*/ 0 h 167"/>
              <a:gd name="T30" fmla="*/ 2147483647 w 511"/>
              <a:gd name="T31" fmla="*/ 221538192 h 167"/>
              <a:gd name="T32" fmla="*/ 2147483647 w 511"/>
              <a:gd name="T33" fmla="*/ 424617732 h 167"/>
              <a:gd name="T34" fmla="*/ 2147483647 w 511"/>
              <a:gd name="T35" fmla="*/ 627697272 h 167"/>
              <a:gd name="T36" fmla="*/ 2147483647 w 511"/>
              <a:gd name="T37" fmla="*/ 830776812 h 167"/>
              <a:gd name="T38" fmla="*/ 2147483647 w 511"/>
              <a:gd name="T39" fmla="*/ 1107699551 h 167"/>
              <a:gd name="T40" fmla="*/ 1716774378 w 511"/>
              <a:gd name="T41" fmla="*/ 1384626588 h 167"/>
              <a:gd name="T42" fmla="*/ 1569095047 w 511"/>
              <a:gd name="T43" fmla="*/ 1532321580 h 167"/>
              <a:gd name="T44" fmla="*/ 184599165 w 511"/>
              <a:gd name="T45" fmla="*/ 1680012275 h 167"/>
              <a:gd name="T46" fmla="*/ 0 w 511"/>
              <a:gd name="T47" fmla="*/ 1883091816 h 167"/>
              <a:gd name="T48" fmla="*/ 1421415715 w 511"/>
              <a:gd name="T49" fmla="*/ 2086171356 h 167"/>
              <a:gd name="T50" fmla="*/ 1569095047 w 511"/>
              <a:gd name="T51" fmla="*/ 2147483647 h 167"/>
              <a:gd name="T52" fmla="*/ 2147483647 w 511"/>
              <a:gd name="T53" fmla="*/ 2147483647 h 167"/>
              <a:gd name="T54" fmla="*/ 2147483647 w 511"/>
              <a:gd name="T55" fmla="*/ 2147483647 h 167"/>
              <a:gd name="T56" fmla="*/ 2147483647 w 511"/>
              <a:gd name="T57" fmla="*/ 2147483647 h 167"/>
              <a:gd name="T58" fmla="*/ 2147483647 w 511"/>
              <a:gd name="T59" fmla="*/ 2147483647 h 167"/>
              <a:gd name="T60" fmla="*/ 2147483647 w 511"/>
              <a:gd name="T61" fmla="*/ 2147483647 h 167"/>
              <a:gd name="T62" fmla="*/ 2147483647 w 511"/>
              <a:gd name="T63" fmla="*/ 2147483647 h 167"/>
              <a:gd name="T64" fmla="*/ 2147483647 w 511"/>
              <a:gd name="T65" fmla="*/ 1753859772 h 16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11"/>
              <a:gd name="T100" fmla="*/ 0 h 167"/>
              <a:gd name="T101" fmla="*/ 511 w 511"/>
              <a:gd name="T102" fmla="*/ 167 h 16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11" h="167">
                <a:moveTo>
                  <a:pt x="484" y="80"/>
                </a:moveTo>
                <a:cubicBezTo>
                  <a:pt x="484" y="80"/>
                  <a:pt x="484" y="80"/>
                  <a:pt x="484" y="80"/>
                </a:cubicBezTo>
                <a:cubicBezTo>
                  <a:pt x="474" y="80"/>
                  <a:pt x="467" y="73"/>
                  <a:pt x="467" y="63"/>
                </a:cubicBezTo>
                <a:cubicBezTo>
                  <a:pt x="467" y="63"/>
                  <a:pt x="467" y="63"/>
                  <a:pt x="467" y="63"/>
                </a:cubicBezTo>
                <a:cubicBezTo>
                  <a:pt x="467" y="54"/>
                  <a:pt x="474" y="46"/>
                  <a:pt x="484" y="46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7" y="46"/>
                  <a:pt x="511" y="42"/>
                  <a:pt x="511" y="37"/>
                </a:cubicBezTo>
                <a:cubicBezTo>
                  <a:pt x="511" y="36"/>
                  <a:pt x="511" y="36"/>
                  <a:pt x="511" y="36"/>
                </a:cubicBezTo>
                <a:cubicBezTo>
                  <a:pt x="511" y="31"/>
                  <a:pt x="507" y="27"/>
                  <a:pt x="502" y="27"/>
                </a:cubicBezTo>
                <a:cubicBezTo>
                  <a:pt x="456" y="27"/>
                  <a:pt x="456" y="27"/>
                  <a:pt x="456" y="27"/>
                </a:cubicBezTo>
                <a:cubicBezTo>
                  <a:pt x="451" y="27"/>
                  <a:pt x="447" y="31"/>
                  <a:pt x="447" y="36"/>
                </a:cubicBezTo>
                <a:cubicBezTo>
                  <a:pt x="447" y="36"/>
                  <a:pt x="447" y="36"/>
                  <a:pt x="447" y="36"/>
                </a:cubicBezTo>
                <a:cubicBezTo>
                  <a:pt x="447" y="42"/>
                  <a:pt x="442" y="46"/>
                  <a:pt x="437" y="46"/>
                </a:cubicBezTo>
                <a:cubicBezTo>
                  <a:pt x="407" y="46"/>
                  <a:pt x="407" y="46"/>
                  <a:pt x="407" y="46"/>
                </a:cubicBezTo>
                <a:cubicBezTo>
                  <a:pt x="399" y="46"/>
                  <a:pt x="393" y="52"/>
                  <a:pt x="393" y="60"/>
                </a:cubicBezTo>
                <a:cubicBezTo>
                  <a:pt x="393" y="61"/>
                  <a:pt x="393" y="61"/>
                  <a:pt x="393" y="61"/>
                </a:cubicBezTo>
                <a:cubicBezTo>
                  <a:pt x="393" y="69"/>
                  <a:pt x="386" y="75"/>
                  <a:pt x="378" y="75"/>
                </a:cubicBezTo>
                <a:cubicBezTo>
                  <a:pt x="274" y="75"/>
                  <a:pt x="274" y="75"/>
                  <a:pt x="274" y="75"/>
                </a:cubicBezTo>
                <a:cubicBezTo>
                  <a:pt x="266" y="75"/>
                  <a:pt x="259" y="69"/>
                  <a:pt x="259" y="60"/>
                </a:cubicBezTo>
                <a:cubicBezTo>
                  <a:pt x="259" y="60"/>
                  <a:pt x="259" y="60"/>
                  <a:pt x="259" y="60"/>
                </a:cubicBezTo>
                <a:cubicBezTo>
                  <a:pt x="259" y="52"/>
                  <a:pt x="266" y="45"/>
                  <a:pt x="274" y="45"/>
                </a:cubicBezTo>
                <a:cubicBezTo>
                  <a:pt x="358" y="45"/>
                  <a:pt x="358" y="45"/>
                  <a:pt x="358" y="45"/>
                </a:cubicBezTo>
                <a:cubicBezTo>
                  <a:pt x="365" y="45"/>
                  <a:pt x="370" y="40"/>
                  <a:pt x="370" y="34"/>
                </a:cubicBezTo>
                <a:cubicBezTo>
                  <a:pt x="370" y="34"/>
                  <a:pt x="370" y="34"/>
                  <a:pt x="370" y="34"/>
                </a:cubicBezTo>
                <a:cubicBezTo>
                  <a:pt x="370" y="28"/>
                  <a:pt x="365" y="23"/>
                  <a:pt x="358" y="23"/>
                </a:cubicBezTo>
                <a:cubicBezTo>
                  <a:pt x="258" y="23"/>
                  <a:pt x="258" y="23"/>
                  <a:pt x="258" y="23"/>
                </a:cubicBezTo>
                <a:cubicBezTo>
                  <a:pt x="252" y="23"/>
                  <a:pt x="247" y="18"/>
                  <a:pt x="247" y="12"/>
                </a:cubicBezTo>
                <a:cubicBezTo>
                  <a:pt x="247" y="11"/>
                  <a:pt x="247" y="11"/>
                  <a:pt x="247" y="11"/>
                </a:cubicBezTo>
                <a:cubicBezTo>
                  <a:pt x="247" y="5"/>
                  <a:pt x="242" y="0"/>
                  <a:pt x="236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198" y="0"/>
                  <a:pt x="193" y="5"/>
                  <a:pt x="193" y="11"/>
                </a:cubicBezTo>
                <a:cubicBezTo>
                  <a:pt x="193" y="12"/>
                  <a:pt x="193" y="12"/>
                  <a:pt x="193" y="12"/>
                </a:cubicBezTo>
                <a:cubicBezTo>
                  <a:pt x="193" y="18"/>
                  <a:pt x="188" y="23"/>
                  <a:pt x="182" y="23"/>
                </a:cubicBezTo>
                <a:cubicBezTo>
                  <a:pt x="141" y="23"/>
                  <a:pt x="141" y="23"/>
                  <a:pt x="141" y="23"/>
                </a:cubicBezTo>
                <a:cubicBezTo>
                  <a:pt x="134" y="23"/>
                  <a:pt x="129" y="28"/>
                  <a:pt x="129" y="34"/>
                </a:cubicBezTo>
                <a:cubicBezTo>
                  <a:pt x="129" y="34"/>
                  <a:pt x="129" y="34"/>
                  <a:pt x="129" y="34"/>
                </a:cubicBezTo>
                <a:cubicBezTo>
                  <a:pt x="129" y="40"/>
                  <a:pt x="134" y="45"/>
                  <a:pt x="141" y="45"/>
                </a:cubicBezTo>
                <a:cubicBezTo>
                  <a:pt x="155" y="45"/>
                  <a:pt x="155" y="45"/>
                  <a:pt x="155" y="45"/>
                </a:cubicBezTo>
                <a:cubicBezTo>
                  <a:pt x="163" y="45"/>
                  <a:pt x="170" y="52"/>
                  <a:pt x="170" y="60"/>
                </a:cubicBezTo>
                <a:cubicBezTo>
                  <a:pt x="170" y="60"/>
                  <a:pt x="170" y="60"/>
                  <a:pt x="170" y="60"/>
                </a:cubicBezTo>
                <a:cubicBezTo>
                  <a:pt x="170" y="69"/>
                  <a:pt x="163" y="75"/>
                  <a:pt x="155" y="75"/>
                </a:cubicBezTo>
                <a:cubicBezTo>
                  <a:pt x="93" y="75"/>
                  <a:pt x="93" y="75"/>
                  <a:pt x="93" y="75"/>
                </a:cubicBezTo>
                <a:cubicBezTo>
                  <a:pt x="88" y="75"/>
                  <a:pt x="85" y="79"/>
                  <a:pt x="85" y="83"/>
                </a:cubicBezTo>
                <a:cubicBezTo>
                  <a:pt x="85" y="83"/>
                  <a:pt x="85" y="83"/>
                  <a:pt x="85" y="83"/>
                </a:cubicBezTo>
                <a:cubicBezTo>
                  <a:pt x="85" y="87"/>
                  <a:pt x="81" y="91"/>
                  <a:pt x="77" y="91"/>
                </a:cubicBezTo>
                <a:cubicBezTo>
                  <a:pt x="10" y="91"/>
                  <a:pt x="10" y="91"/>
                  <a:pt x="10" y="91"/>
                </a:cubicBezTo>
                <a:cubicBezTo>
                  <a:pt x="4" y="91"/>
                  <a:pt x="0" y="96"/>
                  <a:pt x="0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8"/>
                  <a:pt x="4" y="113"/>
                  <a:pt x="10" y="113"/>
                </a:cubicBezTo>
                <a:cubicBezTo>
                  <a:pt x="77" y="113"/>
                  <a:pt x="77" y="113"/>
                  <a:pt x="77" y="113"/>
                </a:cubicBezTo>
                <a:cubicBezTo>
                  <a:pt x="81" y="113"/>
                  <a:pt x="85" y="116"/>
                  <a:pt x="85" y="121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85" y="125"/>
                  <a:pt x="88" y="129"/>
                  <a:pt x="93" y="129"/>
                </a:cubicBezTo>
                <a:cubicBezTo>
                  <a:pt x="158" y="129"/>
                  <a:pt x="158" y="129"/>
                  <a:pt x="158" y="129"/>
                </a:cubicBezTo>
                <a:cubicBezTo>
                  <a:pt x="169" y="129"/>
                  <a:pt x="177" y="137"/>
                  <a:pt x="177" y="147"/>
                </a:cubicBezTo>
                <a:cubicBezTo>
                  <a:pt x="177" y="148"/>
                  <a:pt x="177" y="148"/>
                  <a:pt x="177" y="148"/>
                </a:cubicBezTo>
                <a:cubicBezTo>
                  <a:pt x="177" y="158"/>
                  <a:pt x="185" y="167"/>
                  <a:pt x="196" y="167"/>
                </a:cubicBezTo>
                <a:cubicBezTo>
                  <a:pt x="321" y="167"/>
                  <a:pt x="321" y="167"/>
                  <a:pt x="321" y="167"/>
                </a:cubicBezTo>
                <a:cubicBezTo>
                  <a:pt x="331" y="167"/>
                  <a:pt x="339" y="158"/>
                  <a:pt x="339" y="148"/>
                </a:cubicBezTo>
                <a:cubicBezTo>
                  <a:pt x="339" y="147"/>
                  <a:pt x="339" y="147"/>
                  <a:pt x="339" y="147"/>
                </a:cubicBezTo>
                <a:cubicBezTo>
                  <a:pt x="339" y="137"/>
                  <a:pt x="348" y="129"/>
                  <a:pt x="358" y="129"/>
                </a:cubicBezTo>
                <a:cubicBezTo>
                  <a:pt x="433" y="129"/>
                  <a:pt x="433" y="129"/>
                  <a:pt x="433" y="129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84" y="120"/>
                  <a:pt x="484" y="120"/>
                  <a:pt x="484" y="120"/>
                </a:cubicBezTo>
                <a:cubicBezTo>
                  <a:pt x="492" y="120"/>
                  <a:pt x="499" y="114"/>
                  <a:pt x="499" y="105"/>
                </a:cubicBezTo>
                <a:cubicBezTo>
                  <a:pt x="499" y="95"/>
                  <a:pt x="499" y="95"/>
                  <a:pt x="499" y="95"/>
                </a:cubicBezTo>
                <a:cubicBezTo>
                  <a:pt x="499" y="87"/>
                  <a:pt x="492" y="80"/>
                  <a:pt x="484" y="80"/>
                </a:cubicBezTo>
                <a:close/>
              </a:path>
            </a:pathLst>
          </a:custGeom>
          <a:solidFill>
            <a:srgbClr val="00B6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102" name="Freeform 11">
            <a:extLst>
              <a:ext uri="{FF2B5EF4-FFF2-40B4-BE49-F238E27FC236}">
                <a16:creationId xmlns:a16="http://schemas.microsoft.com/office/drawing/2014/main" id="{2E772755-E164-4813-AF50-F5342701AA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8769" y="4602957"/>
            <a:ext cx="3087291" cy="469106"/>
          </a:xfrm>
          <a:custGeom>
            <a:avLst/>
            <a:gdLst>
              <a:gd name="T0" fmla="*/ 2147483647 w 958"/>
              <a:gd name="T1" fmla="*/ 0 h 145"/>
              <a:gd name="T2" fmla="*/ 2147483647 w 958"/>
              <a:gd name="T3" fmla="*/ 0 h 145"/>
              <a:gd name="T4" fmla="*/ 2147483647 w 958"/>
              <a:gd name="T5" fmla="*/ 0 h 145"/>
              <a:gd name="T6" fmla="*/ 2147483647 w 958"/>
              <a:gd name="T7" fmla="*/ 0 h 145"/>
              <a:gd name="T8" fmla="*/ 2147483647 w 958"/>
              <a:gd name="T9" fmla="*/ 55822565 h 145"/>
              <a:gd name="T10" fmla="*/ 0 w 958"/>
              <a:gd name="T11" fmla="*/ 2147483647 h 145"/>
              <a:gd name="T12" fmla="*/ 2147483647 w 958"/>
              <a:gd name="T13" fmla="*/ 2147483647 h 145"/>
              <a:gd name="T14" fmla="*/ 2147483647 w 958"/>
              <a:gd name="T15" fmla="*/ 2147483647 h 145"/>
              <a:gd name="T16" fmla="*/ 2147483647 w 958"/>
              <a:gd name="T17" fmla="*/ 2147483647 h 145"/>
              <a:gd name="T18" fmla="*/ 2147483647 w 958"/>
              <a:gd name="T19" fmla="*/ 1339728627 h 145"/>
              <a:gd name="T20" fmla="*/ 2147483647 w 958"/>
              <a:gd name="T21" fmla="*/ 0 h 14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958"/>
              <a:gd name="T34" fmla="*/ 0 h 145"/>
              <a:gd name="T35" fmla="*/ 958 w 958"/>
              <a:gd name="T36" fmla="*/ 145 h 14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958" h="145">
                <a:moveTo>
                  <a:pt x="883" y="0"/>
                </a:moveTo>
                <a:cubicBezTo>
                  <a:pt x="883" y="0"/>
                  <a:pt x="883" y="0"/>
                  <a:pt x="883" y="0"/>
                </a:cubicBezTo>
                <a:cubicBezTo>
                  <a:pt x="883" y="0"/>
                  <a:pt x="883" y="0"/>
                  <a:pt x="883" y="0"/>
                </a:cubicBezTo>
                <a:cubicBezTo>
                  <a:pt x="883" y="0"/>
                  <a:pt x="883" y="0"/>
                  <a:pt x="883" y="0"/>
                </a:cubicBezTo>
                <a:cubicBezTo>
                  <a:pt x="875" y="0"/>
                  <a:pt x="868" y="1"/>
                  <a:pt x="861" y="3"/>
                </a:cubicBezTo>
                <a:cubicBezTo>
                  <a:pt x="0" y="145"/>
                  <a:pt x="0" y="145"/>
                  <a:pt x="0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925" y="145"/>
                  <a:pt x="958" y="113"/>
                  <a:pt x="958" y="72"/>
                </a:cubicBezTo>
                <a:cubicBezTo>
                  <a:pt x="958" y="32"/>
                  <a:pt x="925" y="0"/>
                  <a:pt x="883" y="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103" name="Freeform 144">
            <a:extLst>
              <a:ext uri="{FF2B5EF4-FFF2-40B4-BE49-F238E27FC236}">
                <a16:creationId xmlns:a16="http://schemas.microsoft.com/office/drawing/2014/main" id="{28444758-8BAE-4BA2-9ADF-BD172710B5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9244" y="4658916"/>
            <a:ext cx="334566" cy="84534"/>
          </a:xfrm>
          <a:custGeom>
            <a:avLst/>
            <a:gdLst>
              <a:gd name="T0" fmla="*/ 2079780496 w 83"/>
              <a:gd name="T1" fmla="*/ 604952140 h 21"/>
              <a:gd name="T2" fmla="*/ 288860791 w 83"/>
              <a:gd name="T3" fmla="*/ 604952140 h 21"/>
              <a:gd name="T4" fmla="*/ 0 w 83"/>
              <a:gd name="T5" fmla="*/ 316881737 h 21"/>
              <a:gd name="T6" fmla="*/ 0 w 83"/>
              <a:gd name="T7" fmla="*/ 316881737 h 21"/>
              <a:gd name="T8" fmla="*/ 288860791 w 83"/>
              <a:gd name="T9" fmla="*/ 0 h 21"/>
              <a:gd name="T10" fmla="*/ 2079780496 w 83"/>
              <a:gd name="T11" fmla="*/ 0 h 21"/>
              <a:gd name="T12" fmla="*/ 2147483647 w 83"/>
              <a:gd name="T13" fmla="*/ 316881737 h 21"/>
              <a:gd name="T14" fmla="*/ 2147483647 w 83"/>
              <a:gd name="T15" fmla="*/ 316881737 h 21"/>
              <a:gd name="T16" fmla="*/ 2079780496 w 83"/>
              <a:gd name="T17" fmla="*/ 604952140 h 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3"/>
              <a:gd name="T28" fmla="*/ 0 h 21"/>
              <a:gd name="T29" fmla="*/ 83 w 83"/>
              <a:gd name="T30" fmla="*/ 21 h 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3" h="21">
                <a:moveTo>
                  <a:pt x="72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4" y="21"/>
                  <a:pt x="0" y="17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8" y="0"/>
                  <a:pt x="83" y="5"/>
                  <a:pt x="83" y="11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17"/>
                  <a:pt x="78" y="21"/>
                  <a:pt x="72" y="21"/>
                </a:cubicBezTo>
                <a:close/>
              </a:path>
            </a:pathLst>
          </a:custGeom>
          <a:solidFill>
            <a:srgbClr val="00B6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grpSp>
        <p:nvGrpSpPr>
          <p:cNvPr id="3104" name="组合 39">
            <a:extLst>
              <a:ext uri="{FF2B5EF4-FFF2-40B4-BE49-F238E27FC236}">
                <a16:creationId xmlns:a16="http://schemas.microsoft.com/office/drawing/2014/main" id="{12F98C94-9095-4B0A-942F-0B00F43AA3E0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4811317" y="1440657"/>
            <a:ext cx="3458765" cy="573881"/>
            <a:chOff x="0" y="0"/>
            <a:chExt cx="4611606" cy="765176"/>
          </a:xfrm>
        </p:grpSpPr>
        <p:sp>
          <p:nvSpPr>
            <p:cNvPr id="3128" name="等腰三角形 40">
              <a:extLst>
                <a:ext uri="{FF2B5EF4-FFF2-40B4-BE49-F238E27FC236}">
                  <a16:creationId xmlns:a16="http://schemas.microsoft.com/office/drawing/2014/main" id="{08347A70-CD49-4006-BAC1-E85A1DA12F2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29" name="等腰三角形 41">
              <a:extLst>
                <a:ext uri="{FF2B5EF4-FFF2-40B4-BE49-F238E27FC236}">
                  <a16:creationId xmlns:a16="http://schemas.microsoft.com/office/drawing/2014/main" id="{9153C7E8-E8C9-47E9-9261-51142E65618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30" name="文本框 42">
              <a:extLst>
                <a:ext uri="{FF2B5EF4-FFF2-40B4-BE49-F238E27FC236}">
                  <a16:creationId xmlns:a16="http://schemas.microsoft.com/office/drawing/2014/main" id="{846A6648-1F4C-423D-A468-09BEBA83B08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F48C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3131" name="文本框 44">
              <a:extLst>
                <a:ext uri="{FF2B5EF4-FFF2-40B4-BE49-F238E27FC236}">
                  <a16:creationId xmlns:a16="http://schemas.microsoft.com/office/drawing/2014/main" id="{73190D90-91AE-462A-B40E-4B7E09E81B2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chemeClr val="bg1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3105" name="矩形 45">
            <a:extLst>
              <a:ext uri="{FF2B5EF4-FFF2-40B4-BE49-F238E27FC236}">
                <a16:creationId xmlns:a16="http://schemas.microsoft.com/office/drawing/2014/main" id="{47559637-1D97-4337-ABC5-92E8270FE3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7744" y="1513285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01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grpSp>
        <p:nvGrpSpPr>
          <p:cNvPr id="3106" name="组合 46">
            <a:extLst>
              <a:ext uri="{FF2B5EF4-FFF2-40B4-BE49-F238E27FC236}">
                <a16:creationId xmlns:a16="http://schemas.microsoft.com/office/drawing/2014/main" id="{95BB69B8-71DB-49E4-AB7F-32267E70FC61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4811317" y="2102644"/>
            <a:ext cx="3458765" cy="573881"/>
            <a:chOff x="0" y="0"/>
            <a:chExt cx="4611606" cy="765176"/>
          </a:xfrm>
        </p:grpSpPr>
        <p:sp>
          <p:nvSpPr>
            <p:cNvPr id="3124" name="等腰三角形 47">
              <a:extLst>
                <a:ext uri="{FF2B5EF4-FFF2-40B4-BE49-F238E27FC236}">
                  <a16:creationId xmlns:a16="http://schemas.microsoft.com/office/drawing/2014/main" id="{D0602203-638A-460A-90B3-AB5F2591E11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7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25" name="等腰三角形 55">
              <a:extLst>
                <a:ext uri="{FF2B5EF4-FFF2-40B4-BE49-F238E27FC236}">
                  <a16:creationId xmlns:a16="http://schemas.microsoft.com/office/drawing/2014/main" id="{9B3278F5-24E9-4D77-9D4E-25FF2D9CA26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7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26" name="文本框 57">
              <a:extLst>
                <a:ext uri="{FF2B5EF4-FFF2-40B4-BE49-F238E27FC236}">
                  <a16:creationId xmlns:a16="http://schemas.microsoft.com/office/drawing/2014/main" id="{36115191-4FD4-401A-9A31-0C0A07ECC9F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AFD1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3127" name="文本框 58">
              <a:extLst>
                <a:ext uri="{FF2B5EF4-FFF2-40B4-BE49-F238E27FC236}">
                  <a16:creationId xmlns:a16="http://schemas.microsoft.com/office/drawing/2014/main" id="{024BBA8D-37B6-4E97-B7F9-4B9CD65D787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80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chemeClr val="bg1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3107" name="矩形 59">
            <a:extLst>
              <a:ext uri="{FF2B5EF4-FFF2-40B4-BE49-F238E27FC236}">
                <a16:creationId xmlns:a16="http://schemas.microsoft.com/office/drawing/2014/main" id="{1CD59B10-3B18-4BD9-907F-01C46A05D4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7744" y="2174082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02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grpSp>
        <p:nvGrpSpPr>
          <p:cNvPr id="3108" name="组合 60">
            <a:extLst>
              <a:ext uri="{FF2B5EF4-FFF2-40B4-BE49-F238E27FC236}">
                <a16:creationId xmlns:a16="http://schemas.microsoft.com/office/drawing/2014/main" id="{453BF97B-7C73-4130-8F63-B1A56ED76E4E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4811317" y="2782492"/>
            <a:ext cx="3458765" cy="573881"/>
            <a:chOff x="0" y="0"/>
            <a:chExt cx="4611606" cy="765176"/>
          </a:xfrm>
        </p:grpSpPr>
        <p:sp>
          <p:nvSpPr>
            <p:cNvPr id="3120" name="等腰三角形 61">
              <a:extLst>
                <a:ext uri="{FF2B5EF4-FFF2-40B4-BE49-F238E27FC236}">
                  <a16:creationId xmlns:a16="http://schemas.microsoft.com/office/drawing/2014/main" id="{C674ABF3-5936-4E84-B203-A0200C130BF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5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21" name="等腰三角形 62">
              <a:extLst>
                <a:ext uri="{FF2B5EF4-FFF2-40B4-BE49-F238E27FC236}">
                  <a16:creationId xmlns:a16="http://schemas.microsoft.com/office/drawing/2014/main" id="{A9C5D84E-03E5-486B-87D8-6B3707AFF82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5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22" name="文本框 63">
              <a:extLst>
                <a:ext uri="{FF2B5EF4-FFF2-40B4-BE49-F238E27FC236}">
                  <a16:creationId xmlns:a16="http://schemas.microsoft.com/office/drawing/2014/main" id="{FA880355-8BED-4764-8B38-4FF69BAD9B5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63B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3123" name="文本框 64">
              <a:extLst>
                <a:ext uri="{FF2B5EF4-FFF2-40B4-BE49-F238E27FC236}">
                  <a16:creationId xmlns:a16="http://schemas.microsoft.com/office/drawing/2014/main" id="{E96851CC-2A83-482E-B75B-AF0006DA923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8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chemeClr val="bg1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3109" name="矩形 65">
            <a:extLst>
              <a:ext uri="{FF2B5EF4-FFF2-40B4-BE49-F238E27FC236}">
                <a16:creationId xmlns:a16="http://schemas.microsoft.com/office/drawing/2014/main" id="{4B5F0455-46A2-4518-91D1-E0EFA041E4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7744" y="2855119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03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grpSp>
        <p:nvGrpSpPr>
          <p:cNvPr id="3110" name="组合 66">
            <a:extLst>
              <a:ext uri="{FF2B5EF4-FFF2-40B4-BE49-F238E27FC236}">
                <a16:creationId xmlns:a16="http://schemas.microsoft.com/office/drawing/2014/main" id="{5EA9A2F6-6AA8-41F9-8C41-AEFF94856B4D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4811317" y="3481388"/>
            <a:ext cx="3458765" cy="573881"/>
            <a:chOff x="0" y="0"/>
            <a:chExt cx="4530725" cy="765176"/>
          </a:xfrm>
        </p:grpSpPr>
        <p:sp>
          <p:nvSpPr>
            <p:cNvPr id="3116" name="等腰三角形 67">
              <a:extLst>
                <a:ext uri="{FF2B5EF4-FFF2-40B4-BE49-F238E27FC236}">
                  <a16:creationId xmlns:a16="http://schemas.microsoft.com/office/drawing/2014/main" id="{5773A0C0-D0BD-4344-B02C-CC97E5A55F8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341677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17" name="等腰三角形 68">
              <a:extLst>
                <a:ext uri="{FF2B5EF4-FFF2-40B4-BE49-F238E27FC236}">
                  <a16:creationId xmlns:a16="http://schemas.microsoft.com/office/drawing/2014/main" id="{81170196-3F4B-437E-A002-2DBA4DD3825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341677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18" name="文本框 69">
              <a:extLst>
                <a:ext uri="{FF2B5EF4-FFF2-40B4-BE49-F238E27FC236}">
                  <a16:creationId xmlns:a16="http://schemas.microsoft.com/office/drawing/2014/main" id="{72383FA2-8B01-42F1-A20E-91D1F6389F6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6"/>
              <a:ext cx="4530725" cy="593725"/>
            </a:xfrm>
            <a:prstGeom prst="rect">
              <a:avLst/>
            </a:prstGeom>
            <a:solidFill>
              <a:srgbClr val="3C72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3119" name="文本框 70">
              <a:extLst>
                <a:ext uri="{FF2B5EF4-FFF2-40B4-BE49-F238E27FC236}">
                  <a16:creationId xmlns:a16="http://schemas.microsoft.com/office/drawing/2014/main" id="{6D7A31FA-1DDB-4DFC-8F48-205EA5E8DDA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517890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chemeClr val="bg1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3111" name="矩形 71">
            <a:extLst>
              <a:ext uri="{FF2B5EF4-FFF2-40B4-BE49-F238E27FC236}">
                <a16:creationId xmlns:a16="http://schemas.microsoft.com/office/drawing/2014/main" id="{3368ACB7-0F77-4EDD-A4E6-967F7F457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7744" y="3554016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04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3112" name="MH_Entry_1">
            <a:extLst>
              <a:ext uri="{FF2B5EF4-FFF2-40B4-BE49-F238E27FC236}">
                <a16:creationId xmlns:a16="http://schemas.microsoft.com/office/drawing/2014/main" id="{32F7AB79-1CE7-4FBC-A6F8-C98C6044F2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0675" y="1551385"/>
            <a:ext cx="3020616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</a:rPr>
              <a:t>教学分析 </a:t>
            </a:r>
          </a:p>
        </p:txBody>
      </p:sp>
      <p:sp>
        <p:nvSpPr>
          <p:cNvPr id="3113" name="MH_Entry_2">
            <a:extLst>
              <a:ext uri="{FF2B5EF4-FFF2-40B4-BE49-F238E27FC236}">
                <a16:creationId xmlns:a16="http://schemas.microsoft.com/office/drawing/2014/main" id="{A2B8B879-99D8-4252-B775-2E874C9777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4248" y="2205038"/>
            <a:ext cx="3020615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</a:rPr>
              <a:t>教学设计</a:t>
            </a:r>
          </a:p>
        </p:txBody>
      </p:sp>
      <p:sp>
        <p:nvSpPr>
          <p:cNvPr id="3114" name="MH_Entry_1">
            <a:extLst>
              <a:ext uri="{FF2B5EF4-FFF2-40B4-BE49-F238E27FC236}">
                <a16:creationId xmlns:a16="http://schemas.microsoft.com/office/drawing/2014/main" id="{0D9C6DB8-864A-4363-BE41-69A9F23254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4248" y="2881313"/>
            <a:ext cx="3020615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</a:rPr>
              <a:t>教学过程</a:t>
            </a:r>
          </a:p>
        </p:txBody>
      </p:sp>
      <p:sp>
        <p:nvSpPr>
          <p:cNvPr id="3115" name="MH_Entry_2">
            <a:extLst>
              <a:ext uri="{FF2B5EF4-FFF2-40B4-BE49-F238E27FC236}">
                <a16:creationId xmlns:a16="http://schemas.microsoft.com/office/drawing/2014/main" id="{099CD8A5-D3C0-46E3-A009-8C72B17C96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4248" y="3584973"/>
            <a:ext cx="3020615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val="9226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正五边形 5">
            <a:extLst>
              <a:ext uri="{FF2B5EF4-FFF2-40B4-BE49-F238E27FC236}">
                <a16:creationId xmlns:a16="http://schemas.microsoft.com/office/drawing/2014/main" id="{E8415025-5AA5-4970-BBCB-7C42A81DEC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6710" y="1304926"/>
            <a:ext cx="623888" cy="592931"/>
          </a:xfrm>
          <a:prstGeom prst="pentagon">
            <a:avLst/>
          </a:prstGeom>
          <a:noFill/>
          <a:ln w="25400">
            <a:solidFill>
              <a:srgbClr val="3C72A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7" name="Freeform 72">
            <a:extLst>
              <a:ext uri="{FF2B5EF4-FFF2-40B4-BE49-F238E27FC236}">
                <a16:creationId xmlns:a16="http://schemas.microsoft.com/office/drawing/2014/main" id="{77CB9113-9780-4BB0-8AA4-831309DE37B2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2394348" y="1451373"/>
            <a:ext cx="363140" cy="364331"/>
          </a:xfrm>
          <a:custGeom>
            <a:avLst/>
            <a:gdLst>
              <a:gd name="T0" fmla="*/ 2147483647 w 411"/>
              <a:gd name="T1" fmla="*/ 2147483647 h 412"/>
              <a:gd name="T2" fmla="*/ 2147483647 w 411"/>
              <a:gd name="T3" fmla="*/ 2147483647 h 412"/>
              <a:gd name="T4" fmla="*/ 2147483647 w 411"/>
              <a:gd name="T5" fmla="*/ 2147483647 h 412"/>
              <a:gd name="T6" fmla="*/ 2147483647 w 411"/>
              <a:gd name="T7" fmla="*/ 2147483647 h 412"/>
              <a:gd name="T8" fmla="*/ 2147483647 w 411"/>
              <a:gd name="T9" fmla="*/ 0 h 412"/>
              <a:gd name="T10" fmla="*/ 2147483647 w 411"/>
              <a:gd name="T11" fmla="*/ 2147483647 h 412"/>
              <a:gd name="T12" fmla="*/ 2147483647 w 411"/>
              <a:gd name="T13" fmla="*/ 2147483647 h 412"/>
              <a:gd name="T14" fmla="*/ 2147483647 w 411"/>
              <a:gd name="T15" fmla="*/ 2147483647 h 412"/>
              <a:gd name="T16" fmla="*/ 2147483647 w 411"/>
              <a:gd name="T17" fmla="*/ 2147483647 h 412"/>
              <a:gd name="T18" fmla="*/ 0 w 411"/>
              <a:gd name="T19" fmla="*/ 2147483647 h 412"/>
              <a:gd name="T20" fmla="*/ 2147483647 w 411"/>
              <a:gd name="T21" fmla="*/ 2147483647 h 412"/>
              <a:gd name="T22" fmla="*/ 2147483647 w 411"/>
              <a:gd name="T23" fmla="*/ 2147483647 h 412"/>
              <a:gd name="T24" fmla="*/ 2147483647 w 411"/>
              <a:gd name="T25" fmla="*/ 2147483647 h 412"/>
              <a:gd name="T26" fmla="*/ 2147483647 w 411"/>
              <a:gd name="T27" fmla="*/ 2147483647 h 412"/>
              <a:gd name="T28" fmla="*/ 2147483647 w 411"/>
              <a:gd name="T29" fmla="*/ 2147483647 h 412"/>
              <a:gd name="T30" fmla="*/ 2147483647 w 411"/>
              <a:gd name="T31" fmla="*/ 2147483647 h 412"/>
              <a:gd name="T32" fmla="*/ 2147483647 w 411"/>
              <a:gd name="T33" fmla="*/ 2147483647 h 412"/>
              <a:gd name="T34" fmla="*/ 2147483647 w 411"/>
              <a:gd name="T35" fmla="*/ 2147483647 h 412"/>
              <a:gd name="T36" fmla="*/ 2147483647 w 411"/>
              <a:gd name="T37" fmla="*/ 2147483647 h 412"/>
              <a:gd name="T38" fmla="*/ 2147483647 w 411"/>
              <a:gd name="T39" fmla="*/ 2147483647 h 412"/>
              <a:gd name="T40" fmla="*/ 2147483647 w 411"/>
              <a:gd name="T41" fmla="*/ 2147483647 h 412"/>
              <a:gd name="T42" fmla="*/ 2147483647 w 411"/>
              <a:gd name="T43" fmla="*/ 2147483647 h 412"/>
              <a:gd name="T44" fmla="*/ 2147483647 w 411"/>
              <a:gd name="T45" fmla="*/ 2147483647 h 412"/>
              <a:gd name="T46" fmla="*/ 2147483647 w 411"/>
              <a:gd name="T47" fmla="*/ 2147483647 h 412"/>
              <a:gd name="T48" fmla="*/ 2147483647 w 411"/>
              <a:gd name="T49" fmla="*/ 2147483647 h 412"/>
              <a:gd name="T50" fmla="*/ 2147483647 w 411"/>
              <a:gd name="T51" fmla="*/ 2147483647 h 412"/>
              <a:gd name="T52" fmla="*/ 2147483647 w 411"/>
              <a:gd name="T53" fmla="*/ 2147483647 h 412"/>
              <a:gd name="T54" fmla="*/ 2147483647 w 411"/>
              <a:gd name="T55" fmla="*/ 2147483647 h 412"/>
              <a:gd name="T56" fmla="*/ 2147483647 w 411"/>
              <a:gd name="T57" fmla="*/ 2147483647 h 412"/>
              <a:gd name="T58" fmla="*/ 2147483647 w 411"/>
              <a:gd name="T59" fmla="*/ 2147483647 h 412"/>
              <a:gd name="T60" fmla="*/ 2147483647 w 411"/>
              <a:gd name="T61" fmla="*/ 2147483647 h 412"/>
              <a:gd name="T62" fmla="*/ 2147483647 w 411"/>
              <a:gd name="T63" fmla="*/ 2147483647 h 412"/>
              <a:gd name="T64" fmla="*/ 2147483647 w 411"/>
              <a:gd name="T65" fmla="*/ 2147483647 h 412"/>
              <a:gd name="T66" fmla="*/ 2147483647 w 411"/>
              <a:gd name="T67" fmla="*/ 2147483647 h 412"/>
              <a:gd name="T68" fmla="*/ 2147483647 w 411"/>
              <a:gd name="T69" fmla="*/ 2147483647 h 412"/>
              <a:gd name="T70" fmla="*/ 2147483647 w 411"/>
              <a:gd name="T71" fmla="*/ 2147483647 h 41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411"/>
              <a:gd name="T109" fmla="*/ 0 h 412"/>
              <a:gd name="T110" fmla="*/ 411 w 411"/>
              <a:gd name="T111" fmla="*/ 412 h 412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411" h="412">
                <a:moveTo>
                  <a:pt x="337" y="198"/>
                </a:moveTo>
                <a:cubicBezTo>
                  <a:pt x="316" y="198"/>
                  <a:pt x="298" y="206"/>
                  <a:pt x="284" y="220"/>
                </a:cubicBezTo>
                <a:cubicBezTo>
                  <a:pt x="249" y="185"/>
                  <a:pt x="249" y="185"/>
                  <a:pt x="249" y="185"/>
                </a:cubicBezTo>
                <a:cubicBezTo>
                  <a:pt x="270" y="166"/>
                  <a:pt x="283" y="138"/>
                  <a:pt x="283" y="107"/>
                </a:cubicBezTo>
                <a:cubicBezTo>
                  <a:pt x="283" y="48"/>
                  <a:pt x="235" y="0"/>
                  <a:pt x="176" y="0"/>
                </a:cubicBezTo>
                <a:cubicBezTo>
                  <a:pt x="117" y="0"/>
                  <a:pt x="68" y="48"/>
                  <a:pt x="68" y="107"/>
                </a:cubicBezTo>
                <a:cubicBezTo>
                  <a:pt x="68" y="144"/>
                  <a:pt x="88" y="177"/>
                  <a:pt x="116" y="196"/>
                </a:cubicBezTo>
                <a:cubicBezTo>
                  <a:pt x="96" y="266"/>
                  <a:pt x="96" y="266"/>
                  <a:pt x="96" y="266"/>
                </a:cubicBezTo>
                <a:cubicBezTo>
                  <a:pt x="89" y="264"/>
                  <a:pt x="82" y="263"/>
                  <a:pt x="74" y="263"/>
                </a:cubicBezTo>
                <a:cubicBezTo>
                  <a:pt x="33" y="263"/>
                  <a:pt x="0" y="296"/>
                  <a:pt x="0" y="337"/>
                </a:cubicBezTo>
                <a:cubicBezTo>
                  <a:pt x="0" y="378"/>
                  <a:pt x="33" y="412"/>
                  <a:pt x="74" y="412"/>
                </a:cubicBezTo>
                <a:cubicBezTo>
                  <a:pt x="115" y="412"/>
                  <a:pt x="149" y="378"/>
                  <a:pt x="149" y="337"/>
                </a:cubicBezTo>
                <a:cubicBezTo>
                  <a:pt x="149" y="309"/>
                  <a:pt x="133" y="284"/>
                  <a:pt x="110" y="272"/>
                </a:cubicBezTo>
                <a:cubicBezTo>
                  <a:pt x="130" y="204"/>
                  <a:pt x="130" y="204"/>
                  <a:pt x="130" y="204"/>
                </a:cubicBezTo>
                <a:cubicBezTo>
                  <a:pt x="144" y="210"/>
                  <a:pt x="159" y="214"/>
                  <a:pt x="176" y="214"/>
                </a:cubicBezTo>
                <a:cubicBezTo>
                  <a:pt x="199" y="214"/>
                  <a:pt x="220" y="207"/>
                  <a:pt x="238" y="195"/>
                </a:cubicBezTo>
                <a:cubicBezTo>
                  <a:pt x="275" y="232"/>
                  <a:pt x="275" y="232"/>
                  <a:pt x="275" y="232"/>
                </a:cubicBezTo>
                <a:cubicBezTo>
                  <a:pt x="267" y="243"/>
                  <a:pt x="262" y="257"/>
                  <a:pt x="262" y="273"/>
                </a:cubicBezTo>
                <a:cubicBezTo>
                  <a:pt x="262" y="314"/>
                  <a:pt x="296" y="347"/>
                  <a:pt x="337" y="347"/>
                </a:cubicBezTo>
                <a:cubicBezTo>
                  <a:pt x="378" y="347"/>
                  <a:pt x="411" y="314"/>
                  <a:pt x="411" y="273"/>
                </a:cubicBezTo>
                <a:cubicBezTo>
                  <a:pt x="411" y="231"/>
                  <a:pt x="378" y="198"/>
                  <a:pt x="337" y="198"/>
                </a:cubicBezTo>
                <a:close/>
                <a:moveTo>
                  <a:pt x="134" y="337"/>
                </a:moveTo>
                <a:cubicBezTo>
                  <a:pt x="134" y="370"/>
                  <a:pt x="107" y="397"/>
                  <a:pt x="74" y="397"/>
                </a:cubicBezTo>
                <a:cubicBezTo>
                  <a:pt x="41" y="397"/>
                  <a:pt x="14" y="370"/>
                  <a:pt x="14" y="337"/>
                </a:cubicBezTo>
                <a:cubicBezTo>
                  <a:pt x="14" y="304"/>
                  <a:pt x="41" y="278"/>
                  <a:pt x="74" y="278"/>
                </a:cubicBezTo>
                <a:cubicBezTo>
                  <a:pt x="107" y="278"/>
                  <a:pt x="134" y="304"/>
                  <a:pt x="134" y="337"/>
                </a:cubicBezTo>
                <a:close/>
                <a:moveTo>
                  <a:pt x="83" y="107"/>
                </a:moveTo>
                <a:cubicBezTo>
                  <a:pt x="83" y="56"/>
                  <a:pt x="125" y="14"/>
                  <a:pt x="176" y="14"/>
                </a:cubicBezTo>
                <a:cubicBezTo>
                  <a:pt x="227" y="14"/>
                  <a:pt x="268" y="56"/>
                  <a:pt x="268" y="107"/>
                </a:cubicBezTo>
                <a:cubicBezTo>
                  <a:pt x="268" y="158"/>
                  <a:pt x="227" y="200"/>
                  <a:pt x="176" y="200"/>
                </a:cubicBezTo>
                <a:cubicBezTo>
                  <a:pt x="125" y="200"/>
                  <a:pt x="83" y="158"/>
                  <a:pt x="83" y="107"/>
                </a:cubicBezTo>
                <a:close/>
                <a:moveTo>
                  <a:pt x="337" y="332"/>
                </a:moveTo>
                <a:cubicBezTo>
                  <a:pt x="304" y="332"/>
                  <a:pt x="277" y="306"/>
                  <a:pt x="277" y="273"/>
                </a:cubicBezTo>
                <a:cubicBezTo>
                  <a:pt x="277" y="240"/>
                  <a:pt x="304" y="213"/>
                  <a:pt x="337" y="213"/>
                </a:cubicBezTo>
                <a:cubicBezTo>
                  <a:pt x="370" y="213"/>
                  <a:pt x="397" y="240"/>
                  <a:pt x="397" y="273"/>
                </a:cubicBezTo>
                <a:cubicBezTo>
                  <a:pt x="397" y="306"/>
                  <a:pt x="370" y="332"/>
                  <a:pt x="337" y="332"/>
                </a:cubicBezTo>
                <a:close/>
              </a:path>
            </a:pathLst>
          </a:custGeom>
          <a:solidFill>
            <a:srgbClr val="3C72A4"/>
          </a:solidFill>
          <a:ln w="9525" cmpd="sng">
            <a:solidFill>
              <a:srgbClr val="3C72A4"/>
            </a:solidFill>
            <a:bevel/>
            <a:headEnd/>
            <a:tailEnd/>
          </a:ln>
        </p:spPr>
        <p:txBody>
          <a:bodyPr lIns="51428" tIns="25715" rIns="51428" bIns="25715"/>
          <a:lstStyle/>
          <a:p>
            <a:endParaRPr lang="zh-CN" altLang="en-US" sz="1200"/>
          </a:p>
        </p:txBody>
      </p:sp>
      <p:sp>
        <p:nvSpPr>
          <p:cNvPr id="21508" name="正五边形 10">
            <a:extLst>
              <a:ext uri="{FF2B5EF4-FFF2-40B4-BE49-F238E27FC236}">
                <a16:creationId xmlns:a16="http://schemas.microsoft.com/office/drawing/2014/main" id="{6CFC972D-6209-43E3-B9BA-B729458EC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7672" y="2209801"/>
            <a:ext cx="623888" cy="592931"/>
          </a:xfrm>
          <a:prstGeom prst="pentagon">
            <a:avLst/>
          </a:prstGeom>
          <a:noFill/>
          <a:ln w="25400">
            <a:solidFill>
              <a:srgbClr val="FDC60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9" name="Freeform 13">
            <a:extLst>
              <a:ext uri="{FF2B5EF4-FFF2-40B4-BE49-F238E27FC236}">
                <a16:creationId xmlns:a16="http://schemas.microsoft.com/office/drawing/2014/main" id="{C4D04E9F-4501-49D3-809F-8BE3E7E60888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350794" y="2365772"/>
            <a:ext cx="197644" cy="361950"/>
          </a:xfrm>
          <a:custGeom>
            <a:avLst/>
            <a:gdLst>
              <a:gd name="T0" fmla="*/ 2147483647 w 122"/>
              <a:gd name="T1" fmla="*/ 2147483647 h 225"/>
              <a:gd name="T2" fmla="*/ 2147483647 w 122"/>
              <a:gd name="T3" fmla="*/ 2147483647 h 225"/>
              <a:gd name="T4" fmla="*/ 2147483647 w 122"/>
              <a:gd name="T5" fmla="*/ 2147483647 h 225"/>
              <a:gd name="T6" fmla="*/ 2147483647 w 122"/>
              <a:gd name="T7" fmla="*/ 2147483647 h 225"/>
              <a:gd name="T8" fmla="*/ 2147483647 w 122"/>
              <a:gd name="T9" fmla="*/ 2147483647 h 225"/>
              <a:gd name="T10" fmla="*/ 2147483647 w 122"/>
              <a:gd name="T11" fmla="*/ 2147483647 h 225"/>
              <a:gd name="T12" fmla="*/ 2147483647 w 122"/>
              <a:gd name="T13" fmla="*/ 2147483647 h 225"/>
              <a:gd name="T14" fmla="*/ 2147483647 w 122"/>
              <a:gd name="T15" fmla="*/ 2147483647 h 225"/>
              <a:gd name="T16" fmla="*/ 2147483647 w 122"/>
              <a:gd name="T17" fmla="*/ 2147483647 h 225"/>
              <a:gd name="T18" fmla="*/ 2147483647 w 122"/>
              <a:gd name="T19" fmla="*/ 2147483647 h 225"/>
              <a:gd name="T20" fmla="*/ 2147483647 w 122"/>
              <a:gd name="T21" fmla="*/ 2147483647 h 225"/>
              <a:gd name="T22" fmla="*/ 2147483647 w 122"/>
              <a:gd name="T23" fmla="*/ 2147483647 h 225"/>
              <a:gd name="T24" fmla="*/ 2147483647 w 122"/>
              <a:gd name="T25" fmla="*/ 2147483647 h 225"/>
              <a:gd name="T26" fmla="*/ 2147483647 w 122"/>
              <a:gd name="T27" fmla="*/ 2147483647 h 225"/>
              <a:gd name="T28" fmla="*/ 2147483647 w 122"/>
              <a:gd name="T29" fmla="*/ 2147483647 h 225"/>
              <a:gd name="T30" fmla="*/ 2147483647 w 122"/>
              <a:gd name="T31" fmla="*/ 2147483647 h 225"/>
              <a:gd name="T32" fmla="*/ 2147483647 w 122"/>
              <a:gd name="T33" fmla="*/ 2147483647 h 225"/>
              <a:gd name="T34" fmla="*/ 2147483647 w 122"/>
              <a:gd name="T35" fmla="*/ 2147483647 h 225"/>
              <a:gd name="T36" fmla="*/ 2147483647 w 122"/>
              <a:gd name="T37" fmla="*/ 2147483647 h 225"/>
              <a:gd name="T38" fmla="*/ 2147483647 w 122"/>
              <a:gd name="T39" fmla="*/ 2147483647 h 225"/>
              <a:gd name="T40" fmla="*/ 2147483647 w 122"/>
              <a:gd name="T41" fmla="*/ 2147483647 h 225"/>
              <a:gd name="T42" fmla="*/ 2147483647 w 122"/>
              <a:gd name="T43" fmla="*/ 2147483647 h 225"/>
              <a:gd name="T44" fmla="*/ 2147483647 w 122"/>
              <a:gd name="T45" fmla="*/ 2147483647 h 225"/>
              <a:gd name="T46" fmla="*/ 2147483647 w 122"/>
              <a:gd name="T47" fmla="*/ 2147483647 h 225"/>
              <a:gd name="T48" fmla="*/ 2147483647 w 122"/>
              <a:gd name="T49" fmla="*/ 2147483647 h 225"/>
              <a:gd name="T50" fmla="*/ 2147483647 w 122"/>
              <a:gd name="T51" fmla="*/ 2147483647 h 225"/>
              <a:gd name="T52" fmla="*/ 2147483647 w 122"/>
              <a:gd name="T53" fmla="*/ 2147483647 h 225"/>
              <a:gd name="T54" fmla="*/ 2147483647 w 122"/>
              <a:gd name="T55" fmla="*/ 2147483647 h 225"/>
              <a:gd name="T56" fmla="*/ 2147483647 w 122"/>
              <a:gd name="T57" fmla="*/ 2147483647 h 225"/>
              <a:gd name="T58" fmla="*/ 2147483647 w 122"/>
              <a:gd name="T59" fmla="*/ 2147483647 h 225"/>
              <a:gd name="T60" fmla="*/ 2147483647 w 122"/>
              <a:gd name="T61" fmla="*/ 2147483647 h 225"/>
              <a:gd name="T62" fmla="*/ 2147483647 w 122"/>
              <a:gd name="T63" fmla="*/ 2147483647 h 225"/>
              <a:gd name="T64" fmla="*/ 2147483647 w 122"/>
              <a:gd name="T65" fmla="*/ 2147483647 h 225"/>
              <a:gd name="T66" fmla="*/ 2147483647 w 122"/>
              <a:gd name="T67" fmla="*/ 2147483647 h 225"/>
              <a:gd name="T68" fmla="*/ 2147483647 w 122"/>
              <a:gd name="T69" fmla="*/ 2147483647 h 225"/>
              <a:gd name="T70" fmla="*/ 2147483647 w 122"/>
              <a:gd name="T71" fmla="*/ 2147483647 h 225"/>
              <a:gd name="T72" fmla="*/ 2147483647 w 122"/>
              <a:gd name="T73" fmla="*/ 2147483647 h 225"/>
              <a:gd name="T74" fmla="*/ 2147483647 w 122"/>
              <a:gd name="T75" fmla="*/ 2147483647 h 225"/>
              <a:gd name="T76" fmla="*/ 2147483647 w 122"/>
              <a:gd name="T77" fmla="*/ 2147483647 h 225"/>
              <a:gd name="T78" fmla="*/ 2147483647 w 122"/>
              <a:gd name="T79" fmla="*/ 2147483647 h 225"/>
              <a:gd name="T80" fmla="*/ 2147483647 w 122"/>
              <a:gd name="T81" fmla="*/ 2147483647 h 225"/>
              <a:gd name="T82" fmla="*/ 2147483647 w 122"/>
              <a:gd name="T83" fmla="*/ 2147483647 h 225"/>
              <a:gd name="T84" fmla="*/ 2147483647 w 122"/>
              <a:gd name="T85" fmla="*/ 2147483647 h 225"/>
              <a:gd name="T86" fmla="*/ 2147483647 w 122"/>
              <a:gd name="T87" fmla="*/ 2147483647 h 225"/>
              <a:gd name="T88" fmla="*/ 2147483647 w 122"/>
              <a:gd name="T89" fmla="*/ 2147483647 h 225"/>
              <a:gd name="T90" fmla="*/ 2147483647 w 122"/>
              <a:gd name="T91" fmla="*/ 2147483647 h 225"/>
              <a:gd name="T92" fmla="*/ 2147483647 w 122"/>
              <a:gd name="T93" fmla="*/ 2147483647 h 225"/>
              <a:gd name="T94" fmla="*/ 2147483647 w 122"/>
              <a:gd name="T95" fmla="*/ 2147483647 h 225"/>
              <a:gd name="T96" fmla="*/ 2147483647 w 122"/>
              <a:gd name="T97" fmla="*/ 2147483647 h 225"/>
              <a:gd name="T98" fmla="*/ 2147483647 w 122"/>
              <a:gd name="T99" fmla="*/ 2147483647 h 225"/>
              <a:gd name="T100" fmla="*/ 2147483647 w 122"/>
              <a:gd name="T101" fmla="*/ 2147483647 h 225"/>
              <a:gd name="T102" fmla="*/ 2147483647 w 122"/>
              <a:gd name="T103" fmla="*/ 2147483647 h 225"/>
              <a:gd name="T104" fmla="*/ 2147483647 w 122"/>
              <a:gd name="T105" fmla="*/ 2147483647 h 225"/>
              <a:gd name="T106" fmla="*/ 2147483647 w 122"/>
              <a:gd name="T107" fmla="*/ 2147483647 h 225"/>
              <a:gd name="T108" fmla="*/ 2147483647 w 122"/>
              <a:gd name="T109" fmla="*/ 2147483647 h 225"/>
              <a:gd name="T110" fmla="*/ 2147483647 w 122"/>
              <a:gd name="T111" fmla="*/ 2147483647 h 225"/>
              <a:gd name="T112" fmla="*/ 2147483647 w 122"/>
              <a:gd name="T113" fmla="*/ 2147483647 h 225"/>
              <a:gd name="T114" fmla="*/ 2147483647 w 122"/>
              <a:gd name="T115" fmla="*/ 2147483647 h 225"/>
              <a:gd name="T116" fmla="*/ 2147483647 w 122"/>
              <a:gd name="T117" fmla="*/ 2147483647 h 225"/>
              <a:gd name="T118" fmla="*/ 2147483647 w 122"/>
              <a:gd name="T119" fmla="*/ 2147483647 h 225"/>
              <a:gd name="T120" fmla="*/ 2147483647 w 122"/>
              <a:gd name="T121" fmla="*/ 2147483647 h 225"/>
              <a:gd name="T122" fmla="*/ 2147483647 w 122"/>
              <a:gd name="T123" fmla="*/ 2147483647 h 22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22"/>
              <a:gd name="T187" fmla="*/ 0 h 225"/>
              <a:gd name="T188" fmla="*/ 122 w 122"/>
              <a:gd name="T189" fmla="*/ 225 h 22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22" h="225">
                <a:moveTo>
                  <a:pt x="3" y="57"/>
                </a:moveTo>
                <a:cubicBezTo>
                  <a:pt x="1" y="59"/>
                  <a:pt x="1" y="62"/>
                  <a:pt x="2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4" y="74"/>
                  <a:pt x="9" y="77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5" y="77"/>
                  <a:pt x="16" y="77"/>
                  <a:pt x="17" y="76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5" y="47"/>
                  <a:pt x="118" y="45"/>
                  <a:pt x="119" y="42"/>
                </a:cubicBezTo>
                <a:cubicBezTo>
                  <a:pt x="120" y="40"/>
                  <a:pt x="121" y="37"/>
                  <a:pt x="120" y="34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7" y="25"/>
                  <a:pt x="113" y="22"/>
                  <a:pt x="108" y="22"/>
                </a:cubicBezTo>
                <a:cubicBezTo>
                  <a:pt x="107" y="22"/>
                  <a:pt x="106" y="22"/>
                  <a:pt x="105" y="23"/>
                </a:cubicBezTo>
                <a:cubicBezTo>
                  <a:pt x="9" y="51"/>
                  <a:pt x="9" y="51"/>
                  <a:pt x="9" y="51"/>
                </a:cubicBezTo>
                <a:cubicBezTo>
                  <a:pt x="6" y="52"/>
                  <a:pt x="4" y="54"/>
                  <a:pt x="3" y="57"/>
                </a:cubicBezTo>
                <a:close/>
                <a:moveTo>
                  <a:pt x="106" y="28"/>
                </a:moveTo>
                <a:cubicBezTo>
                  <a:pt x="107" y="28"/>
                  <a:pt x="107" y="28"/>
                  <a:pt x="108" y="28"/>
                </a:cubicBezTo>
                <a:cubicBezTo>
                  <a:pt x="110" y="28"/>
                  <a:pt x="112" y="30"/>
                  <a:pt x="113" y="32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15" y="37"/>
                  <a:pt x="114" y="38"/>
                  <a:pt x="114" y="40"/>
                </a:cubicBezTo>
                <a:cubicBezTo>
                  <a:pt x="113" y="41"/>
                  <a:pt x="112" y="42"/>
                  <a:pt x="111" y="42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1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1" y="71"/>
                  <a:pt x="9" y="69"/>
                  <a:pt x="9" y="67"/>
                </a:cubicBezTo>
                <a:cubicBezTo>
                  <a:pt x="8" y="63"/>
                  <a:pt x="8" y="63"/>
                  <a:pt x="8" y="63"/>
                </a:cubicBezTo>
                <a:cubicBezTo>
                  <a:pt x="7" y="62"/>
                  <a:pt x="7" y="61"/>
                  <a:pt x="8" y="59"/>
                </a:cubicBezTo>
                <a:cubicBezTo>
                  <a:pt x="9" y="58"/>
                  <a:pt x="10" y="57"/>
                  <a:pt x="11" y="57"/>
                </a:cubicBezTo>
                <a:lnTo>
                  <a:pt x="106" y="28"/>
                </a:lnTo>
                <a:close/>
                <a:moveTo>
                  <a:pt x="3" y="35"/>
                </a:moveTo>
                <a:cubicBezTo>
                  <a:pt x="4" y="40"/>
                  <a:pt x="9" y="43"/>
                  <a:pt x="14" y="43"/>
                </a:cubicBezTo>
                <a:cubicBezTo>
                  <a:pt x="15" y="43"/>
                  <a:pt x="16" y="43"/>
                  <a:pt x="17" y="43"/>
                </a:cubicBezTo>
                <a:cubicBezTo>
                  <a:pt x="66" y="28"/>
                  <a:pt x="66" y="28"/>
                  <a:pt x="66" y="28"/>
                </a:cubicBezTo>
                <a:cubicBezTo>
                  <a:pt x="72" y="26"/>
                  <a:pt x="76" y="19"/>
                  <a:pt x="74" y="13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4"/>
                  <a:pt x="65" y="0"/>
                  <a:pt x="59" y="2"/>
                </a:cubicBezTo>
                <a:cubicBezTo>
                  <a:pt x="9" y="17"/>
                  <a:pt x="9" y="17"/>
                  <a:pt x="9" y="17"/>
                </a:cubicBezTo>
                <a:cubicBezTo>
                  <a:pt x="3" y="19"/>
                  <a:pt x="0" y="25"/>
                  <a:pt x="2" y="31"/>
                </a:cubicBezTo>
                <a:lnTo>
                  <a:pt x="3" y="35"/>
                </a:lnTo>
                <a:close/>
                <a:moveTo>
                  <a:pt x="11" y="23"/>
                </a:move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2" y="8"/>
                  <a:pt x="62" y="8"/>
                </a:cubicBezTo>
                <a:cubicBezTo>
                  <a:pt x="64" y="8"/>
                  <a:pt x="67" y="9"/>
                  <a:pt x="67" y="12"/>
                </a:cubicBezTo>
                <a:cubicBezTo>
                  <a:pt x="68" y="15"/>
                  <a:pt x="68" y="15"/>
                  <a:pt x="68" y="15"/>
                </a:cubicBezTo>
                <a:cubicBezTo>
                  <a:pt x="69" y="18"/>
                  <a:pt x="68" y="21"/>
                  <a:pt x="65" y="22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4" y="37"/>
                  <a:pt x="14" y="37"/>
                </a:cubicBezTo>
                <a:cubicBezTo>
                  <a:pt x="11" y="37"/>
                  <a:pt x="9" y="36"/>
                  <a:pt x="9" y="33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7"/>
                  <a:pt x="8" y="24"/>
                  <a:pt x="11" y="23"/>
                </a:cubicBezTo>
                <a:close/>
                <a:moveTo>
                  <a:pt x="120" y="101"/>
                </a:moveTo>
                <a:cubicBezTo>
                  <a:pt x="119" y="97"/>
                  <a:pt x="119" y="97"/>
                  <a:pt x="119" y="97"/>
                </a:cubicBezTo>
                <a:cubicBezTo>
                  <a:pt x="117" y="92"/>
                  <a:pt x="110" y="88"/>
                  <a:pt x="105" y="90"/>
                </a:cubicBezTo>
                <a:cubicBezTo>
                  <a:pt x="82" y="96"/>
                  <a:pt x="82" y="96"/>
                  <a:pt x="82" y="96"/>
                </a:cubicBezTo>
                <a:cubicBezTo>
                  <a:pt x="76" y="98"/>
                  <a:pt x="72" y="104"/>
                  <a:pt x="72" y="110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4"/>
                  <a:pt x="54" y="101"/>
                  <a:pt x="53" y="99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5" y="81"/>
                  <a:pt x="118" y="79"/>
                  <a:pt x="119" y="76"/>
                </a:cubicBezTo>
                <a:cubicBezTo>
                  <a:pt x="120" y="73"/>
                  <a:pt x="121" y="70"/>
                  <a:pt x="120" y="67"/>
                </a:cubicBezTo>
                <a:cubicBezTo>
                  <a:pt x="119" y="64"/>
                  <a:pt x="119" y="64"/>
                  <a:pt x="119" y="64"/>
                </a:cubicBezTo>
                <a:cubicBezTo>
                  <a:pt x="117" y="58"/>
                  <a:pt x="110" y="54"/>
                  <a:pt x="105" y="56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6"/>
                  <a:pt x="4" y="88"/>
                  <a:pt x="3" y="90"/>
                </a:cubicBezTo>
                <a:cubicBezTo>
                  <a:pt x="1" y="92"/>
                  <a:pt x="1" y="95"/>
                  <a:pt x="1" y="97"/>
                </a:cubicBezTo>
                <a:cubicBezTo>
                  <a:pt x="2" y="98"/>
                  <a:pt x="2" y="98"/>
                  <a:pt x="2" y="99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6"/>
                  <a:pt x="7" y="109"/>
                  <a:pt x="10" y="110"/>
                </a:cubicBezTo>
                <a:cubicBezTo>
                  <a:pt x="11" y="110"/>
                  <a:pt x="11" y="110"/>
                  <a:pt x="11" y="110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6" y="114"/>
                  <a:pt x="28" y="118"/>
                  <a:pt x="28" y="121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17" y="187"/>
                  <a:pt x="17" y="187"/>
                  <a:pt x="17" y="187"/>
                </a:cubicBezTo>
                <a:cubicBezTo>
                  <a:pt x="17" y="199"/>
                  <a:pt x="28" y="208"/>
                  <a:pt x="40" y="209"/>
                </a:cubicBezTo>
                <a:cubicBezTo>
                  <a:pt x="40" y="214"/>
                  <a:pt x="40" y="214"/>
                  <a:pt x="40" y="214"/>
                </a:cubicBezTo>
                <a:cubicBezTo>
                  <a:pt x="40" y="220"/>
                  <a:pt x="46" y="225"/>
                  <a:pt x="53" y="225"/>
                </a:cubicBezTo>
                <a:cubicBezTo>
                  <a:pt x="74" y="225"/>
                  <a:pt x="74" y="225"/>
                  <a:pt x="74" y="225"/>
                </a:cubicBezTo>
                <a:cubicBezTo>
                  <a:pt x="81" y="225"/>
                  <a:pt x="87" y="220"/>
                  <a:pt x="87" y="214"/>
                </a:cubicBezTo>
                <a:cubicBezTo>
                  <a:pt x="87" y="209"/>
                  <a:pt x="87" y="209"/>
                  <a:pt x="87" y="209"/>
                </a:cubicBezTo>
                <a:cubicBezTo>
                  <a:pt x="99" y="208"/>
                  <a:pt x="110" y="199"/>
                  <a:pt x="110" y="187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99" y="138"/>
                  <a:pt x="99" y="138"/>
                  <a:pt x="99" y="138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99" y="122"/>
                  <a:pt x="101" y="118"/>
                  <a:pt x="104" y="117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8" y="113"/>
                  <a:pt x="122" y="107"/>
                  <a:pt x="120" y="101"/>
                </a:cubicBezTo>
                <a:close/>
                <a:moveTo>
                  <a:pt x="43" y="98"/>
                </a:moveTo>
                <a:cubicBezTo>
                  <a:pt x="45" y="99"/>
                  <a:pt x="46" y="100"/>
                  <a:pt x="47" y="101"/>
                </a:cubicBezTo>
                <a:cubicBezTo>
                  <a:pt x="48" y="103"/>
                  <a:pt x="49" y="104"/>
                  <a:pt x="49" y="106"/>
                </a:cubicBezTo>
                <a:cubicBezTo>
                  <a:pt x="49" y="138"/>
                  <a:pt x="49" y="138"/>
                  <a:pt x="49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16"/>
                  <a:pt x="30" y="110"/>
                  <a:pt x="25" y="108"/>
                </a:cubicBezTo>
                <a:cubicBezTo>
                  <a:pt x="25" y="108"/>
                  <a:pt x="24" y="108"/>
                  <a:pt x="24" y="108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0" y="104"/>
                  <a:pt x="9" y="102"/>
                  <a:pt x="9" y="101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97"/>
                  <a:pt x="8" y="97"/>
                  <a:pt x="8" y="97"/>
                </a:cubicBezTo>
                <a:cubicBezTo>
                  <a:pt x="7" y="96"/>
                  <a:pt x="7" y="94"/>
                  <a:pt x="8" y="93"/>
                </a:cubicBezTo>
                <a:cubicBezTo>
                  <a:pt x="9" y="92"/>
                  <a:pt x="10" y="91"/>
                  <a:pt x="11" y="90"/>
                </a:cubicBezTo>
                <a:cubicBezTo>
                  <a:pt x="12" y="90"/>
                  <a:pt x="12" y="90"/>
                  <a:pt x="12" y="90"/>
                </a:cubicBezTo>
                <a:cubicBezTo>
                  <a:pt x="13" y="90"/>
                  <a:pt x="13" y="90"/>
                  <a:pt x="13" y="90"/>
                </a:cubicBezTo>
                <a:cubicBezTo>
                  <a:pt x="24" y="86"/>
                  <a:pt x="24" y="86"/>
                  <a:pt x="24" y="86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07" y="62"/>
                  <a:pt x="107" y="62"/>
                  <a:pt x="108" y="62"/>
                </a:cubicBezTo>
                <a:cubicBezTo>
                  <a:pt x="110" y="62"/>
                  <a:pt x="112" y="63"/>
                  <a:pt x="113" y="66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5" y="71"/>
                  <a:pt x="114" y="72"/>
                  <a:pt x="114" y="73"/>
                </a:cubicBezTo>
                <a:cubicBezTo>
                  <a:pt x="113" y="74"/>
                  <a:pt x="112" y="75"/>
                  <a:pt x="111" y="76"/>
                </a:cubicBezTo>
                <a:cubicBezTo>
                  <a:pt x="49" y="94"/>
                  <a:pt x="49" y="94"/>
                  <a:pt x="49" y="94"/>
                </a:cubicBezTo>
                <a:cubicBezTo>
                  <a:pt x="39" y="97"/>
                  <a:pt x="43" y="98"/>
                  <a:pt x="43" y="98"/>
                </a:cubicBezTo>
                <a:close/>
                <a:moveTo>
                  <a:pt x="111" y="109"/>
                </a:moveTo>
                <a:cubicBezTo>
                  <a:pt x="103" y="111"/>
                  <a:pt x="103" y="111"/>
                  <a:pt x="103" y="111"/>
                </a:cubicBezTo>
                <a:cubicBezTo>
                  <a:pt x="97" y="113"/>
                  <a:pt x="92" y="119"/>
                  <a:pt x="92" y="125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107"/>
                  <a:pt x="81" y="103"/>
                  <a:pt x="84" y="102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9" y="95"/>
                  <a:pt x="112" y="96"/>
                  <a:pt x="113" y="99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5" y="106"/>
                  <a:pt x="113" y="109"/>
                  <a:pt x="111" y="109"/>
                </a:cubicBezTo>
                <a:close/>
              </a:path>
            </a:pathLst>
          </a:custGeom>
          <a:noFill/>
          <a:ln w="9525" cmpd="sng">
            <a:solidFill>
              <a:srgbClr val="FDC60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1428" tIns="25715" rIns="51428" bIns="25715"/>
          <a:lstStyle/>
          <a:p>
            <a:endParaRPr lang="zh-CN" altLang="en-US" sz="1200"/>
          </a:p>
        </p:txBody>
      </p:sp>
      <p:sp>
        <p:nvSpPr>
          <p:cNvPr id="21510" name="正五边形 9">
            <a:extLst>
              <a:ext uri="{FF2B5EF4-FFF2-40B4-BE49-F238E27FC236}">
                <a16:creationId xmlns:a16="http://schemas.microsoft.com/office/drawing/2014/main" id="{87BE22D3-3D31-4340-BDB0-BDF1464DAE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5128" y="1337072"/>
            <a:ext cx="623888" cy="594122"/>
          </a:xfrm>
          <a:prstGeom prst="pentagon">
            <a:avLst/>
          </a:prstGeom>
          <a:noFill/>
          <a:ln w="25400">
            <a:solidFill>
              <a:srgbClr val="63BC9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1" name="Freeform 78">
            <a:extLst>
              <a:ext uri="{FF2B5EF4-FFF2-40B4-BE49-F238E27FC236}">
                <a16:creationId xmlns:a16="http://schemas.microsoft.com/office/drawing/2014/main" id="{9B51E3D1-3904-413F-8195-C817A2119AFE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5007769" y="1525192"/>
            <a:ext cx="307181" cy="307181"/>
          </a:xfrm>
          <a:custGeom>
            <a:avLst/>
            <a:gdLst>
              <a:gd name="T0" fmla="*/ 2147483647 w 347"/>
              <a:gd name="T1" fmla="*/ 0 h 347"/>
              <a:gd name="T2" fmla="*/ 0 w 347"/>
              <a:gd name="T3" fmla="*/ 2147483647 h 347"/>
              <a:gd name="T4" fmla="*/ 2147483647 w 347"/>
              <a:gd name="T5" fmla="*/ 2147483647 h 347"/>
              <a:gd name="T6" fmla="*/ 2147483647 w 347"/>
              <a:gd name="T7" fmla="*/ 2147483647 h 347"/>
              <a:gd name="T8" fmla="*/ 2147483647 w 347"/>
              <a:gd name="T9" fmla="*/ 0 h 347"/>
              <a:gd name="T10" fmla="*/ 2147483647 w 347"/>
              <a:gd name="T11" fmla="*/ 2147483647 h 347"/>
              <a:gd name="T12" fmla="*/ 2147483647 w 347"/>
              <a:gd name="T13" fmla="*/ 2147483647 h 347"/>
              <a:gd name="T14" fmla="*/ 2147483647 w 347"/>
              <a:gd name="T15" fmla="*/ 2147483647 h 347"/>
              <a:gd name="T16" fmla="*/ 2147483647 w 347"/>
              <a:gd name="T17" fmla="*/ 2147483647 h 347"/>
              <a:gd name="T18" fmla="*/ 2147483647 w 347"/>
              <a:gd name="T19" fmla="*/ 2147483647 h 347"/>
              <a:gd name="T20" fmla="*/ 2147483647 w 347"/>
              <a:gd name="T21" fmla="*/ 2147483647 h 347"/>
              <a:gd name="T22" fmla="*/ 2147483647 w 347"/>
              <a:gd name="T23" fmla="*/ 2147483647 h 347"/>
              <a:gd name="T24" fmla="*/ 2147483647 w 347"/>
              <a:gd name="T25" fmla="*/ 2147483647 h 347"/>
              <a:gd name="T26" fmla="*/ 2147483647 w 347"/>
              <a:gd name="T27" fmla="*/ 2147483647 h 347"/>
              <a:gd name="T28" fmla="*/ 2147483647 w 347"/>
              <a:gd name="T29" fmla="*/ 2147483647 h 347"/>
              <a:gd name="T30" fmla="*/ 2147483647 w 347"/>
              <a:gd name="T31" fmla="*/ 2147483647 h 347"/>
              <a:gd name="T32" fmla="*/ 2147483647 w 347"/>
              <a:gd name="T33" fmla="*/ 2147483647 h 347"/>
              <a:gd name="T34" fmla="*/ 2147483647 w 347"/>
              <a:gd name="T35" fmla="*/ 2147483647 h 347"/>
              <a:gd name="T36" fmla="*/ 2147483647 w 347"/>
              <a:gd name="T37" fmla="*/ 2147483647 h 347"/>
              <a:gd name="T38" fmla="*/ 2147483647 w 347"/>
              <a:gd name="T39" fmla="*/ 2147483647 h 347"/>
              <a:gd name="T40" fmla="*/ 2147483647 w 347"/>
              <a:gd name="T41" fmla="*/ 2147483647 h 347"/>
              <a:gd name="T42" fmla="*/ 2147483647 w 347"/>
              <a:gd name="T43" fmla="*/ 2147483647 h 347"/>
              <a:gd name="T44" fmla="*/ 2147483647 w 347"/>
              <a:gd name="T45" fmla="*/ 2147483647 h 347"/>
              <a:gd name="T46" fmla="*/ 2147483647 w 347"/>
              <a:gd name="T47" fmla="*/ 2147483647 h 347"/>
              <a:gd name="T48" fmla="*/ 2147483647 w 347"/>
              <a:gd name="T49" fmla="*/ 2147483647 h 347"/>
              <a:gd name="T50" fmla="*/ 2147483647 w 347"/>
              <a:gd name="T51" fmla="*/ 2147483647 h 347"/>
              <a:gd name="T52" fmla="*/ 2147483647 w 347"/>
              <a:gd name="T53" fmla="*/ 2147483647 h 347"/>
              <a:gd name="T54" fmla="*/ 2147483647 w 347"/>
              <a:gd name="T55" fmla="*/ 2147483647 h 347"/>
              <a:gd name="T56" fmla="*/ 2147483647 w 347"/>
              <a:gd name="T57" fmla="*/ 2147483647 h 347"/>
              <a:gd name="T58" fmla="*/ 2147483647 w 347"/>
              <a:gd name="T59" fmla="*/ 2147483647 h 347"/>
              <a:gd name="T60" fmla="*/ 2147483647 w 347"/>
              <a:gd name="T61" fmla="*/ 2147483647 h 347"/>
              <a:gd name="T62" fmla="*/ 2147483647 w 347"/>
              <a:gd name="T63" fmla="*/ 2147483647 h 347"/>
              <a:gd name="T64" fmla="*/ 2147483647 w 347"/>
              <a:gd name="T65" fmla="*/ 2147483647 h 347"/>
              <a:gd name="T66" fmla="*/ 2147483647 w 347"/>
              <a:gd name="T67" fmla="*/ 2147483647 h 347"/>
              <a:gd name="T68" fmla="*/ 2147483647 w 347"/>
              <a:gd name="T69" fmla="*/ 2147483647 h 347"/>
              <a:gd name="T70" fmla="*/ 2147483647 w 347"/>
              <a:gd name="T71" fmla="*/ 2147483647 h 347"/>
              <a:gd name="T72" fmla="*/ 2147483647 w 347"/>
              <a:gd name="T73" fmla="*/ 2147483647 h 347"/>
              <a:gd name="T74" fmla="*/ 2147483647 w 347"/>
              <a:gd name="T75" fmla="*/ 2147483647 h 347"/>
              <a:gd name="T76" fmla="*/ 2147483647 w 347"/>
              <a:gd name="T77" fmla="*/ 2147483647 h 347"/>
              <a:gd name="T78" fmla="*/ 2147483647 w 347"/>
              <a:gd name="T79" fmla="*/ 2147483647 h 347"/>
              <a:gd name="T80" fmla="*/ 2147483647 w 347"/>
              <a:gd name="T81" fmla="*/ 2147483647 h 347"/>
              <a:gd name="T82" fmla="*/ 2147483647 w 347"/>
              <a:gd name="T83" fmla="*/ 2147483647 h 347"/>
              <a:gd name="T84" fmla="*/ 2147483647 w 347"/>
              <a:gd name="T85" fmla="*/ 2147483647 h 347"/>
              <a:gd name="T86" fmla="*/ 2147483647 w 347"/>
              <a:gd name="T87" fmla="*/ 2147483647 h 347"/>
              <a:gd name="T88" fmla="*/ 2147483647 w 347"/>
              <a:gd name="T89" fmla="*/ 2147483647 h 347"/>
              <a:gd name="T90" fmla="*/ 2147483647 w 347"/>
              <a:gd name="T91" fmla="*/ 2147483647 h 3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347"/>
              <a:gd name="T139" fmla="*/ 0 h 347"/>
              <a:gd name="T140" fmla="*/ 347 w 347"/>
              <a:gd name="T141" fmla="*/ 347 h 34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347" h="347">
                <a:moveTo>
                  <a:pt x="174" y="0"/>
                </a:moveTo>
                <a:cubicBezTo>
                  <a:pt x="78" y="0"/>
                  <a:pt x="0" y="78"/>
                  <a:pt x="0" y="174"/>
                </a:cubicBezTo>
                <a:cubicBezTo>
                  <a:pt x="0" y="269"/>
                  <a:pt x="78" y="347"/>
                  <a:pt x="174" y="347"/>
                </a:cubicBezTo>
                <a:cubicBezTo>
                  <a:pt x="269" y="347"/>
                  <a:pt x="347" y="269"/>
                  <a:pt x="347" y="174"/>
                </a:cubicBezTo>
                <a:cubicBezTo>
                  <a:pt x="347" y="78"/>
                  <a:pt x="269" y="0"/>
                  <a:pt x="174" y="0"/>
                </a:cubicBezTo>
                <a:close/>
                <a:moveTo>
                  <a:pt x="332" y="166"/>
                </a:moveTo>
                <a:cubicBezTo>
                  <a:pt x="283" y="166"/>
                  <a:pt x="283" y="166"/>
                  <a:pt x="283" y="166"/>
                </a:cubicBezTo>
                <a:cubicBezTo>
                  <a:pt x="281" y="107"/>
                  <a:pt x="261" y="55"/>
                  <a:pt x="231" y="26"/>
                </a:cubicBezTo>
                <a:cubicBezTo>
                  <a:pt x="288" y="48"/>
                  <a:pt x="329" y="102"/>
                  <a:pt x="332" y="166"/>
                </a:cubicBezTo>
                <a:close/>
                <a:moveTo>
                  <a:pt x="174" y="332"/>
                </a:moveTo>
                <a:cubicBezTo>
                  <a:pt x="165" y="330"/>
                  <a:pt x="148" y="277"/>
                  <a:pt x="147" y="181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199" y="277"/>
                  <a:pt x="183" y="330"/>
                  <a:pt x="174" y="332"/>
                </a:cubicBezTo>
                <a:close/>
                <a:moveTo>
                  <a:pt x="147" y="166"/>
                </a:moveTo>
                <a:cubicBezTo>
                  <a:pt x="148" y="70"/>
                  <a:pt x="165" y="17"/>
                  <a:pt x="174" y="15"/>
                </a:cubicBezTo>
                <a:cubicBezTo>
                  <a:pt x="174" y="15"/>
                  <a:pt x="174" y="15"/>
                  <a:pt x="174" y="15"/>
                </a:cubicBezTo>
                <a:cubicBezTo>
                  <a:pt x="183" y="17"/>
                  <a:pt x="199" y="70"/>
                  <a:pt x="200" y="166"/>
                </a:cubicBezTo>
                <a:lnTo>
                  <a:pt x="147" y="166"/>
                </a:lnTo>
                <a:close/>
                <a:moveTo>
                  <a:pt x="153" y="19"/>
                </a:moveTo>
                <a:cubicBezTo>
                  <a:pt x="138" y="51"/>
                  <a:pt x="133" y="118"/>
                  <a:pt x="133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1" y="94"/>
                  <a:pt x="112" y="34"/>
                  <a:pt x="153" y="19"/>
                </a:cubicBezTo>
                <a:close/>
                <a:moveTo>
                  <a:pt x="133" y="181"/>
                </a:moveTo>
                <a:cubicBezTo>
                  <a:pt x="133" y="229"/>
                  <a:pt x="138" y="296"/>
                  <a:pt x="153" y="329"/>
                </a:cubicBezTo>
                <a:cubicBezTo>
                  <a:pt x="112" y="313"/>
                  <a:pt x="81" y="254"/>
                  <a:pt x="79" y="181"/>
                </a:cubicBezTo>
                <a:lnTo>
                  <a:pt x="133" y="181"/>
                </a:lnTo>
                <a:close/>
                <a:moveTo>
                  <a:pt x="194" y="329"/>
                </a:moveTo>
                <a:cubicBezTo>
                  <a:pt x="209" y="296"/>
                  <a:pt x="214" y="229"/>
                  <a:pt x="215" y="181"/>
                </a:cubicBezTo>
                <a:cubicBezTo>
                  <a:pt x="268" y="181"/>
                  <a:pt x="268" y="181"/>
                  <a:pt x="268" y="181"/>
                </a:cubicBezTo>
                <a:cubicBezTo>
                  <a:pt x="266" y="254"/>
                  <a:pt x="235" y="313"/>
                  <a:pt x="194" y="329"/>
                </a:cubicBezTo>
                <a:close/>
                <a:moveTo>
                  <a:pt x="215" y="166"/>
                </a:moveTo>
                <a:cubicBezTo>
                  <a:pt x="214" y="118"/>
                  <a:pt x="209" y="51"/>
                  <a:pt x="194" y="19"/>
                </a:cubicBezTo>
                <a:cubicBezTo>
                  <a:pt x="235" y="34"/>
                  <a:pt x="266" y="94"/>
                  <a:pt x="268" y="166"/>
                </a:cubicBezTo>
                <a:lnTo>
                  <a:pt x="215" y="166"/>
                </a:lnTo>
                <a:close/>
                <a:moveTo>
                  <a:pt x="117" y="26"/>
                </a:moveTo>
                <a:cubicBezTo>
                  <a:pt x="87" y="55"/>
                  <a:pt x="66" y="107"/>
                  <a:pt x="64" y="166"/>
                </a:cubicBezTo>
                <a:cubicBezTo>
                  <a:pt x="15" y="166"/>
                  <a:pt x="15" y="166"/>
                  <a:pt x="15" y="166"/>
                </a:cubicBezTo>
                <a:cubicBezTo>
                  <a:pt x="18" y="102"/>
                  <a:pt x="59" y="48"/>
                  <a:pt x="117" y="26"/>
                </a:cubicBezTo>
                <a:close/>
                <a:moveTo>
                  <a:pt x="15" y="181"/>
                </a:moveTo>
                <a:cubicBezTo>
                  <a:pt x="64" y="181"/>
                  <a:pt x="64" y="181"/>
                  <a:pt x="64" y="181"/>
                </a:cubicBezTo>
                <a:cubicBezTo>
                  <a:pt x="66" y="241"/>
                  <a:pt x="87" y="292"/>
                  <a:pt x="117" y="322"/>
                </a:cubicBezTo>
                <a:cubicBezTo>
                  <a:pt x="59" y="300"/>
                  <a:pt x="18" y="245"/>
                  <a:pt x="15" y="181"/>
                </a:cubicBezTo>
                <a:close/>
                <a:moveTo>
                  <a:pt x="231" y="322"/>
                </a:moveTo>
                <a:cubicBezTo>
                  <a:pt x="261" y="292"/>
                  <a:pt x="281" y="241"/>
                  <a:pt x="283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29" y="245"/>
                  <a:pt x="288" y="300"/>
                  <a:pt x="231" y="322"/>
                </a:cubicBezTo>
                <a:close/>
              </a:path>
            </a:pathLst>
          </a:custGeom>
          <a:solidFill>
            <a:srgbClr val="63BC9E"/>
          </a:solidFill>
          <a:ln w="9525" cmpd="sng">
            <a:solidFill>
              <a:srgbClr val="63BC9E"/>
            </a:solidFill>
            <a:bevel/>
            <a:headEnd/>
            <a:tailEnd/>
          </a:ln>
        </p:spPr>
        <p:txBody>
          <a:bodyPr lIns="51428" tIns="25715" rIns="51428" bIns="25715"/>
          <a:lstStyle/>
          <a:p>
            <a:endParaRPr lang="zh-CN" altLang="en-US" sz="1200"/>
          </a:p>
        </p:txBody>
      </p:sp>
      <p:sp>
        <p:nvSpPr>
          <p:cNvPr id="21512" name="正五边形 8">
            <a:extLst>
              <a:ext uri="{FF2B5EF4-FFF2-40B4-BE49-F238E27FC236}">
                <a16:creationId xmlns:a16="http://schemas.microsoft.com/office/drawing/2014/main" id="{25FF7A5E-07EE-4877-93E1-2CE9B2D5AD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3300" y="2209801"/>
            <a:ext cx="623888" cy="592931"/>
          </a:xfrm>
          <a:prstGeom prst="pentagon">
            <a:avLst/>
          </a:prstGeom>
          <a:noFill/>
          <a:ln w="25400">
            <a:solidFill>
              <a:srgbClr val="F48C0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3" name="Freeform 77">
            <a:extLst>
              <a:ext uri="{FF2B5EF4-FFF2-40B4-BE49-F238E27FC236}">
                <a16:creationId xmlns:a16="http://schemas.microsoft.com/office/drawing/2014/main" id="{138D7CA1-EEA6-4798-9C46-A2302091F0FA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3686176" y="2408635"/>
            <a:ext cx="364331" cy="250031"/>
          </a:xfrm>
          <a:custGeom>
            <a:avLst/>
            <a:gdLst>
              <a:gd name="T0" fmla="*/ 2147483647 w 413"/>
              <a:gd name="T1" fmla="*/ 2147483647 h 283"/>
              <a:gd name="T2" fmla="*/ 2147483647 w 413"/>
              <a:gd name="T3" fmla="*/ 2147483647 h 283"/>
              <a:gd name="T4" fmla="*/ 2147483647 w 413"/>
              <a:gd name="T5" fmla="*/ 2147483647 h 283"/>
              <a:gd name="T6" fmla="*/ 0 w 413"/>
              <a:gd name="T7" fmla="*/ 2147483647 h 283"/>
              <a:gd name="T8" fmla="*/ 2147483647 w 413"/>
              <a:gd name="T9" fmla="*/ 2147483647 h 283"/>
              <a:gd name="T10" fmla="*/ 2147483647 w 413"/>
              <a:gd name="T11" fmla="*/ 2147483647 h 283"/>
              <a:gd name="T12" fmla="*/ 2147483647 w 413"/>
              <a:gd name="T13" fmla="*/ 0 h 283"/>
              <a:gd name="T14" fmla="*/ 2147483647 w 413"/>
              <a:gd name="T15" fmla="*/ 2147483647 h 283"/>
              <a:gd name="T16" fmla="*/ 2147483647 w 413"/>
              <a:gd name="T17" fmla="*/ 2147483647 h 283"/>
              <a:gd name="T18" fmla="*/ 2147483647 w 413"/>
              <a:gd name="T19" fmla="*/ 2147483647 h 283"/>
              <a:gd name="T20" fmla="*/ 2147483647 w 413"/>
              <a:gd name="T21" fmla="*/ 2147483647 h 283"/>
              <a:gd name="T22" fmla="*/ 2147483647 w 413"/>
              <a:gd name="T23" fmla="*/ 2147483647 h 283"/>
              <a:gd name="T24" fmla="*/ 2147483647 w 413"/>
              <a:gd name="T25" fmla="*/ 2147483647 h 283"/>
              <a:gd name="T26" fmla="*/ 2147483647 w 413"/>
              <a:gd name="T27" fmla="*/ 2147483647 h 283"/>
              <a:gd name="T28" fmla="*/ 2147483647 w 413"/>
              <a:gd name="T29" fmla="*/ 2147483647 h 283"/>
              <a:gd name="T30" fmla="*/ 2147483647 w 413"/>
              <a:gd name="T31" fmla="*/ 2147483647 h 283"/>
              <a:gd name="T32" fmla="*/ 2147483647 w 413"/>
              <a:gd name="T33" fmla="*/ 2147483647 h 283"/>
              <a:gd name="T34" fmla="*/ 2147483647 w 413"/>
              <a:gd name="T35" fmla="*/ 2147483647 h 283"/>
              <a:gd name="T36" fmla="*/ 2147483647 w 413"/>
              <a:gd name="T37" fmla="*/ 2147483647 h 283"/>
              <a:gd name="T38" fmla="*/ 2147483647 w 413"/>
              <a:gd name="T39" fmla="*/ 2147483647 h 283"/>
              <a:gd name="T40" fmla="*/ 2147483647 w 413"/>
              <a:gd name="T41" fmla="*/ 2147483647 h 283"/>
              <a:gd name="T42" fmla="*/ 2147483647 w 413"/>
              <a:gd name="T43" fmla="*/ 2147483647 h 283"/>
              <a:gd name="T44" fmla="*/ 2147483647 w 413"/>
              <a:gd name="T45" fmla="*/ 2147483647 h 283"/>
              <a:gd name="T46" fmla="*/ 2147483647 w 413"/>
              <a:gd name="T47" fmla="*/ 2147483647 h 283"/>
              <a:gd name="T48" fmla="*/ 2147483647 w 413"/>
              <a:gd name="T49" fmla="*/ 2147483647 h 283"/>
              <a:gd name="T50" fmla="*/ 2147483647 w 413"/>
              <a:gd name="T51" fmla="*/ 2147483647 h 283"/>
              <a:gd name="T52" fmla="*/ 2147483647 w 413"/>
              <a:gd name="T53" fmla="*/ 2147483647 h 283"/>
              <a:gd name="T54" fmla="*/ 2147483647 w 413"/>
              <a:gd name="T55" fmla="*/ 2147483647 h 283"/>
              <a:gd name="T56" fmla="*/ 2147483647 w 413"/>
              <a:gd name="T57" fmla="*/ 2147483647 h 283"/>
              <a:gd name="T58" fmla="*/ 2147483647 w 413"/>
              <a:gd name="T59" fmla="*/ 2147483647 h 283"/>
              <a:gd name="T60" fmla="*/ 2147483647 w 413"/>
              <a:gd name="T61" fmla="*/ 2147483647 h 28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13"/>
              <a:gd name="T94" fmla="*/ 0 h 283"/>
              <a:gd name="T95" fmla="*/ 413 w 413"/>
              <a:gd name="T96" fmla="*/ 283 h 28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13" h="283">
                <a:moveTo>
                  <a:pt x="340" y="283"/>
                </a:moveTo>
                <a:cubicBezTo>
                  <a:pt x="73" y="283"/>
                  <a:pt x="73" y="283"/>
                  <a:pt x="73" y="283"/>
                </a:cubicBezTo>
                <a:cubicBezTo>
                  <a:pt x="73" y="283"/>
                  <a:pt x="72" y="283"/>
                  <a:pt x="72" y="283"/>
                </a:cubicBezTo>
                <a:cubicBezTo>
                  <a:pt x="32" y="282"/>
                  <a:pt x="0" y="249"/>
                  <a:pt x="0" y="209"/>
                </a:cubicBezTo>
                <a:cubicBezTo>
                  <a:pt x="0" y="169"/>
                  <a:pt x="31" y="137"/>
                  <a:pt x="70" y="135"/>
                </a:cubicBezTo>
                <a:cubicBezTo>
                  <a:pt x="67" y="126"/>
                  <a:pt x="66" y="117"/>
                  <a:pt x="66" y="107"/>
                </a:cubicBezTo>
                <a:cubicBezTo>
                  <a:pt x="66" y="48"/>
                  <a:pt x="114" y="0"/>
                  <a:pt x="173" y="0"/>
                </a:cubicBezTo>
                <a:cubicBezTo>
                  <a:pt x="217" y="0"/>
                  <a:pt x="257" y="27"/>
                  <a:pt x="273" y="69"/>
                </a:cubicBezTo>
                <a:cubicBezTo>
                  <a:pt x="273" y="69"/>
                  <a:pt x="273" y="69"/>
                  <a:pt x="273" y="69"/>
                </a:cubicBezTo>
                <a:cubicBezTo>
                  <a:pt x="311" y="69"/>
                  <a:pt x="343" y="98"/>
                  <a:pt x="346" y="135"/>
                </a:cubicBezTo>
                <a:cubicBezTo>
                  <a:pt x="384" y="139"/>
                  <a:pt x="413" y="171"/>
                  <a:pt x="413" y="209"/>
                </a:cubicBezTo>
                <a:cubicBezTo>
                  <a:pt x="413" y="249"/>
                  <a:pt x="381" y="282"/>
                  <a:pt x="341" y="283"/>
                </a:cubicBezTo>
                <a:cubicBezTo>
                  <a:pt x="340" y="283"/>
                  <a:pt x="340" y="283"/>
                  <a:pt x="340" y="283"/>
                </a:cubicBezTo>
                <a:close/>
                <a:moveTo>
                  <a:pt x="73" y="268"/>
                </a:moveTo>
                <a:cubicBezTo>
                  <a:pt x="339" y="268"/>
                  <a:pt x="339" y="268"/>
                  <a:pt x="339" y="268"/>
                </a:cubicBezTo>
                <a:cubicBezTo>
                  <a:pt x="339" y="268"/>
                  <a:pt x="340" y="268"/>
                  <a:pt x="340" y="268"/>
                </a:cubicBezTo>
                <a:cubicBezTo>
                  <a:pt x="372" y="268"/>
                  <a:pt x="398" y="241"/>
                  <a:pt x="398" y="209"/>
                </a:cubicBezTo>
                <a:cubicBezTo>
                  <a:pt x="398" y="176"/>
                  <a:pt x="372" y="150"/>
                  <a:pt x="339" y="150"/>
                </a:cubicBezTo>
                <a:cubicBezTo>
                  <a:pt x="335" y="150"/>
                  <a:pt x="332" y="146"/>
                  <a:pt x="332" y="142"/>
                </a:cubicBezTo>
                <a:cubicBezTo>
                  <a:pt x="332" y="110"/>
                  <a:pt x="305" y="83"/>
                  <a:pt x="273" y="83"/>
                </a:cubicBezTo>
                <a:cubicBezTo>
                  <a:pt x="271" y="83"/>
                  <a:pt x="270" y="83"/>
                  <a:pt x="268" y="84"/>
                </a:cubicBezTo>
                <a:cubicBezTo>
                  <a:pt x="265" y="84"/>
                  <a:pt x="262" y="82"/>
                  <a:pt x="261" y="79"/>
                </a:cubicBezTo>
                <a:cubicBezTo>
                  <a:pt x="248" y="40"/>
                  <a:pt x="213" y="15"/>
                  <a:pt x="173" y="15"/>
                </a:cubicBezTo>
                <a:cubicBezTo>
                  <a:pt x="122" y="15"/>
                  <a:pt x="81" y="56"/>
                  <a:pt x="81" y="107"/>
                </a:cubicBezTo>
                <a:cubicBezTo>
                  <a:pt x="81" y="118"/>
                  <a:pt x="83" y="129"/>
                  <a:pt x="87" y="140"/>
                </a:cubicBezTo>
                <a:cubicBezTo>
                  <a:pt x="88" y="142"/>
                  <a:pt x="87" y="145"/>
                  <a:pt x="86" y="147"/>
                </a:cubicBezTo>
                <a:cubicBezTo>
                  <a:pt x="84" y="149"/>
                  <a:pt x="82" y="150"/>
                  <a:pt x="79" y="150"/>
                </a:cubicBezTo>
                <a:cubicBezTo>
                  <a:pt x="77" y="150"/>
                  <a:pt x="75" y="150"/>
                  <a:pt x="73" y="150"/>
                </a:cubicBezTo>
                <a:cubicBezTo>
                  <a:pt x="41" y="150"/>
                  <a:pt x="14" y="176"/>
                  <a:pt x="14" y="209"/>
                </a:cubicBezTo>
                <a:cubicBezTo>
                  <a:pt x="14" y="241"/>
                  <a:pt x="41" y="268"/>
                  <a:pt x="73" y="268"/>
                </a:cubicBezTo>
                <a:cubicBezTo>
                  <a:pt x="73" y="268"/>
                  <a:pt x="73" y="268"/>
                  <a:pt x="73" y="268"/>
                </a:cubicBezTo>
                <a:close/>
              </a:path>
            </a:pathLst>
          </a:custGeom>
          <a:solidFill>
            <a:schemeClr val="accent2"/>
          </a:solidFill>
          <a:ln w="9525" cmpd="sng">
            <a:solidFill>
              <a:srgbClr val="F48C06"/>
            </a:solidFill>
            <a:bevel/>
            <a:headEnd/>
            <a:tailEnd/>
          </a:ln>
        </p:spPr>
        <p:txBody>
          <a:bodyPr lIns="51428" tIns="25715" rIns="51428" bIns="25715"/>
          <a:lstStyle/>
          <a:p>
            <a:endParaRPr lang="zh-CN" altLang="en-US" sz="1200"/>
          </a:p>
        </p:txBody>
      </p:sp>
      <p:cxnSp>
        <p:nvCxnSpPr>
          <p:cNvPr id="21514" name="直接连接符 19">
            <a:extLst>
              <a:ext uri="{FF2B5EF4-FFF2-40B4-BE49-F238E27FC236}">
                <a16:creationId xmlns:a16="http://schemas.microsoft.com/office/drawing/2014/main" id="{348E8455-3AA5-4CC3-A921-7AE95B61D2DA}"/>
              </a:ext>
            </a:extLst>
          </p:cNvPr>
          <p:cNvCxnSpPr>
            <a:cxnSpLocks noChangeShapeType="1"/>
            <a:stCxn id="21506" idx="4"/>
            <a:endCxn id="21512" idx="1"/>
          </p:cNvCxnSpPr>
          <p:nvPr/>
        </p:nvCxnSpPr>
        <p:spPr bwMode="auto">
          <a:xfrm>
            <a:off x="2751535" y="1897856"/>
            <a:ext cx="791765" cy="538163"/>
          </a:xfrm>
          <a:prstGeom prst="line">
            <a:avLst/>
          </a:prstGeom>
          <a:noFill/>
          <a:ln w="9525">
            <a:solidFill>
              <a:srgbClr val="3C72A4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5" name="直接连接符 21">
            <a:extLst>
              <a:ext uri="{FF2B5EF4-FFF2-40B4-BE49-F238E27FC236}">
                <a16:creationId xmlns:a16="http://schemas.microsoft.com/office/drawing/2014/main" id="{3AB8F61E-4E46-4A9E-9748-A8F0AA03B48F}"/>
              </a:ext>
            </a:extLst>
          </p:cNvPr>
          <p:cNvCxnSpPr>
            <a:cxnSpLocks noChangeShapeType="1"/>
            <a:stCxn id="21510" idx="2"/>
            <a:endCxn id="21512" idx="5"/>
          </p:cNvCxnSpPr>
          <p:nvPr/>
        </p:nvCxnSpPr>
        <p:spPr bwMode="auto">
          <a:xfrm flipH="1">
            <a:off x="4167187" y="1931194"/>
            <a:ext cx="787004" cy="504825"/>
          </a:xfrm>
          <a:prstGeom prst="line">
            <a:avLst/>
          </a:prstGeom>
          <a:noFill/>
          <a:ln w="9525">
            <a:solidFill>
              <a:srgbClr val="F48C06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6" name="直接连接符 24">
            <a:extLst>
              <a:ext uri="{FF2B5EF4-FFF2-40B4-BE49-F238E27FC236}">
                <a16:creationId xmlns:a16="http://schemas.microsoft.com/office/drawing/2014/main" id="{FD6D5F09-3A7C-48B8-9EDD-EC7104B1842A}"/>
              </a:ext>
            </a:extLst>
          </p:cNvPr>
          <p:cNvCxnSpPr>
            <a:cxnSpLocks noChangeShapeType="1"/>
            <a:stCxn id="21508" idx="1"/>
            <a:endCxn id="21510" idx="4"/>
          </p:cNvCxnSpPr>
          <p:nvPr/>
        </p:nvCxnSpPr>
        <p:spPr bwMode="auto">
          <a:xfrm flipH="1" flipV="1">
            <a:off x="5338763" y="1931194"/>
            <a:ext cx="798910" cy="504825"/>
          </a:xfrm>
          <a:prstGeom prst="line">
            <a:avLst/>
          </a:prstGeom>
          <a:noFill/>
          <a:ln w="9525">
            <a:solidFill>
              <a:srgbClr val="63BC9E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17" name="TextBox 7">
            <a:extLst>
              <a:ext uri="{FF2B5EF4-FFF2-40B4-BE49-F238E27FC236}">
                <a16:creationId xmlns:a16="http://schemas.microsoft.com/office/drawing/2014/main" id="{79B2A18B-3004-4AD6-AB78-417D0CE606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9991" y="2166938"/>
            <a:ext cx="132754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050"/>
              <a:t>点击添加标题</a:t>
            </a:r>
            <a:endParaRPr lang="zh-CN" altLang="en-US" sz="1200"/>
          </a:p>
        </p:txBody>
      </p:sp>
      <p:sp>
        <p:nvSpPr>
          <p:cNvPr id="21518" name="TextBox 27">
            <a:extLst>
              <a:ext uri="{FF2B5EF4-FFF2-40B4-BE49-F238E27FC236}">
                <a16:creationId xmlns:a16="http://schemas.microsoft.com/office/drawing/2014/main" id="{AAB3175D-6B6E-4B6D-9E6B-C8B6781FBF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6581" y="1451372"/>
            <a:ext cx="145851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050"/>
              <a:t>点击添加标题</a:t>
            </a:r>
            <a:endParaRPr lang="zh-CN" altLang="en-US" sz="1200"/>
          </a:p>
        </p:txBody>
      </p:sp>
      <p:sp>
        <p:nvSpPr>
          <p:cNvPr id="21519" name="TextBox 28">
            <a:extLst>
              <a:ext uri="{FF2B5EF4-FFF2-40B4-BE49-F238E27FC236}">
                <a16:creationId xmlns:a16="http://schemas.microsoft.com/office/drawing/2014/main" id="{88F75ABA-311E-44B6-B731-F12832D831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7219" y="2281238"/>
            <a:ext cx="145851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050"/>
              <a:t>点击添加标题</a:t>
            </a:r>
            <a:endParaRPr lang="zh-CN" altLang="en-US" sz="1200"/>
          </a:p>
        </p:txBody>
      </p:sp>
      <p:sp>
        <p:nvSpPr>
          <p:cNvPr id="21520" name="TextBox 29">
            <a:extLst>
              <a:ext uri="{FF2B5EF4-FFF2-40B4-BE49-F238E27FC236}">
                <a16:creationId xmlns:a16="http://schemas.microsoft.com/office/drawing/2014/main" id="{C1C1CAC5-2172-44D1-BCC9-FDB46CFF92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7381" y="1451372"/>
            <a:ext cx="145851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050"/>
              <a:t>点击添加标题</a:t>
            </a:r>
            <a:endParaRPr lang="zh-CN" altLang="en-US" sz="1200"/>
          </a:p>
        </p:txBody>
      </p:sp>
      <p:sp>
        <p:nvSpPr>
          <p:cNvPr id="21521" name="任意多边形 35">
            <a:extLst>
              <a:ext uri="{FF2B5EF4-FFF2-40B4-BE49-F238E27FC236}">
                <a16:creationId xmlns:a16="http://schemas.microsoft.com/office/drawing/2014/main" id="{06D7C5D1-3689-4B6F-8A7A-BEF956A9B6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2537" y="3521869"/>
            <a:ext cx="3568304" cy="422672"/>
          </a:xfrm>
          <a:custGeom>
            <a:avLst/>
            <a:gdLst>
              <a:gd name="T0" fmla="*/ 4440768 w 4758105"/>
              <a:gd name="T1" fmla="*/ 563195 h 563709"/>
              <a:gd name="T2" fmla="*/ 4548840 w 4758105"/>
              <a:gd name="T3" fmla="*/ 563195 h 563709"/>
              <a:gd name="T4" fmla="*/ 4548758 w 4758105"/>
              <a:gd name="T5" fmla="*/ 563417 h 563709"/>
              <a:gd name="T6" fmla="*/ 4440686 w 4758105"/>
              <a:gd name="T7" fmla="*/ 563417 h 563709"/>
              <a:gd name="T8" fmla="*/ 82 w 4758105"/>
              <a:gd name="T9" fmla="*/ 563195 h 563709"/>
              <a:gd name="T10" fmla="*/ 108154 w 4758105"/>
              <a:gd name="T11" fmla="*/ 563195 h 563709"/>
              <a:gd name="T12" fmla="*/ 108072 w 4758105"/>
              <a:gd name="T13" fmla="*/ 563417 h 563709"/>
              <a:gd name="T14" fmla="*/ 0 w 4758105"/>
              <a:gd name="T15" fmla="*/ 563417 h 563709"/>
              <a:gd name="T16" fmla="*/ 4757289 w 4758105"/>
              <a:gd name="T17" fmla="*/ 221 h 563709"/>
              <a:gd name="T18" fmla="*/ 4757371 w 4758105"/>
              <a:gd name="T19" fmla="*/ 221 h 563709"/>
              <a:gd name="T20" fmla="*/ 4757371 w 4758105"/>
              <a:gd name="T21" fmla="*/ 563195 h 563709"/>
              <a:gd name="T22" fmla="*/ 4548840 w 4758105"/>
              <a:gd name="T23" fmla="*/ 563195 h 563709"/>
              <a:gd name="T24" fmla="*/ 316603 w 4758105"/>
              <a:gd name="T25" fmla="*/ 221 h 563709"/>
              <a:gd name="T26" fmla="*/ 4649217 w 4758105"/>
              <a:gd name="T27" fmla="*/ 221 h 563709"/>
              <a:gd name="T28" fmla="*/ 4440768 w 4758105"/>
              <a:gd name="T29" fmla="*/ 563195 h 563709"/>
              <a:gd name="T30" fmla="*/ 108154 w 4758105"/>
              <a:gd name="T31" fmla="*/ 563195 h 563709"/>
              <a:gd name="T32" fmla="*/ 0 w 4758105"/>
              <a:gd name="T33" fmla="*/ 221 h 563709"/>
              <a:gd name="T34" fmla="*/ 208531 w 4758105"/>
              <a:gd name="T35" fmla="*/ 221 h 563709"/>
              <a:gd name="T36" fmla="*/ 82 w 4758105"/>
              <a:gd name="T37" fmla="*/ 563195 h 563709"/>
              <a:gd name="T38" fmla="*/ 0 w 4758105"/>
              <a:gd name="T39" fmla="*/ 563195 h 563709"/>
              <a:gd name="T40" fmla="*/ 4649299 w 4758105"/>
              <a:gd name="T41" fmla="*/ 0 h 563709"/>
              <a:gd name="T42" fmla="*/ 4757371 w 4758105"/>
              <a:gd name="T43" fmla="*/ 0 h 563709"/>
              <a:gd name="T44" fmla="*/ 4757289 w 4758105"/>
              <a:gd name="T45" fmla="*/ 221 h 563709"/>
              <a:gd name="T46" fmla="*/ 4649217 w 4758105"/>
              <a:gd name="T47" fmla="*/ 221 h 563709"/>
              <a:gd name="T48" fmla="*/ 208613 w 4758105"/>
              <a:gd name="T49" fmla="*/ 0 h 563709"/>
              <a:gd name="T50" fmla="*/ 316685 w 4758105"/>
              <a:gd name="T51" fmla="*/ 0 h 563709"/>
              <a:gd name="T52" fmla="*/ 316603 w 4758105"/>
              <a:gd name="T53" fmla="*/ 221 h 563709"/>
              <a:gd name="T54" fmla="*/ 208531 w 4758105"/>
              <a:gd name="T55" fmla="*/ 221 h 56370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4758105"/>
              <a:gd name="T85" fmla="*/ 0 h 563709"/>
              <a:gd name="T86" fmla="*/ 4758105 w 4758105"/>
              <a:gd name="T87" fmla="*/ 563709 h 563709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4758105" h="563709">
                <a:moveTo>
                  <a:pt x="4441454" y="563487"/>
                </a:moveTo>
                <a:lnTo>
                  <a:pt x="4549542" y="563487"/>
                </a:lnTo>
                <a:lnTo>
                  <a:pt x="4549460" y="563709"/>
                </a:lnTo>
                <a:lnTo>
                  <a:pt x="4441372" y="563709"/>
                </a:lnTo>
                <a:lnTo>
                  <a:pt x="4441454" y="563487"/>
                </a:lnTo>
                <a:close/>
                <a:moveTo>
                  <a:pt x="82" y="563487"/>
                </a:moveTo>
                <a:lnTo>
                  <a:pt x="108170" y="563487"/>
                </a:lnTo>
                <a:lnTo>
                  <a:pt x="108088" y="563709"/>
                </a:lnTo>
                <a:lnTo>
                  <a:pt x="0" y="563709"/>
                </a:lnTo>
                <a:lnTo>
                  <a:pt x="82" y="563487"/>
                </a:lnTo>
                <a:close/>
                <a:moveTo>
                  <a:pt x="4758023" y="221"/>
                </a:moveTo>
                <a:lnTo>
                  <a:pt x="4758105" y="221"/>
                </a:lnTo>
                <a:lnTo>
                  <a:pt x="4758105" y="563487"/>
                </a:lnTo>
                <a:lnTo>
                  <a:pt x="4549542" y="563487"/>
                </a:lnTo>
                <a:lnTo>
                  <a:pt x="4758023" y="221"/>
                </a:lnTo>
                <a:close/>
                <a:moveTo>
                  <a:pt x="316651" y="221"/>
                </a:moveTo>
                <a:lnTo>
                  <a:pt x="4649935" y="221"/>
                </a:lnTo>
                <a:lnTo>
                  <a:pt x="4441454" y="563487"/>
                </a:lnTo>
                <a:lnTo>
                  <a:pt x="108170" y="563487"/>
                </a:lnTo>
                <a:lnTo>
                  <a:pt x="316651" y="221"/>
                </a:lnTo>
                <a:close/>
                <a:moveTo>
                  <a:pt x="0" y="221"/>
                </a:moveTo>
                <a:lnTo>
                  <a:pt x="208563" y="221"/>
                </a:lnTo>
                <a:lnTo>
                  <a:pt x="82" y="563487"/>
                </a:lnTo>
                <a:lnTo>
                  <a:pt x="0" y="563487"/>
                </a:lnTo>
                <a:lnTo>
                  <a:pt x="0" y="221"/>
                </a:lnTo>
                <a:close/>
                <a:moveTo>
                  <a:pt x="4650017" y="0"/>
                </a:moveTo>
                <a:lnTo>
                  <a:pt x="4758105" y="0"/>
                </a:lnTo>
                <a:lnTo>
                  <a:pt x="4758023" y="221"/>
                </a:lnTo>
                <a:lnTo>
                  <a:pt x="4649935" y="221"/>
                </a:lnTo>
                <a:lnTo>
                  <a:pt x="4650017" y="0"/>
                </a:lnTo>
                <a:close/>
                <a:moveTo>
                  <a:pt x="208645" y="0"/>
                </a:moveTo>
                <a:lnTo>
                  <a:pt x="316733" y="0"/>
                </a:lnTo>
                <a:lnTo>
                  <a:pt x="316651" y="221"/>
                </a:lnTo>
                <a:lnTo>
                  <a:pt x="208563" y="221"/>
                </a:lnTo>
                <a:lnTo>
                  <a:pt x="208645" y="0"/>
                </a:lnTo>
                <a:close/>
              </a:path>
            </a:pathLst>
          </a:custGeom>
          <a:solidFill>
            <a:srgbClr val="3C72A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200"/>
          </a:p>
        </p:txBody>
      </p:sp>
      <p:sp>
        <p:nvSpPr>
          <p:cNvPr id="21522" name="矩形 36">
            <a:extLst>
              <a:ext uri="{FF2B5EF4-FFF2-40B4-BE49-F238E27FC236}">
                <a16:creationId xmlns:a16="http://schemas.microsoft.com/office/drawing/2014/main" id="{22FF9F18-4E10-4289-BA6B-028EBD3C14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2538" y="3940969"/>
            <a:ext cx="6535341" cy="1007269"/>
          </a:xfrm>
          <a:prstGeom prst="rect">
            <a:avLst/>
          </a:prstGeom>
          <a:noFill/>
          <a:ln w="12700">
            <a:solidFill>
              <a:srgbClr val="3C72A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450"/>
              </a:spcBef>
              <a:spcAft>
                <a:spcPts val="450"/>
              </a:spcAft>
            </a:pPr>
            <a:endParaRPr lang="zh-CN" altLang="zh-CN" sz="1200">
              <a:solidFill>
                <a:srgbClr val="000000"/>
              </a:solidFill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1523" name="矩形 37">
            <a:extLst>
              <a:ext uri="{FF2B5EF4-FFF2-40B4-BE49-F238E27FC236}">
                <a16:creationId xmlns:a16="http://schemas.microsoft.com/office/drawing/2014/main" id="{5F20CF2A-D5BE-490B-851B-6327272A96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6617" y="4057148"/>
            <a:ext cx="6146006" cy="778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450"/>
              </a:spcBef>
              <a:spcAft>
                <a:spcPts val="450"/>
              </a:spcAft>
            </a:pPr>
            <a:r>
              <a:rPr lang="zh-CN" altLang="en-US" sz="120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，打造最实用，最具个性的演示方案，让你的演示卓越非凡。专业设计极简主义设计，极致简约风潮流所向，通用设计，完美兼容，打造最实用，最具个性的演示方案，让你的演示卓越非凡。</a:t>
            </a:r>
            <a:endParaRPr lang="en-US" altLang="zh-CN" sz="1200">
              <a:solidFill>
                <a:srgbClr val="4E4E4E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1524" name="组合 32">
            <a:extLst>
              <a:ext uri="{FF2B5EF4-FFF2-40B4-BE49-F238E27FC236}">
                <a16:creationId xmlns:a16="http://schemas.microsoft.com/office/drawing/2014/main" id="{1B72F181-04C3-4369-B108-9DC5E0661E0E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40481" y="321469"/>
            <a:ext cx="3458766" cy="573881"/>
            <a:chOff x="0" y="0"/>
            <a:chExt cx="4611606" cy="765176"/>
          </a:xfrm>
        </p:grpSpPr>
        <p:sp>
          <p:nvSpPr>
            <p:cNvPr id="21527" name="等腰三角形 33">
              <a:extLst>
                <a:ext uri="{FF2B5EF4-FFF2-40B4-BE49-F238E27FC236}">
                  <a16:creationId xmlns:a16="http://schemas.microsoft.com/office/drawing/2014/main" id="{27D9292E-D07B-489C-AAC6-AA2E2936145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28" name="等腰三角形 34">
              <a:extLst>
                <a:ext uri="{FF2B5EF4-FFF2-40B4-BE49-F238E27FC236}">
                  <a16:creationId xmlns:a16="http://schemas.microsoft.com/office/drawing/2014/main" id="{05DD1EFB-CF6A-40AC-95B8-33A71F604EB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29" name="文本框 40">
              <a:extLst>
                <a:ext uri="{FF2B5EF4-FFF2-40B4-BE49-F238E27FC236}">
                  <a16:creationId xmlns:a16="http://schemas.microsoft.com/office/drawing/2014/main" id="{92FE4C0C-A81E-44DC-BFFD-0DCCE2FE021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3C72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21530" name="文本框 41">
              <a:extLst>
                <a:ext uri="{FF2B5EF4-FFF2-40B4-BE49-F238E27FC236}">
                  <a16:creationId xmlns:a16="http://schemas.microsoft.com/office/drawing/2014/main" id="{0E9E572F-0F61-40D0-8D99-B92BB9ACA0A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21525" name="矩形 42">
            <a:extLst>
              <a:ext uri="{FF2B5EF4-FFF2-40B4-BE49-F238E27FC236}">
                <a16:creationId xmlns:a16="http://schemas.microsoft.com/office/drawing/2014/main" id="{F84FEC39-5476-415A-9C75-4551E53AB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505" y="392907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04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21526" name="MH_Entry_1">
            <a:extLst>
              <a:ext uri="{FF2B5EF4-FFF2-40B4-BE49-F238E27FC236}">
                <a16:creationId xmlns:a16="http://schemas.microsoft.com/office/drawing/2014/main" id="{28A79A06-3F7F-458A-BC81-D7CE4D04BA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842" y="432198"/>
            <a:ext cx="3020615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教学反思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3963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7" grpId="0" animBg="1"/>
      <p:bldP spid="21508" grpId="0" animBg="1"/>
      <p:bldP spid="21509" grpId="0" animBg="1"/>
      <p:bldP spid="21510" grpId="0" animBg="1"/>
      <p:bldP spid="21511" grpId="0" animBg="1"/>
      <p:bldP spid="21512" grpId="0" animBg="1"/>
      <p:bldP spid="21513" grpId="0" animBg="1"/>
      <p:bldP spid="21517" grpId="0"/>
      <p:bldP spid="21518" grpId="0"/>
      <p:bldP spid="21519" grpId="0"/>
      <p:bldP spid="215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62" name="直接连接符 35">
            <a:extLst>
              <a:ext uri="{FF2B5EF4-FFF2-40B4-BE49-F238E27FC236}">
                <a16:creationId xmlns:a16="http://schemas.microsoft.com/office/drawing/2014/main" id="{AC84946F-A785-4138-B69E-70E0FEFD823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88669" y="1144192"/>
            <a:ext cx="1191" cy="3296840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2563" name="矩形 51">
            <a:extLst>
              <a:ext uri="{FF2B5EF4-FFF2-40B4-BE49-F238E27FC236}">
                <a16:creationId xmlns:a16="http://schemas.microsoft.com/office/drawing/2014/main" id="{7207E887-6CB7-413E-8073-474E04D07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3229" y="1594247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750"/>
              </a:spcBef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200"/>
          </a:p>
        </p:txBody>
      </p:sp>
      <p:sp>
        <p:nvSpPr>
          <p:cNvPr id="22564" name="矩形 52">
            <a:extLst>
              <a:ext uri="{FF2B5EF4-FFF2-40B4-BE49-F238E27FC236}">
                <a16:creationId xmlns:a16="http://schemas.microsoft.com/office/drawing/2014/main" id="{3C7653E5-0BFD-4CA0-8187-EBE384AA91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3228" y="2069306"/>
            <a:ext cx="37671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zh-CN" altLang="en-US" sz="120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，打造最实用，最具个性的演示方案，让你的演示卓越非凡。专业设计极简主义设计，极致简约风潮流所向，通用设计，完美兼容，打造最实用，最具个性的演示方案，让你的演示卓越非凡。专业设计极简主义设计，极致简约风潮流所向，通用设计，完美兼容，打造最实用，最具个性的演示方案，让你的演示卓越非凡。专业设计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2565" name="直接连接符 40">
            <a:extLst>
              <a:ext uri="{FF2B5EF4-FFF2-40B4-BE49-F238E27FC236}">
                <a16:creationId xmlns:a16="http://schemas.microsoft.com/office/drawing/2014/main" id="{8B842BB0-1D41-485C-9A88-2624EE3F7554}"/>
              </a:ext>
            </a:extLst>
          </p:cNvPr>
          <p:cNvSpPr>
            <a:spLocks noChangeShapeType="1"/>
          </p:cNvSpPr>
          <p:nvPr/>
        </p:nvSpPr>
        <p:spPr bwMode="auto">
          <a:xfrm>
            <a:off x="4954191" y="1976438"/>
            <a:ext cx="1894284" cy="0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/>
          </a:p>
        </p:txBody>
      </p:sp>
      <p:grpSp>
        <p:nvGrpSpPr>
          <p:cNvPr id="22566" name="组合 39">
            <a:extLst>
              <a:ext uri="{FF2B5EF4-FFF2-40B4-BE49-F238E27FC236}">
                <a16:creationId xmlns:a16="http://schemas.microsoft.com/office/drawing/2014/main" id="{35A1BD10-D9EC-42DD-873D-19320483C098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40481" y="321469"/>
            <a:ext cx="3458766" cy="573881"/>
            <a:chOff x="0" y="0"/>
            <a:chExt cx="4611606" cy="765176"/>
          </a:xfrm>
        </p:grpSpPr>
        <p:sp>
          <p:nvSpPr>
            <p:cNvPr id="22569" name="等腰三角形 43">
              <a:extLst>
                <a:ext uri="{FF2B5EF4-FFF2-40B4-BE49-F238E27FC236}">
                  <a16:creationId xmlns:a16="http://schemas.microsoft.com/office/drawing/2014/main" id="{BE23A677-2EC6-4804-9F18-8CCA79CBD81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70" name="等腰三角形 44">
              <a:extLst>
                <a:ext uri="{FF2B5EF4-FFF2-40B4-BE49-F238E27FC236}">
                  <a16:creationId xmlns:a16="http://schemas.microsoft.com/office/drawing/2014/main" id="{399CD4D6-5AB1-43E9-9BF8-29591BE3933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71" name="文本框 45">
              <a:extLst>
                <a:ext uri="{FF2B5EF4-FFF2-40B4-BE49-F238E27FC236}">
                  <a16:creationId xmlns:a16="http://schemas.microsoft.com/office/drawing/2014/main" id="{208D9CA8-547B-41AF-A955-53A3F9DA73F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3C72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22572" name="文本框 46">
              <a:extLst>
                <a:ext uri="{FF2B5EF4-FFF2-40B4-BE49-F238E27FC236}">
                  <a16:creationId xmlns:a16="http://schemas.microsoft.com/office/drawing/2014/main" id="{13A01314-F15F-4D06-B0ED-5CEB837BF36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22567" name="矩形 49">
            <a:extLst>
              <a:ext uri="{FF2B5EF4-FFF2-40B4-BE49-F238E27FC236}">
                <a16:creationId xmlns:a16="http://schemas.microsoft.com/office/drawing/2014/main" id="{29C0B151-CF69-42AB-AFB2-24EBDA24C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505" y="392907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04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22568" name="MH_Entry_1">
            <a:extLst>
              <a:ext uri="{FF2B5EF4-FFF2-40B4-BE49-F238E27FC236}">
                <a16:creationId xmlns:a16="http://schemas.microsoft.com/office/drawing/2014/main" id="{9858211B-BEBC-4C28-B900-CFECBBD688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842" y="432198"/>
            <a:ext cx="3020615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教学反思</a:t>
            </a:r>
            <a:endParaRPr lang="zh-CN" altLang="en-US" sz="2800" dirty="0"/>
          </a:p>
        </p:txBody>
      </p:sp>
      <p:sp>
        <p:nvSpPr>
          <p:cNvPr id="45" name="Oval 28">
            <a:extLst>
              <a:ext uri="{FF2B5EF4-FFF2-40B4-BE49-F238E27FC236}">
                <a16:creationId xmlns:a16="http://schemas.microsoft.com/office/drawing/2014/main" id="{2F724F1F-DC5A-4044-9325-8BBA85D0A7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0852" y="1594136"/>
            <a:ext cx="2816225" cy="28130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6" name="Oval 29">
            <a:extLst>
              <a:ext uri="{FF2B5EF4-FFF2-40B4-BE49-F238E27FC236}">
                <a16:creationId xmlns:a16="http://schemas.microsoft.com/office/drawing/2014/main" id="{861BE8D4-ADFC-4F27-B9AB-A090EC3D86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9302" y="2191036"/>
            <a:ext cx="2219325" cy="2216150"/>
          </a:xfrm>
          <a:prstGeom prst="ellipse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7" name="Oval 30">
            <a:extLst>
              <a:ext uri="{FF2B5EF4-FFF2-40B4-BE49-F238E27FC236}">
                <a16:creationId xmlns:a16="http://schemas.microsoft.com/office/drawing/2014/main" id="{8E60058A-EB3A-4B69-AA11-D4E84B273B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6477" y="2699036"/>
            <a:ext cx="1704975" cy="1708150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8" name="Oval 31">
            <a:extLst>
              <a:ext uri="{FF2B5EF4-FFF2-40B4-BE49-F238E27FC236}">
                <a16:creationId xmlns:a16="http://schemas.microsoft.com/office/drawing/2014/main" id="{A6A4E19C-C8E9-41EC-9BCA-4126FF73B1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3815" y="3272123"/>
            <a:ext cx="1130300" cy="1135063"/>
          </a:xfrm>
          <a:prstGeom prst="ellipse">
            <a:avLst/>
          </a:pr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9" name="Rectangle 32">
            <a:extLst>
              <a:ext uri="{FF2B5EF4-FFF2-40B4-BE49-F238E27FC236}">
                <a16:creationId xmlns:a16="http://schemas.microsoft.com/office/drawing/2014/main" id="{3432A59B-3AF1-4575-BFA9-BC895D2DC8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5102" y="3781711"/>
            <a:ext cx="8382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0" name="Rectangle 33">
            <a:extLst>
              <a:ext uri="{FF2B5EF4-FFF2-40B4-BE49-F238E27FC236}">
                <a16:creationId xmlns:a16="http://schemas.microsoft.com/office/drawing/2014/main" id="{8691F15F-5AC5-4A6D-8023-EE663AF572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5102" y="2967323"/>
            <a:ext cx="8382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1" name="Rectangle 34">
            <a:extLst>
              <a:ext uri="{FF2B5EF4-FFF2-40B4-BE49-F238E27FC236}">
                <a16:creationId xmlns:a16="http://schemas.microsoft.com/office/drawing/2014/main" id="{12951E1E-43EB-46D6-91C3-6BACA932EA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5102" y="2383123"/>
            <a:ext cx="8382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2" name="Rectangle 35">
            <a:extLst>
              <a:ext uri="{FF2B5EF4-FFF2-40B4-BE49-F238E27FC236}">
                <a16:creationId xmlns:a16="http://schemas.microsoft.com/office/drawing/2014/main" id="{FB435E1D-1D32-4846-95E9-0196BD1C21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5102" y="1838611"/>
            <a:ext cx="8382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81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  <p:bldP spid="49" grpId="0"/>
      <p:bldP spid="50" grpId="0"/>
      <p:bldP spid="51" grpId="0"/>
      <p:bldP spid="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矩形标注 4">
            <a:extLst>
              <a:ext uri="{FF2B5EF4-FFF2-40B4-BE49-F238E27FC236}">
                <a16:creationId xmlns:a16="http://schemas.microsoft.com/office/drawing/2014/main" id="{5446AC29-6AF2-43AD-AA44-2064842EF1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7398" y="2044554"/>
            <a:ext cx="816769" cy="447675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F48C0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6" name="文本框 6">
            <a:extLst>
              <a:ext uri="{FF2B5EF4-FFF2-40B4-BE49-F238E27FC236}">
                <a16:creationId xmlns:a16="http://schemas.microsoft.com/office/drawing/2014/main" id="{32952FB3-FCB7-499A-9E6F-D848D67C7B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9544" y="2073129"/>
            <a:ext cx="72985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200"/>
          </a:p>
        </p:txBody>
      </p:sp>
      <p:sp>
        <p:nvSpPr>
          <p:cNvPr id="23557" name="矩形标注 6">
            <a:extLst>
              <a:ext uri="{FF2B5EF4-FFF2-40B4-BE49-F238E27FC236}">
                <a16:creationId xmlns:a16="http://schemas.microsoft.com/office/drawing/2014/main" id="{23D877AC-137F-4CEE-9226-DD162DF66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4313" y="3123261"/>
            <a:ext cx="1296591" cy="447675"/>
          </a:xfrm>
          <a:prstGeom prst="wedgeRectCallout">
            <a:avLst>
              <a:gd name="adj1" fmla="val -66463"/>
              <a:gd name="adj2" fmla="val -9023"/>
            </a:avLst>
          </a:prstGeom>
          <a:solidFill>
            <a:srgbClr val="F48C0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8" name="文本框 8">
            <a:extLst>
              <a:ext uri="{FF2B5EF4-FFF2-40B4-BE49-F238E27FC236}">
                <a16:creationId xmlns:a16="http://schemas.microsoft.com/office/drawing/2014/main" id="{AB7DA941-5382-498B-A1D5-ED802BF437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7175" y="3150644"/>
            <a:ext cx="121086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200"/>
          </a:p>
        </p:txBody>
      </p:sp>
      <p:sp>
        <p:nvSpPr>
          <p:cNvPr id="23559" name="矩形标注 8">
            <a:extLst>
              <a:ext uri="{FF2B5EF4-FFF2-40B4-BE49-F238E27FC236}">
                <a16:creationId xmlns:a16="http://schemas.microsoft.com/office/drawing/2014/main" id="{FD1CDBEC-AD35-4141-91D8-FA2B1405E4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2063" y="2719638"/>
            <a:ext cx="859631" cy="744141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F48C0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0" name="文本框 10">
            <a:extLst>
              <a:ext uri="{FF2B5EF4-FFF2-40B4-BE49-F238E27FC236}">
                <a16:creationId xmlns:a16="http://schemas.microsoft.com/office/drawing/2014/main" id="{7F1A8D02-9AF1-435E-B667-AA792E69C6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8667" y="2736307"/>
            <a:ext cx="7727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200"/>
          </a:p>
        </p:txBody>
      </p:sp>
      <p:sp>
        <p:nvSpPr>
          <p:cNvPr id="23561" name="矩形标注 10">
            <a:extLst>
              <a:ext uri="{FF2B5EF4-FFF2-40B4-BE49-F238E27FC236}">
                <a16:creationId xmlns:a16="http://schemas.microsoft.com/office/drawing/2014/main" id="{7D9573FC-413B-40EC-8866-CBC6F1426648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106656" y="2943476"/>
            <a:ext cx="952500" cy="576263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F48C0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2" name="文本框 12">
            <a:extLst>
              <a:ext uri="{FF2B5EF4-FFF2-40B4-BE49-F238E27FC236}">
                <a16:creationId xmlns:a16="http://schemas.microsoft.com/office/drawing/2014/main" id="{A104ECF5-3C84-449C-8026-760215F114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9278" y="2919664"/>
            <a:ext cx="90844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200"/>
          </a:p>
        </p:txBody>
      </p:sp>
      <p:sp>
        <p:nvSpPr>
          <p:cNvPr id="23563" name="矩形标注 12">
            <a:extLst>
              <a:ext uri="{FF2B5EF4-FFF2-40B4-BE49-F238E27FC236}">
                <a16:creationId xmlns:a16="http://schemas.microsoft.com/office/drawing/2014/main" id="{4111FE92-B0E5-4E58-B6DA-7613263CB3D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226785" y="1751660"/>
            <a:ext cx="951309" cy="576263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F48C0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4" name="文本框 14">
            <a:extLst>
              <a:ext uri="{FF2B5EF4-FFF2-40B4-BE49-F238E27FC236}">
                <a16:creationId xmlns:a16="http://schemas.microsoft.com/office/drawing/2014/main" id="{8671FE7B-462A-43A5-BC8E-54C46ACB0A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8216" y="1727849"/>
            <a:ext cx="90844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200"/>
          </a:p>
        </p:txBody>
      </p:sp>
      <p:sp>
        <p:nvSpPr>
          <p:cNvPr id="23565" name="矩形 132">
            <a:extLst>
              <a:ext uri="{FF2B5EF4-FFF2-40B4-BE49-F238E27FC236}">
                <a16:creationId xmlns:a16="http://schemas.microsoft.com/office/drawing/2014/main" id="{B6DE9EF1-482A-480E-8227-70DDB3032B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8916" y="3706416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750"/>
              </a:spcBef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200"/>
          </a:p>
        </p:txBody>
      </p:sp>
      <p:sp>
        <p:nvSpPr>
          <p:cNvPr id="23566" name="直接连接符 15">
            <a:extLst>
              <a:ext uri="{FF2B5EF4-FFF2-40B4-BE49-F238E27FC236}">
                <a16:creationId xmlns:a16="http://schemas.microsoft.com/office/drawing/2014/main" id="{993969A0-D316-4B23-9F0B-BEDFF01C8FF7}"/>
              </a:ext>
            </a:extLst>
          </p:cNvPr>
          <p:cNvSpPr>
            <a:spLocks noChangeShapeType="1"/>
          </p:cNvSpPr>
          <p:nvPr/>
        </p:nvSpPr>
        <p:spPr bwMode="auto">
          <a:xfrm>
            <a:off x="894160" y="4064794"/>
            <a:ext cx="1894284" cy="0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3567" name="矩形 44">
            <a:extLst>
              <a:ext uri="{FF2B5EF4-FFF2-40B4-BE49-F238E27FC236}">
                <a16:creationId xmlns:a16="http://schemas.microsoft.com/office/drawing/2014/main" id="{D8F6DD3B-B43B-43E2-B4F2-0346EC5F3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4160" y="4114800"/>
            <a:ext cx="737830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zh-CN" altLang="en-US" sz="120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，打造最实用，最具个性的演示方案，让你的演示卓越非凡。专业设计极简主义设计，极致简约风潮流所向，通用设计，完美兼容，打造最实用，最具个性的演示方案，让你的演示卓越非凡。专业设计极简主义设计，极致简约风潮流所向，通用设计，完美兼容，打造最实用，最具个性的演示方案，让你的演示卓越非凡。专业设计极简主义设计，极致简约风潮流所向，通用设计，完美兼容，打造最实用，最具个性的演示方案，让你的演示卓越非凡。</a:t>
            </a:r>
            <a:endParaRPr lang="zh-CN" altLang="en-US" sz="1200"/>
          </a:p>
        </p:txBody>
      </p:sp>
      <p:grpSp>
        <p:nvGrpSpPr>
          <p:cNvPr id="23568" name="组合 17">
            <a:extLst>
              <a:ext uri="{FF2B5EF4-FFF2-40B4-BE49-F238E27FC236}">
                <a16:creationId xmlns:a16="http://schemas.microsoft.com/office/drawing/2014/main" id="{220F4948-8DD9-4CBA-8535-30E2EE2858C2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40481" y="321469"/>
            <a:ext cx="3458766" cy="573881"/>
            <a:chOff x="0" y="0"/>
            <a:chExt cx="4611606" cy="765176"/>
          </a:xfrm>
        </p:grpSpPr>
        <p:sp>
          <p:nvSpPr>
            <p:cNvPr id="23571" name="等腰三角形 18">
              <a:extLst>
                <a:ext uri="{FF2B5EF4-FFF2-40B4-BE49-F238E27FC236}">
                  <a16:creationId xmlns:a16="http://schemas.microsoft.com/office/drawing/2014/main" id="{0789DD47-A22A-496D-A116-A3B7C884BA5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72" name="等腰三角形 19">
              <a:extLst>
                <a:ext uri="{FF2B5EF4-FFF2-40B4-BE49-F238E27FC236}">
                  <a16:creationId xmlns:a16="http://schemas.microsoft.com/office/drawing/2014/main" id="{86F55ED3-F8CB-41F2-9316-2313F01436F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73" name="文本框 21">
              <a:extLst>
                <a:ext uri="{FF2B5EF4-FFF2-40B4-BE49-F238E27FC236}">
                  <a16:creationId xmlns:a16="http://schemas.microsoft.com/office/drawing/2014/main" id="{37DBBE38-EF40-451A-85D2-AF331838ABE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3C72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23574" name="文本框 23">
              <a:extLst>
                <a:ext uri="{FF2B5EF4-FFF2-40B4-BE49-F238E27FC236}">
                  <a16:creationId xmlns:a16="http://schemas.microsoft.com/office/drawing/2014/main" id="{6E8D8DE1-15B0-4718-B144-818C03BD352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23569" name="矩形 24">
            <a:extLst>
              <a:ext uri="{FF2B5EF4-FFF2-40B4-BE49-F238E27FC236}">
                <a16:creationId xmlns:a16="http://schemas.microsoft.com/office/drawing/2014/main" id="{CB659383-64D3-4DF4-B268-DC40F3154E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505" y="392907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04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23570" name="MH_Entry_1">
            <a:extLst>
              <a:ext uri="{FF2B5EF4-FFF2-40B4-BE49-F238E27FC236}">
                <a16:creationId xmlns:a16="http://schemas.microsoft.com/office/drawing/2014/main" id="{B1FE987A-94FD-4C67-9DF6-1BB0552B88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842" y="432198"/>
            <a:ext cx="3020615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教学反思</a:t>
            </a:r>
            <a:endParaRPr lang="zh-CN" altLang="en-US" sz="2800" dirty="0"/>
          </a:p>
        </p:txBody>
      </p:sp>
      <p:grpSp>
        <p:nvGrpSpPr>
          <p:cNvPr id="23" name="Group 31">
            <a:extLst>
              <a:ext uri="{FF2B5EF4-FFF2-40B4-BE49-F238E27FC236}">
                <a16:creationId xmlns:a16="http://schemas.microsoft.com/office/drawing/2014/main" id="{D5ABB183-1332-435C-9C04-BCFF006720E0}"/>
              </a:ext>
            </a:extLst>
          </p:cNvPr>
          <p:cNvGrpSpPr>
            <a:grpSpLocks/>
          </p:cNvGrpSpPr>
          <p:nvPr/>
        </p:nvGrpSpPr>
        <p:grpSpPr bwMode="auto">
          <a:xfrm>
            <a:off x="3363956" y="796780"/>
            <a:ext cx="1309688" cy="1309687"/>
            <a:chOff x="2468" y="965"/>
            <a:chExt cx="825" cy="825"/>
          </a:xfrm>
        </p:grpSpPr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id="{5BE78AC2-9992-4115-82C3-1C479C5B70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7" y="984"/>
              <a:ext cx="805" cy="804"/>
            </a:xfrm>
            <a:custGeom>
              <a:avLst/>
              <a:gdLst>
                <a:gd name="T0" fmla="*/ 217 w 401"/>
                <a:gd name="T1" fmla="*/ 491 h 401"/>
                <a:gd name="T2" fmla="*/ 279 w 401"/>
                <a:gd name="T3" fmla="*/ 531 h 401"/>
                <a:gd name="T4" fmla="*/ 0 w 401"/>
                <a:gd name="T5" fmla="*/ 804 h 401"/>
                <a:gd name="T6" fmla="*/ 299 w 401"/>
                <a:gd name="T7" fmla="*/ 1105 h 401"/>
                <a:gd name="T8" fmla="*/ 355 w 401"/>
                <a:gd name="T9" fmla="*/ 1000 h 401"/>
                <a:gd name="T10" fmla="*/ 628 w 401"/>
                <a:gd name="T11" fmla="*/ 1000 h 401"/>
                <a:gd name="T12" fmla="*/ 628 w 401"/>
                <a:gd name="T13" fmla="*/ 1275 h 401"/>
                <a:gd name="T14" fmla="*/ 524 w 401"/>
                <a:gd name="T15" fmla="*/ 1327 h 401"/>
                <a:gd name="T16" fmla="*/ 811 w 401"/>
                <a:gd name="T17" fmla="*/ 1612 h 401"/>
                <a:gd name="T18" fmla="*/ 1084 w 401"/>
                <a:gd name="T19" fmla="*/ 1335 h 401"/>
                <a:gd name="T20" fmla="*/ 1124 w 401"/>
                <a:gd name="T21" fmla="*/ 1395 h 401"/>
                <a:gd name="T22" fmla="*/ 1399 w 401"/>
                <a:gd name="T23" fmla="*/ 1395 h 401"/>
                <a:gd name="T24" fmla="*/ 1399 w 401"/>
                <a:gd name="T25" fmla="*/ 1121 h 401"/>
                <a:gd name="T26" fmla="*/ 1337 w 401"/>
                <a:gd name="T27" fmla="*/ 1081 h 401"/>
                <a:gd name="T28" fmla="*/ 1616 w 401"/>
                <a:gd name="T29" fmla="*/ 804 h 401"/>
                <a:gd name="T30" fmla="*/ 1341 w 401"/>
                <a:gd name="T31" fmla="*/ 531 h 401"/>
                <a:gd name="T32" fmla="*/ 1289 w 401"/>
                <a:gd name="T33" fmla="*/ 612 h 401"/>
                <a:gd name="T34" fmla="*/ 1016 w 401"/>
                <a:gd name="T35" fmla="*/ 612 h 401"/>
                <a:gd name="T36" fmla="*/ 1016 w 401"/>
                <a:gd name="T37" fmla="*/ 337 h 401"/>
                <a:gd name="T38" fmla="*/ 1100 w 401"/>
                <a:gd name="T39" fmla="*/ 289 h 401"/>
                <a:gd name="T40" fmla="*/ 811 w 401"/>
                <a:gd name="T41" fmla="*/ 0 h 401"/>
                <a:gd name="T42" fmla="*/ 532 w 401"/>
                <a:gd name="T43" fmla="*/ 273 h 401"/>
                <a:gd name="T44" fmla="*/ 492 w 401"/>
                <a:gd name="T45" fmla="*/ 217 h 401"/>
                <a:gd name="T46" fmla="*/ 217 w 401"/>
                <a:gd name="T47" fmla="*/ 217 h 401"/>
                <a:gd name="T48" fmla="*/ 217 w 401"/>
                <a:gd name="T49" fmla="*/ 491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54" y="122"/>
                  </a:moveTo>
                  <a:cubicBezTo>
                    <a:pt x="58" y="126"/>
                    <a:pt x="63" y="129"/>
                    <a:pt x="69" y="132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74" y="275"/>
                    <a:pt x="74" y="275"/>
                    <a:pt x="74" y="275"/>
                  </a:cubicBezTo>
                  <a:cubicBezTo>
                    <a:pt x="76" y="265"/>
                    <a:pt x="81" y="256"/>
                    <a:pt x="88" y="249"/>
                  </a:cubicBezTo>
                  <a:cubicBezTo>
                    <a:pt x="107" y="230"/>
                    <a:pt x="137" y="230"/>
                    <a:pt x="156" y="249"/>
                  </a:cubicBezTo>
                  <a:cubicBezTo>
                    <a:pt x="175" y="267"/>
                    <a:pt x="175" y="298"/>
                    <a:pt x="156" y="317"/>
                  </a:cubicBezTo>
                  <a:cubicBezTo>
                    <a:pt x="149" y="324"/>
                    <a:pt x="139" y="328"/>
                    <a:pt x="130" y="330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2" y="337"/>
                    <a:pt x="275" y="343"/>
                    <a:pt x="279" y="347"/>
                  </a:cubicBezTo>
                  <a:cubicBezTo>
                    <a:pt x="298" y="366"/>
                    <a:pt x="329" y="366"/>
                    <a:pt x="347" y="347"/>
                  </a:cubicBezTo>
                  <a:cubicBezTo>
                    <a:pt x="366" y="328"/>
                    <a:pt x="366" y="298"/>
                    <a:pt x="347" y="279"/>
                  </a:cubicBezTo>
                  <a:cubicBezTo>
                    <a:pt x="343" y="275"/>
                    <a:pt x="338" y="271"/>
                    <a:pt x="332" y="269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3" y="132"/>
                    <a:pt x="333" y="132"/>
                    <a:pt x="333" y="132"/>
                  </a:cubicBezTo>
                  <a:cubicBezTo>
                    <a:pt x="330" y="139"/>
                    <a:pt x="326" y="146"/>
                    <a:pt x="320" y="152"/>
                  </a:cubicBezTo>
                  <a:cubicBezTo>
                    <a:pt x="302" y="171"/>
                    <a:pt x="271" y="171"/>
                    <a:pt x="252" y="152"/>
                  </a:cubicBezTo>
                  <a:cubicBezTo>
                    <a:pt x="234" y="133"/>
                    <a:pt x="234" y="103"/>
                    <a:pt x="252" y="84"/>
                  </a:cubicBezTo>
                  <a:cubicBezTo>
                    <a:pt x="258" y="78"/>
                    <a:pt x="265" y="74"/>
                    <a:pt x="273" y="72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0" y="63"/>
                    <a:pt x="126" y="58"/>
                    <a:pt x="122" y="54"/>
                  </a:cubicBezTo>
                  <a:cubicBezTo>
                    <a:pt x="103" y="35"/>
                    <a:pt x="73" y="35"/>
                    <a:pt x="54" y="54"/>
                  </a:cubicBezTo>
                  <a:cubicBezTo>
                    <a:pt x="35" y="72"/>
                    <a:pt x="35" y="103"/>
                    <a:pt x="54" y="122"/>
                  </a:cubicBez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id="{A61CEDD7-97F0-463B-B0ED-1D56DF337E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8" y="965"/>
              <a:ext cx="825" cy="825"/>
            </a:xfrm>
            <a:custGeom>
              <a:avLst/>
              <a:gdLst>
                <a:gd name="T0" fmla="*/ 512 w 411"/>
                <a:gd name="T1" fmla="*/ 1341 h 411"/>
                <a:gd name="T2" fmla="*/ 636 w 411"/>
                <a:gd name="T3" fmla="*/ 1285 h 411"/>
                <a:gd name="T4" fmla="*/ 512 w 411"/>
                <a:gd name="T5" fmla="*/ 980 h 411"/>
                <a:gd name="T6" fmla="*/ 335 w 411"/>
                <a:gd name="T7" fmla="*/ 1128 h 411"/>
                <a:gd name="T8" fmla="*/ 0 w 411"/>
                <a:gd name="T9" fmla="*/ 825 h 411"/>
                <a:gd name="T10" fmla="*/ 225 w 411"/>
                <a:gd name="T11" fmla="*/ 520 h 411"/>
                <a:gd name="T12" fmla="*/ 225 w 411"/>
                <a:gd name="T13" fmla="*/ 225 h 411"/>
                <a:gd name="T14" fmla="*/ 520 w 411"/>
                <a:gd name="T15" fmla="*/ 225 h 411"/>
                <a:gd name="T16" fmla="*/ 831 w 411"/>
                <a:gd name="T17" fmla="*/ 0 h 411"/>
                <a:gd name="T18" fmla="*/ 1124 w 411"/>
                <a:gd name="T19" fmla="*/ 323 h 411"/>
                <a:gd name="T20" fmla="*/ 1048 w 411"/>
                <a:gd name="T21" fmla="*/ 620 h 411"/>
                <a:gd name="T22" fmla="*/ 1301 w 411"/>
                <a:gd name="T23" fmla="*/ 620 h 411"/>
                <a:gd name="T24" fmla="*/ 1353 w 411"/>
                <a:gd name="T25" fmla="*/ 524 h 411"/>
                <a:gd name="T26" fmla="*/ 1383 w 411"/>
                <a:gd name="T27" fmla="*/ 1100 h 411"/>
                <a:gd name="T28" fmla="*/ 1491 w 411"/>
                <a:gd name="T29" fmla="*/ 1281 h 411"/>
                <a:gd name="T30" fmla="*/ 1281 w 411"/>
                <a:gd name="T31" fmla="*/ 1491 h 411"/>
                <a:gd name="T32" fmla="*/ 1100 w 411"/>
                <a:gd name="T33" fmla="*/ 1383 h 411"/>
                <a:gd name="T34" fmla="*/ 572 w 411"/>
                <a:gd name="T35" fmla="*/ 1357 h 411"/>
                <a:gd name="T36" fmla="*/ 1108 w 411"/>
                <a:gd name="T37" fmla="*/ 1333 h 411"/>
                <a:gd name="T38" fmla="*/ 1156 w 411"/>
                <a:gd name="T39" fmla="*/ 1407 h 411"/>
                <a:gd name="T40" fmla="*/ 1411 w 411"/>
                <a:gd name="T41" fmla="*/ 1407 h 411"/>
                <a:gd name="T42" fmla="*/ 1411 w 411"/>
                <a:gd name="T43" fmla="*/ 1156 h 411"/>
                <a:gd name="T44" fmla="*/ 1333 w 411"/>
                <a:gd name="T45" fmla="*/ 1108 h 411"/>
                <a:gd name="T46" fmla="*/ 1365 w 411"/>
                <a:gd name="T47" fmla="*/ 576 h 411"/>
                <a:gd name="T48" fmla="*/ 1176 w 411"/>
                <a:gd name="T49" fmla="*/ 705 h 411"/>
                <a:gd name="T50" fmla="*/ 1028 w 411"/>
                <a:gd name="T51" fmla="*/ 347 h 411"/>
                <a:gd name="T52" fmla="*/ 831 w 411"/>
                <a:gd name="T53" fmla="*/ 40 h 411"/>
                <a:gd name="T54" fmla="*/ 540 w 411"/>
                <a:gd name="T55" fmla="*/ 303 h 411"/>
                <a:gd name="T56" fmla="*/ 375 w 411"/>
                <a:gd name="T57" fmla="*/ 193 h 411"/>
                <a:gd name="T58" fmla="*/ 193 w 411"/>
                <a:gd name="T59" fmla="*/ 375 h 411"/>
                <a:gd name="T60" fmla="*/ 303 w 411"/>
                <a:gd name="T61" fmla="*/ 536 h 411"/>
                <a:gd name="T62" fmla="*/ 40 w 411"/>
                <a:gd name="T63" fmla="*/ 825 h 411"/>
                <a:gd name="T64" fmla="*/ 363 w 411"/>
                <a:gd name="T65" fmla="*/ 1012 h 411"/>
                <a:gd name="T66" fmla="*/ 656 w 411"/>
                <a:gd name="T67" fmla="*/ 1012 h 411"/>
                <a:gd name="T68" fmla="*/ 572 w 411"/>
                <a:gd name="T69" fmla="*/ 1357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11" h="411">
                  <a:moveTo>
                    <a:pt x="206" y="411"/>
                  </a:moveTo>
                  <a:cubicBezTo>
                    <a:pt x="127" y="333"/>
                    <a:pt x="127" y="333"/>
                    <a:pt x="127" y="333"/>
                  </a:cubicBezTo>
                  <a:cubicBezTo>
                    <a:pt x="134" y="331"/>
                    <a:pt x="134" y="331"/>
                    <a:pt x="134" y="331"/>
                  </a:cubicBezTo>
                  <a:cubicBezTo>
                    <a:pt x="143" y="330"/>
                    <a:pt x="152" y="326"/>
                    <a:pt x="158" y="319"/>
                  </a:cubicBezTo>
                  <a:cubicBezTo>
                    <a:pt x="176" y="302"/>
                    <a:pt x="176" y="273"/>
                    <a:pt x="158" y="256"/>
                  </a:cubicBezTo>
                  <a:cubicBezTo>
                    <a:pt x="150" y="248"/>
                    <a:pt x="139" y="243"/>
                    <a:pt x="127" y="243"/>
                  </a:cubicBezTo>
                  <a:cubicBezTo>
                    <a:pt x="115" y="243"/>
                    <a:pt x="104" y="248"/>
                    <a:pt x="95" y="256"/>
                  </a:cubicBezTo>
                  <a:cubicBezTo>
                    <a:pt x="89" y="263"/>
                    <a:pt x="85" y="271"/>
                    <a:pt x="83" y="280"/>
                  </a:cubicBezTo>
                  <a:cubicBezTo>
                    <a:pt x="82" y="287"/>
                    <a:pt x="82" y="287"/>
                    <a:pt x="82" y="28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4" y="135"/>
                    <a:pt x="60" y="132"/>
                    <a:pt x="56" y="129"/>
                  </a:cubicBezTo>
                  <a:cubicBezTo>
                    <a:pt x="47" y="119"/>
                    <a:pt x="41" y="106"/>
                    <a:pt x="41" y="93"/>
                  </a:cubicBezTo>
                  <a:cubicBezTo>
                    <a:pt x="41" y="79"/>
                    <a:pt x="47" y="66"/>
                    <a:pt x="56" y="56"/>
                  </a:cubicBezTo>
                  <a:cubicBezTo>
                    <a:pt x="66" y="46"/>
                    <a:pt x="79" y="41"/>
                    <a:pt x="93" y="41"/>
                  </a:cubicBezTo>
                  <a:cubicBezTo>
                    <a:pt x="107" y="41"/>
                    <a:pt x="120" y="46"/>
                    <a:pt x="129" y="56"/>
                  </a:cubicBezTo>
                  <a:cubicBezTo>
                    <a:pt x="133" y="59"/>
                    <a:pt x="136" y="63"/>
                    <a:pt x="138" y="6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84" y="79"/>
                    <a:pt x="284" y="79"/>
                    <a:pt x="284" y="79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2" y="82"/>
                    <a:pt x="265" y="86"/>
                    <a:pt x="260" y="91"/>
                  </a:cubicBezTo>
                  <a:cubicBezTo>
                    <a:pt x="243" y="109"/>
                    <a:pt x="243" y="137"/>
                    <a:pt x="260" y="154"/>
                  </a:cubicBezTo>
                  <a:cubicBezTo>
                    <a:pt x="268" y="163"/>
                    <a:pt x="280" y="167"/>
                    <a:pt x="292" y="167"/>
                  </a:cubicBezTo>
                  <a:cubicBezTo>
                    <a:pt x="303" y="167"/>
                    <a:pt x="315" y="163"/>
                    <a:pt x="323" y="154"/>
                  </a:cubicBezTo>
                  <a:cubicBezTo>
                    <a:pt x="328" y="149"/>
                    <a:pt x="332" y="143"/>
                    <a:pt x="334" y="136"/>
                  </a:cubicBezTo>
                  <a:cubicBezTo>
                    <a:pt x="336" y="130"/>
                    <a:pt x="336" y="130"/>
                    <a:pt x="336" y="130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8" y="275"/>
                    <a:pt x="351" y="278"/>
                    <a:pt x="355" y="281"/>
                  </a:cubicBezTo>
                  <a:cubicBezTo>
                    <a:pt x="365" y="291"/>
                    <a:pt x="370" y="304"/>
                    <a:pt x="370" y="318"/>
                  </a:cubicBezTo>
                  <a:cubicBezTo>
                    <a:pt x="370" y="332"/>
                    <a:pt x="365" y="345"/>
                    <a:pt x="355" y="355"/>
                  </a:cubicBezTo>
                  <a:cubicBezTo>
                    <a:pt x="345" y="364"/>
                    <a:pt x="332" y="370"/>
                    <a:pt x="318" y="370"/>
                  </a:cubicBezTo>
                  <a:cubicBezTo>
                    <a:pt x="305" y="370"/>
                    <a:pt x="292" y="364"/>
                    <a:pt x="282" y="355"/>
                  </a:cubicBezTo>
                  <a:cubicBezTo>
                    <a:pt x="278" y="351"/>
                    <a:pt x="276" y="347"/>
                    <a:pt x="273" y="343"/>
                  </a:cubicBezTo>
                  <a:lnTo>
                    <a:pt x="206" y="411"/>
                  </a:lnTo>
                  <a:close/>
                  <a:moveTo>
                    <a:pt x="142" y="337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8" y="336"/>
                    <a:pt x="278" y="336"/>
                    <a:pt x="278" y="336"/>
                  </a:cubicBezTo>
                  <a:cubicBezTo>
                    <a:pt x="280" y="341"/>
                    <a:pt x="283" y="345"/>
                    <a:pt x="287" y="349"/>
                  </a:cubicBezTo>
                  <a:cubicBezTo>
                    <a:pt x="295" y="358"/>
                    <a:pt x="306" y="362"/>
                    <a:pt x="318" y="362"/>
                  </a:cubicBezTo>
                  <a:cubicBezTo>
                    <a:pt x="330" y="362"/>
                    <a:pt x="341" y="358"/>
                    <a:pt x="350" y="349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79"/>
                    <a:pt x="336" y="277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9" y="143"/>
                    <a:pt x="339" y="143"/>
                    <a:pt x="339" y="143"/>
                  </a:cubicBezTo>
                  <a:cubicBezTo>
                    <a:pt x="336" y="149"/>
                    <a:pt x="333" y="155"/>
                    <a:pt x="328" y="159"/>
                  </a:cubicBezTo>
                  <a:cubicBezTo>
                    <a:pt x="318" y="169"/>
                    <a:pt x="305" y="175"/>
                    <a:pt x="292" y="175"/>
                  </a:cubicBezTo>
                  <a:cubicBezTo>
                    <a:pt x="278" y="175"/>
                    <a:pt x="265" y="169"/>
                    <a:pt x="255" y="159"/>
                  </a:cubicBezTo>
                  <a:cubicBezTo>
                    <a:pt x="235" y="139"/>
                    <a:pt x="235" y="107"/>
                    <a:pt x="255" y="86"/>
                  </a:cubicBezTo>
                  <a:cubicBezTo>
                    <a:pt x="260" y="82"/>
                    <a:pt x="265" y="78"/>
                    <a:pt x="271" y="75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4" y="75"/>
                    <a:pt x="134" y="75"/>
                    <a:pt x="134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69"/>
                    <a:pt x="48" y="81"/>
                    <a:pt x="48" y="93"/>
                  </a:cubicBezTo>
                  <a:cubicBezTo>
                    <a:pt x="48" y="104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3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77" y="272"/>
                    <a:pt x="77" y="272"/>
                    <a:pt x="77" y="272"/>
                  </a:cubicBezTo>
                  <a:cubicBezTo>
                    <a:pt x="80" y="264"/>
                    <a:pt x="84" y="257"/>
                    <a:pt x="90" y="251"/>
                  </a:cubicBezTo>
                  <a:cubicBezTo>
                    <a:pt x="100" y="241"/>
                    <a:pt x="113" y="236"/>
                    <a:pt x="127" y="236"/>
                  </a:cubicBezTo>
                  <a:cubicBezTo>
                    <a:pt x="141" y="236"/>
                    <a:pt x="154" y="241"/>
                    <a:pt x="163" y="251"/>
                  </a:cubicBezTo>
                  <a:cubicBezTo>
                    <a:pt x="184" y="271"/>
                    <a:pt x="184" y="304"/>
                    <a:pt x="163" y="324"/>
                  </a:cubicBezTo>
                  <a:cubicBezTo>
                    <a:pt x="157" y="330"/>
                    <a:pt x="150" y="335"/>
                    <a:pt x="142" y="3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Freeform 18">
            <a:extLst>
              <a:ext uri="{FF2B5EF4-FFF2-40B4-BE49-F238E27FC236}">
                <a16:creationId xmlns:a16="http://schemas.microsoft.com/office/drawing/2014/main" id="{AC731F19-94F4-4EC8-97C4-1D1C872036F1}"/>
              </a:ext>
            </a:extLst>
          </p:cNvPr>
          <p:cNvSpPr>
            <a:spLocks/>
          </p:cNvSpPr>
          <p:nvPr/>
        </p:nvSpPr>
        <p:spPr bwMode="auto">
          <a:xfrm>
            <a:off x="4676819" y="2662092"/>
            <a:ext cx="1019175" cy="357188"/>
          </a:xfrm>
          <a:custGeom>
            <a:avLst/>
            <a:gdLst>
              <a:gd name="T0" fmla="*/ 0 w 300"/>
              <a:gd name="T1" fmla="*/ 1215078737 h 105"/>
              <a:gd name="T2" fmla="*/ 1904314899 w 300"/>
              <a:gd name="T3" fmla="*/ 1215078737 h 105"/>
              <a:gd name="T4" fmla="*/ 2147483647 w 300"/>
              <a:gd name="T5" fmla="*/ 810051357 h 105"/>
              <a:gd name="T6" fmla="*/ 2147483647 w 300"/>
              <a:gd name="T7" fmla="*/ 231444217 h 105"/>
              <a:gd name="T8" fmla="*/ 2147483647 w 300"/>
              <a:gd name="T9" fmla="*/ 23145782 h 105"/>
              <a:gd name="T10" fmla="*/ 2147483647 w 300"/>
              <a:gd name="T11" fmla="*/ 23145782 h 10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00" h="105">
                <a:moveTo>
                  <a:pt x="0" y="105"/>
                </a:moveTo>
                <a:cubicBezTo>
                  <a:pt x="0" y="105"/>
                  <a:pt x="133" y="105"/>
                  <a:pt x="165" y="105"/>
                </a:cubicBezTo>
                <a:cubicBezTo>
                  <a:pt x="197" y="105"/>
                  <a:pt x="200" y="91"/>
                  <a:pt x="200" y="70"/>
                </a:cubicBezTo>
                <a:cubicBezTo>
                  <a:pt x="200" y="49"/>
                  <a:pt x="200" y="39"/>
                  <a:pt x="200" y="20"/>
                </a:cubicBezTo>
                <a:cubicBezTo>
                  <a:pt x="200" y="0"/>
                  <a:pt x="204" y="2"/>
                  <a:pt x="230" y="2"/>
                </a:cubicBezTo>
                <a:cubicBezTo>
                  <a:pt x="257" y="2"/>
                  <a:pt x="300" y="2"/>
                  <a:pt x="300" y="2"/>
                </a:cubicBezTo>
              </a:path>
            </a:pathLst>
          </a:custGeom>
          <a:noFill/>
          <a:ln w="19050" cap="flat">
            <a:solidFill>
              <a:srgbClr val="EF8208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" name="Group 34">
            <a:extLst>
              <a:ext uri="{FF2B5EF4-FFF2-40B4-BE49-F238E27FC236}">
                <a16:creationId xmlns:a16="http://schemas.microsoft.com/office/drawing/2014/main" id="{42476550-C244-462A-AE14-63F2C49040BF}"/>
              </a:ext>
            </a:extLst>
          </p:cNvPr>
          <p:cNvGrpSpPr>
            <a:grpSpLocks/>
          </p:cNvGrpSpPr>
          <p:nvPr/>
        </p:nvGrpSpPr>
        <p:grpSpPr bwMode="auto">
          <a:xfrm>
            <a:off x="3370306" y="2052492"/>
            <a:ext cx="1309688" cy="1309688"/>
            <a:chOff x="2472" y="1756"/>
            <a:chExt cx="825" cy="825"/>
          </a:xfrm>
        </p:grpSpPr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EF6A7526-3FCE-4515-BF4D-D157F2772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2" y="1766"/>
              <a:ext cx="805" cy="805"/>
            </a:xfrm>
            <a:custGeom>
              <a:avLst/>
              <a:gdLst>
                <a:gd name="T0" fmla="*/ 1399 w 401"/>
                <a:gd name="T1" fmla="*/ 1124 h 401"/>
                <a:gd name="T2" fmla="*/ 1337 w 401"/>
                <a:gd name="T3" fmla="*/ 1084 h 401"/>
                <a:gd name="T4" fmla="*/ 1616 w 401"/>
                <a:gd name="T5" fmla="*/ 811 h 401"/>
                <a:gd name="T6" fmla="*/ 1313 w 401"/>
                <a:gd name="T7" fmla="*/ 508 h 401"/>
                <a:gd name="T8" fmla="*/ 1261 w 401"/>
                <a:gd name="T9" fmla="*/ 612 h 401"/>
                <a:gd name="T10" fmla="*/ 988 w 401"/>
                <a:gd name="T11" fmla="*/ 612 h 401"/>
                <a:gd name="T12" fmla="*/ 988 w 401"/>
                <a:gd name="T13" fmla="*/ 339 h 401"/>
                <a:gd name="T14" fmla="*/ 1092 w 401"/>
                <a:gd name="T15" fmla="*/ 287 h 401"/>
                <a:gd name="T16" fmla="*/ 805 w 401"/>
                <a:gd name="T17" fmla="*/ 0 h 401"/>
                <a:gd name="T18" fmla="*/ 532 w 401"/>
                <a:gd name="T19" fmla="*/ 279 h 401"/>
                <a:gd name="T20" fmla="*/ 492 w 401"/>
                <a:gd name="T21" fmla="*/ 217 h 401"/>
                <a:gd name="T22" fmla="*/ 217 w 401"/>
                <a:gd name="T23" fmla="*/ 217 h 401"/>
                <a:gd name="T24" fmla="*/ 217 w 401"/>
                <a:gd name="T25" fmla="*/ 492 h 401"/>
                <a:gd name="T26" fmla="*/ 279 w 401"/>
                <a:gd name="T27" fmla="*/ 532 h 401"/>
                <a:gd name="T28" fmla="*/ 0 w 401"/>
                <a:gd name="T29" fmla="*/ 811 h 401"/>
                <a:gd name="T30" fmla="*/ 275 w 401"/>
                <a:gd name="T31" fmla="*/ 1084 h 401"/>
                <a:gd name="T32" fmla="*/ 323 w 401"/>
                <a:gd name="T33" fmla="*/ 1004 h 401"/>
                <a:gd name="T34" fmla="*/ 596 w 401"/>
                <a:gd name="T35" fmla="*/ 1004 h 401"/>
                <a:gd name="T36" fmla="*/ 596 w 401"/>
                <a:gd name="T37" fmla="*/ 1277 h 401"/>
                <a:gd name="T38" fmla="*/ 516 w 401"/>
                <a:gd name="T39" fmla="*/ 1325 h 401"/>
                <a:gd name="T40" fmla="*/ 805 w 401"/>
                <a:gd name="T41" fmla="*/ 1616 h 401"/>
                <a:gd name="T42" fmla="*/ 1084 w 401"/>
                <a:gd name="T43" fmla="*/ 1337 h 401"/>
                <a:gd name="T44" fmla="*/ 1124 w 401"/>
                <a:gd name="T45" fmla="*/ 1399 h 401"/>
                <a:gd name="T46" fmla="*/ 1399 w 401"/>
                <a:gd name="T47" fmla="*/ 1399 h 401"/>
                <a:gd name="T48" fmla="*/ 1399 w 401"/>
                <a:gd name="T49" fmla="*/ 1124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347" y="279"/>
                  </a:moveTo>
                  <a:cubicBezTo>
                    <a:pt x="343" y="275"/>
                    <a:pt x="338" y="272"/>
                    <a:pt x="332" y="269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26" y="126"/>
                    <a:pt x="326" y="126"/>
                    <a:pt x="326" y="126"/>
                  </a:cubicBezTo>
                  <a:cubicBezTo>
                    <a:pt x="325" y="136"/>
                    <a:pt x="320" y="145"/>
                    <a:pt x="313" y="152"/>
                  </a:cubicBezTo>
                  <a:cubicBezTo>
                    <a:pt x="294" y="171"/>
                    <a:pt x="264" y="171"/>
                    <a:pt x="245" y="152"/>
                  </a:cubicBezTo>
                  <a:cubicBezTo>
                    <a:pt x="226" y="134"/>
                    <a:pt x="226" y="103"/>
                    <a:pt x="245" y="84"/>
                  </a:cubicBezTo>
                  <a:cubicBezTo>
                    <a:pt x="252" y="77"/>
                    <a:pt x="262" y="73"/>
                    <a:pt x="271" y="7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29" y="63"/>
                    <a:pt x="126" y="58"/>
                    <a:pt x="122" y="54"/>
                  </a:cubicBezTo>
                  <a:cubicBezTo>
                    <a:pt x="103" y="35"/>
                    <a:pt x="72" y="35"/>
                    <a:pt x="54" y="54"/>
                  </a:cubicBezTo>
                  <a:cubicBezTo>
                    <a:pt x="35" y="73"/>
                    <a:pt x="35" y="103"/>
                    <a:pt x="54" y="122"/>
                  </a:cubicBezTo>
                  <a:cubicBezTo>
                    <a:pt x="58" y="126"/>
                    <a:pt x="63" y="130"/>
                    <a:pt x="69" y="132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8" y="269"/>
                    <a:pt x="68" y="269"/>
                    <a:pt x="68" y="269"/>
                  </a:cubicBezTo>
                  <a:cubicBezTo>
                    <a:pt x="71" y="262"/>
                    <a:pt x="75" y="255"/>
                    <a:pt x="80" y="249"/>
                  </a:cubicBezTo>
                  <a:cubicBezTo>
                    <a:pt x="99" y="230"/>
                    <a:pt x="130" y="230"/>
                    <a:pt x="148" y="249"/>
                  </a:cubicBezTo>
                  <a:cubicBezTo>
                    <a:pt x="167" y="268"/>
                    <a:pt x="167" y="298"/>
                    <a:pt x="148" y="317"/>
                  </a:cubicBezTo>
                  <a:cubicBezTo>
                    <a:pt x="143" y="323"/>
                    <a:pt x="136" y="327"/>
                    <a:pt x="128" y="329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1" y="338"/>
                    <a:pt x="275" y="343"/>
                    <a:pt x="279" y="347"/>
                  </a:cubicBezTo>
                  <a:cubicBezTo>
                    <a:pt x="298" y="366"/>
                    <a:pt x="328" y="366"/>
                    <a:pt x="347" y="347"/>
                  </a:cubicBezTo>
                  <a:cubicBezTo>
                    <a:pt x="366" y="329"/>
                    <a:pt x="366" y="298"/>
                    <a:pt x="347" y="279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BA1DAC8E-65B3-4480-AC5B-81727FBB1F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72" y="1756"/>
              <a:ext cx="825" cy="825"/>
            </a:xfrm>
            <a:custGeom>
              <a:avLst/>
              <a:gdLst>
                <a:gd name="T0" fmla="*/ 512 w 411"/>
                <a:gd name="T1" fmla="*/ 1337 h 411"/>
                <a:gd name="T2" fmla="*/ 608 w 411"/>
                <a:gd name="T3" fmla="*/ 1285 h 411"/>
                <a:gd name="T4" fmla="*/ 480 w 411"/>
                <a:gd name="T5" fmla="*/ 980 h 411"/>
                <a:gd name="T6" fmla="*/ 311 w 411"/>
                <a:gd name="T7" fmla="*/ 1108 h 411"/>
                <a:gd name="T8" fmla="*/ 0 w 411"/>
                <a:gd name="T9" fmla="*/ 831 h 411"/>
                <a:gd name="T10" fmla="*/ 225 w 411"/>
                <a:gd name="T11" fmla="*/ 520 h 411"/>
                <a:gd name="T12" fmla="*/ 225 w 411"/>
                <a:gd name="T13" fmla="*/ 225 h 411"/>
                <a:gd name="T14" fmla="*/ 520 w 411"/>
                <a:gd name="T15" fmla="*/ 225 h 411"/>
                <a:gd name="T16" fmla="*/ 825 w 411"/>
                <a:gd name="T17" fmla="*/ 0 h 411"/>
                <a:gd name="T18" fmla="*/ 1116 w 411"/>
                <a:gd name="T19" fmla="*/ 319 h 411"/>
                <a:gd name="T20" fmla="*/ 1020 w 411"/>
                <a:gd name="T21" fmla="*/ 624 h 411"/>
                <a:gd name="T22" fmla="*/ 1273 w 411"/>
                <a:gd name="T23" fmla="*/ 624 h 411"/>
                <a:gd name="T24" fmla="*/ 1325 w 411"/>
                <a:gd name="T25" fmla="*/ 500 h 411"/>
                <a:gd name="T26" fmla="*/ 1383 w 411"/>
                <a:gd name="T27" fmla="*/ 1100 h 411"/>
                <a:gd name="T28" fmla="*/ 1491 w 411"/>
                <a:gd name="T29" fmla="*/ 1281 h 411"/>
                <a:gd name="T30" fmla="*/ 1281 w 411"/>
                <a:gd name="T31" fmla="*/ 1491 h 411"/>
                <a:gd name="T32" fmla="*/ 1100 w 411"/>
                <a:gd name="T33" fmla="*/ 1383 h 411"/>
                <a:gd name="T34" fmla="*/ 564 w 411"/>
                <a:gd name="T35" fmla="*/ 1349 h 411"/>
                <a:gd name="T36" fmla="*/ 1108 w 411"/>
                <a:gd name="T37" fmla="*/ 1333 h 411"/>
                <a:gd name="T38" fmla="*/ 1156 w 411"/>
                <a:gd name="T39" fmla="*/ 1411 h 411"/>
                <a:gd name="T40" fmla="*/ 1411 w 411"/>
                <a:gd name="T41" fmla="*/ 1411 h 411"/>
                <a:gd name="T42" fmla="*/ 1411 w 411"/>
                <a:gd name="T43" fmla="*/ 1156 h 411"/>
                <a:gd name="T44" fmla="*/ 1333 w 411"/>
                <a:gd name="T45" fmla="*/ 1108 h 411"/>
                <a:gd name="T46" fmla="*/ 1345 w 411"/>
                <a:gd name="T47" fmla="*/ 556 h 411"/>
                <a:gd name="T48" fmla="*/ 1144 w 411"/>
                <a:gd name="T49" fmla="*/ 705 h 411"/>
                <a:gd name="T50" fmla="*/ 1000 w 411"/>
                <a:gd name="T51" fmla="*/ 351 h 411"/>
                <a:gd name="T52" fmla="*/ 825 w 411"/>
                <a:gd name="T53" fmla="*/ 40 h 411"/>
                <a:gd name="T54" fmla="*/ 536 w 411"/>
                <a:gd name="T55" fmla="*/ 303 h 411"/>
                <a:gd name="T56" fmla="*/ 375 w 411"/>
                <a:gd name="T57" fmla="*/ 193 h 411"/>
                <a:gd name="T58" fmla="*/ 193 w 411"/>
                <a:gd name="T59" fmla="*/ 375 h 411"/>
                <a:gd name="T60" fmla="*/ 303 w 411"/>
                <a:gd name="T61" fmla="*/ 540 h 411"/>
                <a:gd name="T62" fmla="*/ 40 w 411"/>
                <a:gd name="T63" fmla="*/ 831 h 411"/>
                <a:gd name="T64" fmla="*/ 335 w 411"/>
                <a:gd name="T65" fmla="*/ 1012 h 411"/>
                <a:gd name="T66" fmla="*/ 628 w 411"/>
                <a:gd name="T67" fmla="*/ 1012 h 411"/>
                <a:gd name="T68" fmla="*/ 564 w 411"/>
                <a:gd name="T69" fmla="*/ 1349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11" h="411">
                  <a:moveTo>
                    <a:pt x="205" y="411"/>
                  </a:moveTo>
                  <a:cubicBezTo>
                    <a:pt x="127" y="332"/>
                    <a:pt x="127" y="332"/>
                    <a:pt x="127" y="332"/>
                  </a:cubicBezTo>
                  <a:cubicBezTo>
                    <a:pt x="132" y="331"/>
                    <a:pt x="132" y="331"/>
                    <a:pt x="132" y="331"/>
                  </a:cubicBezTo>
                  <a:cubicBezTo>
                    <a:pt x="139" y="328"/>
                    <a:pt x="146" y="325"/>
                    <a:pt x="151" y="319"/>
                  </a:cubicBezTo>
                  <a:cubicBezTo>
                    <a:pt x="168" y="302"/>
                    <a:pt x="168" y="274"/>
                    <a:pt x="151" y="256"/>
                  </a:cubicBezTo>
                  <a:cubicBezTo>
                    <a:pt x="143" y="248"/>
                    <a:pt x="131" y="243"/>
                    <a:pt x="119" y="243"/>
                  </a:cubicBezTo>
                  <a:cubicBezTo>
                    <a:pt x="108" y="243"/>
                    <a:pt x="96" y="248"/>
                    <a:pt x="88" y="256"/>
                  </a:cubicBezTo>
                  <a:cubicBezTo>
                    <a:pt x="83" y="262"/>
                    <a:pt x="79" y="268"/>
                    <a:pt x="77" y="275"/>
                  </a:cubicBezTo>
                  <a:cubicBezTo>
                    <a:pt x="75" y="281"/>
                    <a:pt x="75" y="281"/>
                    <a:pt x="75" y="28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3" y="136"/>
                    <a:pt x="60" y="133"/>
                    <a:pt x="56" y="129"/>
                  </a:cubicBezTo>
                  <a:cubicBezTo>
                    <a:pt x="46" y="120"/>
                    <a:pt x="41" y="107"/>
                    <a:pt x="41" y="93"/>
                  </a:cubicBezTo>
                  <a:cubicBezTo>
                    <a:pt x="41" y="79"/>
                    <a:pt x="46" y="66"/>
                    <a:pt x="56" y="56"/>
                  </a:cubicBezTo>
                  <a:cubicBezTo>
                    <a:pt x="66" y="47"/>
                    <a:pt x="79" y="41"/>
                    <a:pt x="93" y="41"/>
                  </a:cubicBezTo>
                  <a:cubicBezTo>
                    <a:pt x="106" y="41"/>
                    <a:pt x="119" y="47"/>
                    <a:pt x="129" y="56"/>
                  </a:cubicBezTo>
                  <a:cubicBezTo>
                    <a:pt x="133" y="60"/>
                    <a:pt x="135" y="64"/>
                    <a:pt x="138" y="6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84" y="78"/>
                    <a:pt x="284" y="78"/>
                    <a:pt x="284" y="78"/>
                  </a:cubicBezTo>
                  <a:cubicBezTo>
                    <a:pt x="277" y="79"/>
                    <a:pt x="277" y="79"/>
                    <a:pt x="277" y="79"/>
                  </a:cubicBezTo>
                  <a:cubicBezTo>
                    <a:pt x="268" y="81"/>
                    <a:pt x="259" y="85"/>
                    <a:pt x="253" y="92"/>
                  </a:cubicBezTo>
                  <a:cubicBezTo>
                    <a:pt x="235" y="109"/>
                    <a:pt x="235" y="137"/>
                    <a:pt x="253" y="155"/>
                  </a:cubicBezTo>
                  <a:cubicBezTo>
                    <a:pt x="261" y="163"/>
                    <a:pt x="272" y="168"/>
                    <a:pt x="284" y="168"/>
                  </a:cubicBezTo>
                  <a:cubicBezTo>
                    <a:pt x="296" y="168"/>
                    <a:pt x="307" y="163"/>
                    <a:pt x="316" y="155"/>
                  </a:cubicBezTo>
                  <a:cubicBezTo>
                    <a:pt x="322" y="148"/>
                    <a:pt x="326" y="140"/>
                    <a:pt x="328" y="131"/>
                  </a:cubicBezTo>
                  <a:cubicBezTo>
                    <a:pt x="329" y="124"/>
                    <a:pt x="329" y="124"/>
                    <a:pt x="329" y="124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7" y="276"/>
                    <a:pt x="351" y="278"/>
                    <a:pt x="355" y="282"/>
                  </a:cubicBezTo>
                  <a:cubicBezTo>
                    <a:pt x="364" y="292"/>
                    <a:pt x="370" y="305"/>
                    <a:pt x="370" y="318"/>
                  </a:cubicBezTo>
                  <a:cubicBezTo>
                    <a:pt x="370" y="332"/>
                    <a:pt x="364" y="345"/>
                    <a:pt x="355" y="355"/>
                  </a:cubicBezTo>
                  <a:cubicBezTo>
                    <a:pt x="345" y="365"/>
                    <a:pt x="332" y="370"/>
                    <a:pt x="318" y="370"/>
                  </a:cubicBezTo>
                  <a:cubicBezTo>
                    <a:pt x="304" y="370"/>
                    <a:pt x="291" y="365"/>
                    <a:pt x="282" y="355"/>
                  </a:cubicBezTo>
                  <a:cubicBezTo>
                    <a:pt x="278" y="351"/>
                    <a:pt x="275" y="348"/>
                    <a:pt x="273" y="343"/>
                  </a:cubicBezTo>
                  <a:lnTo>
                    <a:pt x="205" y="411"/>
                  </a:lnTo>
                  <a:close/>
                  <a:moveTo>
                    <a:pt x="140" y="335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7" y="336"/>
                    <a:pt x="277" y="336"/>
                    <a:pt x="277" y="336"/>
                  </a:cubicBezTo>
                  <a:cubicBezTo>
                    <a:pt x="280" y="341"/>
                    <a:pt x="283" y="346"/>
                    <a:pt x="287" y="350"/>
                  </a:cubicBezTo>
                  <a:cubicBezTo>
                    <a:pt x="295" y="358"/>
                    <a:pt x="306" y="363"/>
                    <a:pt x="318" y="363"/>
                  </a:cubicBezTo>
                  <a:cubicBezTo>
                    <a:pt x="330" y="363"/>
                    <a:pt x="341" y="358"/>
                    <a:pt x="350" y="350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80"/>
                    <a:pt x="336" y="278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4" y="138"/>
                    <a:pt x="334" y="138"/>
                    <a:pt x="334" y="138"/>
                  </a:cubicBezTo>
                  <a:cubicBezTo>
                    <a:pt x="331" y="146"/>
                    <a:pt x="327" y="154"/>
                    <a:pt x="321" y="160"/>
                  </a:cubicBezTo>
                  <a:cubicBezTo>
                    <a:pt x="311" y="170"/>
                    <a:pt x="298" y="175"/>
                    <a:pt x="284" y="175"/>
                  </a:cubicBezTo>
                  <a:cubicBezTo>
                    <a:pt x="270" y="175"/>
                    <a:pt x="257" y="170"/>
                    <a:pt x="248" y="160"/>
                  </a:cubicBezTo>
                  <a:cubicBezTo>
                    <a:pt x="227" y="140"/>
                    <a:pt x="227" y="107"/>
                    <a:pt x="248" y="87"/>
                  </a:cubicBezTo>
                  <a:cubicBezTo>
                    <a:pt x="254" y="81"/>
                    <a:pt x="261" y="76"/>
                    <a:pt x="269" y="74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70"/>
                    <a:pt x="48" y="81"/>
                    <a:pt x="48" y="93"/>
                  </a:cubicBezTo>
                  <a:cubicBezTo>
                    <a:pt x="48" y="105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4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5" y="262"/>
                    <a:pt x="78" y="256"/>
                    <a:pt x="83" y="251"/>
                  </a:cubicBezTo>
                  <a:cubicBezTo>
                    <a:pt x="93" y="242"/>
                    <a:pt x="106" y="236"/>
                    <a:pt x="119" y="236"/>
                  </a:cubicBezTo>
                  <a:cubicBezTo>
                    <a:pt x="133" y="236"/>
                    <a:pt x="146" y="242"/>
                    <a:pt x="156" y="251"/>
                  </a:cubicBezTo>
                  <a:cubicBezTo>
                    <a:pt x="176" y="272"/>
                    <a:pt x="176" y="304"/>
                    <a:pt x="156" y="324"/>
                  </a:cubicBezTo>
                  <a:cubicBezTo>
                    <a:pt x="151" y="329"/>
                    <a:pt x="146" y="333"/>
                    <a:pt x="140" y="3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Group 32">
            <a:extLst>
              <a:ext uri="{FF2B5EF4-FFF2-40B4-BE49-F238E27FC236}">
                <a16:creationId xmlns:a16="http://schemas.microsoft.com/office/drawing/2014/main" id="{AB76C039-B277-4360-BAD7-40746A76B92E}"/>
              </a:ext>
            </a:extLst>
          </p:cNvPr>
          <p:cNvGrpSpPr>
            <a:grpSpLocks/>
          </p:cNvGrpSpPr>
          <p:nvPr/>
        </p:nvGrpSpPr>
        <p:grpSpPr bwMode="auto">
          <a:xfrm>
            <a:off x="2749594" y="1415905"/>
            <a:ext cx="1309687" cy="1309687"/>
            <a:chOff x="2081" y="1355"/>
            <a:chExt cx="825" cy="825"/>
          </a:xfrm>
        </p:grpSpPr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id="{DCC5AA6A-8E28-4100-AACC-EF1EF78DA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" y="1365"/>
              <a:ext cx="805" cy="805"/>
            </a:xfrm>
            <a:custGeom>
              <a:avLst/>
              <a:gdLst>
                <a:gd name="T0" fmla="*/ 1124 w 401"/>
                <a:gd name="T1" fmla="*/ 213 h 401"/>
                <a:gd name="T2" fmla="*/ 1084 w 401"/>
                <a:gd name="T3" fmla="*/ 275 h 401"/>
                <a:gd name="T4" fmla="*/ 805 w 401"/>
                <a:gd name="T5" fmla="*/ 0 h 401"/>
                <a:gd name="T6" fmla="*/ 508 w 401"/>
                <a:gd name="T7" fmla="*/ 299 h 401"/>
                <a:gd name="T8" fmla="*/ 612 w 401"/>
                <a:gd name="T9" fmla="*/ 351 h 401"/>
                <a:gd name="T10" fmla="*/ 612 w 401"/>
                <a:gd name="T11" fmla="*/ 624 h 401"/>
                <a:gd name="T12" fmla="*/ 339 w 401"/>
                <a:gd name="T13" fmla="*/ 624 h 401"/>
                <a:gd name="T14" fmla="*/ 287 w 401"/>
                <a:gd name="T15" fmla="*/ 520 h 401"/>
                <a:gd name="T16" fmla="*/ 0 w 401"/>
                <a:gd name="T17" fmla="*/ 805 h 401"/>
                <a:gd name="T18" fmla="*/ 279 w 401"/>
                <a:gd name="T19" fmla="*/ 1084 h 401"/>
                <a:gd name="T20" fmla="*/ 217 w 401"/>
                <a:gd name="T21" fmla="*/ 1124 h 401"/>
                <a:gd name="T22" fmla="*/ 217 w 401"/>
                <a:gd name="T23" fmla="*/ 1399 h 401"/>
                <a:gd name="T24" fmla="*/ 492 w 401"/>
                <a:gd name="T25" fmla="*/ 1399 h 401"/>
                <a:gd name="T26" fmla="*/ 532 w 401"/>
                <a:gd name="T27" fmla="*/ 1337 h 401"/>
                <a:gd name="T28" fmla="*/ 805 w 401"/>
                <a:gd name="T29" fmla="*/ 1616 h 401"/>
                <a:gd name="T30" fmla="*/ 1084 w 401"/>
                <a:gd name="T31" fmla="*/ 1337 h 401"/>
                <a:gd name="T32" fmla="*/ 1004 w 401"/>
                <a:gd name="T33" fmla="*/ 1289 h 401"/>
                <a:gd name="T34" fmla="*/ 1004 w 401"/>
                <a:gd name="T35" fmla="*/ 1016 h 401"/>
                <a:gd name="T36" fmla="*/ 1277 w 401"/>
                <a:gd name="T37" fmla="*/ 1016 h 401"/>
                <a:gd name="T38" fmla="*/ 1325 w 401"/>
                <a:gd name="T39" fmla="*/ 1096 h 401"/>
                <a:gd name="T40" fmla="*/ 1616 w 401"/>
                <a:gd name="T41" fmla="*/ 805 h 401"/>
                <a:gd name="T42" fmla="*/ 1337 w 401"/>
                <a:gd name="T43" fmla="*/ 532 h 401"/>
                <a:gd name="T44" fmla="*/ 1399 w 401"/>
                <a:gd name="T45" fmla="*/ 488 h 401"/>
                <a:gd name="T46" fmla="*/ 1399 w 401"/>
                <a:gd name="T47" fmla="*/ 213 h 401"/>
                <a:gd name="T48" fmla="*/ 1124 w 401"/>
                <a:gd name="T49" fmla="*/ 213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279" y="53"/>
                  </a:moveTo>
                  <a:cubicBezTo>
                    <a:pt x="275" y="58"/>
                    <a:pt x="271" y="63"/>
                    <a:pt x="269" y="68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36" y="76"/>
                    <a:pt x="145" y="80"/>
                    <a:pt x="152" y="87"/>
                  </a:cubicBezTo>
                  <a:cubicBezTo>
                    <a:pt x="171" y="106"/>
                    <a:pt x="171" y="137"/>
                    <a:pt x="152" y="155"/>
                  </a:cubicBezTo>
                  <a:cubicBezTo>
                    <a:pt x="133" y="174"/>
                    <a:pt x="103" y="174"/>
                    <a:pt x="84" y="155"/>
                  </a:cubicBezTo>
                  <a:cubicBezTo>
                    <a:pt x="77" y="148"/>
                    <a:pt x="72" y="139"/>
                    <a:pt x="71" y="129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1"/>
                    <a:pt x="58" y="275"/>
                    <a:pt x="54" y="279"/>
                  </a:cubicBezTo>
                  <a:cubicBezTo>
                    <a:pt x="35" y="298"/>
                    <a:pt x="35" y="328"/>
                    <a:pt x="54" y="347"/>
                  </a:cubicBezTo>
                  <a:cubicBezTo>
                    <a:pt x="72" y="366"/>
                    <a:pt x="103" y="366"/>
                    <a:pt x="122" y="347"/>
                  </a:cubicBezTo>
                  <a:cubicBezTo>
                    <a:pt x="126" y="343"/>
                    <a:pt x="129" y="337"/>
                    <a:pt x="132" y="332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1" y="330"/>
                    <a:pt x="254" y="326"/>
                    <a:pt x="249" y="320"/>
                  </a:cubicBezTo>
                  <a:cubicBezTo>
                    <a:pt x="230" y="301"/>
                    <a:pt x="230" y="271"/>
                    <a:pt x="249" y="252"/>
                  </a:cubicBezTo>
                  <a:cubicBezTo>
                    <a:pt x="267" y="233"/>
                    <a:pt x="298" y="233"/>
                    <a:pt x="317" y="252"/>
                  </a:cubicBezTo>
                  <a:cubicBezTo>
                    <a:pt x="322" y="258"/>
                    <a:pt x="327" y="265"/>
                    <a:pt x="329" y="272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29"/>
                    <a:pt x="343" y="126"/>
                    <a:pt x="347" y="121"/>
                  </a:cubicBezTo>
                  <a:cubicBezTo>
                    <a:pt x="366" y="103"/>
                    <a:pt x="366" y="72"/>
                    <a:pt x="347" y="53"/>
                  </a:cubicBezTo>
                  <a:cubicBezTo>
                    <a:pt x="328" y="35"/>
                    <a:pt x="298" y="35"/>
                    <a:pt x="279" y="53"/>
                  </a:cubicBezTo>
                  <a:close/>
                </a:path>
              </a:pathLst>
            </a:custGeom>
            <a:solidFill>
              <a:srgbClr val="B8C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DAA99544-8B13-4A44-A626-B9C34671B0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1" y="1355"/>
              <a:ext cx="825" cy="825"/>
            </a:xfrm>
            <a:custGeom>
              <a:avLst/>
              <a:gdLst>
                <a:gd name="T0" fmla="*/ 556 w 411"/>
                <a:gd name="T1" fmla="*/ 1383 h 411"/>
                <a:gd name="T2" fmla="*/ 375 w 411"/>
                <a:gd name="T3" fmla="*/ 1491 h 411"/>
                <a:gd name="T4" fmla="*/ 225 w 411"/>
                <a:gd name="T5" fmla="*/ 1132 h 411"/>
                <a:gd name="T6" fmla="*/ 0 w 411"/>
                <a:gd name="T7" fmla="*/ 825 h 411"/>
                <a:gd name="T8" fmla="*/ 319 w 411"/>
                <a:gd name="T9" fmla="*/ 540 h 411"/>
                <a:gd name="T10" fmla="*/ 496 w 411"/>
                <a:gd name="T11" fmla="*/ 689 h 411"/>
                <a:gd name="T12" fmla="*/ 624 w 411"/>
                <a:gd name="T13" fmla="*/ 383 h 411"/>
                <a:gd name="T14" fmla="*/ 500 w 411"/>
                <a:gd name="T15" fmla="*/ 327 h 411"/>
                <a:gd name="T16" fmla="*/ 1100 w 411"/>
                <a:gd name="T17" fmla="*/ 269 h 411"/>
                <a:gd name="T18" fmla="*/ 1281 w 411"/>
                <a:gd name="T19" fmla="*/ 165 h 411"/>
                <a:gd name="T20" fmla="*/ 1431 w 411"/>
                <a:gd name="T21" fmla="*/ 520 h 411"/>
                <a:gd name="T22" fmla="*/ 1656 w 411"/>
                <a:gd name="T23" fmla="*/ 825 h 411"/>
                <a:gd name="T24" fmla="*/ 1329 w 411"/>
                <a:gd name="T25" fmla="*/ 1120 h 411"/>
                <a:gd name="T26" fmla="*/ 1160 w 411"/>
                <a:gd name="T27" fmla="*/ 996 h 411"/>
                <a:gd name="T28" fmla="*/ 1032 w 411"/>
                <a:gd name="T29" fmla="*/ 1301 h 411"/>
                <a:gd name="T30" fmla="*/ 1132 w 411"/>
                <a:gd name="T31" fmla="*/ 1349 h 411"/>
                <a:gd name="T32" fmla="*/ 548 w 411"/>
                <a:gd name="T33" fmla="*/ 1333 h 411"/>
                <a:gd name="T34" fmla="*/ 1076 w 411"/>
                <a:gd name="T35" fmla="*/ 1365 h 411"/>
                <a:gd name="T36" fmla="*/ 1012 w 411"/>
                <a:gd name="T37" fmla="*/ 1028 h 411"/>
                <a:gd name="T38" fmla="*/ 1305 w 411"/>
                <a:gd name="T39" fmla="*/ 1028 h 411"/>
                <a:gd name="T40" fmla="*/ 1616 w 411"/>
                <a:gd name="T41" fmla="*/ 825 h 411"/>
                <a:gd name="T42" fmla="*/ 1353 w 411"/>
                <a:gd name="T43" fmla="*/ 536 h 411"/>
                <a:gd name="T44" fmla="*/ 1411 w 411"/>
                <a:gd name="T45" fmla="*/ 245 h 411"/>
                <a:gd name="T46" fmla="*/ 1156 w 411"/>
                <a:gd name="T47" fmla="*/ 245 h 411"/>
                <a:gd name="T48" fmla="*/ 1108 w 411"/>
                <a:gd name="T49" fmla="*/ 323 h 411"/>
                <a:gd name="T50" fmla="*/ 556 w 411"/>
                <a:gd name="T51" fmla="*/ 311 h 411"/>
                <a:gd name="T52" fmla="*/ 644 w 411"/>
                <a:gd name="T53" fmla="*/ 656 h 411"/>
                <a:gd name="T54" fmla="*/ 351 w 411"/>
                <a:gd name="T55" fmla="*/ 656 h 411"/>
                <a:gd name="T56" fmla="*/ 40 w 411"/>
                <a:gd name="T57" fmla="*/ 825 h 411"/>
                <a:gd name="T58" fmla="*/ 303 w 411"/>
                <a:gd name="T59" fmla="*/ 1116 h 411"/>
                <a:gd name="T60" fmla="*/ 245 w 411"/>
                <a:gd name="T61" fmla="*/ 1407 h 411"/>
                <a:gd name="T62" fmla="*/ 500 w 411"/>
                <a:gd name="T63" fmla="*/ 1407 h 411"/>
                <a:gd name="T64" fmla="*/ 548 w 411"/>
                <a:gd name="T65" fmla="*/ 1333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11" h="411">
                  <a:moveTo>
                    <a:pt x="205" y="411"/>
                  </a:moveTo>
                  <a:cubicBezTo>
                    <a:pt x="138" y="343"/>
                    <a:pt x="138" y="343"/>
                    <a:pt x="138" y="343"/>
                  </a:cubicBezTo>
                  <a:cubicBezTo>
                    <a:pt x="135" y="347"/>
                    <a:pt x="133" y="351"/>
                    <a:pt x="129" y="354"/>
                  </a:cubicBezTo>
                  <a:cubicBezTo>
                    <a:pt x="119" y="364"/>
                    <a:pt x="106" y="370"/>
                    <a:pt x="93" y="370"/>
                  </a:cubicBezTo>
                  <a:cubicBezTo>
                    <a:pt x="79" y="370"/>
                    <a:pt x="66" y="364"/>
                    <a:pt x="56" y="354"/>
                  </a:cubicBezTo>
                  <a:cubicBezTo>
                    <a:pt x="36" y="334"/>
                    <a:pt x="36" y="302"/>
                    <a:pt x="56" y="281"/>
                  </a:cubicBezTo>
                  <a:cubicBezTo>
                    <a:pt x="59" y="278"/>
                    <a:pt x="63" y="275"/>
                    <a:pt x="68" y="273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34"/>
                    <a:pt x="79" y="134"/>
                    <a:pt x="79" y="134"/>
                  </a:cubicBezTo>
                  <a:cubicBezTo>
                    <a:pt x="81" y="143"/>
                    <a:pt x="85" y="151"/>
                    <a:pt x="92" y="158"/>
                  </a:cubicBezTo>
                  <a:cubicBezTo>
                    <a:pt x="100" y="166"/>
                    <a:pt x="111" y="171"/>
                    <a:pt x="123" y="171"/>
                  </a:cubicBezTo>
                  <a:cubicBezTo>
                    <a:pt x="135" y="171"/>
                    <a:pt x="146" y="166"/>
                    <a:pt x="155" y="158"/>
                  </a:cubicBezTo>
                  <a:cubicBezTo>
                    <a:pt x="172" y="141"/>
                    <a:pt x="172" y="112"/>
                    <a:pt x="155" y="95"/>
                  </a:cubicBezTo>
                  <a:cubicBezTo>
                    <a:pt x="148" y="88"/>
                    <a:pt x="140" y="84"/>
                    <a:pt x="130" y="83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73" y="67"/>
                    <a:pt x="273" y="67"/>
                    <a:pt x="273" y="67"/>
                  </a:cubicBezTo>
                  <a:cubicBezTo>
                    <a:pt x="275" y="63"/>
                    <a:pt x="278" y="59"/>
                    <a:pt x="282" y="56"/>
                  </a:cubicBezTo>
                  <a:cubicBezTo>
                    <a:pt x="291" y="46"/>
                    <a:pt x="304" y="41"/>
                    <a:pt x="318" y="41"/>
                  </a:cubicBezTo>
                  <a:cubicBezTo>
                    <a:pt x="332" y="41"/>
                    <a:pt x="345" y="46"/>
                    <a:pt x="355" y="56"/>
                  </a:cubicBezTo>
                  <a:cubicBezTo>
                    <a:pt x="375" y="76"/>
                    <a:pt x="375" y="109"/>
                    <a:pt x="355" y="129"/>
                  </a:cubicBezTo>
                  <a:cubicBezTo>
                    <a:pt x="351" y="132"/>
                    <a:pt x="347" y="135"/>
                    <a:pt x="343" y="138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32" y="284"/>
                    <a:pt x="332" y="284"/>
                    <a:pt x="332" y="284"/>
                  </a:cubicBezTo>
                  <a:cubicBezTo>
                    <a:pt x="330" y="278"/>
                    <a:pt x="330" y="278"/>
                    <a:pt x="330" y="278"/>
                  </a:cubicBezTo>
                  <a:cubicBezTo>
                    <a:pt x="328" y="271"/>
                    <a:pt x="324" y="265"/>
                    <a:pt x="319" y="260"/>
                  </a:cubicBezTo>
                  <a:cubicBezTo>
                    <a:pt x="311" y="251"/>
                    <a:pt x="300" y="247"/>
                    <a:pt x="288" y="247"/>
                  </a:cubicBezTo>
                  <a:cubicBezTo>
                    <a:pt x="276" y="247"/>
                    <a:pt x="265" y="251"/>
                    <a:pt x="256" y="260"/>
                  </a:cubicBezTo>
                  <a:cubicBezTo>
                    <a:pt x="239" y="277"/>
                    <a:pt x="239" y="305"/>
                    <a:pt x="256" y="323"/>
                  </a:cubicBezTo>
                  <a:cubicBezTo>
                    <a:pt x="261" y="328"/>
                    <a:pt x="268" y="332"/>
                    <a:pt x="275" y="334"/>
                  </a:cubicBezTo>
                  <a:cubicBezTo>
                    <a:pt x="281" y="335"/>
                    <a:pt x="281" y="335"/>
                    <a:pt x="281" y="335"/>
                  </a:cubicBezTo>
                  <a:lnTo>
                    <a:pt x="205" y="411"/>
                  </a:lnTo>
                  <a:close/>
                  <a:moveTo>
                    <a:pt x="136" y="331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67" y="339"/>
                    <a:pt x="267" y="339"/>
                    <a:pt x="267" y="339"/>
                  </a:cubicBezTo>
                  <a:cubicBezTo>
                    <a:pt x="261" y="336"/>
                    <a:pt x="256" y="332"/>
                    <a:pt x="251" y="328"/>
                  </a:cubicBezTo>
                  <a:cubicBezTo>
                    <a:pt x="231" y="308"/>
                    <a:pt x="231" y="275"/>
                    <a:pt x="251" y="255"/>
                  </a:cubicBezTo>
                  <a:cubicBezTo>
                    <a:pt x="261" y="245"/>
                    <a:pt x="274" y="239"/>
                    <a:pt x="288" y="239"/>
                  </a:cubicBezTo>
                  <a:cubicBezTo>
                    <a:pt x="301" y="239"/>
                    <a:pt x="314" y="245"/>
                    <a:pt x="324" y="255"/>
                  </a:cubicBezTo>
                  <a:cubicBezTo>
                    <a:pt x="329" y="259"/>
                    <a:pt x="333" y="265"/>
                    <a:pt x="335" y="271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1" y="135"/>
                    <a:pt x="331" y="135"/>
                    <a:pt x="331" y="135"/>
                  </a:cubicBezTo>
                  <a:cubicBezTo>
                    <a:pt x="336" y="133"/>
                    <a:pt x="336" y="133"/>
                    <a:pt x="336" y="133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8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7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8" y="77"/>
                    <a:pt x="138" y="77"/>
                    <a:pt x="138" y="77"/>
                  </a:cubicBezTo>
                  <a:cubicBezTo>
                    <a:pt x="146" y="80"/>
                    <a:pt x="154" y="84"/>
                    <a:pt x="160" y="90"/>
                  </a:cubicBezTo>
                  <a:cubicBezTo>
                    <a:pt x="180" y="110"/>
                    <a:pt x="180" y="143"/>
                    <a:pt x="160" y="163"/>
                  </a:cubicBezTo>
                  <a:cubicBezTo>
                    <a:pt x="150" y="173"/>
                    <a:pt x="137" y="178"/>
                    <a:pt x="123" y="178"/>
                  </a:cubicBezTo>
                  <a:cubicBezTo>
                    <a:pt x="109" y="178"/>
                    <a:pt x="96" y="173"/>
                    <a:pt x="87" y="163"/>
                  </a:cubicBezTo>
                  <a:cubicBezTo>
                    <a:pt x="80" y="157"/>
                    <a:pt x="76" y="150"/>
                    <a:pt x="74" y="142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7"/>
                    <a:pt x="75" y="277"/>
                    <a:pt x="75" y="277"/>
                  </a:cubicBezTo>
                  <a:cubicBezTo>
                    <a:pt x="70" y="279"/>
                    <a:pt x="65" y="283"/>
                    <a:pt x="61" y="286"/>
                  </a:cubicBezTo>
                  <a:cubicBezTo>
                    <a:pt x="44" y="304"/>
                    <a:pt x="44" y="332"/>
                    <a:pt x="61" y="349"/>
                  </a:cubicBezTo>
                  <a:cubicBezTo>
                    <a:pt x="70" y="358"/>
                    <a:pt x="81" y="362"/>
                    <a:pt x="93" y="362"/>
                  </a:cubicBezTo>
                  <a:cubicBezTo>
                    <a:pt x="105" y="362"/>
                    <a:pt x="116" y="358"/>
                    <a:pt x="124" y="349"/>
                  </a:cubicBezTo>
                  <a:cubicBezTo>
                    <a:pt x="128" y="345"/>
                    <a:pt x="131" y="341"/>
                    <a:pt x="133" y="336"/>
                  </a:cubicBezTo>
                  <a:lnTo>
                    <a:pt x="136" y="3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" name="Group 33">
            <a:extLst>
              <a:ext uri="{FF2B5EF4-FFF2-40B4-BE49-F238E27FC236}">
                <a16:creationId xmlns:a16="http://schemas.microsoft.com/office/drawing/2014/main" id="{6C1AC584-471F-4D0B-9E4D-5C143FD0CB09}"/>
              </a:ext>
            </a:extLst>
          </p:cNvPr>
          <p:cNvGrpSpPr>
            <a:grpSpLocks/>
          </p:cNvGrpSpPr>
          <p:nvPr/>
        </p:nvGrpSpPr>
        <p:grpSpPr bwMode="auto">
          <a:xfrm>
            <a:off x="3989431" y="1430192"/>
            <a:ext cx="1277938" cy="1309688"/>
            <a:chOff x="2860" y="1367"/>
            <a:chExt cx="825" cy="825"/>
          </a:xfrm>
        </p:grpSpPr>
        <p:sp>
          <p:nvSpPr>
            <p:cNvPr id="34" name="Freeform 11">
              <a:extLst>
                <a:ext uri="{FF2B5EF4-FFF2-40B4-BE49-F238E27FC236}">
                  <a16:creationId xmlns:a16="http://schemas.microsoft.com/office/drawing/2014/main" id="{F26A06C5-0548-4470-ABD9-C81B23FF2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0" y="1377"/>
              <a:ext cx="805" cy="805"/>
            </a:xfrm>
            <a:custGeom>
              <a:avLst/>
              <a:gdLst>
                <a:gd name="T0" fmla="*/ 492 w 401"/>
                <a:gd name="T1" fmla="*/ 1399 h 401"/>
                <a:gd name="T2" fmla="*/ 532 w 401"/>
                <a:gd name="T3" fmla="*/ 1337 h 401"/>
                <a:gd name="T4" fmla="*/ 811 w 401"/>
                <a:gd name="T5" fmla="*/ 1616 h 401"/>
                <a:gd name="T6" fmla="*/ 1108 w 401"/>
                <a:gd name="T7" fmla="*/ 1317 h 401"/>
                <a:gd name="T8" fmla="*/ 1004 w 401"/>
                <a:gd name="T9" fmla="*/ 1261 h 401"/>
                <a:gd name="T10" fmla="*/ 1004 w 401"/>
                <a:gd name="T11" fmla="*/ 988 h 401"/>
                <a:gd name="T12" fmla="*/ 1277 w 401"/>
                <a:gd name="T13" fmla="*/ 988 h 401"/>
                <a:gd name="T14" fmla="*/ 1329 w 401"/>
                <a:gd name="T15" fmla="*/ 1092 h 401"/>
                <a:gd name="T16" fmla="*/ 1616 w 401"/>
                <a:gd name="T17" fmla="*/ 811 h 401"/>
                <a:gd name="T18" fmla="*/ 1337 w 401"/>
                <a:gd name="T19" fmla="*/ 532 h 401"/>
                <a:gd name="T20" fmla="*/ 1399 w 401"/>
                <a:gd name="T21" fmla="*/ 492 h 401"/>
                <a:gd name="T22" fmla="*/ 1399 w 401"/>
                <a:gd name="T23" fmla="*/ 217 h 401"/>
                <a:gd name="T24" fmla="*/ 1124 w 401"/>
                <a:gd name="T25" fmla="*/ 217 h 401"/>
                <a:gd name="T26" fmla="*/ 1084 w 401"/>
                <a:gd name="T27" fmla="*/ 279 h 401"/>
                <a:gd name="T28" fmla="*/ 811 w 401"/>
                <a:gd name="T29" fmla="*/ 0 h 401"/>
                <a:gd name="T30" fmla="*/ 532 w 401"/>
                <a:gd name="T31" fmla="*/ 279 h 401"/>
                <a:gd name="T32" fmla="*/ 612 w 401"/>
                <a:gd name="T33" fmla="*/ 327 h 401"/>
                <a:gd name="T34" fmla="*/ 612 w 401"/>
                <a:gd name="T35" fmla="*/ 600 h 401"/>
                <a:gd name="T36" fmla="*/ 339 w 401"/>
                <a:gd name="T37" fmla="*/ 600 h 401"/>
                <a:gd name="T38" fmla="*/ 291 w 401"/>
                <a:gd name="T39" fmla="*/ 520 h 401"/>
                <a:gd name="T40" fmla="*/ 0 w 401"/>
                <a:gd name="T41" fmla="*/ 811 h 401"/>
                <a:gd name="T42" fmla="*/ 279 w 401"/>
                <a:gd name="T43" fmla="*/ 1084 h 401"/>
                <a:gd name="T44" fmla="*/ 217 w 401"/>
                <a:gd name="T45" fmla="*/ 1124 h 401"/>
                <a:gd name="T46" fmla="*/ 217 w 401"/>
                <a:gd name="T47" fmla="*/ 1399 h 401"/>
                <a:gd name="T48" fmla="*/ 492 w 401"/>
                <a:gd name="T49" fmla="*/ 1399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122" y="347"/>
                  </a:moveTo>
                  <a:cubicBezTo>
                    <a:pt x="126" y="343"/>
                    <a:pt x="130" y="338"/>
                    <a:pt x="132" y="332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75" y="327"/>
                    <a:pt x="275" y="327"/>
                    <a:pt x="275" y="327"/>
                  </a:cubicBezTo>
                  <a:cubicBezTo>
                    <a:pt x="265" y="325"/>
                    <a:pt x="256" y="321"/>
                    <a:pt x="249" y="313"/>
                  </a:cubicBezTo>
                  <a:cubicBezTo>
                    <a:pt x="230" y="295"/>
                    <a:pt x="230" y="264"/>
                    <a:pt x="249" y="245"/>
                  </a:cubicBezTo>
                  <a:cubicBezTo>
                    <a:pt x="268" y="227"/>
                    <a:pt x="298" y="227"/>
                    <a:pt x="317" y="245"/>
                  </a:cubicBezTo>
                  <a:cubicBezTo>
                    <a:pt x="324" y="253"/>
                    <a:pt x="329" y="262"/>
                    <a:pt x="330" y="271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30"/>
                    <a:pt x="343" y="126"/>
                    <a:pt x="347" y="122"/>
                  </a:cubicBezTo>
                  <a:cubicBezTo>
                    <a:pt x="366" y="103"/>
                    <a:pt x="366" y="73"/>
                    <a:pt x="347" y="54"/>
                  </a:cubicBezTo>
                  <a:cubicBezTo>
                    <a:pt x="329" y="35"/>
                    <a:pt x="298" y="35"/>
                    <a:pt x="279" y="54"/>
                  </a:cubicBezTo>
                  <a:cubicBezTo>
                    <a:pt x="275" y="58"/>
                    <a:pt x="272" y="63"/>
                    <a:pt x="269" y="69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40" y="71"/>
                    <a:pt x="146" y="75"/>
                    <a:pt x="152" y="81"/>
                  </a:cubicBezTo>
                  <a:cubicBezTo>
                    <a:pt x="171" y="100"/>
                    <a:pt x="171" y="130"/>
                    <a:pt x="152" y="149"/>
                  </a:cubicBezTo>
                  <a:cubicBezTo>
                    <a:pt x="134" y="168"/>
                    <a:pt x="103" y="168"/>
                    <a:pt x="84" y="149"/>
                  </a:cubicBezTo>
                  <a:cubicBezTo>
                    <a:pt x="79" y="143"/>
                    <a:pt x="74" y="136"/>
                    <a:pt x="72" y="12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2"/>
                    <a:pt x="58" y="275"/>
                    <a:pt x="54" y="279"/>
                  </a:cubicBezTo>
                  <a:cubicBezTo>
                    <a:pt x="35" y="298"/>
                    <a:pt x="35" y="329"/>
                    <a:pt x="54" y="347"/>
                  </a:cubicBezTo>
                  <a:cubicBezTo>
                    <a:pt x="73" y="366"/>
                    <a:pt x="103" y="366"/>
                    <a:pt x="122" y="347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2">
              <a:extLst>
                <a:ext uri="{FF2B5EF4-FFF2-40B4-BE49-F238E27FC236}">
                  <a16:creationId xmlns:a16="http://schemas.microsoft.com/office/drawing/2014/main" id="{C31568B4-94D0-4632-B34E-9AFE980887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0" y="1367"/>
              <a:ext cx="825" cy="825"/>
            </a:xfrm>
            <a:custGeom>
              <a:avLst/>
              <a:gdLst>
                <a:gd name="T0" fmla="*/ 556 w 411"/>
                <a:gd name="T1" fmla="*/ 1387 h 411"/>
                <a:gd name="T2" fmla="*/ 375 w 411"/>
                <a:gd name="T3" fmla="*/ 1491 h 411"/>
                <a:gd name="T4" fmla="*/ 225 w 411"/>
                <a:gd name="T5" fmla="*/ 1136 h 411"/>
                <a:gd name="T6" fmla="*/ 0 w 411"/>
                <a:gd name="T7" fmla="*/ 831 h 411"/>
                <a:gd name="T8" fmla="*/ 327 w 411"/>
                <a:gd name="T9" fmla="*/ 536 h 411"/>
                <a:gd name="T10" fmla="*/ 496 w 411"/>
                <a:gd name="T11" fmla="*/ 660 h 411"/>
                <a:gd name="T12" fmla="*/ 624 w 411"/>
                <a:gd name="T13" fmla="*/ 355 h 411"/>
                <a:gd name="T14" fmla="*/ 524 w 411"/>
                <a:gd name="T15" fmla="*/ 303 h 411"/>
                <a:gd name="T16" fmla="*/ 1100 w 411"/>
                <a:gd name="T17" fmla="*/ 273 h 411"/>
                <a:gd name="T18" fmla="*/ 1281 w 411"/>
                <a:gd name="T19" fmla="*/ 165 h 411"/>
                <a:gd name="T20" fmla="*/ 1431 w 411"/>
                <a:gd name="T21" fmla="*/ 520 h 411"/>
                <a:gd name="T22" fmla="*/ 1656 w 411"/>
                <a:gd name="T23" fmla="*/ 831 h 411"/>
                <a:gd name="T24" fmla="*/ 1337 w 411"/>
                <a:gd name="T25" fmla="*/ 1116 h 411"/>
                <a:gd name="T26" fmla="*/ 1160 w 411"/>
                <a:gd name="T27" fmla="*/ 968 h 411"/>
                <a:gd name="T28" fmla="*/ 1032 w 411"/>
                <a:gd name="T29" fmla="*/ 1273 h 411"/>
                <a:gd name="T30" fmla="*/ 1156 w 411"/>
                <a:gd name="T31" fmla="*/ 1325 h 411"/>
                <a:gd name="T32" fmla="*/ 548 w 411"/>
                <a:gd name="T33" fmla="*/ 1333 h 411"/>
                <a:gd name="T34" fmla="*/ 1100 w 411"/>
                <a:gd name="T35" fmla="*/ 1345 h 411"/>
                <a:gd name="T36" fmla="*/ 1012 w 411"/>
                <a:gd name="T37" fmla="*/ 1000 h 411"/>
                <a:gd name="T38" fmla="*/ 1305 w 411"/>
                <a:gd name="T39" fmla="*/ 1000 h 411"/>
                <a:gd name="T40" fmla="*/ 1616 w 411"/>
                <a:gd name="T41" fmla="*/ 831 h 411"/>
                <a:gd name="T42" fmla="*/ 1353 w 411"/>
                <a:gd name="T43" fmla="*/ 540 h 411"/>
                <a:gd name="T44" fmla="*/ 1411 w 411"/>
                <a:gd name="T45" fmla="*/ 245 h 411"/>
                <a:gd name="T46" fmla="*/ 1156 w 411"/>
                <a:gd name="T47" fmla="*/ 245 h 411"/>
                <a:gd name="T48" fmla="*/ 1108 w 411"/>
                <a:gd name="T49" fmla="*/ 323 h 411"/>
                <a:gd name="T50" fmla="*/ 580 w 411"/>
                <a:gd name="T51" fmla="*/ 291 h 411"/>
                <a:gd name="T52" fmla="*/ 644 w 411"/>
                <a:gd name="T53" fmla="*/ 628 h 411"/>
                <a:gd name="T54" fmla="*/ 351 w 411"/>
                <a:gd name="T55" fmla="*/ 628 h 411"/>
                <a:gd name="T56" fmla="*/ 40 w 411"/>
                <a:gd name="T57" fmla="*/ 831 h 411"/>
                <a:gd name="T58" fmla="*/ 303 w 411"/>
                <a:gd name="T59" fmla="*/ 1120 h 411"/>
                <a:gd name="T60" fmla="*/ 245 w 411"/>
                <a:gd name="T61" fmla="*/ 1411 h 411"/>
                <a:gd name="T62" fmla="*/ 500 w 411"/>
                <a:gd name="T63" fmla="*/ 1411 h 411"/>
                <a:gd name="T64" fmla="*/ 548 w 411"/>
                <a:gd name="T65" fmla="*/ 1333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11" h="411">
                  <a:moveTo>
                    <a:pt x="206" y="411"/>
                  </a:moveTo>
                  <a:cubicBezTo>
                    <a:pt x="138" y="344"/>
                    <a:pt x="138" y="344"/>
                    <a:pt x="138" y="344"/>
                  </a:cubicBezTo>
                  <a:cubicBezTo>
                    <a:pt x="136" y="348"/>
                    <a:pt x="133" y="352"/>
                    <a:pt x="129" y="355"/>
                  </a:cubicBezTo>
                  <a:cubicBezTo>
                    <a:pt x="120" y="365"/>
                    <a:pt x="107" y="370"/>
                    <a:pt x="93" y="370"/>
                  </a:cubicBezTo>
                  <a:cubicBezTo>
                    <a:pt x="79" y="370"/>
                    <a:pt x="66" y="365"/>
                    <a:pt x="56" y="355"/>
                  </a:cubicBezTo>
                  <a:cubicBezTo>
                    <a:pt x="36" y="335"/>
                    <a:pt x="36" y="302"/>
                    <a:pt x="56" y="282"/>
                  </a:cubicBezTo>
                  <a:cubicBezTo>
                    <a:pt x="60" y="278"/>
                    <a:pt x="64" y="276"/>
                    <a:pt x="68" y="273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1" y="133"/>
                    <a:pt x="81" y="133"/>
                    <a:pt x="81" y="133"/>
                  </a:cubicBezTo>
                  <a:cubicBezTo>
                    <a:pt x="83" y="140"/>
                    <a:pt x="87" y="146"/>
                    <a:pt x="92" y="151"/>
                  </a:cubicBezTo>
                  <a:cubicBezTo>
                    <a:pt x="100" y="160"/>
                    <a:pt x="111" y="164"/>
                    <a:pt x="123" y="164"/>
                  </a:cubicBezTo>
                  <a:cubicBezTo>
                    <a:pt x="135" y="164"/>
                    <a:pt x="146" y="160"/>
                    <a:pt x="155" y="151"/>
                  </a:cubicBezTo>
                  <a:cubicBezTo>
                    <a:pt x="172" y="134"/>
                    <a:pt x="172" y="106"/>
                    <a:pt x="155" y="88"/>
                  </a:cubicBezTo>
                  <a:cubicBezTo>
                    <a:pt x="150" y="83"/>
                    <a:pt x="143" y="79"/>
                    <a:pt x="136" y="77"/>
                  </a:cubicBezTo>
                  <a:cubicBezTo>
                    <a:pt x="130" y="75"/>
                    <a:pt x="130" y="75"/>
                    <a:pt x="130" y="75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6" y="64"/>
                    <a:pt x="278" y="60"/>
                    <a:pt x="282" y="56"/>
                  </a:cubicBezTo>
                  <a:cubicBezTo>
                    <a:pt x="292" y="47"/>
                    <a:pt x="305" y="41"/>
                    <a:pt x="318" y="41"/>
                  </a:cubicBezTo>
                  <a:cubicBezTo>
                    <a:pt x="332" y="41"/>
                    <a:pt x="345" y="47"/>
                    <a:pt x="355" y="56"/>
                  </a:cubicBezTo>
                  <a:cubicBezTo>
                    <a:pt x="375" y="77"/>
                    <a:pt x="375" y="109"/>
                    <a:pt x="355" y="129"/>
                  </a:cubicBezTo>
                  <a:cubicBezTo>
                    <a:pt x="352" y="133"/>
                    <a:pt x="348" y="136"/>
                    <a:pt x="343" y="138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33" y="284"/>
                    <a:pt x="333" y="284"/>
                    <a:pt x="333" y="284"/>
                  </a:cubicBezTo>
                  <a:cubicBezTo>
                    <a:pt x="332" y="277"/>
                    <a:pt x="332" y="277"/>
                    <a:pt x="332" y="277"/>
                  </a:cubicBezTo>
                  <a:cubicBezTo>
                    <a:pt x="330" y="268"/>
                    <a:pt x="326" y="259"/>
                    <a:pt x="319" y="253"/>
                  </a:cubicBezTo>
                  <a:cubicBezTo>
                    <a:pt x="311" y="245"/>
                    <a:pt x="300" y="240"/>
                    <a:pt x="288" y="240"/>
                  </a:cubicBezTo>
                  <a:cubicBezTo>
                    <a:pt x="276" y="240"/>
                    <a:pt x="265" y="245"/>
                    <a:pt x="256" y="253"/>
                  </a:cubicBezTo>
                  <a:cubicBezTo>
                    <a:pt x="239" y="270"/>
                    <a:pt x="239" y="299"/>
                    <a:pt x="256" y="316"/>
                  </a:cubicBezTo>
                  <a:cubicBezTo>
                    <a:pt x="263" y="322"/>
                    <a:pt x="271" y="327"/>
                    <a:pt x="281" y="328"/>
                  </a:cubicBezTo>
                  <a:cubicBezTo>
                    <a:pt x="287" y="329"/>
                    <a:pt x="287" y="329"/>
                    <a:pt x="287" y="329"/>
                  </a:cubicBezTo>
                  <a:lnTo>
                    <a:pt x="206" y="411"/>
                  </a:lnTo>
                  <a:close/>
                  <a:moveTo>
                    <a:pt x="136" y="331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3" y="334"/>
                    <a:pt x="273" y="334"/>
                    <a:pt x="273" y="334"/>
                  </a:cubicBezTo>
                  <a:cubicBezTo>
                    <a:pt x="265" y="331"/>
                    <a:pt x="257" y="327"/>
                    <a:pt x="251" y="321"/>
                  </a:cubicBezTo>
                  <a:cubicBezTo>
                    <a:pt x="231" y="301"/>
                    <a:pt x="231" y="268"/>
                    <a:pt x="251" y="248"/>
                  </a:cubicBezTo>
                  <a:cubicBezTo>
                    <a:pt x="261" y="238"/>
                    <a:pt x="274" y="233"/>
                    <a:pt x="288" y="233"/>
                  </a:cubicBezTo>
                  <a:cubicBezTo>
                    <a:pt x="302" y="233"/>
                    <a:pt x="315" y="238"/>
                    <a:pt x="324" y="248"/>
                  </a:cubicBezTo>
                  <a:cubicBezTo>
                    <a:pt x="331" y="254"/>
                    <a:pt x="335" y="261"/>
                    <a:pt x="337" y="269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1" y="136"/>
                    <a:pt x="331" y="136"/>
                    <a:pt x="331" y="136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9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8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50" y="75"/>
                    <a:pt x="155" y="79"/>
                    <a:pt x="160" y="83"/>
                  </a:cubicBezTo>
                  <a:cubicBezTo>
                    <a:pt x="180" y="103"/>
                    <a:pt x="180" y="136"/>
                    <a:pt x="160" y="156"/>
                  </a:cubicBezTo>
                  <a:cubicBezTo>
                    <a:pt x="150" y="166"/>
                    <a:pt x="137" y="171"/>
                    <a:pt x="123" y="171"/>
                  </a:cubicBezTo>
                  <a:cubicBezTo>
                    <a:pt x="110" y="171"/>
                    <a:pt x="97" y="166"/>
                    <a:pt x="87" y="156"/>
                  </a:cubicBezTo>
                  <a:cubicBezTo>
                    <a:pt x="82" y="152"/>
                    <a:pt x="78" y="146"/>
                    <a:pt x="76" y="140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8"/>
                    <a:pt x="75" y="278"/>
                    <a:pt x="75" y="278"/>
                  </a:cubicBezTo>
                  <a:cubicBezTo>
                    <a:pt x="70" y="280"/>
                    <a:pt x="65" y="283"/>
                    <a:pt x="61" y="287"/>
                  </a:cubicBezTo>
                  <a:cubicBezTo>
                    <a:pt x="44" y="304"/>
                    <a:pt x="44" y="333"/>
                    <a:pt x="61" y="350"/>
                  </a:cubicBezTo>
                  <a:cubicBezTo>
                    <a:pt x="70" y="358"/>
                    <a:pt x="81" y="363"/>
                    <a:pt x="93" y="363"/>
                  </a:cubicBezTo>
                  <a:cubicBezTo>
                    <a:pt x="105" y="363"/>
                    <a:pt x="116" y="358"/>
                    <a:pt x="124" y="350"/>
                  </a:cubicBezTo>
                  <a:cubicBezTo>
                    <a:pt x="128" y="346"/>
                    <a:pt x="131" y="341"/>
                    <a:pt x="134" y="336"/>
                  </a:cubicBezTo>
                  <a:lnTo>
                    <a:pt x="136" y="3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794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0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6" dur="150" fill="hold"/>
                                        <p:tgtEl>
                                          <p:spTgt spid="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" dur="150" fill="hold"/>
                                        <p:tgtEl>
                                          <p:spTgt spid="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8" dur="150" fill="hold"/>
                                        <p:tgtEl>
                                          <p:spTgt spid="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68" name="组合 17">
            <a:extLst>
              <a:ext uri="{FF2B5EF4-FFF2-40B4-BE49-F238E27FC236}">
                <a16:creationId xmlns:a16="http://schemas.microsoft.com/office/drawing/2014/main" id="{220F4948-8DD9-4CBA-8535-30E2EE2858C2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40481" y="321469"/>
            <a:ext cx="3458766" cy="573881"/>
            <a:chOff x="0" y="0"/>
            <a:chExt cx="4611606" cy="765176"/>
          </a:xfrm>
        </p:grpSpPr>
        <p:sp>
          <p:nvSpPr>
            <p:cNvPr id="23571" name="等腰三角形 18">
              <a:extLst>
                <a:ext uri="{FF2B5EF4-FFF2-40B4-BE49-F238E27FC236}">
                  <a16:creationId xmlns:a16="http://schemas.microsoft.com/office/drawing/2014/main" id="{0789DD47-A22A-496D-A116-A3B7C884BA5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72" name="等腰三角形 19">
              <a:extLst>
                <a:ext uri="{FF2B5EF4-FFF2-40B4-BE49-F238E27FC236}">
                  <a16:creationId xmlns:a16="http://schemas.microsoft.com/office/drawing/2014/main" id="{86F55ED3-F8CB-41F2-9316-2313F01436F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73" name="文本框 21">
              <a:extLst>
                <a:ext uri="{FF2B5EF4-FFF2-40B4-BE49-F238E27FC236}">
                  <a16:creationId xmlns:a16="http://schemas.microsoft.com/office/drawing/2014/main" id="{37DBBE38-EF40-451A-85D2-AF331838ABE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3C72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23574" name="文本框 23">
              <a:extLst>
                <a:ext uri="{FF2B5EF4-FFF2-40B4-BE49-F238E27FC236}">
                  <a16:creationId xmlns:a16="http://schemas.microsoft.com/office/drawing/2014/main" id="{6E8D8DE1-15B0-4718-B144-818C03BD352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23569" name="矩形 24">
            <a:extLst>
              <a:ext uri="{FF2B5EF4-FFF2-40B4-BE49-F238E27FC236}">
                <a16:creationId xmlns:a16="http://schemas.microsoft.com/office/drawing/2014/main" id="{CB659383-64D3-4DF4-B268-DC40F3154E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505" y="392907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04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23570" name="MH_Entry_1">
            <a:extLst>
              <a:ext uri="{FF2B5EF4-FFF2-40B4-BE49-F238E27FC236}">
                <a16:creationId xmlns:a16="http://schemas.microsoft.com/office/drawing/2014/main" id="{B1FE987A-94FD-4C67-9DF6-1BB0552B88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842" y="432198"/>
            <a:ext cx="3020615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教学反思</a:t>
            </a:r>
            <a:endParaRPr lang="zh-CN" altLang="en-US" sz="2800" dirty="0"/>
          </a:p>
        </p:txBody>
      </p:sp>
      <p:grpSp>
        <p:nvGrpSpPr>
          <p:cNvPr id="36" name="Group 68">
            <a:extLst>
              <a:ext uri="{FF2B5EF4-FFF2-40B4-BE49-F238E27FC236}">
                <a16:creationId xmlns:a16="http://schemas.microsoft.com/office/drawing/2014/main" id="{10016964-E8D8-4787-A969-61C75C26ED96}"/>
              </a:ext>
            </a:extLst>
          </p:cNvPr>
          <p:cNvGrpSpPr>
            <a:grpSpLocks/>
          </p:cNvGrpSpPr>
          <p:nvPr/>
        </p:nvGrpSpPr>
        <p:grpSpPr bwMode="auto">
          <a:xfrm>
            <a:off x="822325" y="1565275"/>
            <a:ext cx="2681288" cy="2743200"/>
            <a:chOff x="518" y="986"/>
            <a:chExt cx="1689" cy="1728"/>
          </a:xfrm>
        </p:grpSpPr>
        <p:sp>
          <p:nvSpPr>
            <p:cNvPr id="37" name="Freeform 38">
              <a:extLst>
                <a:ext uri="{FF2B5EF4-FFF2-40B4-BE49-F238E27FC236}">
                  <a16:creationId xmlns:a16="http://schemas.microsoft.com/office/drawing/2014/main" id="{3FAE7713-CCAD-442A-B31D-8A44A259D69F}"/>
                </a:ext>
              </a:extLst>
            </p:cNvPr>
            <p:cNvSpPr>
              <a:spLocks/>
            </p:cNvSpPr>
            <p:nvPr/>
          </p:nvSpPr>
          <p:spPr bwMode="auto">
            <a:xfrm rot="1500000">
              <a:off x="968" y="986"/>
              <a:ext cx="628" cy="450"/>
            </a:xfrm>
            <a:custGeom>
              <a:avLst/>
              <a:gdLst>
                <a:gd name="T0" fmla="*/ 894 w 441"/>
                <a:gd name="T1" fmla="*/ 322 h 316"/>
                <a:gd name="T2" fmla="*/ 894 w 441"/>
                <a:gd name="T3" fmla="*/ 0 h 316"/>
                <a:gd name="T4" fmla="*/ 0 w 441"/>
                <a:gd name="T5" fmla="*/ 463 h 316"/>
                <a:gd name="T6" fmla="*/ 269 w 441"/>
                <a:gd name="T7" fmla="*/ 641 h 316"/>
                <a:gd name="T8" fmla="*/ 894 w 441"/>
                <a:gd name="T9" fmla="*/ 322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1" h="316">
                  <a:moveTo>
                    <a:pt x="441" y="159"/>
                  </a:moveTo>
                  <a:cubicBezTo>
                    <a:pt x="441" y="0"/>
                    <a:pt x="441" y="0"/>
                    <a:pt x="441" y="0"/>
                  </a:cubicBezTo>
                  <a:cubicBezTo>
                    <a:pt x="259" y="0"/>
                    <a:pt x="98" y="90"/>
                    <a:pt x="0" y="228"/>
                  </a:cubicBezTo>
                  <a:cubicBezTo>
                    <a:pt x="133" y="316"/>
                    <a:pt x="133" y="316"/>
                    <a:pt x="133" y="316"/>
                  </a:cubicBezTo>
                  <a:cubicBezTo>
                    <a:pt x="202" y="221"/>
                    <a:pt x="314" y="159"/>
                    <a:pt x="441" y="159"/>
                  </a:cubicBezTo>
                  <a:close/>
                </a:path>
              </a:pathLst>
            </a:custGeom>
            <a:solidFill>
              <a:srgbClr val="B8C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39">
              <a:extLst>
                <a:ext uri="{FF2B5EF4-FFF2-40B4-BE49-F238E27FC236}">
                  <a16:creationId xmlns:a16="http://schemas.microsoft.com/office/drawing/2014/main" id="{6868AAA4-0801-465B-B9ED-22D198097A0F}"/>
                </a:ext>
              </a:extLst>
            </p:cNvPr>
            <p:cNvSpPr>
              <a:spLocks/>
            </p:cNvSpPr>
            <p:nvPr/>
          </p:nvSpPr>
          <p:spPr bwMode="auto">
            <a:xfrm rot="1500000">
              <a:off x="1518" y="1261"/>
              <a:ext cx="689" cy="527"/>
            </a:xfrm>
            <a:custGeom>
              <a:avLst/>
              <a:gdLst>
                <a:gd name="T0" fmla="*/ 0 w 483"/>
                <a:gd name="T1" fmla="*/ 322 h 370"/>
                <a:gd name="T2" fmla="*/ 692 w 483"/>
                <a:gd name="T3" fmla="*/ 751 h 370"/>
                <a:gd name="T4" fmla="*/ 983 w 483"/>
                <a:gd name="T5" fmla="*/ 604 h 370"/>
                <a:gd name="T6" fmla="*/ 0 w 483"/>
                <a:gd name="T7" fmla="*/ 0 h 370"/>
                <a:gd name="T8" fmla="*/ 0 w 483"/>
                <a:gd name="T9" fmla="*/ 0 h 370"/>
                <a:gd name="T10" fmla="*/ 0 w 483"/>
                <a:gd name="T11" fmla="*/ 322 h 3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3" h="370">
                  <a:moveTo>
                    <a:pt x="0" y="159"/>
                  </a:moveTo>
                  <a:cubicBezTo>
                    <a:pt x="149" y="159"/>
                    <a:pt x="278" y="245"/>
                    <a:pt x="340" y="370"/>
                  </a:cubicBezTo>
                  <a:cubicBezTo>
                    <a:pt x="483" y="298"/>
                    <a:pt x="483" y="298"/>
                    <a:pt x="483" y="298"/>
                  </a:cubicBezTo>
                  <a:cubicBezTo>
                    <a:pt x="394" y="122"/>
                    <a:pt x="21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40">
              <a:extLst>
                <a:ext uri="{FF2B5EF4-FFF2-40B4-BE49-F238E27FC236}">
                  <a16:creationId xmlns:a16="http://schemas.microsoft.com/office/drawing/2014/main" id="{499BB6F8-08BC-4D8B-8323-04F444A14EC0}"/>
                </a:ext>
              </a:extLst>
            </p:cNvPr>
            <p:cNvSpPr>
              <a:spLocks/>
            </p:cNvSpPr>
            <p:nvPr/>
          </p:nvSpPr>
          <p:spPr bwMode="auto">
            <a:xfrm rot="1500000">
              <a:off x="518" y="1290"/>
              <a:ext cx="1123" cy="1213"/>
            </a:xfrm>
            <a:custGeom>
              <a:avLst/>
              <a:gdLst>
                <a:gd name="T0" fmla="*/ 1097 w 788"/>
                <a:gd name="T1" fmla="*/ 1405 h 852"/>
                <a:gd name="T2" fmla="*/ 324 w 788"/>
                <a:gd name="T3" fmla="*/ 632 h 852"/>
                <a:gd name="T4" fmla="*/ 472 w 788"/>
                <a:gd name="T5" fmla="*/ 178 h 852"/>
                <a:gd name="T6" fmla="*/ 201 w 788"/>
                <a:gd name="T7" fmla="*/ 0 h 852"/>
                <a:gd name="T8" fmla="*/ 0 w 788"/>
                <a:gd name="T9" fmla="*/ 632 h 852"/>
                <a:gd name="T10" fmla="*/ 1097 w 788"/>
                <a:gd name="T11" fmla="*/ 1727 h 852"/>
                <a:gd name="T12" fmla="*/ 1600 w 788"/>
                <a:gd name="T13" fmla="*/ 1603 h 852"/>
                <a:gd name="T14" fmla="*/ 1419 w 788"/>
                <a:gd name="T15" fmla="*/ 1334 h 852"/>
                <a:gd name="T16" fmla="*/ 1097 w 788"/>
                <a:gd name="T17" fmla="*/ 1405 h 8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8" h="852">
                  <a:moveTo>
                    <a:pt x="540" y="693"/>
                  </a:moveTo>
                  <a:cubicBezTo>
                    <a:pt x="330" y="693"/>
                    <a:pt x="159" y="522"/>
                    <a:pt x="159" y="312"/>
                  </a:cubicBezTo>
                  <a:cubicBezTo>
                    <a:pt x="159" y="228"/>
                    <a:pt x="186" y="151"/>
                    <a:pt x="232" y="88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37" y="88"/>
                    <a:pt x="0" y="196"/>
                    <a:pt x="0" y="312"/>
                  </a:cubicBezTo>
                  <a:cubicBezTo>
                    <a:pt x="0" y="610"/>
                    <a:pt x="242" y="852"/>
                    <a:pt x="540" y="852"/>
                  </a:cubicBezTo>
                  <a:cubicBezTo>
                    <a:pt x="629" y="852"/>
                    <a:pt x="713" y="830"/>
                    <a:pt x="788" y="791"/>
                  </a:cubicBezTo>
                  <a:cubicBezTo>
                    <a:pt x="699" y="658"/>
                    <a:pt x="699" y="658"/>
                    <a:pt x="699" y="658"/>
                  </a:cubicBezTo>
                  <a:cubicBezTo>
                    <a:pt x="650" y="680"/>
                    <a:pt x="597" y="693"/>
                    <a:pt x="540" y="693"/>
                  </a:cubicBezTo>
                  <a:close/>
                </a:path>
              </a:pathLst>
            </a:custGeom>
            <a:solidFill>
              <a:srgbClr val="36AC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41">
              <a:extLst>
                <a:ext uri="{FF2B5EF4-FFF2-40B4-BE49-F238E27FC236}">
                  <a16:creationId xmlns:a16="http://schemas.microsoft.com/office/drawing/2014/main" id="{8FFC4E6C-0A6C-4106-95AF-B525C6948C5B}"/>
                </a:ext>
              </a:extLst>
            </p:cNvPr>
            <p:cNvSpPr>
              <a:spLocks/>
            </p:cNvSpPr>
            <p:nvPr/>
          </p:nvSpPr>
          <p:spPr bwMode="auto">
            <a:xfrm rot="1500000">
              <a:off x="1446" y="1687"/>
              <a:ext cx="543" cy="1027"/>
            </a:xfrm>
            <a:custGeom>
              <a:avLst/>
              <a:gdLst>
                <a:gd name="T0" fmla="*/ 368 w 381"/>
                <a:gd name="T1" fmla="*/ 147 h 721"/>
                <a:gd name="T2" fmla="*/ 450 w 381"/>
                <a:gd name="T3" fmla="*/ 491 h 721"/>
                <a:gd name="T4" fmla="*/ 0 w 381"/>
                <a:gd name="T5" fmla="*/ 1194 h 721"/>
                <a:gd name="T6" fmla="*/ 181 w 381"/>
                <a:gd name="T7" fmla="*/ 1463 h 721"/>
                <a:gd name="T8" fmla="*/ 774 w 381"/>
                <a:gd name="T9" fmla="*/ 491 h 721"/>
                <a:gd name="T10" fmla="*/ 658 w 381"/>
                <a:gd name="T11" fmla="*/ 0 h 721"/>
                <a:gd name="T12" fmla="*/ 368 w 381"/>
                <a:gd name="T13" fmla="*/ 147 h 7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1" h="721">
                  <a:moveTo>
                    <a:pt x="181" y="72"/>
                  </a:moveTo>
                  <a:cubicBezTo>
                    <a:pt x="207" y="123"/>
                    <a:pt x="222" y="181"/>
                    <a:pt x="222" y="242"/>
                  </a:cubicBezTo>
                  <a:cubicBezTo>
                    <a:pt x="222" y="395"/>
                    <a:pt x="131" y="528"/>
                    <a:pt x="0" y="588"/>
                  </a:cubicBezTo>
                  <a:cubicBezTo>
                    <a:pt x="89" y="721"/>
                    <a:pt x="89" y="721"/>
                    <a:pt x="89" y="721"/>
                  </a:cubicBezTo>
                  <a:cubicBezTo>
                    <a:pt x="262" y="632"/>
                    <a:pt x="381" y="450"/>
                    <a:pt x="381" y="242"/>
                  </a:cubicBezTo>
                  <a:cubicBezTo>
                    <a:pt x="381" y="155"/>
                    <a:pt x="360" y="73"/>
                    <a:pt x="324" y="0"/>
                  </a:cubicBezTo>
                  <a:lnTo>
                    <a:pt x="181" y="72"/>
                  </a:lnTo>
                  <a:close/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" name="Group 57">
            <a:extLst>
              <a:ext uri="{FF2B5EF4-FFF2-40B4-BE49-F238E27FC236}">
                <a16:creationId xmlns:a16="http://schemas.microsoft.com/office/drawing/2014/main" id="{7BEF5A66-6EBD-4AE6-B062-167F60779CC9}"/>
              </a:ext>
            </a:extLst>
          </p:cNvPr>
          <p:cNvGrpSpPr>
            <a:grpSpLocks/>
          </p:cNvGrpSpPr>
          <p:nvPr/>
        </p:nvGrpSpPr>
        <p:grpSpPr bwMode="auto">
          <a:xfrm>
            <a:off x="1882775" y="2420938"/>
            <a:ext cx="436563" cy="508000"/>
            <a:chOff x="1412" y="1525"/>
            <a:chExt cx="275" cy="320"/>
          </a:xfrm>
        </p:grpSpPr>
        <p:sp>
          <p:nvSpPr>
            <p:cNvPr id="42" name="Freeform 42">
              <a:extLst>
                <a:ext uri="{FF2B5EF4-FFF2-40B4-BE49-F238E27FC236}">
                  <a16:creationId xmlns:a16="http://schemas.microsoft.com/office/drawing/2014/main" id="{DE9760EE-E070-4478-9198-F26180D86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0" y="1525"/>
              <a:ext cx="117" cy="112"/>
            </a:xfrm>
            <a:custGeom>
              <a:avLst/>
              <a:gdLst>
                <a:gd name="T0" fmla="*/ 84 w 82"/>
                <a:gd name="T1" fmla="*/ 0 h 79"/>
                <a:gd name="T2" fmla="*/ 0 w 82"/>
                <a:gd name="T3" fmla="*/ 68 h 79"/>
                <a:gd name="T4" fmla="*/ 23 w 82"/>
                <a:gd name="T5" fmla="*/ 115 h 79"/>
                <a:gd name="T6" fmla="*/ 13 w 82"/>
                <a:gd name="T7" fmla="*/ 159 h 79"/>
                <a:gd name="T8" fmla="*/ 57 w 82"/>
                <a:gd name="T9" fmla="*/ 133 h 79"/>
                <a:gd name="T10" fmla="*/ 84 w 82"/>
                <a:gd name="T11" fmla="*/ 136 h 79"/>
                <a:gd name="T12" fmla="*/ 167 w 82"/>
                <a:gd name="T13" fmla="*/ 68 h 79"/>
                <a:gd name="T14" fmla="*/ 84 w 82"/>
                <a:gd name="T15" fmla="*/ 0 h 7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2" h="79">
                  <a:moveTo>
                    <a:pt x="41" y="0"/>
                  </a:moveTo>
                  <a:cubicBezTo>
                    <a:pt x="18" y="0"/>
                    <a:pt x="0" y="16"/>
                    <a:pt x="0" y="34"/>
                  </a:cubicBezTo>
                  <a:cubicBezTo>
                    <a:pt x="0" y="43"/>
                    <a:pt x="4" y="51"/>
                    <a:pt x="11" y="57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32" y="67"/>
                    <a:pt x="36" y="68"/>
                    <a:pt x="41" y="68"/>
                  </a:cubicBezTo>
                  <a:cubicBezTo>
                    <a:pt x="63" y="68"/>
                    <a:pt x="82" y="53"/>
                    <a:pt x="82" y="34"/>
                  </a:cubicBezTo>
                  <a:cubicBezTo>
                    <a:pt x="82" y="16"/>
                    <a:pt x="63" y="0"/>
                    <a:pt x="41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Oval 43">
              <a:extLst>
                <a:ext uri="{FF2B5EF4-FFF2-40B4-BE49-F238E27FC236}">
                  <a16:creationId xmlns:a16="http://schemas.microsoft.com/office/drawing/2014/main" id="{61AAECEB-B74E-4C57-B7B5-4AF988856B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3" y="1623"/>
              <a:ext cx="98" cy="98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4" name="Freeform 44">
              <a:extLst>
                <a:ext uri="{FF2B5EF4-FFF2-40B4-BE49-F238E27FC236}">
                  <a16:creationId xmlns:a16="http://schemas.microsoft.com/office/drawing/2014/main" id="{ECA23604-5CB8-4EE2-A07C-882627BF4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2" y="1726"/>
              <a:ext cx="222" cy="119"/>
            </a:xfrm>
            <a:custGeom>
              <a:avLst/>
              <a:gdLst>
                <a:gd name="T0" fmla="*/ 205 w 156"/>
                <a:gd name="T1" fmla="*/ 1 h 84"/>
                <a:gd name="T2" fmla="*/ 195 w 156"/>
                <a:gd name="T3" fmla="*/ 0 h 84"/>
                <a:gd name="T4" fmla="*/ 158 w 156"/>
                <a:gd name="T5" fmla="*/ 9 h 84"/>
                <a:gd name="T6" fmla="*/ 121 w 156"/>
                <a:gd name="T7" fmla="*/ 0 h 84"/>
                <a:gd name="T8" fmla="*/ 111 w 156"/>
                <a:gd name="T9" fmla="*/ 1 h 84"/>
                <a:gd name="T10" fmla="*/ 24 w 156"/>
                <a:gd name="T11" fmla="*/ 143 h 84"/>
                <a:gd name="T12" fmla="*/ 292 w 156"/>
                <a:gd name="T13" fmla="*/ 143 h 84"/>
                <a:gd name="T14" fmla="*/ 205 w 156"/>
                <a:gd name="T15" fmla="*/ 1 h 8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6" h="84">
                  <a:moveTo>
                    <a:pt x="101" y="1"/>
                  </a:moveTo>
                  <a:cubicBezTo>
                    <a:pt x="99" y="1"/>
                    <a:pt x="98" y="1"/>
                    <a:pt x="96" y="0"/>
                  </a:cubicBezTo>
                  <a:cubicBezTo>
                    <a:pt x="90" y="3"/>
                    <a:pt x="84" y="4"/>
                    <a:pt x="78" y="4"/>
                  </a:cubicBezTo>
                  <a:cubicBezTo>
                    <a:pt x="71" y="4"/>
                    <a:pt x="65" y="3"/>
                    <a:pt x="60" y="0"/>
                  </a:cubicBezTo>
                  <a:cubicBezTo>
                    <a:pt x="58" y="1"/>
                    <a:pt x="56" y="1"/>
                    <a:pt x="55" y="1"/>
                  </a:cubicBezTo>
                  <a:cubicBezTo>
                    <a:pt x="0" y="9"/>
                    <a:pt x="12" y="71"/>
                    <a:pt x="12" y="71"/>
                  </a:cubicBezTo>
                  <a:cubicBezTo>
                    <a:pt x="26" y="84"/>
                    <a:pt x="131" y="84"/>
                    <a:pt x="144" y="71"/>
                  </a:cubicBezTo>
                  <a:cubicBezTo>
                    <a:pt x="144" y="71"/>
                    <a:pt x="156" y="9"/>
                    <a:pt x="101" y="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" name="Rectangle 56">
            <a:extLst>
              <a:ext uri="{FF2B5EF4-FFF2-40B4-BE49-F238E27FC236}">
                <a16:creationId xmlns:a16="http://schemas.microsoft.com/office/drawing/2014/main" id="{017C861B-A078-47FE-8BF1-52D7274E82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9400" y="3051175"/>
            <a:ext cx="1098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46" name="Freeform 45">
            <a:extLst>
              <a:ext uri="{FF2B5EF4-FFF2-40B4-BE49-F238E27FC236}">
                <a16:creationId xmlns:a16="http://schemas.microsoft.com/office/drawing/2014/main" id="{1E748D23-1EEA-48F8-A122-6C347342FAC7}"/>
              </a:ext>
            </a:extLst>
          </p:cNvPr>
          <p:cNvSpPr>
            <a:spLocks noEditPoints="1"/>
          </p:cNvSpPr>
          <p:nvPr/>
        </p:nvSpPr>
        <p:spPr bwMode="auto">
          <a:xfrm>
            <a:off x="3925888" y="2671763"/>
            <a:ext cx="1295400" cy="373062"/>
          </a:xfrm>
          <a:custGeom>
            <a:avLst/>
            <a:gdLst>
              <a:gd name="T0" fmla="*/ 2147483647 w 624"/>
              <a:gd name="T1" fmla="*/ 0 h 180"/>
              <a:gd name="T2" fmla="*/ 2147483647 w 624"/>
              <a:gd name="T3" fmla="*/ 8590789 h 180"/>
              <a:gd name="T4" fmla="*/ 2147483647 w 624"/>
              <a:gd name="T5" fmla="*/ 150343986 h 180"/>
              <a:gd name="T6" fmla="*/ 2147483647 w 624"/>
              <a:gd name="T7" fmla="*/ 141753197 h 180"/>
              <a:gd name="T8" fmla="*/ 2147483647 w 624"/>
              <a:gd name="T9" fmla="*/ 193300003 h 180"/>
              <a:gd name="T10" fmla="*/ 2147483647 w 624"/>
              <a:gd name="T11" fmla="*/ 98797180 h 180"/>
              <a:gd name="T12" fmla="*/ 2147483647 w 624"/>
              <a:gd name="T13" fmla="*/ 8590789 h 180"/>
              <a:gd name="T14" fmla="*/ 2147483647 w 624"/>
              <a:gd name="T15" fmla="*/ 0 h 180"/>
              <a:gd name="T16" fmla="*/ 0 w 624"/>
              <a:gd name="T17" fmla="*/ 0 h 180"/>
              <a:gd name="T18" fmla="*/ 0 w 624"/>
              <a:gd name="T19" fmla="*/ 773195866 h 180"/>
              <a:gd name="T20" fmla="*/ 1848826435 w 624"/>
              <a:gd name="T21" fmla="*/ 773195866 h 180"/>
              <a:gd name="T22" fmla="*/ 2034139217 w 624"/>
              <a:gd name="T23" fmla="*/ 472507894 h 180"/>
              <a:gd name="T24" fmla="*/ 2055687698 w 624"/>
              <a:gd name="T25" fmla="*/ 463917105 h 180"/>
              <a:gd name="T26" fmla="*/ 2133260153 w 624"/>
              <a:gd name="T27" fmla="*/ 481098683 h 180"/>
              <a:gd name="T28" fmla="*/ 2147483647 w 624"/>
              <a:gd name="T29" fmla="*/ 463917105 h 180"/>
              <a:gd name="T30" fmla="*/ 2147483647 w 624"/>
              <a:gd name="T31" fmla="*/ 472507894 h 180"/>
              <a:gd name="T32" fmla="*/ 2147483647 w 624"/>
              <a:gd name="T33" fmla="*/ 773195866 h 180"/>
              <a:gd name="T34" fmla="*/ 2147483647 w 624"/>
              <a:gd name="T35" fmla="*/ 773195866 h 180"/>
              <a:gd name="T36" fmla="*/ 2147483647 w 624"/>
              <a:gd name="T37" fmla="*/ 0 h 180"/>
              <a:gd name="T38" fmla="*/ 2147483647 w 624"/>
              <a:gd name="T39" fmla="*/ 0 h 180"/>
              <a:gd name="T40" fmla="*/ 2133260153 w 624"/>
              <a:gd name="T41" fmla="*/ 446735527 h 180"/>
              <a:gd name="T42" fmla="*/ 1982422863 w 624"/>
              <a:gd name="T43" fmla="*/ 296391541 h 180"/>
              <a:gd name="T44" fmla="*/ 2133260153 w 624"/>
              <a:gd name="T45" fmla="*/ 150343986 h 180"/>
              <a:gd name="T46" fmla="*/ 2147483647 w 624"/>
              <a:gd name="T47" fmla="*/ 296391541 h 180"/>
              <a:gd name="T48" fmla="*/ 2133260153 w 624"/>
              <a:gd name="T49" fmla="*/ 446735527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609" y="0"/>
                </a:moveTo>
                <a:cubicBezTo>
                  <a:pt x="610" y="0"/>
                  <a:pt x="610" y="1"/>
                  <a:pt x="610" y="2"/>
                </a:cubicBezTo>
                <a:cubicBezTo>
                  <a:pt x="610" y="21"/>
                  <a:pt x="591" y="35"/>
                  <a:pt x="569" y="35"/>
                </a:cubicBezTo>
                <a:cubicBezTo>
                  <a:pt x="564" y="35"/>
                  <a:pt x="560" y="34"/>
                  <a:pt x="556" y="33"/>
                </a:cubicBezTo>
                <a:cubicBezTo>
                  <a:pt x="534" y="45"/>
                  <a:pt x="534" y="45"/>
                  <a:pt x="534" y="45"/>
                </a:cubicBezTo>
                <a:cubicBezTo>
                  <a:pt x="539" y="23"/>
                  <a:pt x="539" y="23"/>
                  <a:pt x="539" y="23"/>
                </a:cubicBezTo>
                <a:cubicBezTo>
                  <a:pt x="532" y="17"/>
                  <a:pt x="528" y="11"/>
                  <a:pt x="528" y="2"/>
                </a:cubicBezTo>
                <a:cubicBezTo>
                  <a:pt x="528" y="1"/>
                  <a:pt x="528" y="0"/>
                  <a:pt x="52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0"/>
                  <a:pt x="0" y="180"/>
                  <a:pt x="0" y="180"/>
                </a:cubicBezTo>
                <a:cubicBezTo>
                  <a:pt x="429" y="180"/>
                  <a:pt x="429" y="180"/>
                  <a:pt x="429" y="180"/>
                </a:cubicBezTo>
                <a:cubicBezTo>
                  <a:pt x="427" y="168"/>
                  <a:pt x="423" y="117"/>
                  <a:pt x="472" y="110"/>
                </a:cubicBezTo>
                <a:cubicBezTo>
                  <a:pt x="474" y="110"/>
                  <a:pt x="475" y="109"/>
                  <a:pt x="477" y="108"/>
                </a:cubicBezTo>
                <a:cubicBezTo>
                  <a:pt x="482" y="111"/>
                  <a:pt x="488" y="112"/>
                  <a:pt x="495" y="112"/>
                </a:cubicBezTo>
                <a:cubicBezTo>
                  <a:pt x="501" y="112"/>
                  <a:pt x="507" y="110"/>
                  <a:pt x="513" y="108"/>
                </a:cubicBezTo>
                <a:cubicBezTo>
                  <a:pt x="515" y="108"/>
                  <a:pt x="517" y="110"/>
                  <a:pt x="519" y="110"/>
                </a:cubicBezTo>
                <a:cubicBezTo>
                  <a:pt x="568" y="118"/>
                  <a:pt x="563" y="168"/>
                  <a:pt x="562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lnTo>
                  <a:pt x="609" y="0"/>
                </a:lnTo>
                <a:close/>
                <a:moveTo>
                  <a:pt x="495" y="104"/>
                </a:moveTo>
                <a:cubicBezTo>
                  <a:pt x="476" y="104"/>
                  <a:pt x="460" y="88"/>
                  <a:pt x="460" y="69"/>
                </a:cubicBezTo>
                <a:cubicBezTo>
                  <a:pt x="460" y="50"/>
                  <a:pt x="476" y="35"/>
                  <a:pt x="495" y="35"/>
                </a:cubicBezTo>
                <a:cubicBezTo>
                  <a:pt x="514" y="35"/>
                  <a:pt x="529" y="50"/>
                  <a:pt x="529" y="69"/>
                </a:cubicBezTo>
                <a:cubicBezTo>
                  <a:pt x="529" y="88"/>
                  <a:pt x="514" y="104"/>
                  <a:pt x="495" y="104"/>
                </a:cubicBezTo>
                <a:close/>
              </a:path>
            </a:pathLst>
          </a:custGeom>
          <a:solidFill>
            <a:srgbClr val="EF8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229E0AA1-4918-4E0E-A2AF-872AD4678F33}"/>
              </a:ext>
            </a:extLst>
          </p:cNvPr>
          <p:cNvSpPr>
            <a:spLocks noEditPoints="1"/>
          </p:cNvSpPr>
          <p:nvPr/>
        </p:nvSpPr>
        <p:spPr bwMode="auto">
          <a:xfrm>
            <a:off x="3925888" y="3127375"/>
            <a:ext cx="1295400" cy="373063"/>
          </a:xfrm>
          <a:custGeom>
            <a:avLst/>
            <a:gdLst>
              <a:gd name="T0" fmla="*/ 0 w 624"/>
              <a:gd name="T1" fmla="*/ 0 h 180"/>
              <a:gd name="T2" fmla="*/ 0 w 624"/>
              <a:gd name="T3" fmla="*/ 773200011 h 180"/>
              <a:gd name="T4" fmla="*/ 271506706 w 624"/>
              <a:gd name="T5" fmla="*/ 773200011 h 180"/>
              <a:gd name="T6" fmla="*/ 456819488 w 624"/>
              <a:gd name="T7" fmla="*/ 472511233 h 180"/>
              <a:gd name="T8" fmla="*/ 478367969 w 624"/>
              <a:gd name="T9" fmla="*/ 463920421 h 180"/>
              <a:gd name="T10" fmla="*/ 555940424 w 624"/>
              <a:gd name="T11" fmla="*/ 481102045 h 180"/>
              <a:gd name="T12" fmla="*/ 633512879 w 624"/>
              <a:gd name="T13" fmla="*/ 463920421 h 180"/>
              <a:gd name="T14" fmla="*/ 655061360 w 624"/>
              <a:gd name="T15" fmla="*/ 472511233 h 180"/>
              <a:gd name="T16" fmla="*/ 840376218 w 624"/>
              <a:gd name="T17" fmla="*/ 773200011 h 180"/>
              <a:gd name="T18" fmla="*/ 2147483647 w 624"/>
              <a:gd name="T19" fmla="*/ 773200011 h 180"/>
              <a:gd name="T20" fmla="*/ 2147483647 w 624"/>
              <a:gd name="T21" fmla="*/ 0 h 180"/>
              <a:gd name="T22" fmla="*/ 413722527 w 624"/>
              <a:gd name="T23" fmla="*/ 0 h 180"/>
              <a:gd name="T24" fmla="*/ 418032223 w 624"/>
              <a:gd name="T25" fmla="*/ 8590812 h 180"/>
              <a:gd name="T26" fmla="*/ 366317945 w 624"/>
              <a:gd name="T27" fmla="*/ 103093887 h 180"/>
              <a:gd name="T28" fmla="*/ 387866426 w 624"/>
              <a:gd name="T29" fmla="*/ 193300521 h 180"/>
              <a:gd name="T30" fmla="*/ 293053111 w 624"/>
              <a:gd name="T31" fmla="*/ 137457135 h 180"/>
              <a:gd name="T32" fmla="*/ 237029137 w 624"/>
              <a:gd name="T33" fmla="*/ 146047947 h 180"/>
              <a:gd name="T34" fmla="*/ 60333670 w 624"/>
              <a:gd name="T35" fmla="*/ 8590812 h 180"/>
              <a:gd name="T36" fmla="*/ 64643366 w 624"/>
              <a:gd name="T37" fmla="*/ 0 h 180"/>
              <a:gd name="T38" fmla="*/ 0 w 624"/>
              <a:gd name="T39" fmla="*/ 0 h 180"/>
              <a:gd name="T40" fmla="*/ 409412831 w 624"/>
              <a:gd name="T41" fmla="*/ 296392336 h 180"/>
              <a:gd name="T42" fmla="*/ 555940424 w 624"/>
              <a:gd name="T43" fmla="*/ 150344389 h 180"/>
              <a:gd name="T44" fmla="*/ 706777713 w 624"/>
              <a:gd name="T45" fmla="*/ 296392336 h 180"/>
              <a:gd name="T46" fmla="*/ 555940424 w 624"/>
              <a:gd name="T47" fmla="*/ 446738797 h 180"/>
              <a:gd name="T48" fmla="*/ 409412831 w 624"/>
              <a:gd name="T49" fmla="*/ 296392336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0" y="0"/>
                </a:moveTo>
                <a:cubicBezTo>
                  <a:pt x="0" y="180"/>
                  <a:pt x="0" y="180"/>
                  <a:pt x="0" y="180"/>
                </a:cubicBezTo>
                <a:cubicBezTo>
                  <a:pt x="63" y="180"/>
                  <a:pt x="63" y="180"/>
                  <a:pt x="63" y="180"/>
                </a:cubicBezTo>
                <a:cubicBezTo>
                  <a:pt x="61" y="168"/>
                  <a:pt x="56" y="117"/>
                  <a:pt x="106" y="110"/>
                </a:cubicBezTo>
                <a:cubicBezTo>
                  <a:pt x="108" y="110"/>
                  <a:pt x="109" y="108"/>
                  <a:pt x="111" y="108"/>
                </a:cubicBezTo>
                <a:cubicBezTo>
                  <a:pt x="117" y="111"/>
                  <a:pt x="123" y="112"/>
                  <a:pt x="129" y="112"/>
                </a:cubicBezTo>
                <a:cubicBezTo>
                  <a:pt x="136" y="112"/>
                  <a:pt x="142" y="110"/>
                  <a:pt x="147" y="108"/>
                </a:cubicBezTo>
                <a:cubicBezTo>
                  <a:pt x="149" y="108"/>
                  <a:pt x="151" y="110"/>
                  <a:pt x="152" y="110"/>
                </a:cubicBezTo>
                <a:cubicBezTo>
                  <a:pt x="202" y="118"/>
                  <a:pt x="197" y="168"/>
                  <a:pt x="195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7" y="1"/>
                  <a:pt x="97" y="2"/>
                </a:cubicBezTo>
                <a:cubicBezTo>
                  <a:pt x="97" y="11"/>
                  <a:pt x="93" y="18"/>
                  <a:pt x="85" y="24"/>
                </a:cubicBezTo>
                <a:cubicBezTo>
                  <a:pt x="90" y="45"/>
                  <a:pt x="90" y="45"/>
                  <a:pt x="90" y="45"/>
                </a:cubicBezTo>
                <a:cubicBezTo>
                  <a:pt x="68" y="32"/>
                  <a:pt x="68" y="32"/>
                  <a:pt x="68" y="32"/>
                </a:cubicBezTo>
                <a:cubicBezTo>
                  <a:pt x="64" y="34"/>
                  <a:pt x="60" y="34"/>
                  <a:pt x="55" y="34"/>
                </a:cubicBezTo>
                <a:cubicBezTo>
                  <a:pt x="33" y="34"/>
                  <a:pt x="14" y="21"/>
                  <a:pt x="14" y="2"/>
                </a:cubicBezTo>
                <a:cubicBezTo>
                  <a:pt x="14" y="1"/>
                  <a:pt x="15" y="0"/>
                  <a:pt x="15" y="0"/>
                </a:cubicBezTo>
                <a:lnTo>
                  <a:pt x="0" y="0"/>
                </a:lnTo>
                <a:close/>
                <a:moveTo>
                  <a:pt x="95" y="69"/>
                </a:moveTo>
                <a:cubicBezTo>
                  <a:pt x="95" y="50"/>
                  <a:pt x="110" y="35"/>
                  <a:pt x="129" y="35"/>
                </a:cubicBezTo>
                <a:cubicBezTo>
                  <a:pt x="148" y="35"/>
                  <a:pt x="164" y="50"/>
                  <a:pt x="164" y="69"/>
                </a:cubicBezTo>
                <a:cubicBezTo>
                  <a:pt x="164" y="88"/>
                  <a:pt x="148" y="104"/>
                  <a:pt x="129" y="104"/>
                </a:cubicBezTo>
                <a:cubicBezTo>
                  <a:pt x="110" y="104"/>
                  <a:pt x="95" y="88"/>
                  <a:pt x="95" y="69"/>
                </a:cubicBez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B114452A-6338-4B07-AC3E-5BD682488A9E}"/>
              </a:ext>
            </a:extLst>
          </p:cNvPr>
          <p:cNvSpPr>
            <a:spLocks noEditPoints="1"/>
          </p:cNvSpPr>
          <p:nvPr/>
        </p:nvSpPr>
        <p:spPr bwMode="auto">
          <a:xfrm>
            <a:off x="3925888" y="3584575"/>
            <a:ext cx="1295400" cy="374650"/>
          </a:xfrm>
          <a:custGeom>
            <a:avLst/>
            <a:gdLst>
              <a:gd name="T0" fmla="*/ 2147483647 w 624"/>
              <a:gd name="T1" fmla="*/ 0 h 180"/>
              <a:gd name="T2" fmla="*/ 2147483647 w 624"/>
              <a:gd name="T3" fmla="*/ 8664822 h 180"/>
              <a:gd name="T4" fmla="*/ 2147483647 w 624"/>
              <a:gd name="T5" fmla="*/ 151627099 h 180"/>
              <a:gd name="T6" fmla="*/ 2147483647 w 624"/>
              <a:gd name="T7" fmla="*/ 142962277 h 180"/>
              <a:gd name="T8" fmla="*/ 2147483647 w 624"/>
              <a:gd name="T9" fmla="*/ 194947046 h 180"/>
              <a:gd name="T10" fmla="*/ 2147483647 w 624"/>
              <a:gd name="T11" fmla="*/ 99640249 h 180"/>
              <a:gd name="T12" fmla="*/ 2147483647 w 624"/>
              <a:gd name="T13" fmla="*/ 8664822 h 180"/>
              <a:gd name="T14" fmla="*/ 2147483647 w 624"/>
              <a:gd name="T15" fmla="*/ 0 h 180"/>
              <a:gd name="T16" fmla="*/ 0 w 624"/>
              <a:gd name="T17" fmla="*/ 0 h 180"/>
              <a:gd name="T18" fmla="*/ 0 w 624"/>
              <a:gd name="T19" fmla="*/ 779792347 h 180"/>
              <a:gd name="T20" fmla="*/ 1848826435 w 624"/>
              <a:gd name="T21" fmla="*/ 779792347 h 180"/>
              <a:gd name="T22" fmla="*/ 2034139217 w 624"/>
              <a:gd name="T23" fmla="*/ 476540230 h 180"/>
              <a:gd name="T24" fmla="*/ 2055687698 w 624"/>
              <a:gd name="T25" fmla="*/ 467875408 h 180"/>
              <a:gd name="T26" fmla="*/ 2133260153 w 624"/>
              <a:gd name="T27" fmla="*/ 485205052 h 180"/>
              <a:gd name="T28" fmla="*/ 2147483647 w 624"/>
              <a:gd name="T29" fmla="*/ 467875408 h 180"/>
              <a:gd name="T30" fmla="*/ 2147483647 w 624"/>
              <a:gd name="T31" fmla="*/ 476540230 h 180"/>
              <a:gd name="T32" fmla="*/ 2147483647 w 624"/>
              <a:gd name="T33" fmla="*/ 779792347 h 180"/>
              <a:gd name="T34" fmla="*/ 2147483647 w 624"/>
              <a:gd name="T35" fmla="*/ 779792347 h 180"/>
              <a:gd name="T36" fmla="*/ 2147483647 w 624"/>
              <a:gd name="T37" fmla="*/ 0 h 180"/>
              <a:gd name="T38" fmla="*/ 2147483647 w 624"/>
              <a:gd name="T39" fmla="*/ 0 h 180"/>
              <a:gd name="T40" fmla="*/ 2133260153 w 624"/>
              <a:gd name="T41" fmla="*/ 450545764 h 180"/>
              <a:gd name="T42" fmla="*/ 1982422863 w 624"/>
              <a:gd name="T43" fmla="*/ 298920747 h 180"/>
              <a:gd name="T44" fmla="*/ 2133260153 w 624"/>
              <a:gd name="T45" fmla="*/ 151627099 h 180"/>
              <a:gd name="T46" fmla="*/ 2147483647 w 624"/>
              <a:gd name="T47" fmla="*/ 298920747 h 180"/>
              <a:gd name="T48" fmla="*/ 2133260153 w 624"/>
              <a:gd name="T49" fmla="*/ 450545764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609" y="0"/>
                </a:moveTo>
                <a:cubicBezTo>
                  <a:pt x="610" y="0"/>
                  <a:pt x="610" y="1"/>
                  <a:pt x="610" y="2"/>
                </a:cubicBezTo>
                <a:cubicBezTo>
                  <a:pt x="610" y="21"/>
                  <a:pt x="591" y="35"/>
                  <a:pt x="569" y="35"/>
                </a:cubicBezTo>
                <a:cubicBezTo>
                  <a:pt x="564" y="35"/>
                  <a:pt x="560" y="34"/>
                  <a:pt x="556" y="33"/>
                </a:cubicBezTo>
                <a:cubicBezTo>
                  <a:pt x="534" y="45"/>
                  <a:pt x="534" y="45"/>
                  <a:pt x="534" y="45"/>
                </a:cubicBezTo>
                <a:cubicBezTo>
                  <a:pt x="539" y="23"/>
                  <a:pt x="539" y="23"/>
                  <a:pt x="539" y="23"/>
                </a:cubicBezTo>
                <a:cubicBezTo>
                  <a:pt x="532" y="17"/>
                  <a:pt x="528" y="11"/>
                  <a:pt x="528" y="2"/>
                </a:cubicBezTo>
                <a:cubicBezTo>
                  <a:pt x="528" y="1"/>
                  <a:pt x="528" y="0"/>
                  <a:pt x="52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0"/>
                  <a:pt x="0" y="180"/>
                  <a:pt x="0" y="180"/>
                </a:cubicBezTo>
                <a:cubicBezTo>
                  <a:pt x="429" y="180"/>
                  <a:pt x="429" y="180"/>
                  <a:pt x="429" y="180"/>
                </a:cubicBezTo>
                <a:cubicBezTo>
                  <a:pt x="427" y="168"/>
                  <a:pt x="423" y="117"/>
                  <a:pt x="472" y="110"/>
                </a:cubicBezTo>
                <a:cubicBezTo>
                  <a:pt x="474" y="110"/>
                  <a:pt x="475" y="109"/>
                  <a:pt x="477" y="108"/>
                </a:cubicBezTo>
                <a:cubicBezTo>
                  <a:pt x="482" y="111"/>
                  <a:pt x="488" y="112"/>
                  <a:pt x="495" y="112"/>
                </a:cubicBezTo>
                <a:cubicBezTo>
                  <a:pt x="501" y="112"/>
                  <a:pt x="507" y="110"/>
                  <a:pt x="513" y="108"/>
                </a:cubicBezTo>
                <a:cubicBezTo>
                  <a:pt x="515" y="108"/>
                  <a:pt x="517" y="110"/>
                  <a:pt x="519" y="110"/>
                </a:cubicBezTo>
                <a:cubicBezTo>
                  <a:pt x="568" y="118"/>
                  <a:pt x="563" y="168"/>
                  <a:pt x="562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lnTo>
                  <a:pt x="609" y="0"/>
                </a:lnTo>
                <a:close/>
                <a:moveTo>
                  <a:pt x="495" y="104"/>
                </a:moveTo>
                <a:cubicBezTo>
                  <a:pt x="476" y="104"/>
                  <a:pt x="460" y="88"/>
                  <a:pt x="460" y="69"/>
                </a:cubicBezTo>
                <a:cubicBezTo>
                  <a:pt x="460" y="50"/>
                  <a:pt x="476" y="35"/>
                  <a:pt x="495" y="35"/>
                </a:cubicBezTo>
                <a:cubicBezTo>
                  <a:pt x="514" y="35"/>
                  <a:pt x="529" y="50"/>
                  <a:pt x="529" y="69"/>
                </a:cubicBezTo>
                <a:cubicBezTo>
                  <a:pt x="529" y="88"/>
                  <a:pt x="514" y="104"/>
                  <a:pt x="495" y="104"/>
                </a:cubicBezTo>
                <a:close/>
              </a:path>
            </a:pathLst>
          </a:custGeom>
          <a:solidFill>
            <a:srgbClr val="36AC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88BE69E8-CE3E-4317-94C3-69FC50ACFD21}"/>
              </a:ext>
            </a:extLst>
          </p:cNvPr>
          <p:cNvSpPr>
            <a:spLocks noEditPoints="1"/>
          </p:cNvSpPr>
          <p:nvPr/>
        </p:nvSpPr>
        <p:spPr bwMode="auto">
          <a:xfrm>
            <a:off x="3925888" y="2211388"/>
            <a:ext cx="1295400" cy="373062"/>
          </a:xfrm>
          <a:custGeom>
            <a:avLst/>
            <a:gdLst>
              <a:gd name="T0" fmla="*/ 0 w 624"/>
              <a:gd name="T1" fmla="*/ 0 h 180"/>
              <a:gd name="T2" fmla="*/ 0 w 624"/>
              <a:gd name="T3" fmla="*/ 773195866 h 180"/>
              <a:gd name="T4" fmla="*/ 271506706 w 624"/>
              <a:gd name="T5" fmla="*/ 773195866 h 180"/>
              <a:gd name="T6" fmla="*/ 456819488 w 624"/>
              <a:gd name="T7" fmla="*/ 472507894 h 180"/>
              <a:gd name="T8" fmla="*/ 478367969 w 624"/>
              <a:gd name="T9" fmla="*/ 463917105 h 180"/>
              <a:gd name="T10" fmla="*/ 555940424 w 624"/>
              <a:gd name="T11" fmla="*/ 481098683 h 180"/>
              <a:gd name="T12" fmla="*/ 633512879 w 624"/>
              <a:gd name="T13" fmla="*/ 463917105 h 180"/>
              <a:gd name="T14" fmla="*/ 655061360 w 624"/>
              <a:gd name="T15" fmla="*/ 472507894 h 180"/>
              <a:gd name="T16" fmla="*/ 840376218 w 624"/>
              <a:gd name="T17" fmla="*/ 773195866 h 180"/>
              <a:gd name="T18" fmla="*/ 2147483647 w 624"/>
              <a:gd name="T19" fmla="*/ 773195866 h 180"/>
              <a:gd name="T20" fmla="*/ 2147483647 w 624"/>
              <a:gd name="T21" fmla="*/ 0 h 180"/>
              <a:gd name="T22" fmla="*/ 413722527 w 624"/>
              <a:gd name="T23" fmla="*/ 0 h 180"/>
              <a:gd name="T24" fmla="*/ 418032223 w 624"/>
              <a:gd name="T25" fmla="*/ 8590789 h 180"/>
              <a:gd name="T26" fmla="*/ 366317945 w 624"/>
              <a:gd name="T27" fmla="*/ 103093611 h 180"/>
              <a:gd name="T28" fmla="*/ 387866426 w 624"/>
              <a:gd name="T29" fmla="*/ 193300003 h 180"/>
              <a:gd name="T30" fmla="*/ 293053111 w 624"/>
              <a:gd name="T31" fmla="*/ 137456766 h 180"/>
              <a:gd name="T32" fmla="*/ 237029137 w 624"/>
              <a:gd name="T33" fmla="*/ 146047555 h 180"/>
              <a:gd name="T34" fmla="*/ 60333670 w 624"/>
              <a:gd name="T35" fmla="*/ 8590789 h 180"/>
              <a:gd name="T36" fmla="*/ 64643366 w 624"/>
              <a:gd name="T37" fmla="*/ 0 h 180"/>
              <a:gd name="T38" fmla="*/ 0 w 624"/>
              <a:gd name="T39" fmla="*/ 0 h 180"/>
              <a:gd name="T40" fmla="*/ 409412831 w 624"/>
              <a:gd name="T41" fmla="*/ 296391541 h 180"/>
              <a:gd name="T42" fmla="*/ 555940424 w 624"/>
              <a:gd name="T43" fmla="*/ 150343986 h 180"/>
              <a:gd name="T44" fmla="*/ 706777713 w 624"/>
              <a:gd name="T45" fmla="*/ 296391541 h 180"/>
              <a:gd name="T46" fmla="*/ 555940424 w 624"/>
              <a:gd name="T47" fmla="*/ 446735527 h 180"/>
              <a:gd name="T48" fmla="*/ 409412831 w 624"/>
              <a:gd name="T49" fmla="*/ 296391541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0" y="0"/>
                </a:moveTo>
                <a:cubicBezTo>
                  <a:pt x="0" y="180"/>
                  <a:pt x="0" y="180"/>
                  <a:pt x="0" y="180"/>
                </a:cubicBezTo>
                <a:cubicBezTo>
                  <a:pt x="63" y="180"/>
                  <a:pt x="63" y="180"/>
                  <a:pt x="63" y="180"/>
                </a:cubicBezTo>
                <a:cubicBezTo>
                  <a:pt x="61" y="168"/>
                  <a:pt x="56" y="117"/>
                  <a:pt x="106" y="110"/>
                </a:cubicBezTo>
                <a:cubicBezTo>
                  <a:pt x="108" y="110"/>
                  <a:pt x="109" y="108"/>
                  <a:pt x="111" y="108"/>
                </a:cubicBezTo>
                <a:cubicBezTo>
                  <a:pt x="117" y="111"/>
                  <a:pt x="123" y="112"/>
                  <a:pt x="129" y="112"/>
                </a:cubicBezTo>
                <a:cubicBezTo>
                  <a:pt x="136" y="112"/>
                  <a:pt x="142" y="110"/>
                  <a:pt x="147" y="108"/>
                </a:cubicBezTo>
                <a:cubicBezTo>
                  <a:pt x="149" y="108"/>
                  <a:pt x="151" y="110"/>
                  <a:pt x="152" y="110"/>
                </a:cubicBezTo>
                <a:cubicBezTo>
                  <a:pt x="202" y="118"/>
                  <a:pt x="197" y="168"/>
                  <a:pt x="195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7" y="1"/>
                  <a:pt x="97" y="2"/>
                </a:cubicBezTo>
                <a:cubicBezTo>
                  <a:pt x="97" y="11"/>
                  <a:pt x="93" y="18"/>
                  <a:pt x="85" y="24"/>
                </a:cubicBezTo>
                <a:cubicBezTo>
                  <a:pt x="90" y="45"/>
                  <a:pt x="90" y="45"/>
                  <a:pt x="90" y="45"/>
                </a:cubicBezTo>
                <a:cubicBezTo>
                  <a:pt x="68" y="32"/>
                  <a:pt x="68" y="32"/>
                  <a:pt x="68" y="32"/>
                </a:cubicBezTo>
                <a:cubicBezTo>
                  <a:pt x="64" y="34"/>
                  <a:pt x="60" y="34"/>
                  <a:pt x="55" y="34"/>
                </a:cubicBezTo>
                <a:cubicBezTo>
                  <a:pt x="33" y="34"/>
                  <a:pt x="14" y="21"/>
                  <a:pt x="14" y="2"/>
                </a:cubicBezTo>
                <a:cubicBezTo>
                  <a:pt x="14" y="1"/>
                  <a:pt x="15" y="0"/>
                  <a:pt x="15" y="0"/>
                </a:cubicBezTo>
                <a:lnTo>
                  <a:pt x="0" y="0"/>
                </a:lnTo>
                <a:close/>
                <a:moveTo>
                  <a:pt x="95" y="69"/>
                </a:moveTo>
                <a:cubicBezTo>
                  <a:pt x="95" y="50"/>
                  <a:pt x="110" y="35"/>
                  <a:pt x="129" y="35"/>
                </a:cubicBezTo>
                <a:cubicBezTo>
                  <a:pt x="148" y="35"/>
                  <a:pt x="164" y="50"/>
                  <a:pt x="164" y="69"/>
                </a:cubicBezTo>
                <a:cubicBezTo>
                  <a:pt x="164" y="88"/>
                  <a:pt x="148" y="104"/>
                  <a:pt x="129" y="104"/>
                </a:cubicBezTo>
                <a:cubicBezTo>
                  <a:pt x="110" y="104"/>
                  <a:pt x="95" y="88"/>
                  <a:pt x="95" y="69"/>
                </a:cubicBezTo>
                <a:close/>
              </a:path>
            </a:pathLst>
          </a:custGeom>
          <a:solidFill>
            <a:srgbClr val="B8CA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Rectangle 58">
            <a:extLst>
              <a:ext uri="{FF2B5EF4-FFF2-40B4-BE49-F238E27FC236}">
                <a16:creationId xmlns:a16="http://schemas.microsoft.com/office/drawing/2014/main" id="{E42EC43A-D1DA-4650-BBC8-A6086A2E38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5463" y="2325688"/>
            <a:ext cx="7937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8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1" name="Rectangle 59">
            <a:extLst>
              <a:ext uri="{FF2B5EF4-FFF2-40B4-BE49-F238E27FC236}">
                <a16:creationId xmlns:a16="http://schemas.microsoft.com/office/drawing/2014/main" id="{E87DB3C3-085B-4C9B-A0CA-B0CE9C8716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6688" y="2798763"/>
            <a:ext cx="7937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8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2" name="Rectangle 60">
            <a:extLst>
              <a:ext uri="{FF2B5EF4-FFF2-40B4-BE49-F238E27FC236}">
                <a16:creationId xmlns:a16="http://schemas.microsoft.com/office/drawing/2014/main" id="{9681FF32-3224-4FE0-8286-4B6A953D20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5463" y="3241675"/>
            <a:ext cx="79375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8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3" name="Rectangle 61">
            <a:extLst>
              <a:ext uri="{FF2B5EF4-FFF2-40B4-BE49-F238E27FC236}">
                <a16:creationId xmlns:a16="http://schemas.microsoft.com/office/drawing/2014/main" id="{4088C927-48F9-43A8-BB93-B825564B43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6688" y="3702050"/>
            <a:ext cx="79375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8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4" name="Text Box 62">
            <a:extLst>
              <a:ext uri="{FF2B5EF4-FFF2-40B4-BE49-F238E27FC236}">
                <a16:creationId xmlns:a16="http://schemas.microsoft.com/office/drawing/2014/main" id="{E2750AEA-3DBC-450D-AE67-924FDEAFD8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9913" y="1762125"/>
            <a:ext cx="51276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13%</a:t>
            </a:r>
          </a:p>
        </p:txBody>
      </p:sp>
      <p:sp>
        <p:nvSpPr>
          <p:cNvPr id="55" name="Text Box 63">
            <a:extLst>
              <a:ext uri="{FF2B5EF4-FFF2-40B4-BE49-F238E27FC236}">
                <a16:creationId xmlns:a16="http://schemas.microsoft.com/office/drawing/2014/main" id="{A9F64673-F7D8-4229-B6A4-F7019A2D32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3838" y="2238375"/>
            <a:ext cx="51276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17%</a:t>
            </a:r>
          </a:p>
        </p:txBody>
      </p:sp>
      <p:sp>
        <p:nvSpPr>
          <p:cNvPr id="56" name="Text Box 64">
            <a:extLst>
              <a:ext uri="{FF2B5EF4-FFF2-40B4-BE49-F238E27FC236}">
                <a16:creationId xmlns:a16="http://schemas.microsoft.com/office/drawing/2014/main" id="{0B50EF64-DDB3-475C-AFA9-A98351CDD9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2075" y="3478213"/>
            <a:ext cx="5127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28%</a:t>
            </a:r>
          </a:p>
        </p:txBody>
      </p:sp>
      <p:sp>
        <p:nvSpPr>
          <p:cNvPr id="57" name="Text Box 65">
            <a:extLst>
              <a:ext uri="{FF2B5EF4-FFF2-40B4-BE49-F238E27FC236}">
                <a16:creationId xmlns:a16="http://schemas.microsoft.com/office/drawing/2014/main" id="{AAC79536-893E-47D3-9A22-03A3941F43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788" y="2867025"/>
            <a:ext cx="51276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42%</a:t>
            </a:r>
          </a:p>
        </p:txBody>
      </p:sp>
      <p:sp>
        <p:nvSpPr>
          <p:cNvPr id="58" name="Rectangle 66">
            <a:extLst>
              <a:ext uri="{FF2B5EF4-FFF2-40B4-BE49-F238E27FC236}">
                <a16:creationId xmlns:a16="http://schemas.microsoft.com/office/drawing/2014/main" id="{9CE980BC-11C2-4B06-89CC-346915312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0425" y="2643188"/>
            <a:ext cx="2055813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b="1">
                <a:solidFill>
                  <a:schemeClr val="tx1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>
                <a:solidFill>
                  <a:schemeClr val="tx1"/>
                </a:solidFill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>
                <a:solidFill>
                  <a:schemeClr val="tx1"/>
                </a:solidFill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>
                <a:solidFill>
                  <a:schemeClr val="tx1"/>
                </a:solidFill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>
                <a:solidFill>
                  <a:schemeClr val="tx1"/>
                </a:solidFill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>
                <a:solidFill>
                  <a:schemeClr val="tx1"/>
                </a:solidFill>
                <a:ea typeface="微软雅黑" panose="020B0503020204020204" pitchFamily="34" charset="-122"/>
              </a:rPr>
              <a:t>单击添加文本 单击添加文本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321772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6" dur="150" fill="hold"/>
                                        <p:tgtEl>
                                          <p:spTgt spid="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2" dur="150" fill="hold"/>
                                        <p:tgtEl>
                                          <p:spTgt spid="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5" grpId="1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5">
            <a:extLst>
              <a:ext uri="{FF2B5EF4-FFF2-40B4-BE49-F238E27FC236}">
                <a16:creationId xmlns:a16="http://schemas.microsoft.com/office/drawing/2014/main" id="{96071198-8EB8-4B4C-8238-D25332B64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7875" y="4614863"/>
            <a:ext cx="5043488" cy="695325"/>
          </a:xfrm>
          <a:custGeom>
            <a:avLst/>
            <a:gdLst>
              <a:gd name="T0" fmla="*/ 0 w 2957"/>
              <a:gd name="T1" fmla="*/ 464702058 h 408"/>
              <a:gd name="T2" fmla="*/ 2147483647 w 2957"/>
              <a:gd name="T3" fmla="*/ 0 h 408"/>
              <a:gd name="T4" fmla="*/ 2147483647 w 2957"/>
              <a:gd name="T5" fmla="*/ 211696923 h 408"/>
              <a:gd name="T6" fmla="*/ 2147483647 w 2957"/>
              <a:gd name="T7" fmla="*/ 490519975 h 408"/>
              <a:gd name="T8" fmla="*/ 2147483647 w 2957"/>
              <a:gd name="T9" fmla="*/ 1373455476 h 408"/>
              <a:gd name="T10" fmla="*/ 2147483647 w 2957"/>
              <a:gd name="T11" fmla="*/ 2106652966 h 408"/>
              <a:gd name="T12" fmla="*/ 0 w 2957"/>
              <a:gd name="T13" fmla="*/ 1373455476 h 408"/>
              <a:gd name="T14" fmla="*/ 0 w 2957"/>
              <a:gd name="T15" fmla="*/ 464702058 h 40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957"/>
              <a:gd name="T25" fmla="*/ 0 h 408"/>
              <a:gd name="T26" fmla="*/ 2957 w 2957"/>
              <a:gd name="T27" fmla="*/ 408 h 40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957" h="408">
                <a:moveTo>
                  <a:pt x="0" y="90"/>
                </a:moveTo>
                <a:lnTo>
                  <a:pt x="1681" y="0"/>
                </a:lnTo>
                <a:lnTo>
                  <a:pt x="2263" y="41"/>
                </a:lnTo>
                <a:lnTo>
                  <a:pt x="2957" y="95"/>
                </a:lnTo>
                <a:lnTo>
                  <a:pt x="2957" y="266"/>
                </a:lnTo>
                <a:lnTo>
                  <a:pt x="1432" y="408"/>
                </a:lnTo>
                <a:lnTo>
                  <a:pt x="0" y="266"/>
                </a:lnTo>
                <a:lnTo>
                  <a:pt x="0" y="90"/>
                </a:lnTo>
                <a:close/>
              </a:path>
            </a:pathLst>
          </a:custGeom>
          <a:solidFill>
            <a:srgbClr val="FFEF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51" name="Freeform 6">
            <a:extLst>
              <a:ext uri="{FF2B5EF4-FFF2-40B4-BE49-F238E27FC236}">
                <a16:creationId xmlns:a16="http://schemas.microsoft.com/office/drawing/2014/main" id="{4F7805A1-AF57-4A7D-A7EA-22CC3D32CE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214" y="4327923"/>
            <a:ext cx="3899549" cy="439340"/>
          </a:xfrm>
          <a:custGeom>
            <a:avLst/>
            <a:gdLst>
              <a:gd name="T0" fmla="*/ 2080055882 w 1259"/>
              <a:gd name="T1" fmla="*/ 0 h 258"/>
              <a:gd name="T2" fmla="*/ 0 w 1259"/>
              <a:gd name="T3" fmla="*/ 1330024843 h 258"/>
              <a:gd name="T4" fmla="*/ 2147483647 w 1259"/>
              <a:gd name="T5" fmla="*/ 1309404232 h 258"/>
              <a:gd name="T6" fmla="*/ 2080055882 w 1259"/>
              <a:gd name="T7" fmla="*/ 0 h 258"/>
              <a:gd name="T8" fmla="*/ 0 60000 65536"/>
              <a:gd name="T9" fmla="*/ 0 60000 65536"/>
              <a:gd name="T10" fmla="*/ 0 60000 65536"/>
              <a:gd name="T11" fmla="*/ 0 60000 65536"/>
              <a:gd name="T12" fmla="*/ 0 w 1259"/>
              <a:gd name="T13" fmla="*/ 0 h 258"/>
              <a:gd name="T14" fmla="*/ 1259 w 1259"/>
              <a:gd name="T15" fmla="*/ 258 h 25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59" h="258">
                <a:moveTo>
                  <a:pt x="402" y="0"/>
                </a:moveTo>
                <a:lnTo>
                  <a:pt x="0" y="258"/>
                </a:lnTo>
                <a:lnTo>
                  <a:pt x="1259" y="254"/>
                </a:lnTo>
                <a:lnTo>
                  <a:pt x="402" y="0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52" name="Freeform 7">
            <a:extLst>
              <a:ext uri="{FF2B5EF4-FFF2-40B4-BE49-F238E27FC236}">
                <a16:creationId xmlns:a16="http://schemas.microsoft.com/office/drawing/2014/main" id="{254A90D0-D9C1-44BC-8F22-8F118E0D23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1168" y="4218385"/>
            <a:ext cx="3301855" cy="558403"/>
          </a:xfrm>
          <a:custGeom>
            <a:avLst/>
            <a:gdLst>
              <a:gd name="T0" fmla="*/ 2088828948 w 909"/>
              <a:gd name="T1" fmla="*/ 0 h 327"/>
              <a:gd name="T2" fmla="*/ 0 w 909"/>
              <a:gd name="T3" fmla="*/ 1353060524 h 327"/>
              <a:gd name="T4" fmla="*/ 2147483647 w 909"/>
              <a:gd name="T5" fmla="*/ 1695215120 h 327"/>
              <a:gd name="T6" fmla="*/ 2088828948 w 909"/>
              <a:gd name="T7" fmla="*/ 0 h 327"/>
              <a:gd name="T8" fmla="*/ 0 60000 65536"/>
              <a:gd name="T9" fmla="*/ 0 60000 65536"/>
              <a:gd name="T10" fmla="*/ 0 60000 65536"/>
              <a:gd name="T11" fmla="*/ 0 60000 65536"/>
              <a:gd name="T12" fmla="*/ 0 w 909"/>
              <a:gd name="T13" fmla="*/ 0 h 327"/>
              <a:gd name="T14" fmla="*/ 909 w 909"/>
              <a:gd name="T15" fmla="*/ 327 h 3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09" h="327">
                <a:moveTo>
                  <a:pt x="404" y="0"/>
                </a:moveTo>
                <a:lnTo>
                  <a:pt x="0" y="261"/>
                </a:lnTo>
                <a:lnTo>
                  <a:pt x="909" y="327"/>
                </a:lnTo>
                <a:lnTo>
                  <a:pt x="404" y="0"/>
                </a:lnTo>
                <a:close/>
              </a:path>
            </a:pathLst>
          </a:custGeom>
          <a:solidFill>
            <a:srgbClr val="AB7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53" name="Freeform 8">
            <a:extLst>
              <a:ext uri="{FF2B5EF4-FFF2-40B4-BE49-F238E27FC236}">
                <a16:creationId xmlns:a16="http://schemas.microsoft.com/office/drawing/2014/main" id="{6146034A-0E1E-467C-AA26-B8B41CAE1E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76787"/>
            <a:ext cx="5273279" cy="585788"/>
          </a:xfrm>
          <a:custGeom>
            <a:avLst/>
            <a:gdLst>
              <a:gd name="T0" fmla="*/ 2147483647 w 874"/>
              <a:gd name="T1" fmla="*/ 812415891 h 145"/>
              <a:gd name="T2" fmla="*/ 2147483647 w 874"/>
              <a:gd name="T3" fmla="*/ 0 h 145"/>
              <a:gd name="T4" fmla="*/ 0 w 874"/>
              <a:gd name="T5" fmla="*/ 2089077128 h 145"/>
              <a:gd name="T6" fmla="*/ 2147483647 w 874"/>
              <a:gd name="T7" fmla="*/ 2147483647 h 145"/>
              <a:gd name="T8" fmla="*/ 2147483647 w 874"/>
              <a:gd name="T9" fmla="*/ 2147483647 h 145"/>
              <a:gd name="T10" fmla="*/ 2147483647 w 874"/>
              <a:gd name="T11" fmla="*/ 812415891 h 1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74"/>
              <a:gd name="T19" fmla="*/ 0 h 145"/>
              <a:gd name="T20" fmla="*/ 874 w 874"/>
              <a:gd name="T21" fmla="*/ 145 h 14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74" h="145">
                <a:moveTo>
                  <a:pt x="229" y="28"/>
                </a:moveTo>
                <a:cubicBezTo>
                  <a:pt x="75" y="0"/>
                  <a:pt x="75" y="0"/>
                  <a:pt x="75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113"/>
                  <a:pt x="33" y="145"/>
                  <a:pt x="75" y="145"/>
                </a:cubicBezTo>
                <a:cubicBezTo>
                  <a:pt x="874" y="144"/>
                  <a:pt x="874" y="144"/>
                  <a:pt x="874" y="144"/>
                </a:cubicBezTo>
                <a:lnTo>
                  <a:pt x="229" y="28"/>
                </a:lnTo>
                <a:close/>
              </a:path>
            </a:pathLst>
          </a:custGeom>
          <a:solidFill>
            <a:srgbClr val="E2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54" name="Freeform 9">
            <a:extLst>
              <a:ext uri="{FF2B5EF4-FFF2-40B4-BE49-F238E27FC236}">
                <a16:creationId xmlns:a16="http://schemas.microsoft.com/office/drawing/2014/main" id="{F10C66CD-D629-402C-B918-CA2CFBA7D7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1963" y="4591050"/>
            <a:ext cx="2064544" cy="675085"/>
          </a:xfrm>
          <a:custGeom>
            <a:avLst/>
            <a:gdLst>
              <a:gd name="T0" fmla="*/ 2147483647 w 511"/>
              <a:gd name="T1" fmla="*/ 2147483647 h 167"/>
              <a:gd name="T2" fmla="*/ 2147483647 w 511"/>
              <a:gd name="T3" fmla="*/ 1830215394 h 167"/>
              <a:gd name="T4" fmla="*/ 2147483647 w 511"/>
              <a:gd name="T5" fmla="*/ 1336344411 h 167"/>
              <a:gd name="T6" fmla="*/ 2147483647 w 511"/>
              <a:gd name="T7" fmla="*/ 1045834288 h 167"/>
              <a:gd name="T8" fmla="*/ 2147483647 w 511"/>
              <a:gd name="T9" fmla="*/ 784375716 h 167"/>
              <a:gd name="T10" fmla="*/ 2147483647 w 511"/>
              <a:gd name="T11" fmla="*/ 1045834288 h 167"/>
              <a:gd name="T12" fmla="*/ 2147483647 w 511"/>
              <a:gd name="T13" fmla="*/ 1336344411 h 167"/>
              <a:gd name="T14" fmla="*/ 2147483647 w 511"/>
              <a:gd name="T15" fmla="*/ 1772112291 h 167"/>
              <a:gd name="T16" fmla="*/ 2147483647 w 511"/>
              <a:gd name="T17" fmla="*/ 2147483647 h 167"/>
              <a:gd name="T18" fmla="*/ 2147483647 w 511"/>
              <a:gd name="T19" fmla="*/ 1743060740 h 167"/>
              <a:gd name="T20" fmla="*/ 2147483647 w 511"/>
              <a:gd name="T21" fmla="*/ 1307292860 h 167"/>
              <a:gd name="T22" fmla="*/ 2147483647 w 511"/>
              <a:gd name="T23" fmla="*/ 987736575 h 167"/>
              <a:gd name="T24" fmla="*/ 2147483647 w 511"/>
              <a:gd name="T25" fmla="*/ 668174901 h 167"/>
              <a:gd name="T26" fmla="*/ 2147483647 w 511"/>
              <a:gd name="T27" fmla="*/ 319561675 h 167"/>
              <a:gd name="T28" fmla="*/ 2147483647 w 511"/>
              <a:gd name="T29" fmla="*/ 0 h 167"/>
              <a:gd name="T30" fmla="*/ 2147483647 w 511"/>
              <a:gd name="T31" fmla="*/ 348613226 h 167"/>
              <a:gd name="T32" fmla="*/ 2147483647 w 511"/>
              <a:gd name="T33" fmla="*/ 668174901 h 167"/>
              <a:gd name="T34" fmla="*/ 2147483647 w 511"/>
              <a:gd name="T35" fmla="*/ 987736575 h 167"/>
              <a:gd name="T36" fmla="*/ 2147483647 w 511"/>
              <a:gd name="T37" fmla="*/ 1307292860 h 167"/>
              <a:gd name="T38" fmla="*/ 2147483647 w 511"/>
              <a:gd name="T39" fmla="*/ 1743060740 h 167"/>
              <a:gd name="T40" fmla="*/ 2147483647 w 511"/>
              <a:gd name="T41" fmla="*/ 2147483647 h 167"/>
              <a:gd name="T42" fmla="*/ 2147483647 w 511"/>
              <a:gd name="T43" fmla="*/ 2147483647 h 167"/>
              <a:gd name="T44" fmla="*/ 290188930 w 511"/>
              <a:gd name="T45" fmla="*/ 2147483647 h 167"/>
              <a:gd name="T46" fmla="*/ 0 w 511"/>
              <a:gd name="T47" fmla="*/ 2147483647 h 167"/>
              <a:gd name="T48" fmla="*/ 2147483647 w 511"/>
              <a:gd name="T49" fmla="*/ 2147483647 h 167"/>
              <a:gd name="T50" fmla="*/ 2147483647 w 511"/>
              <a:gd name="T51" fmla="*/ 2147483647 h 167"/>
              <a:gd name="T52" fmla="*/ 2147483647 w 511"/>
              <a:gd name="T53" fmla="*/ 2147483647 h 167"/>
              <a:gd name="T54" fmla="*/ 2147483647 w 511"/>
              <a:gd name="T55" fmla="*/ 2147483647 h 167"/>
              <a:gd name="T56" fmla="*/ 2147483647 w 511"/>
              <a:gd name="T57" fmla="*/ 2147483647 h 167"/>
              <a:gd name="T58" fmla="*/ 2147483647 w 511"/>
              <a:gd name="T59" fmla="*/ 2147483647 h 167"/>
              <a:gd name="T60" fmla="*/ 2147483647 w 511"/>
              <a:gd name="T61" fmla="*/ 2147483647 h 167"/>
              <a:gd name="T62" fmla="*/ 2147483647 w 511"/>
              <a:gd name="T63" fmla="*/ 2147483647 h 167"/>
              <a:gd name="T64" fmla="*/ 2147483647 w 511"/>
              <a:gd name="T65" fmla="*/ 2147483647 h 16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11"/>
              <a:gd name="T100" fmla="*/ 0 h 167"/>
              <a:gd name="T101" fmla="*/ 511 w 511"/>
              <a:gd name="T102" fmla="*/ 167 h 16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11" h="167">
                <a:moveTo>
                  <a:pt x="484" y="80"/>
                </a:moveTo>
                <a:cubicBezTo>
                  <a:pt x="484" y="80"/>
                  <a:pt x="484" y="80"/>
                  <a:pt x="484" y="80"/>
                </a:cubicBezTo>
                <a:cubicBezTo>
                  <a:pt x="474" y="80"/>
                  <a:pt x="467" y="73"/>
                  <a:pt x="467" y="63"/>
                </a:cubicBezTo>
                <a:cubicBezTo>
                  <a:pt x="467" y="63"/>
                  <a:pt x="467" y="63"/>
                  <a:pt x="467" y="63"/>
                </a:cubicBezTo>
                <a:cubicBezTo>
                  <a:pt x="467" y="54"/>
                  <a:pt x="474" y="46"/>
                  <a:pt x="484" y="46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7" y="46"/>
                  <a:pt x="511" y="42"/>
                  <a:pt x="511" y="37"/>
                </a:cubicBezTo>
                <a:cubicBezTo>
                  <a:pt x="511" y="36"/>
                  <a:pt x="511" y="36"/>
                  <a:pt x="511" y="36"/>
                </a:cubicBezTo>
                <a:cubicBezTo>
                  <a:pt x="511" y="31"/>
                  <a:pt x="507" y="27"/>
                  <a:pt x="502" y="27"/>
                </a:cubicBezTo>
                <a:cubicBezTo>
                  <a:pt x="456" y="27"/>
                  <a:pt x="456" y="27"/>
                  <a:pt x="456" y="27"/>
                </a:cubicBezTo>
                <a:cubicBezTo>
                  <a:pt x="451" y="27"/>
                  <a:pt x="447" y="31"/>
                  <a:pt x="447" y="36"/>
                </a:cubicBezTo>
                <a:cubicBezTo>
                  <a:pt x="447" y="36"/>
                  <a:pt x="447" y="36"/>
                  <a:pt x="447" y="36"/>
                </a:cubicBezTo>
                <a:cubicBezTo>
                  <a:pt x="447" y="42"/>
                  <a:pt x="442" y="46"/>
                  <a:pt x="437" y="46"/>
                </a:cubicBezTo>
                <a:cubicBezTo>
                  <a:pt x="407" y="46"/>
                  <a:pt x="407" y="46"/>
                  <a:pt x="407" y="46"/>
                </a:cubicBezTo>
                <a:cubicBezTo>
                  <a:pt x="399" y="46"/>
                  <a:pt x="393" y="52"/>
                  <a:pt x="393" y="60"/>
                </a:cubicBezTo>
                <a:cubicBezTo>
                  <a:pt x="393" y="61"/>
                  <a:pt x="393" y="61"/>
                  <a:pt x="393" y="61"/>
                </a:cubicBezTo>
                <a:cubicBezTo>
                  <a:pt x="393" y="69"/>
                  <a:pt x="386" y="75"/>
                  <a:pt x="378" y="75"/>
                </a:cubicBezTo>
                <a:cubicBezTo>
                  <a:pt x="274" y="75"/>
                  <a:pt x="274" y="75"/>
                  <a:pt x="274" y="75"/>
                </a:cubicBezTo>
                <a:cubicBezTo>
                  <a:pt x="266" y="75"/>
                  <a:pt x="259" y="69"/>
                  <a:pt x="259" y="60"/>
                </a:cubicBezTo>
                <a:cubicBezTo>
                  <a:pt x="259" y="60"/>
                  <a:pt x="259" y="60"/>
                  <a:pt x="259" y="60"/>
                </a:cubicBezTo>
                <a:cubicBezTo>
                  <a:pt x="259" y="52"/>
                  <a:pt x="266" y="45"/>
                  <a:pt x="274" y="45"/>
                </a:cubicBezTo>
                <a:cubicBezTo>
                  <a:pt x="358" y="45"/>
                  <a:pt x="358" y="45"/>
                  <a:pt x="358" y="45"/>
                </a:cubicBezTo>
                <a:cubicBezTo>
                  <a:pt x="365" y="45"/>
                  <a:pt x="370" y="40"/>
                  <a:pt x="370" y="34"/>
                </a:cubicBezTo>
                <a:cubicBezTo>
                  <a:pt x="370" y="34"/>
                  <a:pt x="370" y="34"/>
                  <a:pt x="370" y="34"/>
                </a:cubicBezTo>
                <a:cubicBezTo>
                  <a:pt x="370" y="28"/>
                  <a:pt x="365" y="23"/>
                  <a:pt x="358" y="23"/>
                </a:cubicBezTo>
                <a:cubicBezTo>
                  <a:pt x="258" y="23"/>
                  <a:pt x="258" y="23"/>
                  <a:pt x="258" y="23"/>
                </a:cubicBezTo>
                <a:cubicBezTo>
                  <a:pt x="252" y="23"/>
                  <a:pt x="247" y="18"/>
                  <a:pt x="247" y="12"/>
                </a:cubicBezTo>
                <a:cubicBezTo>
                  <a:pt x="247" y="11"/>
                  <a:pt x="247" y="11"/>
                  <a:pt x="247" y="11"/>
                </a:cubicBezTo>
                <a:cubicBezTo>
                  <a:pt x="247" y="5"/>
                  <a:pt x="242" y="0"/>
                  <a:pt x="236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198" y="0"/>
                  <a:pt x="193" y="5"/>
                  <a:pt x="193" y="11"/>
                </a:cubicBezTo>
                <a:cubicBezTo>
                  <a:pt x="193" y="12"/>
                  <a:pt x="193" y="12"/>
                  <a:pt x="193" y="12"/>
                </a:cubicBezTo>
                <a:cubicBezTo>
                  <a:pt x="193" y="18"/>
                  <a:pt x="188" y="23"/>
                  <a:pt x="182" y="23"/>
                </a:cubicBezTo>
                <a:cubicBezTo>
                  <a:pt x="141" y="23"/>
                  <a:pt x="141" y="23"/>
                  <a:pt x="141" y="23"/>
                </a:cubicBezTo>
                <a:cubicBezTo>
                  <a:pt x="134" y="23"/>
                  <a:pt x="129" y="28"/>
                  <a:pt x="129" y="34"/>
                </a:cubicBezTo>
                <a:cubicBezTo>
                  <a:pt x="129" y="34"/>
                  <a:pt x="129" y="34"/>
                  <a:pt x="129" y="34"/>
                </a:cubicBezTo>
                <a:cubicBezTo>
                  <a:pt x="129" y="40"/>
                  <a:pt x="134" y="45"/>
                  <a:pt x="141" y="45"/>
                </a:cubicBezTo>
                <a:cubicBezTo>
                  <a:pt x="155" y="45"/>
                  <a:pt x="155" y="45"/>
                  <a:pt x="155" y="45"/>
                </a:cubicBezTo>
                <a:cubicBezTo>
                  <a:pt x="163" y="45"/>
                  <a:pt x="170" y="52"/>
                  <a:pt x="170" y="60"/>
                </a:cubicBezTo>
                <a:cubicBezTo>
                  <a:pt x="170" y="60"/>
                  <a:pt x="170" y="60"/>
                  <a:pt x="170" y="60"/>
                </a:cubicBezTo>
                <a:cubicBezTo>
                  <a:pt x="170" y="69"/>
                  <a:pt x="163" y="75"/>
                  <a:pt x="155" y="75"/>
                </a:cubicBezTo>
                <a:cubicBezTo>
                  <a:pt x="93" y="75"/>
                  <a:pt x="93" y="75"/>
                  <a:pt x="93" y="75"/>
                </a:cubicBezTo>
                <a:cubicBezTo>
                  <a:pt x="88" y="75"/>
                  <a:pt x="85" y="79"/>
                  <a:pt x="85" y="83"/>
                </a:cubicBezTo>
                <a:cubicBezTo>
                  <a:pt x="85" y="83"/>
                  <a:pt x="85" y="83"/>
                  <a:pt x="85" y="83"/>
                </a:cubicBezTo>
                <a:cubicBezTo>
                  <a:pt x="85" y="87"/>
                  <a:pt x="81" y="91"/>
                  <a:pt x="77" y="91"/>
                </a:cubicBezTo>
                <a:cubicBezTo>
                  <a:pt x="10" y="91"/>
                  <a:pt x="10" y="91"/>
                  <a:pt x="10" y="91"/>
                </a:cubicBezTo>
                <a:cubicBezTo>
                  <a:pt x="4" y="91"/>
                  <a:pt x="0" y="96"/>
                  <a:pt x="0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8"/>
                  <a:pt x="4" y="113"/>
                  <a:pt x="10" y="113"/>
                </a:cubicBezTo>
                <a:cubicBezTo>
                  <a:pt x="77" y="113"/>
                  <a:pt x="77" y="113"/>
                  <a:pt x="77" y="113"/>
                </a:cubicBezTo>
                <a:cubicBezTo>
                  <a:pt x="81" y="113"/>
                  <a:pt x="85" y="116"/>
                  <a:pt x="85" y="121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85" y="125"/>
                  <a:pt x="88" y="129"/>
                  <a:pt x="93" y="129"/>
                </a:cubicBezTo>
                <a:cubicBezTo>
                  <a:pt x="158" y="129"/>
                  <a:pt x="158" y="129"/>
                  <a:pt x="158" y="129"/>
                </a:cubicBezTo>
                <a:cubicBezTo>
                  <a:pt x="169" y="129"/>
                  <a:pt x="177" y="137"/>
                  <a:pt x="177" y="147"/>
                </a:cubicBezTo>
                <a:cubicBezTo>
                  <a:pt x="177" y="148"/>
                  <a:pt x="177" y="148"/>
                  <a:pt x="177" y="148"/>
                </a:cubicBezTo>
                <a:cubicBezTo>
                  <a:pt x="177" y="158"/>
                  <a:pt x="185" y="167"/>
                  <a:pt x="196" y="167"/>
                </a:cubicBezTo>
                <a:cubicBezTo>
                  <a:pt x="321" y="167"/>
                  <a:pt x="321" y="167"/>
                  <a:pt x="321" y="167"/>
                </a:cubicBezTo>
                <a:cubicBezTo>
                  <a:pt x="331" y="167"/>
                  <a:pt x="339" y="158"/>
                  <a:pt x="339" y="148"/>
                </a:cubicBezTo>
                <a:cubicBezTo>
                  <a:pt x="339" y="147"/>
                  <a:pt x="339" y="147"/>
                  <a:pt x="339" y="147"/>
                </a:cubicBezTo>
                <a:cubicBezTo>
                  <a:pt x="339" y="137"/>
                  <a:pt x="348" y="129"/>
                  <a:pt x="358" y="129"/>
                </a:cubicBezTo>
                <a:cubicBezTo>
                  <a:pt x="433" y="129"/>
                  <a:pt x="433" y="129"/>
                  <a:pt x="433" y="129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84" y="120"/>
                  <a:pt x="484" y="120"/>
                  <a:pt x="484" y="120"/>
                </a:cubicBezTo>
                <a:cubicBezTo>
                  <a:pt x="492" y="120"/>
                  <a:pt x="499" y="114"/>
                  <a:pt x="499" y="105"/>
                </a:cubicBezTo>
                <a:cubicBezTo>
                  <a:pt x="499" y="95"/>
                  <a:pt x="499" y="95"/>
                  <a:pt x="499" y="95"/>
                </a:cubicBezTo>
                <a:cubicBezTo>
                  <a:pt x="499" y="87"/>
                  <a:pt x="492" y="80"/>
                  <a:pt x="484" y="80"/>
                </a:cubicBezTo>
                <a:close/>
              </a:path>
            </a:pathLst>
          </a:custGeom>
          <a:solidFill>
            <a:srgbClr val="00B6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55" name="Freeform 10">
            <a:extLst>
              <a:ext uri="{FF2B5EF4-FFF2-40B4-BE49-F238E27FC236}">
                <a16:creationId xmlns:a16="http://schemas.microsoft.com/office/drawing/2014/main" id="{37F293E6-3F91-4613-BFC6-18D0C5FCDA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2682" y="5124450"/>
            <a:ext cx="213122" cy="170260"/>
          </a:xfrm>
          <a:custGeom>
            <a:avLst/>
            <a:gdLst>
              <a:gd name="T0" fmla="*/ 0 w 125"/>
              <a:gd name="T1" fmla="*/ 515349022 h 100"/>
              <a:gd name="T2" fmla="*/ 36175087 w 125"/>
              <a:gd name="T3" fmla="*/ 0 h 100"/>
              <a:gd name="T4" fmla="*/ 206716079 w 125"/>
              <a:gd name="T5" fmla="*/ 515349022 h 100"/>
              <a:gd name="T6" fmla="*/ 356585919 w 125"/>
              <a:gd name="T7" fmla="*/ 25768246 h 100"/>
              <a:gd name="T8" fmla="*/ 454776739 w 125"/>
              <a:gd name="T9" fmla="*/ 515349022 h 100"/>
              <a:gd name="T10" fmla="*/ 552967558 w 125"/>
              <a:gd name="T11" fmla="*/ 36074636 h 100"/>
              <a:gd name="T12" fmla="*/ 645988885 w 125"/>
              <a:gd name="T13" fmla="*/ 515349022 h 100"/>
              <a:gd name="T14" fmla="*/ 0 w 125"/>
              <a:gd name="T15" fmla="*/ 515349022 h 1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5"/>
              <a:gd name="T25" fmla="*/ 0 h 100"/>
              <a:gd name="T26" fmla="*/ 125 w 125"/>
              <a:gd name="T27" fmla="*/ 100 h 1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5" h="100">
                <a:moveTo>
                  <a:pt x="0" y="100"/>
                </a:moveTo>
                <a:lnTo>
                  <a:pt x="7" y="0"/>
                </a:lnTo>
                <a:lnTo>
                  <a:pt x="40" y="100"/>
                </a:lnTo>
                <a:lnTo>
                  <a:pt x="69" y="5"/>
                </a:lnTo>
                <a:lnTo>
                  <a:pt x="88" y="100"/>
                </a:lnTo>
                <a:lnTo>
                  <a:pt x="107" y="7"/>
                </a:lnTo>
                <a:lnTo>
                  <a:pt x="125" y="100"/>
                </a:lnTo>
                <a:lnTo>
                  <a:pt x="0" y="100"/>
                </a:lnTo>
                <a:close/>
              </a:path>
            </a:pathLst>
          </a:custGeom>
          <a:solidFill>
            <a:srgbClr val="00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56" name="Freeform 11">
            <a:extLst>
              <a:ext uri="{FF2B5EF4-FFF2-40B4-BE49-F238E27FC236}">
                <a16:creationId xmlns:a16="http://schemas.microsoft.com/office/drawing/2014/main" id="{435BAA8E-5668-43DD-952F-9EF4295217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50" y="4776787"/>
            <a:ext cx="5614987" cy="585788"/>
          </a:xfrm>
          <a:custGeom>
            <a:avLst/>
            <a:gdLst>
              <a:gd name="T0" fmla="*/ 2147483647 w 958"/>
              <a:gd name="T1" fmla="*/ 0 h 145"/>
              <a:gd name="T2" fmla="*/ 2147483647 w 958"/>
              <a:gd name="T3" fmla="*/ 0 h 145"/>
              <a:gd name="T4" fmla="*/ 2147483647 w 958"/>
              <a:gd name="T5" fmla="*/ 0 h 145"/>
              <a:gd name="T6" fmla="*/ 2147483647 w 958"/>
              <a:gd name="T7" fmla="*/ 0 h 145"/>
              <a:gd name="T8" fmla="*/ 2147483647 w 958"/>
              <a:gd name="T9" fmla="*/ 87046676 h 145"/>
              <a:gd name="T10" fmla="*/ 0 w 958"/>
              <a:gd name="T11" fmla="*/ 2147483647 h 145"/>
              <a:gd name="T12" fmla="*/ 2147483647 w 958"/>
              <a:gd name="T13" fmla="*/ 2147483647 h 145"/>
              <a:gd name="T14" fmla="*/ 2147483647 w 958"/>
              <a:gd name="T15" fmla="*/ 2147483647 h 145"/>
              <a:gd name="T16" fmla="*/ 2147483647 w 958"/>
              <a:gd name="T17" fmla="*/ 2147483647 h 145"/>
              <a:gd name="T18" fmla="*/ 2147483647 w 958"/>
              <a:gd name="T19" fmla="*/ 2089077128 h 145"/>
              <a:gd name="T20" fmla="*/ 2147483647 w 958"/>
              <a:gd name="T21" fmla="*/ 0 h 14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958"/>
              <a:gd name="T34" fmla="*/ 0 h 145"/>
              <a:gd name="T35" fmla="*/ 958 w 958"/>
              <a:gd name="T36" fmla="*/ 145 h 14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958" h="145">
                <a:moveTo>
                  <a:pt x="883" y="0"/>
                </a:moveTo>
                <a:cubicBezTo>
                  <a:pt x="883" y="0"/>
                  <a:pt x="883" y="0"/>
                  <a:pt x="883" y="0"/>
                </a:cubicBezTo>
                <a:cubicBezTo>
                  <a:pt x="883" y="0"/>
                  <a:pt x="883" y="0"/>
                  <a:pt x="883" y="0"/>
                </a:cubicBezTo>
                <a:cubicBezTo>
                  <a:pt x="883" y="0"/>
                  <a:pt x="883" y="0"/>
                  <a:pt x="883" y="0"/>
                </a:cubicBezTo>
                <a:cubicBezTo>
                  <a:pt x="875" y="0"/>
                  <a:pt x="868" y="1"/>
                  <a:pt x="861" y="3"/>
                </a:cubicBezTo>
                <a:cubicBezTo>
                  <a:pt x="0" y="145"/>
                  <a:pt x="0" y="145"/>
                  <a:pt x="0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925" y="145"/>
                  <a:pt x="958" y="113"/>
                  <a:pt x="958" y="72"/>
                </a:cubicBezTo>
                <a:cubicBezTo>
                  <a:pt x="958" y="32"/>
                  <a:pt x="925" y="0"/>
                  <a:pt x="883" y="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57" name="Freeform 12">
            <a:extLst>
              <a:ext uri="{FF2B5EF4-FFF2-40B4-BE49-F238E27FC236}">
                <a16:creationId xmlns:a16="http://schemas.microsoft.com/office/drawing/2014/main" id="{F6891610-5DA5-42EA-87A6-5EB5224AD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6135" y="4938713"/>
            <a:ext cx="184547" cy="369094"/>
          </a:xfrm>
          <a:custGeom>
            <a:avLst/>
            <a:gdLst>
              <a:gd name="T0" fmla="*/ 0 w 108"/>
              <a:gd name="T1" fmla="*/ 1121236183 h 216"/>
              <a:gd name="T2" fmla="*/ 0 w 108"/>
              <a:gd name="T3" fmla="*/ 420463854 h 216"/>
              <a:gd name="T4" fmla="*/ 134962729 w 108"/>
              <a:gd name="T5" fmla="*/ 799400104 h 216"/>
              <a:gd name="T6" fmla="*/ 243972751 w 108"/>
              <a:gd name="T7" fmla="*/ 0 h 216"/>
              <a:gd name="T8" fmla="*/ 342598046 w 108"/>
              <a:gd name="T9" fmla="*/ 752682404 h 216"/>
              <a:gd name="T10" fmla="*/ 415270635 w 108"/>
              <a:gd name="T11" fmla="*/ 404891287 h 216"/>
              <a:gd name="T12" fmla="*/ 560615813 w 108"/>
              <a:gd name="T13" fmla="*/ 1121236183 h 216"/>
              <a:gd name="T14" fmla="*/ 0 w 108"/>
              <a:gd name="T15" fmla="*/ 1121236183 h 2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8"/>
              <a:gd name="T25" fmla="*/ 0 h 216"/>
              <a:gd name="T26" fmla="*/ 108 w 108"/>
              <a:gd name="T27" fmla="*/ 216 h 2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8" h="216">
                <a:moveTo>
                  <a:pt x="0" y="216"/>
                </a:moveTo>
                <a:lnTo>
                  <a:pt x="0" y="81"/>
                </a:lnTo>
                <a:lnTo>
                  <a:pt x="26" y="154"/>
                </a:lnTo>
                <a:lnTo>
                  <a:pt x="47" y="0"/>
                </a:lnTo>
                <a:lnTo>
                  <a:pt x="66" y="145"/>
                </a:lnTo>
                <a:lnTo>
                  <a:pt x="80" y="78"/>
                </a:lnTo>
                <a:lnTo>
                  <a:pt x="108" y="216"/>
                </a:lnTo>
                <a:lnTo>
                  <a:pt x="0" y="216"/>
                </a:lnTo>
                <a:close/>
              </a:path>
            </a:pathLst>
          </a:cu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58" name="Freeform 13">
            <a:extLst>
              <a:ext uri="{FF2B5EF4-FFF2-40B4-BE49-F238E27FC236}">
                <a16:creationId xmlns:a16="http://schemas.microsoft.com/office/drawing/2014/main" id="{C19B481F-D9B1-4B31-B857-C198BCB8BF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6875" y="4743450"/>
            <a:ext cx="257175" cy="563166"/>
          </a:xfrm>
          <a:custGeom>
            <a:avLst/>
            <a:gdLst>
              <a:gd name="T0" fmla="*/ 0 w 151"/>
              <a:gd name="T1" fmla="*/ 1708584208 h 330"/>
              <a:gd name="T2" fmla="*/ 0 w 151"/>
              <a:gd name="T3" fmla="*/ 232989169 h 330"/>
              <a:gd name="T4" fmla="*/ 180488026 w 151"/>
              <a:gd name="T5" fmla="*/ 947488682 h 330"/>
              <a:gd name="T6" fmla="*/ 330035573 w 151"/>
              <a:gd name="T7" fmla="*/ 0 h 330"/>
              <a:gd name="T8" fmla="*/ 510523599 w 151"/>
              <a:gd name="T9" fmla="*/ 911245821 h 330"/>
              <a:gd name="T10" fmla="*/ 660071146 w 151"/>
              <a:gd name="T11" fmla="*/ 465978339 h 330"/>
              <a:gd name="T12" fmla="*/ 778678212 w 151"/>
              <a:gd name="T13" fmla="*/ 1708584208 h 330"/>
              <a:gd name="T14" fmla="*/ 0 w 151"/>
              <a:gd name="T15" fmla="*/ 1708584208 h 33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1"/>
              <a:gd name="T25" fmla="*/ 0 h 330"/>
              <a:gd name="T26" fmla="*/ 151 w 151"/>
              <a:gd name="T27" fmla="*/ 330 h 33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1" h="330">
                <a:moveTo>
                  <a:pt x="0" y="330"/>
                </a:moveTo>
                <a:lnTo>
                  <a:pt x="0" y="45"/>
                </a:lnTo>
                <a:lnTo>
                  <a:pt x="35" y="183"/>
                </a:lnTo>
                <a:lnTo>
                  <a:pt x="64" y="0"/>
                </a:lnTo>
                <a:lnTo>
                  <a:pt x="99" y="176"/>
                </a:lnTo>
                <a:lnTo>
                  <a:pt x="128" y="90"/>
                </a:lnTo>
                <a:lnTo>
                  <a:pt x="151" y="330"/>
                </a:lnTo>
                <a:lnTo>
                  <a:pt x="0" y="330"/>
                </a:lnTo>
                <a:close/>
              </a:path>
            </a:pathLst>
          </a:custGeom>
          <a:solidFill>
            <a:srgbClr val="00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59" name="Freeform 14">
            <a:extLst>
              <a:ext uri="{FF2B5EF4-FFF2-40B4-BE49-F238E27FC236}">
                <a16:creationId xmlns:a16="http://schemas.microsoft.com/office/drawing/2014/main" id="{CB36D5BB-D17E-47EA-8F66-AE48CC80CC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7741" y="3889772"/>
            <a:ext cx="862013" cy="479822"/>
          </a:xfrm>
          <a:custGeom>
            <a:avLst/>
            <a:gdLst>
              <a:gd name="T0" fmla="*/ 2147483647 w 213"/>
              <a:gd name="T1" fmla="*/ 940639900 h 118"/>
              <a:gd name="T2" fmla="*/ 2147483647 w 213"/>
              <a:gd name="T3" fmla="*/ 940639900 h 118"/>
              <a:gd name="T4" fmla="*/ 2147483647 w 213"/>
              <a:gd name="T5" fmla="*/ 0 h 118"/>
              <a:gd name="T6" fmla="*/ 640571067 w 213"/>
              <a:gd name="T7" fmla="*/ 0 h 118"/>
              <a:gd name="T8" fmla="*/ 0 w 213"/>
              <a:gd name="T9" fmla="*/ 617294426 h 118"/>
              <a:gd name="T10" fmla="*/ 0 w 213"/>
              <a:gd name="T11" fmla="*/ 646690948 h 118"/>
              <a:gd name="T12" fmla="*/ 640571067 w 213"/>
              <a:gd name="T13" fmla="*/ 1263985374 h 118"/>
              <a:gd name="T14" fmla="*/ 2147483647 w 213"/>
              <a:gd name="T15" fmla="*/ 1263985374 h 118"/>
              <a:gd name="T16" fmla="*/ 2147483647 w 213"/>
              <a:gd name="T17" fmla="*/ 1793090235 h 118"/>
              <a:gd name="T18" fmla="*/ 2147483647 w 213"/>
              <a:gd name="T19" fmla="*/ 1793090235 h 118"/>
              <a:gd name="T20" fmla="*/ 2147483647 w 213"/>
              <a:gd name="T21" fmla="*/ 2147483647 h 118"/>
              <a:gd name="T22" fmla="*/ 1688783663 w 213"/>
              <a:gd name="T23" fmla="*/ 2147483647 h 118"/>
              <a:gd name="T24" fmla="*/ 1106440933 w 213"/>
              <a:gd name="T25" fmla="*/ 2147483647 h 118"/>
              <a:gd name="T26" fmla="*/ 1106440933 w 213"/>
              <a:gd name="T27" fmla="*/ 2147483647 h 118"/>
              <a:gd name="T28" fmla="*/ 1688783663 w 213"/>
              <a:gd name="T29" fmla="*/ 2147483647 h 118"/>
              <a:gd name="T30" fmla="*/ 2147483647 w 213"/>
              <a:gd name="T31" fmla="*/ 2147483647 h 118"/>
              <a:gd name="T32" fmla="*/ 2147483647 w 213"/>
              <a:gd name="T33" fmla="*/ 2147483647 h 118"/>
              <a:gd name="T34" fmla="*/ 2147483647 w 213"/>
              <a:gd name="T35" fmla="*/ 2147483647 h 118"/>
              <a:gd name="T36" fmla="*/ 2147483647 w 213"/>
              <a:gd name="T37" fmla="*/ 940639900 h 11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13"/>
              <a:gd name="T58" fmla="*/ 0 h 118"/>
              <a:gd name="T59" fmla="*/ 213 w 213"/>
              <a:gd name="T60" fmla="*/ 118 h 11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13" h="118">
                <a:moveTo>
                  <a:pt x="213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5" y="0"/>
                  <a:pt x="195" y="0"/>
                  <a:pt x="195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4"/>
                  <a:pt x="10" y="43"/>
                  <a:pt x="22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97" y="43"/>
                  <a:pt x="104" y="51"/>
                  <a:pt x="104" y="61"/>
                </a:cubicBezTo>
                <a:cubicBezTo>
                  <a:pt x="104" y="61"/>
                  <a:pt x="104" y="61"/>
                  <a:pt x="104" y="61"/>
                </a:cubicBezTo>
                <a:cubicBezTo>
                  <a:pt x="104" y="71"/>
                  <a:pt x="97" y="78"/>
                  <a:pt x="87" y="78"/>
                </a:cubicBezTo>
                <a:cubicBezTo>
                  <a:pt x="58" y="78"/>
                  <a:pt x="58" y="78"/>
                  <a:pt x="58" y="78"/>
                </a:cubicBezTo>
                <a:cubicBezTo>
                  <a:pt x="47" y="78"/>
                  <a:pt x="38" y="87"/>
                  <a:pt x="38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8" y="109"/>
                  <a:pt x="47" y="118"/>
                  <a:pt x="58" y="118"/>
                </a:cubicBezTo>
                <a:cubicBezTo>
                  <a:pt x="169" y="118"/>
                  <a:pt x="169" y="118"/>
                  <a:pt x="169" y="118"/>
                </a:cubicBezTo>
                <a:cubicBezTo>
                  <a:pt x="169" y="84"/>
                  <a:pt x="169" y="84"/>
                  <a:pt x="169" y="84"/>
                </a:cubicBezTo>
                <a:cubicBezTo>
                  <a:pt x="213" y="84"/>
                  <a:pt x="213" y="84"/>
                  <a:pt x="213" y="84"/>
                </a:cubicBezTo>
                <a:lnTo>
                  <a:pt x="213" y="32"/>
                </a:lnTo>
                <a:close/>
              </a:path>
            </a:pathLst>
          </a:custGeom>
          <a:solidFill>
            <a:srgbClr val="E18A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60" name="Freeform 15">
            <a:extLst>
              <a:ext uri="{FF2B5EF4-FFF2-40B4-BE49-F238E27FC236}">
                <a16:creationId xmlns:a16="http://schemas.microsoft.com/office/drawing/2014/main" id="{AEA5B699-1479-46C1-BC09-831F36047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4722" y="3773091"/>
            <a:ext cx="884634" cy="408384"/>
          </a:xfrm>
          <a:custGeom>
            <a:avLst/>
            <a:gdLst>
              <a:gd name="T0" fmla="*/ 2147483647 w 219"/>
              <a:gd name="T1" fmla="*/ 465040204 h 101"/>
              <a:gd name="T2" fmla="*/ 2147483647 w 219"/>
              <a:gd name="T3" fmla="*/ 435976202 h 101"/>
              <a:gd name="T4" fmla="*/ 2147483647 w 219"/>
              <a:gd name="T5" fmla="*/ 0 h 101"/>
              <a:gd name="T6" fmla="*/ 2059562599 w 219"/>
              <a:gd name="T7" fmla="*/ 0 h 101"/>
              <a:gd name="T8" fmla="*/ 1624441161 w 219"/>
              <a:gd name="T9" fmla="*/ 435976202 h 101"/>
              <a:gd name="T10" fmla="*/ 1624441161 w 219"/>
              <a:gd name="T11" fmla="*/ 465040204 h 101"/>
              <a:gd name="T12" fmla="*/ 2059562599 w 219"/>
              <a:gd name="T13" fmla="*/ 930085799 h 101"/>
              <a:gd name="T14" fmla="*/ 2147483647 w 219"/>
              <a:gd name="T15" fmla="*/ 930085799 h 101"/>
              <a:gd name="T16" fmla="*/ 2147483647 w 219"/>
              <a:gd name="T17" fmla="*/ 1249800603 h 101"/>
              <a:gd name="T18" fmla="*/ 2147483647 w 219"/>
              <a:gd name="T19" fmla="*/ 1249800603 h 101"/>
              <a:gd name="T20" fmla="*/ 2147483647 w 219"/>
              <a:gd name="T21" fmla="*/ 1569515406 h 101"/>
              <a:gd name="T22" fmla="*/ 667183692 w 219"/>
              <a:gd name="T23" fmla="*/ 1569515406 h 101"/>
              <a:gd name="T24" fmla="*/ 0 w 219"/>
              <a:gd name="T25" fmla="*/ 2147483647 h 101"/>
              <a:gd name="T26" fmla="*/ 0 w 219"/>
              <a:gd name="T27" fmla="*/ 2147483647 h 101"/>
              <a:gd name="T28" fmla="*/ 667183692 w 219"/>
              <a:gd name="T29" fmla="*/ 2147483647 h 101"/>
              <a:gd name="T30" fmla="*/ 2147483647 w 219"/>
              <a:gd name="T31" fmla="*/ 2147483647 h 101"/>
              <a:gd name="T32" fmla="*/ 2147483647 w 219"/>
              <a:gd name="T33" fmla="*/ 2147483647 h 101"/>
              <a:gd name="T34" fmla="*/ 2147483647 w 219"/>
              <a:gd name="T35" fmla="*/ 2147483647 h 101"/>
              <a:gd name="T36" fmla="*/ 2147483647 w 219"/>
              <a:gd name="T37" fmla="*/ 1569515406 h 101"/>
              <a:gd name="T38" fmla="*/ 2147483647 w 219"/>
              <a:gd name="T39" fmla="*/ 1569515406 h 101"/>
              <a:gd name="T40" fmla="*/ 2147483647 w 219"/>
              <a:gd name="T41" fmla="*/ 1249800603 h 101"/>
              <a:gd name="T42" fmla="*/ 2147483647 w 219"/>
              <a:gd name="T43" fmla="*/ 1249800603 h 101"/>
              <a:gd name="T44" fmla="*/ 2147483647 w 219"/>
              <a:gd name="T45" fmla="*/ 930085799 h 101"/>
              <a:gd name="T46" fmla="*/ 2147483647 w 219"/>
              <a:gd name="T47" fmla="*/ 930085799 h 101"/>
              <a:gd name="T48" fmla="*/ 2147483647 w 219"/>
              <a:gd name="T49" fmla="*/ 465040204 h 10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19"/>
              <a:gd name="T76" fmla="*/ 0 h 101"/>
              <a:gd name="T77" fmla="*/ 219 w 219"/>
              <a:gd name="T78" fmla="*/ 101 h 10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19" h="101">
                <a:moveTo>
                  <a:pt x="219" y="16"/>
                </a:moveTo>
                <a:cubicBezTo>
                  <a:pt x="219" y="15"/>
                  <a:pt x="219" y="15"/>
                  <a:pt x="219" y="15"/>
                </a:cubicBezTo>
                <a:cubicBezTo>
                  <a:pt x="219" y="7"/>
                  <a:pt x="212" y="0"/>
                  <a:pt x="204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63" y="0"/>
                  <a:pt x="56" y="7"/>
                  <a:pt x="56" y="15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24"/>
                  <a:pt x="63" y="32"/>
                  <a:pt x="71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83" y="32"/>
                  <a:pt x="88" y="36"/>
                  <a:pt x="88" y="43"/>
                </a:cubicBezTo>
                <a:cubicBezTo>
                  <a:pt x="88" y="43"/>
                  <a:pt x="88" y="43"/>
                  <a:pt x="88" y="43"/>
                </a:cubicBezTo>
                <a:cubicBezTo>
                  <a:pt x="88" y="49"/>
                  <a:pt x="83" y="54"/>
                  <a:pt x="77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10" y="54"/>
                  <a:pt x="0" y="64"/>
                  <a:pt x="0" y="77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90"/>
                  <a:pt x="10" y="101"/>
                  <a:pt x="23" y="101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85" y="101"/>
                  <a:pt x="196" y="90"/>
                  <a:pt x="196" y="78"/>
                </a:cubicBezTo>
                <a:cubicBezTo>
                  <a:pt x="196" y="76"/>
                  <a:pt x="196" y="76"/>
                  <a:pt x="196" y="76"/>
                </a:cubicBezTo>
                <a:cubicBezTo>
                  <a:pt x="196" y="64"/>
                  <a:pt x="186" y="54"/>
                  <a:pt x="174" y="54"/>
                </a:cubicBezTo>
                <a:cubicBezTo>
                  <a:pt x="173" y="54"/>
                  <a:pt x="173" y="54"/>
                  <a:pt x="173" y="54"/>
                </a:cubicBezTo>
                <a:cubicBezTo>
                  <a:pt x="167" y="54"/>
                  <a:pt x="162" y="49"/>
                  <a:pt x="162" y="43"/>
                </a:cubicBezTo>
                <a:cubicBezTo>
                  <a:pt x="162" y="43"/>
                  <a:pt x="162" y="43"/>
                  <a:pt x="162" y="43"/>
                </a:cubicBezTo>
                <a:cubicBezTo>
                  <a:pt x="162" y="36"/>
                  <a:pt x="167" y="32"/>
                  <a:pt x="173" y="32"/>
                </a:cubicBezTo>
                <a:cubicBezTo>
                  <a:pt x="204" y="32"/>
                  <a:pt x="204" y="32"/>
                  <a:pt x="204" y="32"/>
                </a:cubicBezTo>
                <a:cubicBezTo>
                  <a:pt x="212" y="32"/>
                  <a:pt x="219" y="24"/>
                  <a:pt x="219" y="16"/>
                </a:cubicBezTo>
                <a:close/>
              </a:path>
            </a:pathLst>
          </a:custGeom>
          <a:solidFill>
            <a:srgbClr val="BAAA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61" name="Freeform 16">
            <a:extLst>
              <a:ext uri="{FF2B5EF4-FFF2-40B4-BE49-F238E27FC236}">
                <a16:creationId xmlns:a16="http://schemas.microsoft.com/office/drawing/2014/main" id="{383B6169-39D1-4685-A5A3-9E371FA8F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215" y="2845594"/>
            <a:ext cx="8546808" cy="890588"/>
          </a:xfrm>
          <a:custGeom>
            <a:avLst/>
            <a:gdLst>
              <a:gd name="T0" fmla="*/ 2147483647 w 749"/>
              <a:gd name="T1" fmla="*/ 2147483647 h 220"/>
              <a:gd name="T2" fmla="*/ 2147483647 w 749"/>
              <a:gd name="T3" fmla="*/ 2147483647 h 220"/>
              <a:gd name="T4" fmla="*/ 2147483647 w 749"/>
              <a:gd name="T5" fmla="*/ 2147483647 h 220"/>
              <a:gd name="T6" fmla="*/ 2147483647 w 749"/>
              <a:gd name="T7" fmla="*/ 2147483647 h 220"/>
              <a:gd name="T8" fmla="*/ 2147483647 w 749"/>
              <a:gd name="T9" fmla="*/ 2147483647 h 220"/>
              <a:gd name="T10" fmla="*/ 2147483647 w 749"/>
              <a:gd name="T11" fmla="*/ 2147483647 h 220"/>
              <a:gd name="T12" fmla="*/ 2147483647 w 749"/>
              <a:gd name="T13" fmla="*/ 2147483647 h 220"/>
              <a:gd name="T14" fmla="*/ 2147483647 w 749"/>
              <a:gd name="T15" fmla="*/ 2147483647 h 220"/>
              <a:gd name="T16" fmla="*/ 2147483647 w 749"/>
              <a:gd name="T17" fmla="*/ 2039310438 h 220"/>
              <a:gd name="T18" fmla="*/ 2147483647 w 749"/>
              <a:gd name="T19" fmla="*/ 2039310438 h 220"/>
              <a:gd name="T20" fmla="*/ 2147483647 w 749"/>
              <a:gd name="T21" fmla="*/ 1427520005 h 220"/>
              <a:gd name="T22" fmla="*/ 2147483647 w 749"/>
              <a:gd name="T23" fmla="*/ 1398384300 h 220"/>
              <a:gd name="T24" fmla="*/ 2147483647 w 749"/>
              <a:gd name="T25" fmla="*/ 757458163 h 220"/>
              <a:gd name="T26" fmla="*/ 2147483647 w 749"/>
              <a:gd name="T27" fmla="*/ 757458163 h 220"/>
              <a:gd name="T28" fmla="*/ 2147483647 w 749"/>
              <a:gd name="T29" fmla="*/ 378731780 h 220"/>
              <a:gd name="T30" fmla="*/ 2147483647 w 749"/>
              <a:gd name="T31" fmla="*/ 378731780 h 220"/>
              <a:gd name="T32" fmla="*/ 2147483647 w 749"/>
              <a:gd name="T33" fmla="*/ 0 h 220"/>
              <a:gd name="T34" fmla="*/ 2147483647 w 749"/>
              <a:gd name="T35" fmla="*/ 0 h 220"/>
              <a:gd name="T36" fmla="*/ 2147483647 w 749"/>
              <a:gd name="T37" fmla="*/ 0 h 220"/>
              <a:gd name="T38" fmla="*/ 2147483647 w 749"/>
              <a:gd name="T39" fmla="*/ 640926138 h 220"/>
              <a:gd name="T40" fmla="*/ 2147483647 w 749"/>
              <a:gd name="T41" fmla="*/ 757458163 h 220"/>
              <a:gd name="T42" fmla="*/ 2147483647 w 749"/>
              <a:gd name="T43" fmla="*/ 1077923930 h 220"/>
              <a:gd name="T44" fmla="*/ 2147483647 w 749"/>
              <a:gd name="T45" fmla="*/ 1077923930 h 220"/>
              <a:gd name="T46" fmla="*/ 1683618102 w 749"/>
              <a:gd name="T47" fmla="*/ 2068446143 h 220"/>
              <a:gd name="T48" fmla="*/ 1683618102 w 749"/>
              <a:gd name="T49" fmla="*/ 2068446143 h 220"/>
              <a:gd name="T50" fmla="*/ 2147483647 w 749"/>
              <a:gd name="T51" fmla="*/ 2147483647 h 220"/>
              <a:gd name="T52" fmla="*/ 2147483647 w 749"/>
              <a:gd name="T53" fmla="*/ 2147483647 h 220"/>
              <a:gd name="T54" fmla="*/ 2147483647 w 749"/>
              <a:gd name="T55" fmla="*/ 2147483647 h 220"/>
              <a:gd name="T56" fmla="*/ 609586236 w 749"/>
              <a:gd name="T57" fmla="*/ 2147483647 h 220"/>
              <a:gd name="T58" fmla="*/ 0 w 749"/>
              <a:gd name="T59" fmla="*/ 2147483647 h 220"/>
              <a:gd name="T60" fmla="*/ 0 w 749"/>
              <a:gd name="T61" fmla="*/ 2147483647 h 220"/>
              <a:gd name="T62" fmla="*/ 609586236 w 749"/>
              <a:gd name="T63" fmla="*/ 2147483647 h 220"/>
              <a:gd name="T64" fmla="*/ 2147483647 w 749"/>
              <a:gd name="T65" fmla="*/ 2147483647 h 220"/>
              <a:gd name="T66" fmla="*/ 2147483647 w 749"/>
              <a:gd name="T67" fmla="*/ 2147483647 h 220"/>
              <a:gd name="T68" fmla="*/ 2147483647 w 749"/>
              <a:gd name="T69" fmla="*/ 2147483647 h 220"/>
              <a:gd name="T70" fmla="*/ 2147483647 w 749"/>
              <a:gd name="T71" fmla="*/ 2147483647 h 220"/>
              <a:gd name="T72" fmla="*/ 2147483647 w 749"/>
              <a:gd name="T73" fmla="*/ 2147483647 h 220"/>
              <a:gd name="T74" fmla="*/ 2147483647 w 749"/>
              <a:gd name="T75" fmla="*/ 2147483647 h 220"/>
              <a:gd name="T76" fmla="*/ 2147483647 w 749"/>
              <a:gd name="T77" fmla="*/ 2147483647 h 220"/>
              <a:gd name="T78" fmla="*/ 2147483647 w 749"/>
              <a:gd name="T79" fmla="*/ 2147483647 h 220"/>
              <a:gd name="T80" fmla="*/ 2147483647 w 749"/>
              <a:gd name="T81" fmla="*/ 2147483647 h 220"/>
              <a:gd name="T82" fmla="*/ 2147483647 w 749"/>
              <a:gd name="T83" fmla="*/ 2147483647 h 220"/>
              <a:gd name="T84" fmla="*/ 2147483647 w 749"/>
              <a:gd name="T85" fmla="*/ 2147483647 h 220"/>
              <a:gd name="T86" fmla="*/ 2147483647 w 749"/>
              <a:gd name="T87" fmla="*/ 2147483647 h 220"/>
              <a:gd name="T88" fmla="*/ 2147483647 w 749"/>
              <a:gd name="T89" fmla="*/ 2147483647 h 220"/>
              <a:gd name="T90" fmla="*/ 2147483647 w 749"/>
              <a:gd name="T91" fmla="*/ 2147483647 h 22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749"/>
              <a:gd name="T139" fmla="*/ 0 h 220"/>
              <a:gd name="T140" fmla="*/ 749 w 749"/>
              <a:gd name="T141" fmla="*/ 220 h 22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749" h="220">
                <a:moveTo>
                  <a:pt x="725" y="129"/>
                </a:moveTo>
                <a:cubicBezTo>
                  <a:pt x="500" y="129"/>
                  <a:pt x="500" y="129"/>
                  <a:pt x="500" y="129"/>
                </a:cubicBezTo>
                <a:cubicBezTo>
                  <a:pt x="492" y="129"/>
                  <a:pt x="486" y="124"/>
                  <a:pt x="486" y="117"/>
                </a:cubicBezTo>
                <a:cubicBezTo>
                  <a:pt x="486" y="117"/>
                  <a:pt x="486" y="117"/>
                  <a:pt x="486" y="117"/>
                </a:cubicBezTo>
                <a:cubicBezTo>
                  <a:pt x="486" y="110"/>
                  <a:pt x="492" y="104"/>
                  <a:pt x="500" y="104"/>
                </a:cubicBezTo>
                <a:cubicBezTo>
                  <a:pt x="559" y="104"/>
                  <a:pt x="559" y="104"/>
                  <a:pt x="559" y="104"/>
                </a:cubicBezTo>
                <a:cubicBezTo>
                  <a:pt x="570" y="104"/>
                  <a:pt x="579" y="97"/>
                  <a:pt x="579" y="88"/>
                </a:cubicBezTo>
                <a:cubicBezTo>
                  <a:pt x="579" y="87"/>
                  <a:pt x="579" y="87"/>
                  <a:pt x="579" y="87"/>
                </a:cubicBezTo>
                <a:cubicBezTo>
                  <a:pt x="579" y="78"/>
                  <a:pt x="570" y="70"/>
                  <a:pt x="559" y="70"/>
                </a:cubicBezTo>
                <a:cubicBezTo>
                  <a:pt x="378" y="70"/>
                  <a:pt x="378" y="70"/>
                  <a:pt x="378" y="70"/>
                </a:cubicBezTo>
                <a:cubicBezTo>
                  <a:pt x="364" y="70"/>
                  <a:pt x="352" y="61"/>
                  <a:pt x="352" y="49"/>
                </a:cubicBezTo>
                <a:cubicBezTo>
                  <a:pt x="352" y="48"/>
                  <a:pt x="352" y="48"/>
                  <a:pt x="352" y="48"/>
                </a:cubicBezTo>
                <a:cubicBezTo>
                  <a:pt x="352" y="36"/>
                  <a:pt x="364" y="26"/>
                  <a:pt x="37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36" y="26"/>
                  <a:pt x="443" y="20"/>
                  <a:pt x="443" y="13"/>
                </a:cubicBezTo>
                <a:cubicBezTo>
                  <a:pt x="443" y="13"/>
                  <a:pt x="443" y="13"/>
                  <a:pt x="443" y="13"/>
                </a:cubicBezTo>
                <a:cubicBezTo>
                  <a:pt x="443" y="6"/>
                  <a:pt x="436" y="0"/>
                  <a:pt x="428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11" y="0"/>
                  <a:pt x="311" y="0"/>
                  <a:pt x="311" y="0"/>
                </a:cubicBezTo>
                <a:cubicBezTo>
                  <a:pt x="296" y="0"/>
                  <a:pt x="283" y="10"/>
                  <a:pt x="283" y="22"/>
                </a:cubicBezTo>
                <a:cubicBezTo>
                  <a:pt x="283" y="26"/>
                  <a:pt x="283" y="26"/>
                  <a:pt x="283" y="26"/>
                </a:cubicBezTo>
                <a:cubicBezTo>
                  <a:pt x="283" y="37"/>
                  <a:pt x="283" y="37"/>
                  <a:pt x="283" y="37"/>
                </a:cubicBezTo>
                <a:cubicBezTo>
                  <a:pt x="99" y="37"/>
                  <a:pt x="99" y="37"/>
                  <a:pt x="99" y="37"/>
                </a:cubicBezTo>
                <a:cubicBezTo>
                  <a:pt x="76" y="37"/>
                  <a:pt x="58" y="52"/>
                  <a:pt x="5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8" y="90"/>
                  <a:pt x="76" y="104"/>
                  <a:pt x="99" y="104"/>
                </a:cubicBezTo>
                <a:cubicBezTo>
                  <a:pt x="167" y="104"/>
                  <a:pt x="167" y="104"/>
                  <a:pt x="167" y="104"/>
                </a:cubicBezTo>
                <a:cubicBezTo>
                  <a:pt x="167" y="127"/>
                  <a:pt x="167" y="127"/>
                  <a:pt x="167" y="127"/>
                </a:cubicBezTo>
                <a:cubicBezTo>
                  <a:pt x="21" y="127"/>
                  <a:pt x="21" y="127"/>
                  <a:pt x="21" y="127"/>
                </a:cubicBezTo>
                <a:cubicBezTo>
                  <a:pt x="9" y="127"/>
                  <a:pt x="0" y="13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54"/>
                  <a:pt x="9" y="162"/>
                  <a:pt x="21" y="162"/>
                </a:cubicBezTo>
                <a:cubicBezTo>
                  <a:pt x="283" y="162"/>
                  <a:pt x="283" y="162"/>
                  <a:pt x="283" y="162"/>
                </a:cubicBezTo>
                <a:cubicBezTo>
                  <a:pt x="283" y="174"/>
                  <a:pt x="283" y="174"/>
                  <a:pt x="283" y="174"/>
                </a:cubicBezTo>
                <a:cubicBezTo>
                  <a:pt x="352" y="174"/>
                  <a:pt x="352" y="174"/>
                  <a:pt x="352" y="174"/>
                </a:cubicBezTo>
                <a:cubicBezTo>
                  <a:pt x="352" y="162"/>
                  <a:pt x="352" y="162"/>
                  <a:pt x="352" y="162"/>
                </a:cubicBezTo>
                <a:cubicBezTo>
                  <a:pt x="393" y="162"/>
                  <a:pt x="393" y="162"/>
                  <a:pt x="393" y="162"/>
                </a:cubicBezTo>
                <a:cubicBezTo>
                  <a:pt x="412" y="162"/>
                  <a:pt x="428" y="175"/>
                  <a:pt x="428" y="190"/>
                </a:cubicBezTo>
                <a:cubicBezTo>
                  <a:pt x="428" y="191"/>
                  <a:pt x="428" y="191"/>
                  <a:pt x="428" y="191"/>
                </a:cubicBezTo>
                <a:cubicBezTo>
                  <a:pt x="428" y="207"/>
                  <a:pt x="444" y="220"/>
                  <a:pt x="463" y="220"/>
                </a:cubicBezTo>
                <a:cubicBezTo>
                  <a:pt x="649" y="220"/>
                  <a:pt x="649" y="220"/>
                  <a:pt x="649" y="220"/>
                </a:cubicBezTo>
                <a:cubicBezTo>
                  <a:pt x="649" y="170"/>
                  <a:pt x="649" y="170"/>
                  <a:pt x="649" y="170"/>
                </a:cubicBezTo>
                <a:cubicBezTo>
                  <a:pt x="725" y="170"/>
                  <a:pt x="725" y="170"/>
                  <a:pt x="725" y="170"/>
                </a:cubicBezTo>
                <a:cubicBezTo>
                  <a:pt x="739" y="170"/>
                  <a:pt x="749" y="161"/>
                  <a:pt x="749" y="150"/>
                </a:cubicBezTo>
                <a:cubicBezTo>
                  <a:pt x="749" y="149"/>
                  <a:pt x="749" y="149"/>
                  <a:pt x="749" y="149"/>
                </a:cubicBezTo>
                <a:cubicBezTo>
                  <a:pt x="749" y="138"/>
                  <a:pt x="739" y="129"/>
                  <a:pt x="725" y="129"/>
                </a:cubicBezTo>
                <a:close/>
              </a:path>
            </a:pathLst>
          </a:custGeom>
          <a:solidFill>
            <a:srgbClr val="FF9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62" name="Freeform 17">
            <a:extLst>
              <a:ext uri="{FF2B5EF4-FFF2-40B4-BE49-F238E27FC236}">
                <a16:creationId xmlns:a16="http://schemas.microsoft.com/office/drawing/2014/main" id="{7CF24142-F455-4B39-BDE6-35A38816ED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0812" y="5153025"/>
            <a:ext cx="319088" cy="161925"/>
          </a:xfrm>
          <a:custGeom>
            <a:avLst/>
            <a:gdLst>
              <a:gd name="T0" fmla="*/ 1131115372 w 79"/>
              <a:gd name="T1" fmla="*/ 0 h 40"/>
              <a:gd name="T2" fmla="*/ 0 w 79"/>
              <a:gd name="T3" fmla="*/ 1165320250 h 40"/>
              <a:gd name="T4" fmla="*/ 2147483647 w 79"/>
              <a:gd name="T5" fmla="*/ 1165320250 h 40"/>
              <a:gd name="T6" fmla="*/ 1131115372 w 79"/>
              <a:gd name="T7" fmla="*/ 0 h 40"/>
              <a:gd name="T8" fmla="*/ 0 60000 65536"/>
              <a:gd name="T9" fmla="*/ 0 60000 65536"/>
              <a:gd name="T10" fmla="*/ 0 60000 65536"/>
              <a:gd name="T11" fmla="*/ 0 60000 65536"/>
              <a:gd name="T12" fmla="*/ 0 w 79"/>
              <a:gd name="T13" fmla="*/ 0 h 40"/>
              <a:gd name="T14" fmla="*/ 79 w 79"/>
              <a:gd name="T15" fmla="*/ 40 h 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9" h="40">
                <a:moveTo>
                  <a:pt x="39" y="0"/>
                </a:moveTo>
                <a:cubicBezTo>
                  <a:pt x="18" y="0"/>
                  <a:pt x="0" y="18"/>
                  <a:pt x="0" y="40"/>
                </a:cubicBezTo>
                <a:cubicBezTo>
                  <a:pt x="79" y="40"/>
                  <a:pt x="79" y="40"/>
                  <a:pt x="79" y="40"/>
                </a:cubicBezTo>
                <a:cubicBezTo>
                  <a:pt x="79" y="18"/>
                  <a:pt x="61" y="0"/>
                  <a:pt x="39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63" name="Freeform 18">
            <a:extLst>
              <a:ext uri="{FF2B5EF4-FFF2-40B4-BE49-F238E27FC236}">
                <a16:creationId xmlns:a16="http://schemas.microsoft.com/office/drawing/2014/main" id="{A03CDEF6-9975-4FEA-9AA4-744080C8FE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2848" y="5056585"/>
            <a:ext cx="501253" cy="251222"/>
          </a:xfrm>
          <a:custGeom>
            <a:avLst/>
            <a:gdLst>
              <a:gd name="T0" fmla="*/ 1801108927 w 124"/>
              <a:gd name="T1" fmla="*/ 0 h 62"/>
              <a:gd name="T2" fmla="*/ 0 w 124"/>
              <a:gd name="T3" fmla="*/ 1809670023 h 62"/>
              <a:gd name="T4" fmla="*/ 2147483647 w 124"/>
              <a:gd name="T5" fmla="*/ 1809670023 h 62"/>
              <a:gd name="T6" fmla="*/ 1801108927 w 124"/>
              <a:gd name="T7" fmla="*/ 0 h 62"/>
              <a:gd name="T8" fmla="*/ 0 60000 65536"/>
              <a:gd name="T9" fmla="*/ 0 60000 65536"/>
              <a:gd name="T10" fmla="*/ 0 60000 65536"/>
              <a:gd name="T11" fmla="*/ 0 60000 65536"/>
              <a:gd name="T12" fmla="*/ 0 w 124"/>
              <a:gd name="T13" fmla="*/ 0 h 62"/>
              <a:gd name="T14" fmla="*/ 124 w 124"/>
              <a:gd name="T15" fmla="*/ 62 h 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4" h="62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124" y="62"/>
                  <a:pt x="124" y="62"/>
                  <a:pt x="124" y="62"/>
                </a:cubicBezTo>
                <a:cubicBezTo>
                  <a:pt x="124" y="28"/>
                  <a:pt x="96" y="0"/>
                  <a:pt x="62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64" name="Freeform 19">
            <a:extLst>
              <a:ext uri="{FF2B5EF4-FFF2-40B4-BE49-F238E27FC236}">
                <a16:creationId xmlns:a16="http://schemas.microsoft.com/office/drawing/2014/main" id="{613851A7-DADA-46CF-8C6B-281B59C59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9156" y="4614863"/>
            <a:ext cx="1520429" cy="134541"/>
          </a:xfrm>
          <a:custGeom>
            <a:avLst/>
            <a:gdLst>
              <a:gd name="T0" fmla="*/ 2147483647 w 891"/>
              <a:gd name="T1" fmla="*/ 407342463 h 79"/>
              <a:gd name="T2" fmla="*/ 2147483647 w 891"/>
              <a:gd name="T3" fmla="*/ 0 h 79"/>
              <a:gd name="T4" fmla="*/ 0 w 891"/>
              <a:gd name="T5" fmla="*/ 134061875 h 79"/>
              <a:gd name="T6" fmla="*/ 51766239 w 891"/>
              <a:gd name="T7" fmla="*/ 195937111 h 79"/>
              <a:gd name="T8" fmla="*/ 2147483647 w 891"/>
              <a:gd name="T9" fmla="*/ 407342463 h 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91"/>
              <a:gd name="T16" fmla="*/ 0 h 79"/>
              <a:gd name="T17" fmla="*/ 891 w 891"/>
              <a:gd name="T18" fmla="*/ 79 h 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91" h="79">
                <a:moveTo>
                  <a:pt x="891" y="79"/>
                </a:moveTo>
                <a:lnTo>
                  <a:pt x="774" y="0"/>
                </a:lnTo>
                <a:lnTo>
                  <a:pt x="0" y="26"/>
                </a:lnTo>
                <a:lnTo>
                  <a:pt x="10" y="38"/>
                </a:lnTo>
                <a:lnTo>
                  <a:pt x="891" y="79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65" name="Freeform 20">
            <a:extLst>
              <a:ext uri="{FF2B5EF4-FFF2-40B4-BE49-F238E27FC236}">
                <a16:creationId xmlns:a16="http://schemas.microsoft.com/office/drawing/2014/main" id="{D90AF3C6-9EDB-43CD-8574-EB978170C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4572" y="4316017"/>
            <a:ext cx="1804988" cy="363140"/>
          </a:xfrm>
          <a:custGeom>
            <a:avLst/>
            <a:gdLst>
              <a:gd name="T0" fmla="*/ 2147483647 w 1058"/>
              <a:gd name="T1" fmla="*/ 294537999 h 213"/>
              <a:gd name="T2" fmla="*/ 2147483647 w 1058"/>
              <a:gd name="T3" fmla="*/ 0 h 213"/>
              <a:gd name="T4" fmla="*/ 688185889 w 1058"/>
              <a:gd name="T5" fmla="*/ 217027162 h 213"/>
              <a:gd name="T6" fmla="*/ 0 w 1058"/>
              <a:gd name="T7" fmla="*/ 806105433 h 213"/>
              <a:gd name="T8" fmla="*/ 1521255294 w 1058"/>
              <a:gd name="T9" fmla="*/ 1100643432 h 213"/>
              <a:gd name="T10" fmla="*/ 2147483647 w 1058"/>
              <a:gd name="T11" fmla="*/ 904284008 h 213"/>
              <a:gd name="T12" fmla="*/ 2147483647 w 1058"/>
              <a:gd name="T13" fmla="*/ 294537999 h 2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58"/>
              <a:gd name="T22" fmla="*/ 0 h 213"/>
              <a:gd name="T23" fmla="*/ 1058 w 1058"/>
              <a:gd name="T24" fmla="*/ 213 h 21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58" h="213">
                <a:moveTo>
                  <a:pt x="1028" y="57"/>
                </a:moveTo>
                <a:lnTo>
                  <a:pt x="862" y="0"/>
                </a:lnTo>
                <a:lnTo>
                  <a:pt x="133" y="42"/>
                </a:lnTo>
                <a:lnTo>
                  <a:pt x="0" y="156"/>
                </a:lnTo>
                <a:lnTo>
                  <a:pt x="294" y="213"/>
                </a:lnTo>
                <a:lnTo>
                  <a:pt x="1058" y="175"/>
                </a:lnTo>
                <a:lnTo>
                  <a:pt x="1028" y="57"/>
                </a:lnTo>
                <a:close/>
              </a:path>
            </a:pathLst>
          </a:custGeom>
          <a:solidFill>
            <a:srgbClr val="CC52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66" name="Freeform 21">
            <a:extLst>
              <a:ext uri="{FF2B5EF4-FFF2-40B4-BE49-F238E27FC236}">
                <a16:creationId xmlns:a16="http://schemas.microsoft.com/office/drawing/2014/main" id="{C74FD3DA-05C4-4455-AB97-A7404BD948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1981" y="4218385"/>
            <a:ext cx="1252538" cy="169069"/>
          </a:xfrm>
          <a:custGeom>
            <a:avLst/>
            <a:gdLst>
              <a:gd name="T0" fmla="*/ 0 w 734"/>
              <a:gd name="T1" fmla="*/ 357751752 h 99"/>
              <a:gd name="T2" fmla="*/ 2147483647 w 734"/>
              <a:gd name="T3" fmla="*/ 0 h 99"/>
              <a:gd name="T4" fmla="*/ 2147483647 w 734"/>
              <a:gd name="T5" fmla="*/ 357751752 h 99"/>
              <a:gd name="T6" fmla="*/ 0 w 734"/>
              <a:gd name="T7" fmla="*/ 513297279 h 99"/>
              <a:gd name="T8" fmla="*/ 0 w 734"/>
              <a:gd name="T9" fmla="*/ 357751752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34"/>
              <a:gd name="T16" fmla="*/ 0 h 99"/>
              <a:gd name="T17" fmla="*/ 734 w 734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34" h="99">
                <a:moveTo>
                  <a:pt x="0" y="69"/>
                </a:moveTo>
                <a:lnTo>
                  <a:pt x="705" y="0"/>
                </a:lnTo>
                <a:lnTo>
                  <a:pt x="734" y="69"/>
                </a:lnTo>
                <a:lnTo>
                  <a:pt x="0" y="99"/>
                </a:lnTo>
                <a:lnTo>
                  <a:pt x="0" y="69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67" name="Freeform 22">
            <a:extLst>
              <a:ext uri="{FF2B5EF4-FFF2-40B4-BE49-F238E27FC236}">
                <a16:creationId xmlns:a16="http://schemas.microsoft.com/office/drawing/2014/main" id="{CB976824-B6AD-419C-B95C-D12264284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8162" y="3995738"/>
            <a:ext cx="1281113" cy="340519"/>
          </a:xfrm>
          <a:custGeom>
            <a:avLst/>
            <a:gdLst>
              <a:gd name="T0" fmla="*/ 574243183 w 751"/>
              <a:gd name="T1" fmla="*/ 0 h 200"/>
              <a:gd name="T2" fmla="*/ 0 w 751"/>
              <a:gd name="T3" fmla="*/ 401971034 h 200"/>
              <a:gd name="T4" fmla="*/ 222455263 w 751"/>
              <a:gd name="T5" fmla="*/ 1030693503 h 200"/>
              <a:gd name="T6" fmla="*/ 2147483647 w 751"/>
              <a:gd name="T7" fmla="*/ 773020695 h 200"/>
              <a:gd name="T8" fmla="*/ 2147483647 w 751"/>
              <a:gd name="T9" fmla="*/ 401971034 h 200"/>
              <a:gd name="T10" fmla="*/ 574243183 w 751"/>
              <a:gd name="T11" fmla="*/ 0 h 2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51"/>
              <a:gd name="T19" fmla="*/ 0 h 200"/>
              <a:gd name="T20" fmla="*/ 751 w 751"/>
              <a:gd name="T21" fmla="*/ 200 h 2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51" h="200">
                <a:moveTo>
                  <a:pt x="111" y="0"/>
                </a:moveTo>
                <a:lnTo>
                  <a:pt x="0" y="78"/>
                </a:lnTo>
                <a:lnTo>
                  <a:pt x="43" y="200"/>
                </a:lnTo>
                <a:lnTo>
                  <a:pt x="751" y="150"/>
                </a:lnTo>
                <a:lnTo>
                  <a:pt x="736" y="78"/>
                </a:lnTo>
                <a:lnTo>
                  <a:pt x="111" y="0"/>
                </a:lnTo>
                <a:close/>
              </a:path>
            </a:pathLst>
          </a:custGeom>
          <a:solidFill>
            <a:srgbClr val="D18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68" name="Freeform 23">
            <a:extLst>
              <a:ext uri="{FF2B5EF4-FFF2-40B4-BE49-F238E27FC236}">
                <a16:creationId xmlns:a16="http://schemas.microsoft.com/office/drawing/2014/main" id="{0DC15CF6-B821-41EC-92C0-6B75C1EBB2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4572" y="4380310"/>
            <a:ext cx="594122" cy="298847"/>
          </a:xfrm>
          <a:custGeom>
            <a:avLst/>
            <a:gdLst>
              <a:gd name="T0" fmla="*/ 1103695641 w 348"/>
              <a:gd name="T1" fmla="*/ 502886367 h 175"/>
              <a:gd name="T2" fmla="*/ 1020789514 w 348"/>
              <a:gd name="T3" fmla="*/ 0 h 175"/>
              <a:gd name="T4" fmla="*/ 689162729 w 348"/>
              <a:gd name="T5" fmla="*/ 20738239 h 175"/>
              <a:gd name="T6" fmla="*/ 0 w 348"/>
              <a:gd name="T7" fmla="*/ 611757570 h 175"/>
              <a:gd name="T8" fmla="*/ 1523409474 w 348"/>
              <a:gd name="T9" fmla="*/ 907268374 h 175"/>
              <a:gd name="T10" fmla="*/ 1803220213 w 348"/>
              <a:gd name="T11" fmla="*/ 896899254 h 175"/>
              <a:gd name="T12" fmla="*/ 1103695641 w 348"/>
              <a:gd name="T13" fmla="*/ 502886367 h 1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48"/>
              <a:gd name="T22" fmla="*/ 0 h 175"/>
              <a:gd name="T23" fmla="*/ 348 w 348"/>
              <a:gd name="T24" fmla="*/ 175 h 17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48" h="175">
                <a:moveTo>
                  <a:pt x="213" y="97"/>
                </a:moveTo>
                <a:lnTo>
                  <a:pt x="197" y="0"/>
                </a:lnTo>
                <a:lnTo>
                  <a:pt x="133" y="4"/>
                </a:lnTo>
                <a:lnTo>
                  <a:pt x="0" y="118"/>
                </a:lnTo>
                <a:lnTo>
                  <a:pt x="294" y="175"/>
                </a:lnTo>
                <a:lnTo>
                  <a:pt x="348" y="173"/>
                </a:lnTo>
                <a:lnTo>
                  <a:pt x="213" y="97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69" name="Freeform 24">
            <a:extLst>
              <a:ext uri="{FF2B5EF4-FFF2-40B4-BE49-F238E27FC236}">
                <a16:creationId xmlns:a16="http://schemas.microsoft.com/office/drawing/2014/main" id="{9CA6D9B1-C7FB-4412-8689-2305A39DA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1981" y="4327923"/>
            <a:ext cx="109538" cy="59531"/>
          </a:xfrm>
          <a:custGeom>
            <a:avLst/>
            <a:gdLst>
              <a:gd name="T0" fmla="*/ 0 w 64"/>
              <a:gd name="T1" fmla="*/ 25715232 h 35"/>
              <a:gd name="T2" fmla="*/ 0 w 64"/>
              <a:gd name="T3" fmla="*/ 180011161 h 35"/>
              <a:gd name="T4" fmla="*/ 333290664 w 64"/>
              <a:gd name="T5" fmla="*/ 159439429 h 35"/>
              <a:gd name="T6" fmla="*/ 307252688 w 64"/>
              <a:gd name="T7" fmla="*/ 0 h 35"/>
              <a:gd name="T8" fmla="*/ 0 w 64"/>
              <a:gd name="T9" fmla="*/ 25715232 h 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"/>
              <a:gd name="T16" fmla="*/ 0 h 35"/>
              <a:gd name="T17" fmla="*/ 64 w 64"/>
              <a:gd name="T18" fmla="*/ 35 h 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" h="35">
                <a:moveTo>
                  <a:pt x="0" y="5"/>
                </a:moveTo>
                <a:lnTo>
                  <a:pt x="0" y="35"/>
                </a:lnTo>
                <a:lnTo>
                  <a:pt x="64" y="31"/>
                </a:lnTo>
                <a:lnTo>
                  <a:pt x="59" y="0"/>
                </a:lnTo>
                <a:lnTo>
                  <a:pt x="0" y="5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70" name="Freeform 25">
            <a:extLst>
              <a:ext uri="{FF2B5EF4-FFF2-40B4-BE49-F238E27FC236}">
                <a16:creationId xmlns:a16="http://schemas.microsoft.com/office/drawing/2014/main" id="{9D134D84-C2E4-4AA1-BCE3-01BC51817A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8163" y="4015979"/>
            <a:ext cx="173831" cy="320278"/>
          </a:xfrm>
          <a:custGeom>
            <a:avLst/>
            <a:gdLst>
              <a:gd name="T0" fmla="*/ 500845324 w 102"/>
              <a:gd name="T1" fmla="*/ 552077068 h 188"/>
              <a:gd name="T2" fmla="*/ 500845324 w 102"/>
              <a:gd name="T3" fmla="*/ 0 h 188"/>
              <a:gd name="T4" fmla="*/ 0 w 102"/>
              <a:gd name="T5" fmla="*/ 340532478 h 188"/>
              <a:gd name="T6" fmla="*/ 222024544 w 102"/>
              <a:gd name="T7" fmla="*/ 970003188 h 188"/>
              <a:gd name="T8" fmla="*/ 526663241 w 102"/>
              <a:gd name="T9" fmla="*/ 944206065 h 188"/>
              <a:gd name="T10" fmla="*/ 500845324 w 102"/>
              <a:gd name="T11" fmla="*/ 784257993 h 188"/>
              <a:gd name="T12" fmla="*/ 500845324 w 102"/>
              <a:gd name="T13" fmla="*/ 552077068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2"/>
              <a:gd name="T22" fmla="*/ 0 h 188"/>
              <a:gd name="T23" fmla="*/ 102 w 102"/>
              <a:gd name="T24" fmla="*/ 188 h 18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2" h="188">
                <a:moveTo>
                  <a:pt x="97" y="107"/>
                </a:moveTo>
                <a:lnTo>
                  <a:pt x="97" y="0"/>
                </a:lnTo>
                <a:lnTo>
                  <a:pt x="0" y="66"/>
                </a:lnTo>
                <a:lnTo>
                  <a:pt x="43" y="188"/>
                </a:lnTo>
                <a:lnTo>
                  <a:pt x="102" y="183"/>
                </a:lnTo>
                <a:lnTo>
                  <a:pt x="97" y="152"/>
                </a:lnTo>
                <a:lnTo>
                  <a:pt x="97" y="107"/>
                </a:lnTo>
                <a:close/>
              </a:path>
            </a:pathLst>
          </a:custGeom>
          <a:solidFill>
            <a:srgbClr val="AB7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71" name="Freeform 26">
            <a:extLst>
              <a:ext uri="{FF2B5EF4-FFF2-40B4-BE49-F238E27FC236}">
                <a16:creationId xmlns:a16="http://schemas.microsoft.com/office/drawing/2014/main" id="{D46CF27B-4D83-458B-98C1-0E875A776E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7472" y="3958829"/>
            <a:ext cx="1066800" cy="169069"/>
          </a:xfrm>
          <a:custGeom>
            <a:avLst/>
            <a:gdLst>
              <a:gd name="T0" fmla="*/ 2147483647 w 625"/>
              <a:gd name="T1" fmla="*/ 243686702 h 99"/>
              <a:gd name="T2" fmla="*/ 2147483647 w 625"/>
              <a:gd name="T3" fmla="*/ 513297279 h 99"/>
              <a:gd name="T4" fmla="*/ 0 w 625"/>
              <a:gd name="T5" fmla="*/ 108880275 h 99"/>
              <a:gd name="T6" fmla="*/ 186459571 w 625"/>
              <a:gd name="T7" fmla="*/ 0 h 99"/>
              <a:gd name="T8" fmla="*/ 2147483647 w 625"/>
              <a:gd name="T9" fmla="*/ 243686702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25"/>
              <a:gd name="T16" fmla="*/ 0 h 99"/>
              <a:gd name="T17" fmla="*/ 625 w 625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25" h="99">
                <a:moveTo>
                  <a:pt x="588" y="47"/>
                </a:moveTo>
                <a:lnTo>
                  <a:pt x="625" y="99"/>
                </a:lnTo>
                <a:lnTo>
                  <a:pt x="0" y="21"/>
                </a:lnTo>
                <a:lnTo>
                  <a:pt x="36" y="0"/>
                </a:lnTo>
                <a:lnTo>
                  <a:pt x="588" y="47"/>
                </a:lnTo>
                <a:close/>
              </a:path>
            </a:pathLst>
          </a:custGeom>
          <a:solidFill>
            <a:srgbClr val="FF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72" name="Freeform 27">
            <a:extLst>
              <a:ext uri="{FF2B5EF4-FFF2-40B4-BE49-F238E27FC236}">
                <a16:creationId xmlns:a16="http://schemas.microsoft.com/office/drawing/2014/main" id="{AC0E1DCE-A930-47B7-AAA8-7D5ABE162A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1050" y="3582591"/>
            <a:ext cx="950119" cy="457200"/>
          </a:xfrm>
          <a:custGeom>
            <a:avLst/>
            <a:gdLst>
              <a:gd name="T0" fmla="*/ 0 w 557"/>
              <a:gd name="T1" fmla="*/ 0 h 268"/>
              <a:gd name="T2" fmla="*/ 0 w 557"/>
              <a:gd name="T3" fmla="*/ 1143439003 h 268"/>
              <a:gd name="T4" fmla="*/ 2147483647 w 557"/>
              <a:gd name="T5" fmla="*/ 1386612537 h 268"/>
              <a:gd name="T6" fmla="*/ 2147483647 w 557"/>
              <a:gd name="T7" fmla="*/ 72435493 h 268"/>
              <a:gd name="T8" fmla="*/ 0 w 557"/>
              <a:gd name="T9" fmla="*/ 0 h 2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57"/>
              <a:gd name="T16" fmla="*/ 0 h 268"/>
              <a:gd name="T17" fmla="*/ 557 w 557"/>
              <a:gd name="T18" fmla="*/ 268 h 2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57" h="268">
                <a:moveTo>
                  <a:pt x="0" y="0"/>
                </a:moveTo>
                <a:lnTo>
                  <a:pt x="0" y="221"/>
                </a:lnTo>
                <a:lnTo>
                  <a:pt x="557" y="268"/>
                </a:lnTo>
                <a:lnTo>
                  <a:pt x="557" y="14"/>
                </a:lnTo>
                <a:lnTo>
                  <a:pt x="0" y="0"/>
                </a:lnTo>
                <a:close/>
              </a:path>
            </a:pathLst>
          </a:custGeom>
          <a:solidFill>
            <a:srgbClr val="CC52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73" name="Freeform 28">
            <a:extLst>
              <a:ext uri="{FF2B5EF4-FFF2-40B4-BE49-F238E27FC236}">
                <a16:creationId xmlns:a16="http://schemas.microsoft.com/office/drawing/2014/main" id="{F4281A42-97F9-4DDD-8C5C-C19E60187C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1050" y="3517107"/>
            <a:ext cx="950119" cy="89297"/>
          </a:xfrm>
          <a:custGeom>
            <a:avLst/>
            <a:gdLst>
              <a:gd name="T0" fmla="*/ 124146576 w 557"/>
              <a:gd name="T1" fmla="*/ 0 h 52"/>
              <a:gd name="T2" fmla="*/ 0 w 557"/>
              <a:gd name="T3" fmla="*/ 199219875 h 52"/>
              <a:gd name="T4" fmla="*/ 2147483647 w 557"/>
              <a:gd name="T5" fmla="*/ 272615346 h 52"/>
              <a:gd name="T6" fmla="*/ 2147483647 w 557"/>
              <a:gd name="T7" fmla="*/ 73395470 h 52"/>
              <a:gd name="T8" fmla="*/ 124146576 w 557"/>
              <a:gd name="T9" fmla="*/ 0 h 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57"/>
              <a:gd name="T16" fmla="*/ 0 h 52"/>
              <a:gd name="T17" fmla="*/ 557 w 557"/>
              <a:gd name="T18" fmla="*/ 52 h 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57" h="52">
                <a:moveTo>
                  <a:pt x="24" y="0"/>
                </a:moveTo>
                <a:lnTo>
                  <a:pt x="0" y="38"/>
                </a:lnTo>
                <a:lnTo>
                  <a:pt x="557" y="52"/>
                </a:lnTo>
                <a:lnTo>
                  <a:pt x="531" y="14"/>
                </a:lnTo>
                <a:lnTo>
                  <a:pt x="24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74" name="Freeform 29">
            <a:extLst>
              <a:ext uri="{FF2B5EF4-FFF2-40B4-BE49-F238E27FC236}">
                <a16:creationId xmlns:a16="http://schemas.microsoft.com/office/drawing/2014/main" id="{BCD19570-4149-43A2-91AE-6807922380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1532" y="3425429"/>
            <a:ext cx="864394" cy="115490"/>
          </a:xfrm>
          <a:custGeom>
            <a:avLst/>
            <a:gdLst>
              <a:gd name="T0" fmla="*/ 2147483647 w 507"/>
              <a:gd name="T1" fmla="*/ 0 h 68"/>
              <a:gd name="T2" fmla="*/ 2147483647 w 507"/>
              <a:gd name="T3" fmla="*/ 348705826 h 68"/>
              <a:gd name="T4" fmla="*/ 0 w 507"/>
              <a:gd name="T5" fmla="*/ 276913916 h 68"/>
              <a:gd name="T6" fmla="*/ 98182855 w 507"/>
              <a:gd name="T7" fmla="*/ 179480907 h 68"/>
              <a:gd name="T8" fmla="*/ 2147483647 w 507"/>
              <a:gd name="T9" fmla="*/ 0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07"/>
              <a:gd name="T16" fmla="*/ 0 h 68"/>
              <a:gd name="T17" fmla="*/ 507 w 507"/>
              <a:gd name="T18" fmla="*/ 68 h 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07" h="68">
                <a:moveTo>
                  <a:pt x="452" y="0"/>
                </a:moveTo>
                <a:lnTo>
                  <a:pt x="507" y="68"/>
                </a:lnTo>
                <a:lnTo>
                  <a:pt x="0" y="54"/>
                </a:lnTo>
                <a:lnTo>
                  <a:pt x="19" y="35"/>
                </a:lnTo>
                <a:lnTo>
                  <a:pt x="452" y="0"/>
                </a:lnTo>
                <a:close/>
              </a:path>
            </a:pathLst>
          </a:custGeom>
          <a:solidFill>
            <a:srgbClr val="D18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75" name="Freeform 30">
            <a:extLst>
              <a:ext uri="{FF2B5EF4-FFF2-40B4-BE49-F238E27FC236}">
                <a16:creationId xmlns:a16="http://schemas.microsoft.com/office/drawing/2014/main" id="{A93F6CE9-5531-4B86-B8C8-B2FEE5BF40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8922" y="3290888"/>
            <a:ext cx="694134" cy="190500"/>
          </a:xfrm>
          <a:custGeom>
            <a:avLst/>
            <a:gdLst>
              <a:gd name="T0" fmla="*/ 625691592 w 407"/>
              <a:gd name="T1" fmla="*/ 159439429 h 112"/>
              <a:gd name="T2" fmla="*/ 527441785 w 407"/>
              <a:gd name="T3" fmla="*/ 406311554 h 112"/>
              <a:gd name="T4" fmla="*/ 124105019 w 407"/>
              <a:gd name="T5" fmla="*/ 406311554 h 112"/>
              <a:gd name="T6" fmla="*/ 0 w 407"/>
              <a:gd name="T7" fmla="*/ 576035714 h 112"/>
              <a:gd name="T8" fmla="*/ 2104600644 w 407"/>
              <a:gd name="T9" fmla="*/ 406311554 h 112"/>
              <a:gd name="T10" fmla="*/ 1711603690 w 407"/>
              <a:gd name="T11" fmla="*/ 0 h 112"/>
              <a:gd name="T12" fmla="*/ 625691592 w 407"/>
              <a:gd name="T13" fmla="*/ 159439429 h 1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07"/>
              <a:gd name="T22" fmla="*/ 0 h 112"/>
              <a:gd name="T23" fmla="*/ 407 w 407"/>
              <a:gd name="T24" fmla="*/ 112 h 1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07" h="112">
                <a:moveTo>
                  <a:pt x="121" y="31"/>
                </a:moveTo>
                <a:lnTo>
                  <a:pt x="102" y="79"/>
                </a:lnTo>
                <a:lnTo>
                  <a:pt x="24" y="79"/>
                </a:lnTo>
                <a:lnTo>
                  <a:pt x="0" y="112"/>
                </a:lnTo>
                <a:lnTo>
                  <a:pt x="407" y="79"/>
                </a:lnTo>
                <a:lnTo>
                  <a:pt x="331" y="0"/>
                </a:lnTo>
                <a:lnTo>
                  <a:pt x="121" y="31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76" name="Freeform 31">
            <a:extLst>
              <a:ext uri="{FF2B5EF4-FFF2-40B4-BE49-F238E27FC236}">
                <a16:creationId xmlns:a16="http://schemas.microsoft.com/office/drawing/2014/main" id="{FFA779FA-A7CF-455A-9501-FAAB2F6CA9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044" y="2995613"/>
            <a:ext cx="427435" cy="295275"/>
          </a:xfrm>
          <a:custGeom>
            <a:avLst/>
            <a:gdLst>
              <a:gd name="T0" fmla="*/ 113421769 w 251"/>
              <a:gd name="T1" fmla="*/ 331449886 h 173"/>
              <a:gd name="T2" fmla="*/ 768167795 w 251"/>
              <a:gd name="T3" fmla="*/ 383238503 h 173"/>
              <a:gd name="T4" fmla="*/ 1294027201 w 251"/>
              <a:gd name="T5" fmla="*/ 0 h 173"/>
              <a:gd name="T6" fmla="*/ 1294027201 w 251"/>
              <a:gd name="T7" fmla="*/ 688795218 h 173"/>
              <a:gd name="T8" fmla="*/ 0 w 251"/>
              <a:gd name="T9" fmla="*/ 895951965 h 173"/>
              <a:gd name="T10" fmla="*/ 113421769 w 251"/>
              <a:gd name="T11" fmla="*/ 331449886 h 17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1"/>
              <a:gd name="T19" fmla="*/ 0 h 173"/>
              <a:gd name="T20" fmla="*/ 251 w 251"/>
              <a:gd name="T21" fmla="*/ 173 h 17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1" h="173">
                <a:moveTo>
                  <a:pt x="22" y="64"/>
                </a:moveTo>
                <a:lnTo>
                  <a:pt x="149" y="74"/>
                </a:lnTo>
                <a:lnTo>
                  <a:pt x="251" y="0"/>
                </a:lnTo>
                <a:lnTo>
                  <a:pt x="251" y="133"/>
                </a:lnTo>
                <a:lnTo>
                  <a:pt x="0" y="173"/>
                </a:lnTo>
                <a:lnTo>
                  <a:pt x="22" y="64"/>
                </a:lnTo>
                <a:close/>
              </a:path>
            </a:pathLst>
          </a:custGeom>
          <a:solidFill>
            <a:srgbClr val="9850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77" name="Freeform 32">
            <a:extLst>
              <a:ext uri="{FF2B5EF4-FFF2-40B4-BE49-F238E27FC236}">
                <a16:creationId xmlns:a16="http://schemas.microsoft.com/office/drawing/2014/main" id="{7B0D77DC-CC29-4481-8446-4B49C01A67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9987" y="3189685"/>
            <a:ext cx="558404" cy="153590"/>
          </a:xfrm>
          <a:custGeom>
            <a:avLst/>
            <a:gdLst>
              <a:gd name="T0" fmla="*/ 0 w 327"/>
              <a:gd name="T1" fmla="*/ 305471666 h 90"/>
              <a:gd name="T2" fmla="*/ 0 w 327"/>
              <a:gd name="T3" fmla="*/ 465974615 h 90"/>
              <a:gd name="T4" fmla="*/ 1695219674 w 327"/>
              <a:gd name="T5" fmla="*/ 232988445 h 90"/>
              <a:gd name="T6" fmla="*/ 1695219674 w 327"/>
              <a:gd name="T7" fmla="*/ 0 h 90"/>
              <a:gd name="T8" fmla="*/ 0 w 327"/>
              <a:gd name="T9" fmla="*/ 305471666 h 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7"/>
              <a:gd name="T16" fmla="*/ 0 h 90"/>
              <a:gd name="T17" fmla="*/ 327 w 327"/>
              <a:gd name="T18" fmla="*/ 90 h 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7" h="90">
                <a:moveTo>
                  <a:pt x="0" y="59"/>
                </a:moveTo>
                <a:lnTo>
                  <a:pt x="0" y="90"/>
                </a:lnTo>
                <a:lnTo>
                  <a:pt x="327" y="45"/>
                </a:lnTo>
                <a:lnTo>
                  <a:pt x="327" y="0"/>
                </a:lnTo>
                <a:lnTo>
                  <a:pt x="0" y="59"/>
                </a:lnTo>
                <a:close/>
              </a:path>
            </a:pathLst>
          </a:cu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78" name="Freeform 33">
            <a:extLst>
              <a:ext uri="{FF2B5EF4-FFF2-40B4-BE49-F238E27FC236}">
                <a16:creationId xmlns:a16="http://schemas.microsoft.com/office/drawing/2014/main" id="{E3014ED0-C133-4F54-91E7-9293F694CF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9987" y="3267076"/>
            <a:ext cx="558404" cy="250031"/>
          </a:xfrm>
          <a:custGeom>
            <a:avLst/>
            <a:gdLst>
              <a:gd name="T0" fmla="*/ 0 w 327"/>
              <a:gd name="T1" fmla="*/ 658327179 h 147"/>
              <a:gd name="T2" fmla="*/ 0 w 327"/>
              <a:gd name="T3" fmla="*/ 231443893 h 147"/>
              <a:gd name="T4" fmla="*/ 1695219674 w 327"/>
              <a:gd name="T5" fmla="*/ 0 h 147"/>
              <a:gd name="T6" fmla="*/ 1596719801 w 327"/>
              <a:gd name="T7" fmla="*/ 756046875 h 147"/>
              <a:gd name="T8" fmla="*/ 0 w 327"/>
              <a:gd name="T9" fmla="*/ 658327179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7"/>
              <a:gd name="T16" fmla="*/ 0 h 147"/>
              <a:gd name="T17" fmla="*/ 327 w 327"/>
              <a:gd name="T18" fmla="*/ 147 h 1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7" h="147">
                <a:moveTo>
                  <a:pt x="0" y="128"/>
                </a:moveTo>
                <a:lnTo>
                  <a:pt x="0" y="45"/>
                </a:lnTo>
                <a:lnTo>
                  <a:pt x="327" y="0"/>
                </a:lnTo>
                <a:lnTo>
                  <a:pt x="308" y="147"/>
                </a:lnTo>
                <a:lnTo>
                  <a:pt x="0" y="128"/>
                </a:lnTo>
                <a:close/>
              </a:path>
            </a:pathLst>
          </a:custGeom>
          <a:solidFill>
            <a:srgbClr val="FF8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79" name="Freeform 34">
            <a:extLst>
              <a:ext uri="{FF2B5EF4-FFF2-40B4-BE49-F238E27FC236}">
                <a16:creationId xmlns:a16="http://schemas.microsoft.com/office/drawing/2014/main" id="{4E0D2B4F-1FBF-449A-A975-A34786158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9754" y="3331369"/>
            <a:ext cx="35719" cy="158354"/>
          </a:xfrm>
          <a:custGeom>
            <a:avLst/>
            <a:gdLst>
              <a:gd name="T0" fmla="*/ 0 w 21"/>
              <a:gd name="T1" fmla="*/ 10309437 h 93"/>
              <a:gd name="T2" fmla="*/ 0 w 21"/>
              <a:gd name="T3" fmla="*/ 463883808 h 93"/>
              <a:gd name="T4" fmla="*/ 108006696 w 21"/>
              <a:gd name="T5" fmla="*/ 479346828 h 93"/>
              <a:gd name="T6" fmla="*/ 108006696 w 21"/>
              <a:gd name="T7" fmla="*/ 0 h 93"/>
              <a:gd name="T8" fmla="*/ 0 w 21"/>
              <a:gd name="T9" fmla="*/ 10309437 h 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"/>
              <a:gd name="T16" fmla="*/ 0 h 93"/>
              <a:gd name="T17" fmla="*/ 21 w 21"/>
              <a:gd name="T18" fmla="*/ 93 h 9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" h="93">
                <a:moveTo>
                  <a:pt x="0" y="2"/>
                </a:moveTo>
                <a:lnTo>
                  <a:pt x="0" y="90"/>
                </a:lnTo>
                <a:lnTo>
                  <a:pt x="21" y="93"/>
                </a:lnTo>
                <a:lnTo>
                  <a:pt x="21" y="0"/>
                </a:lnTo>
                <a:lnTo>
                  <a:pt x="0" y="2"/>
                </a:lnTo>
                <a:close/>
              </a:path>
            </a:pathLst>
          </a:cu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80" name="Freeform 35">
            <a:extLst>
              <a:ext uri="{FF2B5EF4-FFF2-40B4-BE49-F238E27FC236}">
                <a16:creationId xmlns:a16="http://schemas.microsoft.com/office/drawing/2014/main" id="{E0B319E1-A84B-4ACE-99B8-679BDEB941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4048" y="3319463"/>
            <a:ext cx="39290" cy="173831"/>
          </a:xfrm>
          <a:custGeom>
            <a:avLst/>
            <a:gdLst>
              <a:gd name="T0" fmla="*/ 0 w 23"/>
              <a:gd name="T1" fmla="*/ 25817917 h 102"/>
              <a:gd name="T2" fmla="*/ 0 w 23"/>
              <a:gd name="T3" fmla="*/ 516335620 h 102"/>
              <a:gd name="T4" fmla="*/ 119321642 w 23"/>
              <a:gd name="T5" fmla="*/ 526663241 h 102"/>
              <a:gd name="T6" fmla="*/ 119321642 w 23"/>
              <a:gd name="T7" fmla="*/ 0 h 102"/>
              <a:gd name="T8" fmla="*/ 0 w 23"/>
              <a:gd name="T9" fmla="*/ 25817917 h 1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"/>
              <a:gd name="T16" fmla="*/ 0 h 102"/>
              <a:gd name="T17" fmla="*/ 23 w 23"/>
              <a:gd name="T18" fmla="*/ 102 h 1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" h="102">
                <a:moveTo>
                  <a:pt x="0" y="5"/>
                </a:moveTo>
                <a:lnTo>
                  <a:pt x="0" y="100"/>
                </a:lnTo>
                <a:lnTo>
                  <a:pt x="23" y="102"/>
                </a:lnTo>
                <a:lnTo>
                  <a:pt x="23" y="0"/>
                </a:lnTo>
                <a:lnTo>
                  <a:pt x="0" y="5"/>
                </a:lnTo>
                <a:close/>
              </a:path>
            </a:pathLst>
          </a:cu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81" name="Freeform 36">
            <a:extLst>
              <a:ext uri="{FF2B5EF4-FFF2-40B4-BE49-F238E27FC236}">
                <a16:creationId xmlns:a16="http://schemas.microsoft.com/office/drawing/2014/main" id="{55E086CF-38B6-4D17-BE1E-498A69327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6675" y="3311128"/>
            <a:ext cx="35719" cy="185738"/>
          </a:xfrm>
          <a:custGeom>
            <a:avLst/>
            <a:gdLst>
              <a:gd name="T0" fmla="*/ 0 w 21"/>
              <a:gd name="T1" fmla="*/ 10324051 h 109"/>
              <a:gd name="T2" fmla="*/ 0 w 21"/>
              <a:gd name="T3" fmla="*/ 552341293 h 109"/>
              <a:gd name="T4" fmla="*/ 108006696 w 21"/>
              <a:gd name="T5" fmla="*/ 562665344 h 109"/>
              <a:gd name="T6" fmla="*/ 108006696 w 21"/>
              <a:gd name="T7" fmla="*/ 0 h 109"/>
              <a:gd name="T8" fmla="*/ 0 w 21"/>
              <a:gd name="T9" fmla="*/ 10324051 h 1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"/>
              <a:gd name="T16" fmla="*/ 0 h 109"/>
              <a:gd name="T17" fmla="*/ 21 w 21"/>
              <a:gd name="T18" fmla="*/ 109 h 1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" h="109">
                <a:moveTo>
                  <a:pt x="0" y="2"/>
                </a:moveTo>
                <a:lnTo>
                  <a:pt x="0" y="107"/>
                </a:lnTo>
                <a:lnTo>
                  <a:pt x="21" y="109"/>
                </a:lnTo>
                <a:lnTo>
                  <a:pt x="21" y="0"/>
                </a:lnTo>
                <a:lnTo>
                  <a:pt x="0" y="2"/>
                </a:lnTo>
                <a:close/>
              </a:path>
            </a:pathLst>
          </a:cu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82" name="Freeform 37">
            <a:extLst>
              <a:ext uri="{FF2B5EF4-FFF2-40B4-BE49-F238E27FC236}">
                <a16:creationId xmlns:a16="http://schemas.microsoft.com/office/drawing/2014/main" id="{C007AC95-B4B5-4258-920F-7B16D3C92A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0969" y="3302794"/>
            <a:ext cx="40481" cy="198835"/>
          </a:xfrm>
          <a:custGeom>
            <a:avLst/>
            <a:gdLst>
              <a:gd name="T0" fmla="*/ 0 w 24"/>
              <a:gd name="T1" fmla="*/ 15403745 h 117"/>
              <a:gd name="T2" fmla="*/ 0 w 24"/>
              <a:gd name="T3" fmla="*/ 585321920 h 117"/>
              <a:gd name="T4" fmla="*/ 121387526 w 24"/>
              <a:gd name="T5" fmla="*/ 600725665 h 117"/>
              <a:gd name="T6" fmla="*/ 121387526 w 24"/>
              <a:gd name="T7" fmla="*/ 0 h 117"/>
              <a:gd name="T8" fmla="*/ 0 w 24"/>
              <a:gd name="T9" fmla="*/ 15403745 h 1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"/>
              <a:gd name="T16" fmla="*/ 0 h 117"/>
              <a:gd name="T17" fmla="*/ 24 w 24"/>
              <a:gd name="T18" fmla="*/ 117 h 1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" h="117">
                <a:moveTo>
                  <a:pt x="0" y="3"/>
                </a:moveTo>
                <a:lnTo>
                  <a:pt x="0" y="114"/>
                </a:lnTo>
                <a:lnTo>
                  <a:pt x="24" y="117"/>
                </a:lnTo>
                <a:lnTo>
                  <a:pt x="24" y="0"/>
                </a:lnTo>
                <a:lnTo>
                  <a:pt x="0" y="3"/>
                </a:lnTo>
                <a:close/>
              </a:path>
            </a:pathLst>
          </a:cu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83" name="Freeform 38">
            <a:extLst>
              <a:ext uri="{FF2B5EF4-FFF2-40B4-BE49-F238E27FC236}">
                <a16:creationId xmlns:a16="http://schemas.microsoft.com/office/drawing/2014/main" id="{D76B6A86-99AC-4B0B-9895-57A9D21B40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8835" y="3290887"/>
            <a:ext cx="38100" cy="214313"/>
          </a:xfrm>
          <a:custGeom>
            <a:avLst/>
            <a:gdLst>
              <a:gd name="T0" fmla="*/ 0 w 22"/>
              <a:gd name="T1" fmla="*/ 25715232 h 126"/>
              <a:gd name="T2" fmla="*/ 0 w 22"/>
              <a:gd name="T3" fmla="*/ 637753179 h 126"/>
              <a:gd name="T4" fmla="*/ 117301818 w 22"/>
              <a:gd name="T5" fmla="*/ 648040179 h 126"/>
              <a:gd name="T6" fmla="*/ 117301818 w 22"/>
              <a:gd name="T7" fmla="*/ 0 h 126"/>
              <a:gd name="T8" fmla="*/ 0 w 22"/>
              <a:gd name="T9" fmla="*/ 25715232 h 1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"/>
              <a:gd name="T16" fmla="*/ 0 h 126"/>
              <a:gd name="T17" fmla="*/ 22 w 22"/>
              <a:gd name="T18" fmla="*/ 126 h 1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" h="126">
                <a:moveTo>
                  <a:pt x="0" y="5"/>
                </a:moveTo>
                <a:lnTo>
                  <a:pt x="0" y="124"/>
                </a:lnTo>
                <a:lnTo>
                  <a:pt x="22" y="126"/>
                </a:lnTo>
                <a:lnTo>
                  <a:pt x="22" y="0"/>
                </a:lnTo>
                <a:lnTo>
                  <a:pt x="0" y="5"/>
                </a:lnTo>
                <a:close/>
              </a:path>
            </a:pathLst>
          </a:cu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84" name="Freeform 39">
            <a:extLst>
              <a:ext uri="{FF2B5EF4-FFF2-40B4-BE49-F238E27FC236}">
                <a16:creationId xmlns:a16="http://schemas.microsoft.com/office/drawing/2014/main" id="{1B3CF709-5B90-4BD7-9C94-CF63A1C711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2654" y="3281363"/>
            <a:ext cx="35719" cy="227410"/>
          </a:xfrm>
          <a:custGeom>
            <a:avLst/>
            <a:gdLst>
              <a:gd name="T0" fmla="*/ 0 w 21"/>
              <a:gd name="T1" fmla="*/ 15591532 h 133"/>
              <a:gd name="T2" fmla="*/ 0 w 21"/>
              <a:gd name="T3" fmla="*/ 680868211 h 133"/>
              <a:gd name="T4" fmla="*/ 108006696 w 21"/>
              <a:gd name="T5" fmla="*/ 691264085 h 133"/>
              <a:gd name="T6" fmla="*/ 108006696 w 21"/>
              <a:gd name="T7" fmla="*/ 0 h 133"/>
              <a:gd name="T8" fmla="*/ 0 w 21"/>
              <a:gd name="T9" fmla="*/ 15591532 h 1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"/>
              <a:gd name="T16" fmla="*/ 0 h 133"/>
              <a:gd name="T17" fmla="*/ 21 w 21"/>
              <a:gd name="T18" fmla="*/ 133 h 1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" h="133">
                <a:moveTo>
                  <a:pt x="0" y="3"/>
                </a:moveTo>
                <a:lnTo>
                  <a:pt x="0" y="131"/>
                </a:lnTo>
                <a:lnTo>
                  <a:pt x="21" y="133"/>
                </a:lnTo>
                <a:lnTo>
                  <a:pt x="21" y="0"/>
                </a:lnTo>
                <a:lnTo>
                  <a:pt x="0" y="3"/>
                </a:lnTo>
                <a:close/>
              </a:path>
            </a:pathLst>
          </a:cu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85" name="Freeform 40">
            <a:extLst>
              <a:ext uri="{FF2B5EF4-FFF2-40B4-BE49-F238E27FC236}">
                <a16:creationId xmlns:a16="http://schemas.microsoft.com/office/drawing/2014/main" id="{12F033ED-BCE6-42A6-A119-17D792ED7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6948" y="3275410"/>
            <a:ext cx="35719" cy="238125"/>
          </a:xfrm>
          <a:custGeom>
            <a:avLst/>
            <a:gdLst>
              <a:gd name="T0" fmla="*/ 0 w 21"/>
              <a:gd name="T1" fmla="*/ 10287000 h 140"/>
              <a:gd name="T2" fmla="*/ 0 w 21"/>
              <a:gd name="T3" fmla="*/ 704614143 h 140"/>
              <a:gd name="T4" fmla="*/ 108006696 w 21"/>
              <a:gd name="T5" fmla="*/ 720044643 h 140"/>
              <a:gd name="T6" fmla="*/ 108006696 w 21"/>
              <a:gd name="T7" fmla="*/ 0 h 140"/>
              <a:gd name="T8" fmla="*/ 0 w 21"/>
              <a:gd name="T9" fmla="*/ 10287000 h 1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"/>
              <a:gd name="T16" fmla="*/ 0 h 140"/>
              <a:gd name="T17" fmla="*/ 21 w 21"/>
              <a:gd name="T18" fmla="*/ 140 h 1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" h="140">
                <a:moveTo>
                  <a:pt x="0" y="2"/>
                </a:moveTo>
                <a:lnTo>
                  <a:pt x="0" y="137"/>
                </a:lnTo>
                <a:lnTo>
                  <a:pt x="21" y="140"/>
                </a:lnTo>
                <a:lnTo>
                  <a:pt x="21" y="0"/>
                </a:lnTo>
                <a:lnTo>
                  <a:pt x="0" y="2"/>
                </a:lnTo>
                <a:close/>
              </a:path>
            </a:pathLst>
          </a:cu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86" name="Freeform 41">
            <a:extLst>
              <a:ext uri="{FF2B5EF4-FFF2-40B4-BE49-F238E27FC236}">
                <a16:creationId xmlns:a16="http://schemas.microsoft.com/office/drawing/2014/main" id="{E01AC656-92DC-452D-BB7C-2F96DD2CBA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4813" y="3263504"/>
            <a:ext cx="35719" cy="253603"/>
          </a:xfrm>
          <a:custGeom>
            <a:avLst/>
            <a:gdLst>
              <a:gd name="T0" fmla="*/ 108006696 w 21"/>
              <a:gd name="T1" fmla="*/ 412005184 h 149"/>
              <a:gd name="T2" fmla="*/ 108006696 w 21"/>
              <a:gd name="T3" fmla="*/ 0 h 149"/>
              <a:gd name="T4" fmla="*/ 0 w 21"/>
              <a:gd name="T5" fmla="*/ 20601394 h 149"/>
              <a:gd name="T6" fmla="*/ 0 w 21"/>
              <a:gd name="T7" fmla="*/ 757059241 h 149"/>
              <a:gd name="T8" fmla="*/ 61717464 w 21"/>
              <a:gd name="T9" fmla="*/ 767359938 h 149"/>
              <a:gd name="T10" fmla="*/ 108006696 w 21"/>
              <a:gd name="T11" fmla="*/ 412005184 h 14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"/>
              <a:gd name="T19" fmla="*/ 0 h 149"/>
              <a:gd name="T20" fmla="*/ 21 w 21"/>
              <a:gd name="T21" fmla="*/ 149 h 14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" h="149">
                <a:moveTo>
                  <a:pt x="21" y="80"/>
                </a:moveTo>
                <a:lnTo>
                  <a:pt x="21" y="0"/>
                </a:lnTo>
                <a:lnTo>
                  <a:pt x="0" y="4"/>
                </a:lnTo>
                <a:lnTo>
                  <a:pt x="0" y="147"/>
                </a:lnTo>
                <a:lnTo>
                  <a:pt x="12" y="149"/>
                </a:lnTo>
                <a:lnTo>
                  <a:pt x="21" y="80"/>
                </a:lnTo>
                <a:close/>
              </a:path>
            </a:pathLst>
          </a:cu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87" name="Freeform 42">
            <a:extLst>
              <a:ext uri="{FF2B5EF4-FFF2-40B4-BE49-F238E27FC236}">
                <a16:creationId xmlns:a16="http://schemas.microsoft.com/office/drawing/2014/main" id="{6BDEC3BB-1E76-4BE5-8897-69C803582B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8069" y="3464719"/>
            <a:ext cx="670322" cy="153591"/>
          </a:xfrm>
          <a:custGeom>
            <a:avLst/>
            <a:gdLst>
              <a:gd name="T0" fmla="*/ 0 w 393"/>
              <a:gd name="T1" fmla="*/ 0 h 90"/>
              <a:gd name="T2" fmla="*/ 72408448 w 393"/>
              <a:gd name="T3" fmla="*/ 465979166 h 90"/>
              <a:gd name="T4" fmla="*/ 2032601273 w 393"/>
              <a:gd name="T5" fmla="*/ 160503733 h 90"/>
              <a:gd name="T6" fmla="*/ 0 w 393"/>
              <a:gd name="T7" fmla="*/ 0 h 90"/>
              <a:gd name="T8" fmla="*/ 0 60000 65536"/>
              <a:gd name="T9" fmla="*/ 0 60000 65536"/>
              <a:gd name="T10" fmla="*/ 0 60000 65536"/>
              <a:gd name="T11" fmla="*/ 0 60000 65536"/>
              <a:gd name="T12" fmla="*/ 0 w 393"/>
              <a:gd name="T13" fmla="*/ 0 h 90"/>
              <a:gd name="T14" fmla="*/ 393 w 393"/>
              <a:gd name="T15" fmla="*/ 90 h 9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3" h="90">
                <a:moveTo>
                  <a:pt x="0" y="0"/>
                </a:moveTo>
                <a:lnTo>
                  <a:pt x="14" y="90"/>
                </a:lnTo>
                <a:lnTo>
                  <a:pt x="393" y="31"/>
                </a:lnTo>
                <a:lnTo>
                  <a:pt x="0" y="0"/>
                </a:lnTo>
                <a:close/>
              </a:path>
            </a:pathLst>
          </a:custGeom>
          <a:solidFill>
            <a:srgbClr val="9850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88" name="Freeform 43">
            <a:extLst>
              <a:ext uri="{FF2B5EF4-FFF2-40B4-BE49-F238E27FC236}">
                <a16:creationId xmlns:a16="http://schemas.microsoft.com/office/drawing/2014/main" id="{04171279-9E97-4560-B1EF-10903FB5D8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8063" y="3496866"/>
            <a:ext cx="752475" cy="313134"/>
          </a:xfrm>
          <a:custGeom>
            <a:avLst/>
            <a:gdLst>
              <a:gd name="T0" fmla="*/ 0 w 441"/>
              <a:gd name="T1" fmla="*/ 369568846 h 183"/>
              <a:gd name="T2" fmla="*/ 0 w 441"/>
              <a:gd name="T3" fmla="*/ 791187521 h 183"/>
              <a:gd name="T4" fmla="*/ 2147483647 w 441"/>
              <a:gd name="T5" fmla="*/ 952547924 h 183"/>
              <a:gd name="T6" fmla="*/ 2147483647 w 441"/>
              <a:gd name="T7" fmla="*/ 0 h 183"/>
              <a:gd name="T8" fmla="*/ 0 w 441"/>
              <a:gd name="T9" fmla="*/ 369568846 h 1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41"/>
              <a:gd name="T16" fmla="*/ 0 h 183"/>
              <a:gd name="T17" fmla="*/ 441 w 441"/>
              <a:gd name="T18" fmla="*/ 183 h 18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41" h="183">
                <a:moveTo>
                  <a:pt x="0" y="71"/>
                </a:moveTo>
                <a:lnTo>
                  <a:pt x="0" y="152"/>
                </a:lnTo>
                <a:lnTo>
                  <a:pt x="441" y="183"/>
                </a:lnTo>
                <a:lnTo>
                  <a:pt x="441" y="0"/>
                </a:lnTo>
                <a:lnTo>
                  <a:pt x="0" y="71"/>
                </a:lnTo>
                <a:close/>
              </a:path>
            </a:pathLst>
          </a:custGeom>
          <a:solidFill>
            <a:srgbClr val="FF8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89" name="Freeform 44">
            <a:extLst>
              <a:ext uri="{FF2B5EF4-FFF2-40B4-BE49-F238E27FC236}">
                <a16:creationId xmlns:a16="http://schemas.microsoft.com/office/drawing/2014/main" id="{AB50EE46-CCF7-4FED-9251-3E4105CFCB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0198" y="3840957"/>
            <a:ext cx="867965" cy="307181"/>
          </a:xfrm>
          <a:custGeom>
            <a:avLst/>
            <a:gdLst>
              <a:gd name="T0" fmla="*/ 0 w 509"/>
              <a:gd name="T1" fmla="*/ 931953781 h 180"/>
              <a:gd name="T2" fmla="*/ 98219334 w 509"/>
              <a:gd name="T3" fmla="*/ 0 h 180"/>
              <a:gd name="T4" fmla="*/ 2147483647 w 509"/>
              <a:gd name="T5" fmla="*/ 207101599 h 180"/>
              <a:gd name="T6" fmla="*/ 2147483647 w 509"/>
              <a:gd name="T7" fmla="*/ 931953781 h 180"/>
              <a:gd name="T8" fmla="*/ 0 w 509"/>
              <a:gd name="T9" fmla="*/ 931953781 h 1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09"/>
              <a:gd name="T16" fmla="*/ 0 h 180"/>
              <a:gd name="T17" fmla="*/ 509 w 509"/>
              <a:gd name="T18" fmla="*/ 180 h 1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09" h="180">
                <a:moveTo>
                  <a:pt x="0" y="180"/>
                </a:moveTo>
                <a:lnTo>
                  <a:pt x="19" y="0"/>
                </a:lnTo>
                <a:lnTo>
                  <a:pt x="509" y="40"/>
                </a:lnTo>
                <a:lnTo>
                  <a:pt x="500" y="180"/>
                </a:lnTo>
                <a:lnTo>
                  <a:pt x="0" y="180"/>
                </a:lnTo>
                <a:close/>
              </a:path>
            </a:pathLst>
          </a:custGeom>
          <a:solidFill>
            <a:srgbClr val="AB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090" name="Rectangle 45">
            <a:extLst>
              <a:ext uri="{FF2B5EF4-FFF2-40B4-BE49-F238E27FC236}">
                <a16:creationId xmlns:a16="http://schemas.microsoft.com/office/drawing/2014/main" id="{1E213775-F366-439A-A6CC-2F263B48B3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8063" y="3820717"/>
            <a:ext cx="50006" cy="345281"/>
          </a:xfrm>
          <a:prstGeom prst="rect">
            <a:avLst/>
          </a:prstGeom>
          <a:solidFill>
            <a:srgbClr val="9048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91" name="Rectangle 46">
            <a:extLst>
              <a:ext uri="{FF2B5EF4-FFF2-40B4-BE49-F238E27FC236}">
                <a16:creationId xmlns:a16="http://schemas.microsoft.com/office/drawing/2014/main" id="{6ABAE090-4A45-45F5-A8BA-26C788F8B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3788" y="3820717"/>
            <a:ext cx="47625" cy="345281"/>
          </a:xfrm>
          <a:prstGeom prst="rect">
            <a:avLst/>
          </a:prstGeom>
          <a:solidFill>
            <a:srgbClr val="9048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92" name="Rectangle 47">
            <a:extLst>
              <a:ext uri="{FF2B5EF4-FFF2-40B4-BE49-F238E27FC236}">
                <a16:creationId xmlns:a16="http://schemas.microsoft.com/office/drawing/2014/main" id="{17B930D1-E063-4704-A2B5-62155CBB64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1894" y="3820717"/>
            <a:ext cx="50006" cy="345281"/>
          </a:xfrm>
          <a:prstGeom prst="rect">
            <a:avLst/>
          </a:prstGeom>
          <a:solidFill>
            <a:srgbClr val="9048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93" name="Rectangle 48">
            <a:extLst>
              <a:ext uri="{FF2B5EF4-FFF2-40B4-BE49-F238E27FC236}">
                <a16:creationId xmlns:a16="http://schemas.microsoft.com/office/drawing/2014/main" id="{3AE42EAF-5940-4B9A-BBA1-64A112697F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5954" y="3820717"/>
            <a:ext cx="47625" cy="345281"/>
          </a:xfrm>
          <a:prstGeom prst="rect">
            <a:avLst/>
          </a:prstGeom>
          <a:solidFill>
            <a:srgbClr val="9048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94" name="Rectangle 49">
            <a:extLst>
              <a:ext uri="{FF2B5EF4-FFF2-40B4-BE49-F238E27FC236}">
                <a16:creationId xmlns:a16="http://schemas.microsoft.com/office/drawing/2014/main" id="{0BB78B71-7CD2-4D0F-8B75-EF36E94FD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0488" y="3820717"/>
            <a:ext cx="48816" cy="345281"/>
          </a:xfrm>
          <a:prstGeom prst="rect">
            <a:avLst/>
          </a:prstGeom>
          <a:solidFill>
            <a:srgbClr val="9048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95" name="Rectangle 50">
            <a:extLst>
              <a:ext uri="{FF2B5EF4-FFF2-40B4-BE49-F238E27FC236}">
                <a16:creationId xmlns:a16="http://schemas.microsoft.com/office/drawing/2014/main" id="{4BFE8FD6-1E5E-4E5E-A4B7-7E222E3C22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5022" y="3820717"/>
            <a:ext cx="47625" cy="345281"/>
          </a:xfrm>
          <a:prstGeom prst="rect">
            <a:avLst/>
          </a:prstGeom>
          <a:solidFill>
            <a:srgbClr val="9048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96" name="Rectangle 51">
            <a:extLst>
              <a:ext uri="{FF2B5EF4-FFF2-40B4-BE49-F238E27FC236}">
                <a16:creationId xmlns:a16="http://schemas.microsoft.com/office/drawing/2014/main" id="{2E6660C4-DA5F-42B9-81E2-78554ED02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081" y="3820717"/>
            <a:ext cx="47625" cy="345281"/>
          </a:xfrm>
          <a:prstGeom prst="rect">
            <a:avLst/>
          </a:prstGeom>
          <a:solidFill>
            <a:srgbClr val="9048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97" name="Rectangle 52">
            <a:extLst>
              <a:ext uri="{FF2B5EF4-FFF2-40B4-BE49-F238E27FC236}">
                <a16:creationId xmlns:a16="http://schemas.microsoft.com/office/drawing/2014/main" id="{4564133D-1E5A-49CF-AA54-8995B26E7A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2426" y="3820717"/>
            <a:ext cx="50006" cy="345281"/>
          </a:xfrm>
          <a:prstGeom prst="rect">
            <a:avLst/>
          </a:prstGeom>
          <a:solidFill>
            <a:srgbClr val="9048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98" name="Rectangle 53">
            <a:extLst>
              <a:ext uri="{FF2B5EF4-FFF2-40B4-BE49-F238E27FC236}">
                <a16:creationId xmlns:a16="http://schemas.microsoft.com/office/drawing/2014/main" id="{226F83CD-1996-429E-96BE-BE299331BF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1723" y="3820717"/>
            <a:ext cx="48815" cy="345281"/>
          </a:xfrm>
          <a:prstGeom prst="rect">
            <a:avLst/>
          </a:prstGeom>
          <a:solidFill>
            <a:srgbClr val="9048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99" name="Freeform 54">
            <a:extLst>
              <a:ext uri="{FF2B5EF4-FFF2-40B4-BE49-F238E27FC236}">
                <a16:creationId xmlns:a16="http://schemas.microsoft.com/office/drawing/2014/main" id="{2744464F-C4B3-4BFE-B684-51D8699FE3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2344" y="3756423"/>
            <a:ext cx="857250" cy="153590"/>
          </a:xfrm>
          <a:custGeom>
            <a:avLst/>
            <a:gdLst>
              <a:gd name="T0" fmla="*/ 0 w 502"/>
              <a:gd name="T1" fmla="*/ 0 h 90"/>
              <a:gd name="T2" fmla="*/ 0 w 502"/>
              <a:gd name="T3" fmla="*/ 258875798 h 90"/>
              <a:gd name="T4" fmla="*/ 2147483647 w 502"/>
              <a:gd name="T5" fmla="*/ 465974615 h 90"/>
              <a:gd name="T6" fmla="*/ 2147483647 w 502"/>
              <a:gd name="T7" fmla="*/ 160502949 h 90"/>
              <a:gd name="T8" fmla="*/ 0 w 502"/>
              <a:gd name="T9" fmla="*/ 0 h 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02"/>
              <a:gd name="T16" fmla="*/ 0 h 90"/>
              <a:gd name="T17" fmla="*/ 502 w 502"/>
              <a:gd name="T18" fmla="*/ 90 h 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02" h="90">
                <a:moveTo>
                  <a:pt x="0" y="0"/>
                </a:moveTo>
                <a:lnTo>
                  <a:pt x="0" y="50"/>
                </a:lnTo>
                <a:lnTo>
                  <a:pt x="490" y="90"/>
                </a:lnTo>
                <a:lnTo>
                  <a:pt x="502" y="31"/>
                </a:lnTo>
                <a:lnTo>
                  <a:pt x="0" y="0"/>
                </a:lnTo>
                <a:close/>
              </a:path>
            </a:pathLst>
          </a:custGeom>
          <a:solidFill>
            <a:srgbClr val="9048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00" name="Freeform 55">
            <a:extLst>
              <a:ext uri="{FF2B5EF4-FFF2-40B4-BE49-F238E27FC236}">
                <a16:creationId xmlns:a16="http://schemas.microsoft.com/office/drawing/2014/main" id="{93BE1E55-C316-4E86-85FB-FC83FC7FFE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8994" y="4083844"/>
            <a:ext cx="1042988" cy="182166"/>
          </a:xfrm>
          <a:custGeom>
            <a:avLst/>
            <a:gdLst>
              <a:gd name="T0" fmla="*/ 0 w 611"/>
              <a:gd name="T1" fmla="*/ 195806318 h 107"/>
              <a:gd name="T2" fmla="*/ 0 w 611"/>
              <a:gd name="T3" fmla="*/ 427682638 h 107"/>
              <a:gd name="T4" fmla="*/ 2147483647 w 611"/>
              <a:gd name="T5" fmla="*/ 551351220 h 107"/>
              <a:gd name="T6" fmla="*/ 2147483647 w 611"/>
              <a:gd name="T7" fmla="*/ 0 h 107"/>
              <a:gd name="T8" fmla="*/ 0 w 611"/>
              <a:gd name="T9" fmla="*/ 195806318 h 1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11"/>
              <a:gd name="T16" fmla="*/ 0 h 107"/>
              <a:gd name="T17" fmla="*/ 611 w 611"/>
              <a:gd name="T18" fmla="*/ 107 h 10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11" h="107">
                <a:moveTo>
                  <a:pt x="0" y="38"/>
                </a:moveTo>
                <a:lnTo>
                  <a:pt x="0" y="83"/>
                </a:lnTo>
                <a:lnTo>
                  <a:pt x="611" y="107"/>
                </a:lnTo>
                <a:lnTo>
                  <a:pt x="611" y="0"/>
                </a:lnTo>
                <a:lnTo>
                  <a:pt x="0" y="38"/>
                </a:lnTo>
                <a:close/>
              </a:path>
            </a:pathLst>
          </a:custGeom>
          <a:solidFill>
            <a:srgbClr val="9048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01" name="Freeform 56">
            <a:extLst>
              <a:ext uri="{FF2B5EF4-FFF2-40B4-BE49-F238E27FC236}">
                <a16:creationId xmlns:a16="http://schemas.microsoft.com/office/drawing/2014/main" id="{9C430B43-5036-47F7-8D68-BFD05EE801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4460" y="4266010"/>
            <a:ext cx="1198959" cy="483394"/>
          </a:xfrm>
          <a:custGeom>
            <a:avLst/>
            <a:gdLst>
              <a:gd name="T0" fmla="*/ 0 w 703"/>
              <a:gd name="T1" fmla="*/ 1467888606 h 283"/>
              <a:gd name="T2" fmla="*/ 258549909 w 703"/>
              <a:gd name="T3" fmla="*/ 150420292 h 283"/>
              <a:gd name="T4" fmla="*/ 2147483647 w 703"/>
              <a:gd name="T5" fmla="*/ 0 h 283"/>
              <a:gd name="T6" fmla="*/ 2147483647 w 703"/>
              <a:gd name="T7" fmla="*/ 1244853349 h 283"/>
              <a:gd name="T8" fmla="*/ 0 w 703"/>
              <a:gd name="T9" fmla="*/ 1467888606 h 2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03"/>
              <a:gd name="T16" fmla="*/ 0 h 283"/>
              <a:gd name="T17" fmla="*/ 703 w 703"/>
              <a:gd name="T18" fmla="*/ 283 h 28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03" h="283">
                <a:moveTo>
                  <a:pt x="0" y="283"/>
                </a:moveTo>
                <a:lnTo>
                  <a:pt x="50" y="29"/>
                </a:lnTo>
                <a:lnTo>
                  <a:pt x="661" y="0"/>
                </a:lnTo>
                <a:lnTo>
                  <a:pt x="703" y="240"/>
                </a:lnTo>
                <a:lnTo>
                  <a:pt x="0" y="283"/>
                </a:lnTo>
                <a:close/>
              </a:path>
            </a:pathLst>
          </a:custGeom>
          <a:solidFill>
            <a:srgbClr val="FF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02" name="Freeform 57">
            <a:extLst>
              <a:ext uri="{FF2B5EF4-FFF2-40B4-BE49-F238E27FC236}">
                <a16:creationId xmlns:a16="http://schemas.microsoft.com/office/drawing/2014/main" id="{8264214F-E7F4-4738-8059-28C7E05915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6916" y="4266010"/>
            <a:ext cx="596503" cy="451247"/>
          </a:xfrm>
          <a:custGeom>
            <a:avLst/>
            <a:gdLst>
              <a:gd name="T0" fmla="*/ 10328019 w 350"/>
              <a:gd name="T1" fmla="*/ 72714499 h 264"/>
              <a:gd name="T2" fmla="*/ 0 w 350"/>
              <a:gd name="T3" fmla="*/ 1371201372 h 264"/>
              <a:gd name="T4" fmla="*/ 598995563 w 350"/>
              <a:gd name="T5" fmla="*/ 1319262444 h 264"/>
              <a:gd name="T6" fmla="*/ 1807316982 w 350"/>
              <a:gd name="T7" fmla="*/ 1246545666 h 264"/>
              <a:gd name="T8" fmla="*/ 1590439944 w 350"/>
              <a:gd name="T9" fmla="*/ 0 h 264"/>
              <a:gd name="T10" fmla="*/ 10328019 w 350"/>
              <a:gd name="T11" fmla="*/ 72714499 h 2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50"/>
              <a:gd name="T19" fmla="*/ 0 h 264"/>
              <a:gd name="T20" fmla="*/ 350 w 350"/>
              <a:gd name="T21" fmla="*/ 264 h 26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50" h="264">
                <a:moveTo>
                  <a:pt x="2" y="14"/>
                </a:moveTo>
                <a:lnTo>
                  <a:pt x="0" y="264"/>
                </a:lnTo>
                <a:lnTo>
                  <a:pt x="116" y="254"/>
                </a:lnTo>
                <a:lnTo>
                  <a:pt x="350" y="240"/>
                </a:lnTo>
                <a:lnTo>
                  <a:pt x="308" y="0"/>
                </a:lnTo>
                <a:lnTo>
                  <a:pt x="2" y="14"/>
                </a:lnTo>
                <a:close/>
              </a:path>
            </a:pathLst>
          </a:custGeom>
          <a:solidFill>
            <a:srgbClr val="DB79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03" name="Freeform 58">
            <a:extLst>
              <a:ext uri="{FF2B5EF4-FFF2-40B4-BE49-F238E27FC236}">
                <a16:creationId xmlns:a16="http://schemas.microsoft.com/office/drawing/2014/main" id="{6BD35AA9-403D-42B4-A658-CFAAC63BC0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2781" y="4675585"/>
            <a:ext cx="1577579" cy="141684"/>
          </a:xfrm>
          <a:custGeom>
            <a:avLst/>
            <a:gdLst>
              <a:gd name="T0" fmla="*/ 2147483647 w 925"/>
              <a:gd name="T1" fmla="*/ 0 h 83"/>
              <a:gd name="T2" fmla="*/ 2147483647 w 925"/>
              <a:gd name="T3" fmla="*/ 393710816 h 83"/>
              <a:gd name="T4" fmla="*/ 0 w 925"/>
              <a:gd name="T5" fmla="*/ 429972816 h 83"/>
              <a:gd name="T6" fmla="*/ 1049715617 w 925"/>
              <a:gd name="T7" fmla="*/ 160591132 h 83"/>
              <a:gd name="T8" fmla="*/ 2147483647 w 925"/>
              <a:gd name="T9" fmla="*/ 0 h 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5"/>
              <a:gd name="T16" fmla="*/ 0 h 83"/>
              <a:gd name="T17" fmla="*/ 925 w 925"/>
              <a:gd name="T18" fmla="*/ 83 h 8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5" h="83">
                <a:moveTo>
                  <a:pt x="757" y="0"/>
                </a:moveTo>
                <a:lnTo>
                  <a:pt x="925" y="76"/>
                </a:lnTo>
                <a:lnTo>
                  <a:pt x="0" y="83"/>
                </a:lnTo>
                <a:lnTo>
                  <a:pt x="203" y="31"/>
                </a:lnTo>
                <a:lnTo>
                  <a:pt x="757" y="0"/>
                </a:lnTo>
                <a:close/>
              </a:path>
            </a:pathLst>
          </a:custGeom>
          <a:solidFill>
            <a:srgbClr val="9D5E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04" name="Freeform 59">
            <a:extLst>
              <a:ext uri="{FF2B5EF4-FFF2-40B4-BE49-F238E27FC236}">
                <a16:creationId xmlns:a16="http://schemas.microsoft.com/office/drawing/2014/main" id="{744EB10F-4205-42FD-97C0-B2AA31E0FD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0216" y="4829175"/>
            <a:ext cx="169069" cy="85725"/>
          </a:xfrm>
          <a:custGeom>
            <a:avLst/>
            <a:gdLst>
              <a:gd name="T0" fmla="*/ 604960191 w 42"/>
              <a:gd name="T1" fmla="*/ 0 h 21"/>
              <a:gd name="T2" fmla="*/ 0 w 42"/>
              <a:gd name="T3" fmla="*/ 622118571 h 21"/>
              <a:gd name="T4" fmla="*/ 1209915015 w 42"/>
              <a:gd name="T5" fmla="*/ 622118571 h 21"/>
              <a:gd name="T6" fmla="*/ 604960191 w 42"/>
              <a:gd name="T7" fmla="*/ 0 h 21"/>
              <a:gd name="T8" fmla="*/ 0 60000 65536"/>
              <a:gd name="T9" fmla="*/ 0 60000 65536"/>
              <a:gd name="T10" fmla="*/ 0 60000 65536"/>
              <a:gd name="T11" fmla="*/ 0 60000 65536"/>
              <a:gd name="T12" fmla="*/ 0 w 42"/>
              <a:gd name="T13" fmla="*/ 0 h 21"/>
              <a:gd name="T14" fmla="*/ 42 w 42"/>
              <a:gd name="T15" fmla="*/ 21 h 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2" h="21">
                <a:moveTo>
                  <a:pt x="21" y="0"/>
                </a:moveTo>
                <a:cubicBezTo>
                  <a:pt x="9" y="0"/>
                  <a:pt x="0" y="10"/>
                  <a:pt x="0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10"/>
                  <a:pt x="32" y="0"/>
                  <a:pt x="21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05" name="Freeform 60">
            <a:extLst>
              <a:ext uri="{FF2B5EF4-FFF2-40B4-BE49-F238E27FC236}">
                <a16:creationId xmlns:a16="http://schemas.microsoft.com/office/drawing/2014/main" id="{E3509269-F116-449B-97F3-04BF01F6A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5491" y="4829175"/>
            <a:ext cx="169069" cy="85725"/>
          </a:xfrm>
          <a:custGeom>
            <a:avLst/>
            <a:gdLst>
              <a:gd name="T0" fmla="*/ 604960191 w 42"/>
              <a:gd name="T1" fmla="*/ 0 h 21"/>
              <a:gd name="T2" fmla="*/ 0 w 42"/>
              <a:gd name="T3" fmla="*/ 622118571 h 21"/>
              <a:gd name="T4" fmla="*/ 1209915015 w 42"/>
              <a:gd name="T5" fmla="*/ 622118571 h 21"/>
              <a:gd name="T6" fmla="*/ 604960191 w 42"/>
              <a:gd name="T7" fmla="*/ 0 h 21"/>
              <a:gd name="T8" fmla="*/ 0 60000 65536"/>
              <a:gd name="T9" fmla="*/ 0 60000 65536"/>
              <a:gd name="T10" fmla="*/ 0 60000 65536"/>
              <a:gd name="T11" fmla="*/ 0 60000 65536"/>
              <a:gd name="T12" fmla="*/ 0 w 42"/>
              <a:gd name="T13" fmla="*/ 0 h 21"/>
              <a:gd name="T14" fmla="*/ 42 w 42"/>
              <a:gd name="T15" fmla="*/ 21 h 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2" h="21">
                <a:moveTo>
                  <a:pt x="21" y="0"/>
                </a:moveTo>
                <a:cubicBezTo>
                  <a:pt x="10" y="0"/>
                  <a:pt x="0" y="10"/>
                  <a:pt x="0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10"/>
                  <a:pt x="33" y="0"/>
                  <a:pt x="21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06" name="Freeform 61">
            <a:extLst>
              <a:ext uri="{FF2B5EF4-FFF2-40B4-BE49-F238E27FC236}">
                <a16:creationId xmlns:a16="http://schemas.microsoft.com/office/drawing/2014/main" id="{AC399309-DD86-4436-B389-6B9227FC7C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6847" y="4672012"/>
            <a:ext cx="217884" cy="109538"/>
          </a:xfrm>
          <a:custGeom>
            <a:avLst/>
            <a:gdLst>
              <a:gd name="T0" fmla="*/ 781455761 w 54"/>
              <a:gd name="T1" fmla="*/ 0 h 27"/>
              <a:gd name="T2" fmla="*/ 0 w 54"/>
              <a:gd name="T3" fmla="*/ 790022315 h 27"/>
              <a:gd name="T4" fmla="*/ 1562911521 w 54"/>
              <a:gd name="T5" fmla="*/ 790022315 h 27"/>
              <a:gd name="T6" fmla="*/ 781455761 w 54"/>
              <a:gd name="T7" fmla="*/ 0 h 27"/>
              <a:gd name="T8" fmla="*/ 0 60000 65536"/>
              <a:gd name="T9" fmla="*/ 0 60000 65536"/>
              <a:gd name="T10" fmla="*/ 0 60000 65536"/>
              <a:gd name="T11" fmla="*/ 0 60000 65536"/>
              <a:gd name="T12" fmla="*/ 0 w 54"/>
              <a:gd name="T13" fmla="*/ 0 h 27"/>
              <a:gd name="T14" fmla="*/ 54 w 54"/>
              <a:gd name="T15" fmla="*/ 27 h 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4" h="27">
                <a:moveTo>
                  <a:pt x="27" y="0"/>
                </a:moveTo>
                <a:cubicBezTo>
                  <a:pt x="12" y="0"/>
                  <a:pt x="0" y="12"/>
                  <a:pt x="0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12"/>
                  <a:pt x="42" y="0"/>
                  <a:pt x="27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07" name="Freeform 62">
            <a:extLst>
              <a:ext uri="{FF2B5EF4-FFF2-40B4-BE49-F238E27FC236}">
                <a16:creationId xmlns:a16="http://schemas.microsoft.com/office/drawing/2014/main" id="{7A542D61-63E4-4D20-8D84-4908C0109B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9907" y="4647010"/>
            <a:ext cx="330994" cy="170259"/>
          </a:xfrm>
          <a:custGeom>
            <a:avLst/>
            <a:gdLst>
              <a:gd name="T0" fmla="*/ 1187610957 w 82"/>
              <a:gd name="T1" fmla="*/ 0 h 42"/>
              <a:gd name="T2" fmla="*/ 0 w 82"/>
              <a:gd name="T3" fmla="*/ 1227010670 h 42"/>
              <a:gd name="T4" fmla="*/ 2147483647 w 82"/>
              <a:gd name="T5" fmla="*/ 1227010670 h 42"/>
              <a:gd name="T6" fmla="*/ 1187610957 w 82"/>
              <a:gd name="T7" fmla="*/ 0 h 42"/>
              <a:gd name="T8" fmla="*/ 0 60000 65536"/>
              <a:gd name="T9" fmla="*/ 0 60000 65536"/>
              <a:gd name="T10" fmla="*/ 0 60000 65536"/>
              <a:gd name="T11" fmla="*/ 0 60000 65536"/>
              <a:gd name="T12" fmla="*/ 0 w 82"/>
              <a:gd name="T13" fmla="*/ 0 h 42"/>
              <a:gd name="T14" fmla="*/ 82 w 82"/>
              <a:gd name="T15" fmla="*/ 42 h 4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2" h="42">
                <a:moveTo>
                  <a:pt x="41" y="0"/>
                </a:moveTo>
                <a:cubicBezTo>
                  <a:pt x="18" y="0"/>
                  <a:pt x="0" y="19"/>
                  <a:pt x="0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19"/>
                  <a:pt x="64" y="0"/>
                  <a:pt x="41" y="0"/>
                </a:cubicBezTo>
                <a:close/>
              </a:path>
            </a:pathLst>
          </a:custGeom>
          <a:solidFill>
            <a:srgbClr val="C66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08" name="Freeform 63">
            <a:extLst>
              <a:ext uri="{FF2B5EF4-FFF2-40B4-BE49-F238E27FC236}">
                <a16:creationId xmlns:a16="http://schemas.microsoft.com/office/drawing/2014/main" id="{07F40FFA-D538-480F-8E74-C5E95AB219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5842" y="4749404"/>
            <a:ext cx="269081" cy="132159"/>
          </a:xfrm>
          <a:custGeom>
            <a:avLst/>
            <a:gdLst>
              <a:gd name="T0" fmla="*/ 946255675 w 67"/>
              <a:gd name="T1" fmla="*/ 0 h 33"/>
              <a:gd name="T2" fmla="*/ 0 w 67"/>
              <a:gd name="T3" fmla="*/ 940929362 h 33"/>
              <a:gd name="T4" fmla="*/ 1921186576 w 67"/>
              <a:gd name="T5" fmla="*/ 940929362 h 33"/>
              <a:gd name="T6" fmla="*/ 946255675 w 67"/>
              <a:gd name="T7" fmla="*/ 0 h 33"/>
              <a:gd name="T8" fmla="*/ 0 60000 65536"/>
              <a:gd name="T9" fmla="*/ 0 60000 65536"/>
              <a:gd name="T10" fmla="*/ 0 60000 65536"/>
              <a:gd name="T11" fmla="*/ 0 60000 65536"/>
              <a:gd name="T12" fmla="*/ 0 w 67"/>
              <a:gd name="T13" fmla="*/ 0 h 33"/>
              <a:gd name="T14" fmla="*/ 67 w 67"/>
              <a:gd name="T15" fmla="*/ 33 h 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7" h="33">
                <a:moveTo>
                  <a:pt x="33" y="0"/>
                </a:moveTo>
                <a:cubicBezTo>
                  <a:pt x="15" y="0"/>
                  <a:pt x="0" y="15"/>
                  <a:pt x="0" y="33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15"/>
                  <a:pt x="52" y="0"/>
                  <a:pt x="33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09" name="Freeform 64">
            <a:extLst>
              <a:ext uri="{FF2B5EF4-FFF2-40B4-BE49-F238E27FC236}">
                <a16:creationId xmlns:a16="http://schemas.microsoft.com/office/drawing/2014/main" id="{2C0ACB64-E652-499C-A0F1-FADEF22CC5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1219" y="4923235"/>
            <a:ext cx="271463" cy="136922"/>
          </a:xfrm>
          <a:custGeom>
            <a:avLst/>
            <a:gdLst>
              <a:gd name="T0" fmla="*/ 992261615 w 67"/>
              <a:gd name="T1" fmla="*/ 0 h 34"/>
              <a:gd name="T2" fmla="*/ 0 w 67"/>
              <a:gd name="T3" fmla="*/ 980261290 h 34"/>
              <a:gd name="T4" fmla="*/ 1955340336 w 67"/>
              <a:gd name="T5" fmla="*/ 980261290 h 34"/>
              <a:gd name="T6" fmla="*/ 992261615 w 67"/>
              <a:gd name="T7" fmla="*/ 0 h 34"/>
              <a:gd name="T8" fmla="*/ 0 60000 65536"/>
              <a:gd name="T9" fmla="*/ 0 60000 65536"/>
              <a:gd name="T10" fmla="*/ 0 60000 65536"/>
              <a:gd name="T11" fmla="*/ 0 60000 65536"/>
              <a:gd name="T12" fmla="*/ 0 w 67"/>
              <a:gd name="T13" fmla="*/ 0 h 34"/>
              <a:gd name="T14" fmla="*/ 67 w 67"/>
              <a:gd name="T15" fmla="*/ 34 h 3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7" h="34">
                <a:moveTo>
                  <a:pt x="34" y="0"/>
                </a:moveTo>
                <a:cubicBezTo>
                  <a:pt x="15" y="0"/>
                  <a:pt x="0" y="15"/>
                  <a:pt x="0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15"/>
                  <a:pt x="52" y="0"/>
                  <a:pt x="34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10" name="Freeform 65">
            <a:extLst>
              <a:ext uri="{FF2B5EF4-FFF2-40B4-BE49-F238E27FC236}">
                <a16:creationId xmlns:a16="http://schemas.microsoft.com/office/drawing/2014/main" id="{5B5357DB-D955-416A-8398-2C06DC12E3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1706" y="4982766"/>
            <a:ext cx="195263" cy="94059"/>
          </a:xfrm>
          <a:custGeom>
            <a:avLst/>
            <a:gdLst>
              <a:gd name="T0" fmla="*/ 706063776 w 48"/>
              <a:gd name="T1" fmla="*/ 0 h 23"/>
              <a:gd name="T2" fmla="*/ 0 w 48"/>
              <a:gd name="T3" fmla="*/ 683833467 h 23"/>
              <a:gd name="T4" fmla="*/ 1412127552 w 48"/>
              <a:gd name="T5" fmla="*/ 683833467 h 23"/>
              <a:gd name="T6" fmla="*/ 706063776 w 48"/>
              <a:gd name="T7" fmla="*/ 0 h 23"/>
              <a:gd name="T8" fmla="*/ 0 60000 65536"/>
              <a:gd name="T9" fmla="*/ 0 60000 65536"/>
              <a:gd name="T10" fmla="*/ 0 60000 65536"/>
              <a:gd name="T11" fmla="*/ 0 60000 65536"/>
              <a:gd name="T12" fmla="*/ 0 w 48"/>
              <a:gd name="T13" fmla="*/ 0 h 23"/>
              <a:gd name="T14" fmla="*/ 48 w 48"/>
              <a:gd name="T15" fmla="*/ 23 h 2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8" h="23">
                <a:moveTo>
                  <a:pt x="24" y="0"/>
                </a:moveTo>
                <a:cubicBezTo>
                  <a:pt x="11" y="0"/>
                  <a:pt x="0" y="10"/>
                  <a:pt x="0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10"/>
                  <a:pt x="37" y="0"/>
                  <a:pt x="24" y="0"/>
                </a:cubicBezTo>
                <a:close/>
              </a:path>
            </a:pathLst>
          </a:cu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11" name="Freeform 66">
            <a:extLst>
              <a:ext uri="{FF2B5EF4-FFF2-40B4-BE49-F238E27FC236}">
                <a16:creationId xmlns:a16="http://schemas.microsoft.com/office/drawing/2014/main" id="{4F305BAA-190A-4A40-926E-B010A58D9F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7069" y="4905375"/>
            <a:ext cx="157163" cy="77391"/>
          </a:xfrm>
          <a:custGeom>
            <a:avLst/>
            <a:gdLst>
              <a:gd name="T0" fmla="*/ 548526677 w 39"/>
              <a:gd name="T1" fmla="*/ 0 h 19"/>
              <a:gd name="T2" fmla="*/ 0 w 39"/>
              <a:gd name="T3" fmla="*/ 560408597 h 19"/>
              <a:gd name="T4" fmla="*/ 1125928269 w 39"/>
              <a:gd name="T5" fmla="*/ 560408597 h 19"/>
              <a:gd name="T6" fmla="*/ 548526677 w 39"/>
              <a:gd name="T7" fmla="*/ 0 h 19"/>
              <a:gd name="T8" fmla="*/ 0 60000 65536"/>
              <a:gd name="T9" fmla="*/ 0 60000 65536"/>
              <a:gd name="T10" fmla="*/ 0 60000 65536"/>
              <a:gd name="T11" fmla="*/ 0 60000 65536"/>
              <a:gd name="T12" fmla="*/ 0 w 39"/>
              <a:gd name="T13" fmla="*/ 0 h 19"/>
              <a:gd name="T14" fmla="*/ 39 w 39"/>
              <a:gd name="T15" fmla="*/ 19 h 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" h="19">
                <a:moveTo>
                  <a:pt x="19" y="0"/>
                </a:moveTo>
                <a:cubicBezTo>
                  <a:pt x="9" y="0"/>
                  <a:pt x="0" y="9"/>
                  <a:pt x="0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9"/>
                  <a:pt x="30" y="0"/>
                  <a:pt x="19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12" name="Freeform 67">
            <a:extLst>
              <a:ext uri="{FF2B5EF4-FFF2-40B4-BE49-F238E27FC236}">
                <a16:creationId xmlns:a16="http://schemas.microsoft.com/office/drawing/2014/main" id="{9704137A-EFB0-4025-9392-567277021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7272" y="4987528"/>
            <a:ext cx="170259" cy="327422"/>
          </a:xfrm>
          <a:custGeom>
            <a:avLst/>
            <a:gdLst>
              <a:gd name="T0" fmla="*/ 1227010670 w 42"/>
              <a:gd name="T1" fmla="*/ 2147483647 h 81"/>
              <a:gd name="T2" fmla="*/ 0 w 42"/>
              <a:gd name="T3" fmla="*/ 2147483647 h 81"/>
              <a:gd name="T4" fmla="*/ 0 w 42"/>
              <a:gd name="T5" fmla="*/ 610017245 h 81"/>
              <a:gd name="T6" fmla="*/ 613505335 w 42"/>
              <a:gd name="T7" fmla="*/ 0 h 81"/>
              <a:gd name="T8" fmla="*/ 613505335 w 42"/>
              <a:gd name="T9" fmla="*/ 0 h 81"/>
              <a:gd name="T10" fmla="*/ 1227010670 w 42"/>
              <a:gd name="T11" fmla="*/ 610017245 h 81"/>
              <a:gd name="T12" fmla="*/ 1227010670 w 42"/>
              <a:gd name="T13" fmla="*/ 2147483647 h 8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2"/>
              <a:gd name="T22" fmla="*/ 0 h 81"/>
              <a:gd name="T23" fmla="*/ 42 w 42"/>
              <a:gd name="T24" fmla="*/ 81 h 8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2" h="81">
                <a:moveTo>
                  <a:pt x="42" y="81"/>
                </a:moveTo>
                <a:cubicBezTo>
                  <a:pt x="0" y="81"/>
                  <a:pt x="0" y="81"/>
                  <a:pt x="0" y="8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9"/>
                  <a:pt x="10" y="0"/>
                  <a:pt x="2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33" y="0"/>
                  <a:pt x="42" y="9"/>
                  <a:pt x="42" y="21"/>
                </a:cubicBezTo>
                <a:lnTo>
                  <a:pt x="42" y="81"/>
                </a:lnTo>
                <a:close/>
              </a:path>
            </a:pathLst>
          </a:cu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13" name="Freeform 68">
            <a:extLst>
              <a:ext uri="{FF2B5EF4-FFF2-40B4-BE49-F238E27FC236}">
                <a16:creationId xmlns:a16="http://schemas.microsoft.com/office/drawing/2014/main" id="{048CFBD7-3C49-4409-BA4A-740952DD6D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1313" y="5214937"/>
            <a:ext cx="202406" cy="100013"/>
          </a:xfrm>
          <a:custGeom>
            <a:avLst/>
            <a:gdLst>
              <a:gd name="T0" fmla="*/ 728327855 w 50"/>
              <a:gd name="T1" fmla="*/ 0 h 25"/>
              <a:gd name="T2" fmla="*/ 0 w 50"/>
              <a:gd name="T3" fmla="*/ 711288900 h 25"/>
              <a:gd name="T4" fmla="*/ 1456650313 w 50"/>
              <a:gd name="T5" fmla="*/ 711288900 h 25"/>
              <a:gd name="T6" fmla="*/ 728327855 w 50"/>
              <a:gd name="T7" fmla="*/ 0 h 25"/>
              <a:gd name="T8" fmla="*/ 0 60000 65536"/>
              <a:gd name="T9" fmla="*/ 0 60000 65536"/>
              <a:gd name="T10" fmla="*/ 0 60000 65536"/>
              <a:gd name="T11" fmla="*/ 0 60000 65536"/>
              <a:gd name="T12" fmla="*/ 0 w 50"/>
              <a:gd name="T13" fmla="*/ 0 h 25"/>
              <a:gd name="T14" fmla="*/ 50 w 50"/>
              <a:gd name="T15" fmla="*/ 25 h 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" h="25">
                <a:moveTo>
                  <a:pt x="25" y="0"/>
                </a:moveTo>
                <a:cubicBezTo>
                  <a:pt x="11" y="0"/>
                  <a:pt x="0" y="11"/>
                  <a:pt x="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11"/>
                  <a:pt x="39" y="0"/>
                  <a:pt x="25" y="0"/>
                </a:cubicBezTo>
                <a:close/>
              </a:path>
            </a:pathLst>
          </a:cu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14" name="Freeform 69">
            <a:extLst>
              <a:ext uri="{FF2B5EF4-FFF2-40B4-BE49-F238E27FC236}">
                <a16:creationId xmlns:a16="http://schemas.microsoft.com/office/drawing/2014/main" id="{14B9A254-B1F2-4709-BB9E-E6921C55D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8210" y="3461148"/>
            <a:ext cx="544115" cy="267890"/>
          </a:xfrm>
          <a:custGeom>
            <a:avLst/>
            <a:gdLst>
              <a:gd name="T0" fmla="*/ 2147483647 w 135"/>
              <a:gd name="T1" fmla="*/ 1933068984 h 66"/>
              <a:gd name="T2" fmla="*/ 2147483647 w 135"/>
              <a:gd name="T3" fmla="*/ 1376577050 h 66"/>
              <a:gd name="T4" fmla="*/ 2147483647 w 135"/>
              <a:gd name="T5" fmla="*/ 1464445052 h 66"/>
              <a:gd name="T6" fmla="*/ 2147483647 w 135"/>
              <a:gd name="T7" fmla="*/ 1083689122 h 66"/>
              <a:gd name="T8" fmla="*/ 1934938317 w 135"/>
              <a:gd name="T9" fmla="*/ 0 h 66"/>
              <a:gd name="T10" fmla="*/ 866387323 w 135"/>
              <a:gd name="T11" fmla="*/ 1083689122 h 66"/>
              <a:gd name="T12" fmla="*/ 924146837 w 135"/>
              <a:gd name="T13" fmla="*/ 1405866384 h 66"/>
              <a:gd name="T14" fmla="*/ 779748054 w 135"/>
              <a:gd name="T15" fmla="*/ 1376577050 h 66"/>
              <a:gd name="T16" fmla="*/ 0 w 135"/>
              <a:gd name="T17" fmla="*/ 1933068984 h 66"/>
              <a:gd name="T18" fmla="*/ 2147483647 w 135"/>
              <a:gd name="T19" fmla="*/ 1933068984 h 6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5"/>
              <a:gd name="T31" fmla="*/ 0 h 66"/>
              <a:gd name="T32" fmla="*/ 135 w 135"/>
              <a:gd name="T33" fmla="*/ 66 h 6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5" h="66">
                <a:moveTo>
                  <a:pt x="135" y="66"/>
                </a:moveTo>
                <a:cubicBezTo>
                  <a:pt x="132" y="55"/>
                  <a:pt x="123" y="47"/>
                  <a:pt x="111" y="47"/>
                </a:cubicBezTo>
                <a:cubicBezTo>
                  <a:pt x="108" y="47"/>
                  <a:pt x="104" y="48"/>
                  <a:pt x="101" y="50"/>
                </a:cubicBezTo>
                <a:cubicBezTo>
                  <a:pt x="103" y="46"/>
                  <a:pt x="103" y="41"/>
                  <a:pt x="103" y="37"/>
                </a:cubicBezTo>
                <a:cubicBezTo>
                  <a:pt x="103" y="17"/>
                  <a:pt x="87" y="0"/>
                  <a:pt x="67" y="0"/>
                </a:cubicBezTo>
                <a:cubicBezTo>
                  <a:pt x="47" y="0"/>
                  <a:pt x="30" y="17"/>
                  <a:pt x="30" y="37"/>
                </a:cubicBezTo>
                <a:cubicBezTo>
                  <a:pt x="30" y="41"/>
                  <a:pt x="31" y="44"/>
                  <a:pt x="32" y="48"/>
                </a:cubicBezTo>
                <a:cubicBezTo>
                  <a:pt x="30" y="47"/>
                  <a:pt x="29" y="47"/>
                  <a:pt x="27" y="47"/>
                </a:cubicBezTo>
                <a:cubicBezTo>
                  <a:pt x="15" y="47"/>
                  <a:pt x="5" y="55"/>
                  <a:pt x="0" y="66"/>
                </a:cubicBezTo>
                <a:lnTo>
                  <a:pt x="135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15" name="Freeform 70">
            <a:extLst>
              <a:ext uri="{FF2B5EF4-FFF2-40B4-BE49-F238E27FC236}">
                <a16:creationId xmlns:a16="http://schemas.microsoft.com/office/drawing/2014/main" id="{DF289928-A322-46B4-9ECA-3775B44D0D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4810" y="4142185"/>
            <a:ext cx="319088" cy="153590"/>
          </a:xfrm>
          <a:custGeom>
            <a:avLst/>
            <a:gdLst>
              <a:gd name="T0" fmla="*/ 2147483647 w 79"/>
              <a:gd name="T1" fmla="*/ 1103624089 h 38"/>
              <a:gd name="T2" fmla="*/ 1885195877 w 79"/>
              <a:gd name="T3" fmla="*/ 784156369 h 38"/>
              <a:gd name="T4" fmla="*/ 1711176056 w 79"/>
              <a:gd name="T5" fmla="*/ 842240429 h 38"/>
              <a:gd name="T6" fmla="*/ 1740182053 w 79"/>
              <a:gd name="T7" fmla="*/ 609898799 h 38"/>
              <a:gd name="T8" fmla="*/ 1131115372 w 79"/>
              <a:gd name="T9" fmla="*/ 0 h 38"/>
              <a:gd name="T10" fmla="*/ 493053466 w 79"/>
              <a:gd name="T11" fmla="*/ 609898799 h 38"/>
              <a:gd name="T12" fmla="*/ 522054077 w 79"/>
              <a:gd name="T13" fmla="*/ 784156369 h 38"/>
              <a:gd name="T14" fmla="*/ 464047470 w 79"/>
              <a:gd name="T15" fmla="*/ 784156369 h 38"/>
              <a:gd name="T16" fmla="*/ 0 w 79"/>
              <a:gd name="T17" fmla="*/ 1103624089 h 38"/>
              <a:gd name="T18" fmla="*/ 2147483647 w 79"/>
              <a:gd name="T19" fmla="*/ 1103624089 h 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9"/>
              <a:gd name="T31" fmla="*/ 0 h 38"/>
              <a:gd name="T32" fmla="*/ 79 w 79"/>
              <a:gd name="T33" fmla="*/ 38 h 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9" h="38">
                <a:moveTo>
                  <a:pt x="79" y="38"/>
                </a:moveTo>
                <a:cubicBezTo>
                  <a:pt x="77" y="32"/>
                  <a:pt x="72" y="27"/>
                  <a:pt x="65" y="27"/>
                </a:cubicBezTo>
                <a:cubicBezTo>
                  <a:pt x="63" y="27"/>
                  <a:pt x="61" y="28"/>
                  <a:pt x="59" y="29"/>
                </a:cubicBezTo>
                <a:cubicBezTo>
                  <a:pt x="60" y="26"/>
                  <a:pt x="60" y="24"/>
                  <a:pt x="60" y="21"/>
                </a:cubicBezTo>
                <a:cubicBezTo>
                  <a:pt x="60" y="9"/>
                  <a:pt x="51" y="0"/>
                  <a:pt x="39" y="0"/>
                </a:cubicBezTo>
                <a:cubicBezTo>
                  <a:pt x="27" y="0"/>
                  <a:pt x="17" y="9"/>
                  <a:pt x="17" y="21"/>
                </a:cubicBezTo>
                <a:cubicBezTo>
                  <a:pt x="17" y="23"/>
                  <a:pt x="17" y="25"/>
                  <a:pt x="18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8" y="27"/>
                  <a:pt x="2" y="32"/>
                  <a:pt x="0" y="38"/>
                </a:cubicBezTo>
                <a:lnTo>
                  <a:pt x="79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16" name="Freeform 71">
            <a:extLst>
              <a:ext uri="{FF2B5EF4-FFF2-40B4-BE49-F238E27FC236}">
                <a16:creationId xmlns:a16="http://schemas.microsoft.com/office/drawing/2014/main" id="{7947861B-9903-45DF-8A48-1A8B60AF41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8350" y="3153966"/>
            <a:ext cx="458391" cy="251222"/>
          </a:xfrm>
          <a:custGeom>
            <a:avLst/>
            <a:gdLst>
              <a:gd name="T0" fmla="*/ 0 w 114"/>
              <a:gd name="T1" fmla="*/ 1809670023 h 62"/>
              <a:gd name="T2" fmla="*/ 2147483647 w 114"/>
              <a:gd name="T3" fmla="*/ 1809670023 h 62"/>
              <a:gd name="T4" fmla="*/ 2147483647 w 114"/>
              <a:gd name="T5" fmla="*/ 1167531661 h 62"/>
              <a:gd name="T6" fmla="*/ 2147483647 w 114"/>
              <a:gd name="T7" fmla="*/ 1225906894 h 62"/>
              <a:gd name="T8" fmla="*/ 2147483647 w 114"/>
              <a:gd name="T9" fmla="*/ 963210244 h 62"/>
              <a:gd name="T10" fmla="*/ 1408434494 w 114"/>
              <a:gd name="T11" fmla="*/ 0 h 62"/>
              <a:gd name="T12" fmla="*/ 459897525 w 114"/>
              <a:gd name="T13" fmla="*/ 963210244 h 62"/>
              <a:gd name="T14" fmla="*/ 488639445 w 114"/>
              <a:gd name="T15" fmla="*/ 1225906894 h 62"/>
              <a:gd name="T16" fmla="*/ 0 w 114"/>
              <a:gd name="T17" fmla="*/ 1809670023 h 6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4"/>
              <a:gd name="T28" fmla="*/ 0 h 62"/>
              <a:gd name="T29" fmla="*/ 114 w 114"/>
              <a:gd name="T30" fmla="*/ 62 h 6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4" h="62">
                <a:moveTo>
                  <a:pt x="0" y="62"/>
                </a:moveTo>
                <a:cubicBezTo>
                  <a:pt x="114" y="62"/>
                  <a:pt x="114" y="62"/>
                  <a:pt x="114" y="62"/>
                </a:cubicBezTo>
                <a:cubicBezTo>
                  <a:pt x="112" y="50"/>
                  <a:pt x="102" y="40"/>
                  <a:pt x="89" y="40"/>
                </a:cubicBezTo>
                <a:cubicBezTo>
                  <a:pt x="86" y="40"/>
                  <a:pt x="83" y="41"/>
                  <a:pt x="81" y="42"/>
                </a:cubicBezTo>
                <a:cubicBezTo>
                  <a:pt x="81" y="39"/>
                  <a:pt x="82" y="36"/>
                  <a:pt x="82" y="33"/>
                </a:cubicBezTo>
                <a:cubicBezTo>
                  <a:pt x="82" y="14"/>
                  <a:pt x="67" y="0"/>
                  <a:pt x="49" y="0"/>
                </a:cubicBezTo>
                <a:cubicBezTo>
                  <a:pt x="30" y="0"/>
                  <a:pt x="16" y="14"/>
                  <a:pt x="16" y="33"/>
                </a:cubicBezTo>
                <a:cubicBezTo>
                  <a:pt x="16" y="36"/>
                  <a:pt x="16" y="39"/>
                  <a:pt x="17" y="42"/>
                </a:cubicBezTo>
                <a:cubicBezTo>
                  <a:pt x="8" y="45"/>
                  <a:pt x="1" y="52"/>
                  <a:pt x="0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17" name="Freeform 72">
            <a:extLst>
              <a:ext uri="{FF2B5EF4-FFF2-40B4-BE49-F238E27FC236}">
                <a16:creationId xmlns:a16="http://schemas.microsoft.com/office/drawing/2014/main" id="{0ABA974C-AD0F-4D5B-AEA6-8BDA37EEA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4051" y="3658791"/>
            <a:ext cx="297656" cy="161925"/>
          </a:xfrm>
          <a:custGeom>
            <a:avLst/>
            <a:gdLst>
              <a:gd name="T0" fmla="*/ 2128510346 w 74"/>
              <a:gd name="T1" fmla="*/ 1165320250 h 40"/>
              <a:gd name="T2" fmla="*/ 0 w 74"/>
              <a:gd name="T3" fmla="*/ 1165320250 h 40"/>
              <a:gd name="T4" fmla="*/ 488982179 w 74"/>
              <a:gd name="T5" fmla="*/ 757458163 h 40"/>
              <a:gd name="T6" fmla="*/ 632801098 w 74"/>
              <a:gd name="T7" fmla="*/ 815724175 h 40"/>
              <a:gd name="T8" fmla="*/ 604038387 w 74"/>
              <a:gd name="T9" fmla="*/ 640926138 h 40"/>
              <a:gd name="T10" fmla="*/ 1236839485 w 74"/>
              <a:gd name="T11" fmla="*/ 0 h 40"/>
              <a:gd name="T12" fmla="*/ 1840872508 w 74"/>
              <a:gd name="T13" fmla="*/ 640926138 h 40"/>
              <a:gd name="T14" fmla="*/ 1812109797 w 74"/>
              <a:gd name="T15" fmla="*/ 786593868 h 40"/>
              <a:gd name="T16" fmla="*/ 2128510346 w 74"/>
              <a:gd name="T17" fmla="*/ 1165320250 h 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4"/>
              <a:gd name="T28" fmla="*/ 0 h 40"/>
              <a:gd name="T29" fmla="*/ 74 w 74"/>
              <a:gd name="T30" fmla="*/ 40 h 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4" h="40">
                <a:moveTo>
                  <a:pt x="74" y="40"/>
                </a:moveTo>
                <a:cubicBezTo>
                  <a:pt x="0" y="40"/>
                  <a:pt x="0" y="40"/>
                  <a:pt x="0" y="40"/>
                </a:cubicBezTo>
                <a:cubicBezTo>
                  <a:pt x="2" y="32"/>
                  <a:pt x="8" y="26"/>
                  <a:pt x="17" y="26"/>
                </a:cubicBezTo>
                <a:cubicBezTo>
                  <a:pt x="18" y="26"/>
                  <a:pt x="20" y="27"/>
                  <a:pt x="22" y="28"/>
                </a:cubicBezTo>
                <a:cubicBezTo>
                  <a:pt x="22" y="26"/>
                  <a:pt x="21" y="24"/>
                  <a:pt x="21" y="22"/>
                </a:cubicBezTo>
                <a:cubicBezTo>
                  <a:pt x="21" y="10"/>
                  <a:pt x="31" y="0"/>
                  <a:pt x="43" y="0"/>
                </a:cubicBezTo>
                <a:cubicBezTo>
                  <a:pt x="55" y="0"/>
                  <a:pt x="64" y="10"/>
                  <a:pt x="64" y="22"/>
                </a:cubicBezTo>
                <a:cubicBezTo>
                  <a:pt x="64" y="24"/>
                  <a:pt x="64" y="25"/>
                  <a:pt x="63" y="27"/>
                </a:cubicBezTo>
                <a:cubicBezTo>
                  <a:pt x="69" y="29"/>
                  <a:pt x="73" y="34"/>
                  <a:pt x="74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18" name="Freeform 73">
            <a:extLst>
              <a:ext uri="{FF2B5EF4-FFF2-40B4-BE49-F238E27FC236}">
                <a16:creationId xmlns:a16="http://schemas.microsoft.com/office/drawing/2014/main" id="{C657D245-ABE1-4F05-98B0-144C5B035E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9144" y="2818210"/>
            <a:ext cx="628650" cy="245269"/>
          </a:xfrm>
          <a:custGeom>
            <a:avLst/>
            <a:gdLst>
              <a:gd name="T0" fmla="*/ 2147483647 w 156"/>
              <a:gd name="T1" fmla="*/ 1753202469 h 61"/>
              <a:gd name="T2" fmla="*/ 2147483647 w 156"/>
              <a:gd name="T3" fmla="*/ 1350827693 h 61"/>
              <a:gd name="T4" fmla="*/ 2147483647 w 156"/>
              <a:gd name="T5" fmla="*/ 1379568365 h 61"/>
              <a:gd name="T6" fmla="*/ 2147483647 w 156"/>
              <a:gd name="T7" fmla="*/ 862230898 h 61"/>
              <a:gd name="T8" fmla="*/ 2147483647 w 156"/>
              <a:gd name="T9" fmla="*/ 0 h 61"/>
              <a:gd name="T10" fmla="*/ 2147483647 w 156"/>
              <a:gd name="T11" fmla="*/ 862230898 h 61"/>
              <a:gd name="T12" fmla="*/ 2147483647 w 156"/>
              <a:gd name="T13" fmla="*/ 1005934261 h 61"/>
              <a:gd name="T14" fmla="*/ 1645585404 w 156"/>
              <a:gd name="T15" fmla="*/ 747268208 h 61"/>
              <a:gd name="T16" fmla="*/ 837227473 w 156"/>
              <a:gd name="T17" fmla="*/ 1379568365 h 61"/>
              <a:gd name="T18" fmla="*/ 519657135 w 156"/>
              <a:gd name="T19" fmla="*/ 1264605675 h 61"/>
              <a:gd name="T20" fmla="*/ 0 w 156"/>
              <a:gd name="T21" fmla="*/ 1753202469 h 61"/>
              <a:gd name="T22" fmla="*/ 2147483647 w 156"/>
              <a:gd name="T23" fmla="*/ 1753202469 h 6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6"/>
              <a:gd name="T37" fmla="*/ 0 h 61"/>
              <a:gd name="T38" fmla="*/ 156 w 156"/>
              <a:gd name="T39" fmla="*/ 61 h 61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6" h="61">
                <a:moveTo>
                  <a:pt x="156" y="61"/>
                </a:moveTo>
                <a:cubicBezTo>
                  <a:pt x="153" y="53"/>
                  <a:pt x="145" y="47"/>
                  <a:pt x="136" y="47"/>
                </a:cubicBezTo>
                <a:cubicBezTo>
                  <a:pt x="135" y="47"/>
                  <a:pt x="134" y="48"/>
                  <a:pt x="133" y="48"/>
                </a:cubicBezTo>
                <a:cubicBezTo>
                  <a:pt x="136" y="43"/>
                  <a:pt x="138" y="37"/>
                  <a:pt x="138" y="30"/>
                </a:cubicBezTo>
                <a:cubicBezTo>
                  <a:pt x="138" y="13"/>
                  <a:pt x="125" y="0"/>
                  <a:pt x="108" y="0"/>
                </a:cubicBezTo>
                <a:cubicBezTo>
                  <a:pt x="91" y="0"/>
                  <a:pt x="77" y="13"/>
                  <a:pt x="77" y="30"/>
                </a:cubicBezTo>
                <a:cubicBezTo>
                  <a:pt x="77" y="32"/>
                  <a:pt x="77" y="33"/>
                  <a:pt x="77" y="35"/>
                </a:cubicBezTo>
                <a:cubicBezTo>
                  <a:pt x="72" y="29"/>
                  <a:pt x="65" y="26"/>
                  <a:pt x="57" y="26"/>
                </a:cubicBezTo>
                <a:cubicBezTo>
                  <a:pt x="43" y="26"/>
                  <a:pt x="32" y="35"/>
                  <a:pt x="29" y="48"/>
                </a:cubicBezTo>
                <a:cubicBezTo>
                  <a:pt x="26" y="46"/>
                  <a:pt x="22" y="44"/>
                  <a:pt x="18" y="44"/>
                </a:cubicBezTo>
                <a:cubicBezTo>
                  <a:pt x="8" y="44"/>
                  <a:pt x="1" y="52"/>
                  <a:pt x="0" y="61"/>
                </a:cubicBezTo>
                <a:lnTo>
                  <a:pt x="156" y="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19" name="Freeform 74">
            <a:extLst>
              <a:ext uri="{FF2B5EF4-FFF2-40B4-BE49-F238E27FC236}">
                <a16:creationId xmlns:a16="http://schemas.microsoft.com/office/drawing/2014/main" id="{4341CC73-3F9C-4367-B0DB-19D13F5BB1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6125" y="2901554"/>
            <a:ext cx="300038" cy="161925"/>
          </a:xfrm>
          <a:custGeom>
            <a:avLst/>
            <a:gdLst>
              <a:gd name="T0" fmla="*/ 2147483647 w 74"/>
              <a:gd name="T1" fmla="*/ 1165320250 h 40"/>
              <a:gd name="T2" fmla="*/ 0 w 74"/>
              <a:gd name="T3" fmla="*/ 1165320250 h 40"/>
              <a:gd name="T4" fmla="*/ 467609795 w 74"/>
              <a:gd name="T5" fmla="*/ 757458163 h 40"/>
              <a:gd name="T6" fmla="*/ 642966847 w 74"/>
              <a:gd name="T7" fmla="*/ 786593868 h 40"/>
              <a:gd name="T8" fmla="*/ 613741573 w 74"/>
              <a:gd name="T9" fmla="*/ 611795830 h 40"/>
              <a:gd name="T10" fmla="*/ 1256703014 w 74"/>
              <a:gd name="T11" fmla="*/ 0 h 40"/>
              <a:gd name="T12" fmla="*/ 1870444587 w 74"/>
              <a:gd name="T13" fmla="*/ 611795830 h 40"/>
              <a:gd name="T14" fmla="*/ 1841219313 w 74"/>
              <a:gd name="T15" fmla="*/ 786593868 h 40"/>
              <a:gd name="T16" fmla="*/ 2147483647 w 74"/>
              <a:gd name="T17" fmla="*/ 1165320250 h 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4"/>
              <a:gd name="T28" fmla="*/ 0 h 40"/>
              <a:gd name="T29" fmla="*/ 74 w 74"/>
              <a:gd name="T30" fmla="*/ 40 h 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4" h="40">
                <a:moveTo>
                  <a:pt x="74" y="40"/>
                </a:moveTo>
                <a:cubicBezTo>
                  <a:pt x="0" y="40"/>
                  <a:pt x="0" y="40"/>
                  <a:pt x="0" y="40"/>
                </a:cubicBezTo>
                <a:cubicBezTo>
                  <a:pt x="2" y="32"/>
                  <a:pt x="8" y="26"/>
                  <a:pt x="16" y="26"/>
                </a:cubicBezTo>
                <a:cubicBezTo>
                  <a:pt x="18" y="26"/>
                  <a:pt x="20" y="27"/>
                  <a:pt x="22" y="27"/>
                </a:cubicBezTo>
                <a:cubicBezTo>
                  <a:pt x="22" y="25"/>
                  <a:pt x="21" y="23"/>
                  <a:pt x="21" y="21"/>
                </a:cubicBezTo>
                <a:cubicBezTo>
                  <a:pt x="21" y="10"/>
                  <a:pt x="31" y="0"/>
                  <a:pt x="43" y="0"/>
                </a:cubicBezTo>
                <a:cubicBezTo>
                  <a:pt x="55" y="0"/>
                  <a:pt x="64" y="10"/>
                  <a:pt x="64" y="21"/>
                </a:cubicBezTo>
                <a:cubicBezTo>
                  <a:pt x="64" y="23"/>
                  <a:pt x="64" y="25"/>
                  <a:pt x="63" y="27"/>
                </a:cubicBezTo>
                <a:cubicBezTo>
                  <a:pt x="69" y="29"/>
                  <a:pt x="73" y="34"/>
                  <a:pt x="74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20" name="Freeform 75">
            <a:extLst>
              <a:ext uri="{FF2B5EF4-FFF2-40B4-BE49-F238E27FC236}">
                <a16:creationId xmlns:a16="http://schemas.microsoft.com/office/drawing/2014/main" id="{67665522-8146-4D90-B9EF-306C2D4D94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6976" y="4198144"/>
            <a:ext cx="650081" cy="1035844"/>
          </a:xfrm>
          <a:custGeom>
            <a:avLst/>
            <a:gdLst>
              <a:gd name="T0" fmla="*/ 2147483647 w 161"/>
              <a:gd name="T1" fmla="*/ 2147483647 h 256"/>
              <a:gd name="T2" fmla="*/ 2147483647 w 161"/>
              <a:gd name="T3" fmla="*/ 2147483647 h 256"/>
              <a:gd name="T4" fmla="*/ 2147483647 w 161"/>
              <a:gd name="T5" fmla="*/ 1659054826 h 256"/>
              <a:gd name="T6" fmla="*/ 2147483647 w 161"/>
              <a:gd name="T7" fmla="*/ 2147483647 h 256"/>
              <a:gd name="T8" fmla="*/ 2147483647 w 161"/>
              <a:gd name="T9" fmla="*/ 2147483647 h 256"/>
              <a:gd name="T10" fmla="*/ 2147483647 w 161"/>
              <a:gd name="T11" fmla="*/ 1251569001 h 256"/>
              <a:gd name="T12" fmla="*/ 2147483647 w 161"/>
              <a:gd name="T13" fmla="*/ 2008328391 h 256"/>
              <a:gd name="T14" fmla="*/ 2147483647 w 161"/>
              <a:gd name="T15" fmla="*/ 1717267087 h 256"/>
              <a:gd name="T16" fmla="*/ 2147483647 w 161"/>
              <a:gd name="T17" fmla="*/ 2147483647 h 256"/>
              <a:gd name="T18" fmla="*/ 2147483647 w 161"/>
              <a:gd name="T19" fmla="*/ 2147483647 h 256"/>
              <a:gd name="T20" fmla="*/ 2147483647 w 161"/>
              <a:gd name="T21" fmla="*/ 2147483647 h 256"/>
              <a:gd name="T22" fmla="*/ 2147483647 w 161"/>
              <a:gd name="T23" fmla="*/ 2147483647 h 256"/>
              <a:gd name="T24" fmla="*/ 1652100068 w 161"/>
              <a:gd name="T25" fmla="*/ 2147483647 h 256"/>
              <a:gd name="T26" fmla="*/ 1912956274 w 161"/>
              <a:gd name="T27" fmla="*/ 2147483647 h 256"/>
              <a:gd name="T28" fmla="*/ 2147483647 w 161"/>
              <a:gd name="T29" fmla="*/ 1950116130 h 256"/>
              <a:gd name="T30" fmla="*/ 1970922525 w 161"/>
              <a:gd name="T31" fmla="*/ 989613828 h 256"/>
              <a:gd name="T32" fmla="*/ 2147483647 w 161"/>
              <a:gd name="T33" fmla="*/ 0 h 256"/>
              <a:gd name="T34" fmla="*/ 1768032571 w 161"/>
              <a:gd name="T35" fmla="*/ 2008328391 h 256"/>
              <a:gd name="T36" fmla="*/ 1391238479 w 161"/>
              <a:gd name="T37" fmla="*/ 2147483647 h 256"/>
              <a:gd name="T38" fmla="*/ 753588183 w 161"/>
              <a:gd name="T39" fmla="*/ 931401567 h 256"/>
              <a:gd name="T40" fmla="*/ 1072416023 w 161"/>
              <a:gd name="T41" fmla="*/ 2147483647 h 256"/>
              <a:gd name="T42" fmla="*/ 2147483647 w 161"/>
              <a:gd name="T43" fmla="*/ 2147483647 h 256"/>
              <a:gd name="T44" fmla="*/ 550698228 w 161"/>
              <a:gd name="T45" fmla="*/ 2147483647 h 256"/>
              <a:gd name="T46" fmla="*/ 869526068 w 161"/>
              <a:gd name="T47" fmla="*/ 2147483647 h 256"/>
              <a:gd name="T48" fmla="*/ 202889954 w 161"/>
              <a:gd name="T49" fmla="*/ 2147483647 h 256"/>
              <a:gd name="T50" fmla="*/ 318827840 w 161"/>
              <a:gd name="T51" fmla="*/ 2147483647 h 256"/>
              <a:gd name="T52" fmla="*/ 347808274 w 161"/>
              <a:gd name="T53" fmla="*/ 2147483647 h 256"/>
              <a:gd name="T54" fmla="*/ 2147483647 w 161"/>
              <a:gd name="T55" fmla="*/ 2147483647 h 256"/>
              <a:gd name="T56" fmla="*/ 1739052137 w 161"/>
              <a:gd name="T57" fmla="*/ 2147483647 h 256"/>
              <a:gd name="T58" fmla="*/ 2147483647 w 161"/>
              <a:gd name="T59" fmla="*/ 2147483647 h 256"/>
              <a:gd name="T60" fmla="*/ 2147483647 w 161"/>
              <a:gd name="T61" fmla="*/ 2147483647 h 256"/>
              <a:gd name="T62" fmla="*/ 2147483647 w 161"/>
              <a:gd name="T63" fmla="*/ 2147483647 h 256"/>
              <a:gd name="T64" fmla="*/ 2147483647 w 161"/>
              <a:gd name="T65" fmla="*/ 2147483647 h 256"/>
              <a:gd name="T66" fmla="*/ 2147483647 w 161"/>
              <a:gd name="T67" fmla="*/ 2147483647 h 256"/>
              <a:gd name="T68" fmla="*/ 2147483647 w 161"/>
              <a:gd name="T69" fmla="*/ 2147483647 h 256"/>
              <a:gd name="T70" fmla="*/ 2147483647 w 161"/>
              <a:gd name="T71" fmla="*/ 2147483647 h 256"/>
              <a:gd name="T72" fmla="*/ 2147483647 w 161"/>
              <a:gd name="T73" fmla="*/ 2147483647 h 256"/>
              <a:gd name="T74" fmla="*/ 2147483647 w 161"/>
              <a:gd name="T75" fmla="*/ 2147483647 h 256"/>
              <a:gd name="T76" fmla="*/ 2147483647 w 161"/>
              <a:gd name="T77" fmla="*/ 2147483647 h 256"/>
              <a:gd name="T78" fmla="*/ 2147483647 w 161"/>
              <a:gd name="T79" fmla="*/ 2147483647 h 25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61"/>
              <a:gd name="T121" fmla="*/ 0 h 256"/>
              <a:gd name="T122" fmla="*/ 161 w 161"/>
              <a:gd name="T123" fmla="*/ 256 h 25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61" h="256">
                <a:moveTo>
                  <a:pt x="139" y="87"/>
                </a:moveTo>
                <a:cubicBezTo>
                  <a:pt x="161" y="76"/>
                  <a:pt x="161" y="76"/>
                  <a:pt x="161" y="76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9" y="57"/>
                  <a:pt x="139" y="57"/>
                  <a:pt x="139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05" y="94"/>
                  <a:pt x="103" y="86"/>
                  <a:pt x="102" y="79"/>
                </a:cubicBezTo>
                <a:cubicBezTo>
                  <a:pt x="123" y="43"/>
                  <a:pt x="123" y="43"/>
                  <a:pt x="123" y="43"/>
                </a:cubicBezTo>
                <a:cubicBezTo>
                  <a:pt x="117" y="39"/>
                  <a:pt x="117" y="39"/>
                  <a:pt x="117" y="39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97" y="55"/>
                  <a:pt x="96" y="54"/>
                  <a:pt x="95" y="54"/>
                </a:cubicBezTo>
                <a:cubicBezTo>
                  <a:pt x="91" y="59"/>
                  <a:pt x="91" y="59"/>
                  <a:pt x="91" y="59"/>
                </a:cubicBezTo>
                <a:cubicBezTo>
                  <a:pt x="90" y="59"/>
                  <a:pt x="90" y="58"/>
                  <a:pt x="90" y="58"/>
                </a:cubicBezTo>
                <a:cubicBezTo>
                  <a:pt x="92" y="61"/>
                  <a:pt x="96" y="84"/>
                  <a:pt x="100" y="105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57" y="89"/>
                  <a:pt x="57" y="89"/>
                  <a:pt x="57" y="89"/>
                </a:cubicBezTo>
                <a:cubicBezTo>
                  <a:pt x="65" y="76"/>
                  <a:pt x="65" y="76"/>
                  <a:pt x="65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80" y="74"/>
                  <a:pt x="80" y="74"/>
                  <a:pt x="80" y="74"/>
                </a:cubicBezTo>
                <a:cubicBezTo>
                  <a:pt x="79" y="67"/>
                  <a:pt x="79" y="67"/>
                  <a:pt x="79" y="67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34"/>
                  <a:pt x="68" y="34"/>
                  <a:pt x="68" y="34"/>
                </a:cubicBezTo>
                <a:cubicBezTo>
                  <a:pt x="82" y="3"/>
                  <a:pt x="82" y="3"/>
                  <a:pt x="82" y="3"/>
                </a:cubicBezTo>
                <a:cubicBezTo>
                  <a:pt x="76" y="0"/>
                  <a:pt x="76" y="0"/>
                  <a:pt x="76" y="0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69"/>
                  <a:pt x="61" y="69"/>
                  <a:pt x="61" y="69"/>
                </a:cubicBezTo>
                <a:cubicBezTo>
                  <a:pt x="50" y="87"/>
                  <a:pt x="50" y="87"/>
                  <a:pt x="50" y="87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3" y="98"/>
                  <a:pt x="43" y="98"/>
                  <a:pt x="43" y="98"/>
                </a:cubicBezTo>
                <a:cubicBezTo>
                  <a:pt x="26" y="32"/>
                  <a:pt x="26" y="32"/>
                  <a:pt x="26" y="32"/>
                </a:cubicBezTo>
                <a:cubicBezTo>
                  <a:pt x="19" y="34"/>
                  <a:pt x="19" y="34"/>
                  <a:pt x="19" y="34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30" y="176"/>
                  <a:pt x="30" y="176"/>
                  <a:pt x="30" y="176"/>
                </a:cubicBezTo>
                <a:cubicBezTo>
                  <a:pt x="19" y="151"/>
                  <a:pt x="19" y="151"/>
                  <a:pt x="19" y="151"/>
                </a:cubicBezTo>
                <a:cubicBezTo>
                  <a:pt x="34" y="136"/>
                  <a:pt x="34" y="136"/>
                  <a:pt x="34" y="136"/>
                </a:cubicBezTo>
                <a:cubicBezTo>
                  <a:pt x="30" y="131"/>
                  <a:pt x="30" y="131"/>
                  <a:pt x="30" y="131"/>
                </a:cubicBezTo>
                <a:cubicBezTo>
                  <a:pt x="17" y="144"/>
                  <a:pt x="17" y="144"/>
                  <a:pt x="17" y="144"/>
                </a:cubicBezTo>
                <a:cubicBezTo>
                  <a:pt x="7" y="118"/>
                  <a:pt x="7" y="118"/>
                  <a:pt x="7" y="118"/>
                </a:cubicBezTo>
                <a:cubicBezTo>
                  <a:pt x="0" y="121"/>
                  <a:pt x="0" y="121"/>
                  <a:pt x="0" y="121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2" y="150"/>
                  <a:pt x="12" y="150"/>
                  <a:pt x="12" y="150"/>
                </a:cubicBezTo>
                <a:cubicBezTo>
                  <a:pt x="24" y="181"/>
                  <a:pt x="24" y="181"/>
                  <a:pt x="24" y="181"/>
                </a:cubicBezTo>
                <a:cubicBezTo>
                  <a:pt x="82" y="202"/>
                  <a:pt x="82" y="202"/>
                  <a:pt x="82" y="202"/>
                </a:cubicBezTo>
                <a:cubicBezTo>
                  <a:pt x="58" y="209"/>
                  <a:pt x="58" y="209"/>
                  <a:pt x="58" y="209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89" y="256"/>
                  <a:pt x="89" y="256"/>
                  <a:pt x="89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31" y="216"/>
                  <a:pt x="131" y="216"/>
                  <a:pt x="131" y="216"/>
                </a:cubicBezTo>
                <a:cubicBezTo>
                  <a:pt x="144" y="200"/>
                  <a:pt x="144" y="200"/>
                  <a:pt x="144" y="200"/>
                </a:cubicBezTo>
                <a:cubicBezTo>
                  <a:pt x="139" y="196"/>
                  <a:pt x="139" y="196"/>
                  <a:pt x="139" y="196"/>
                </a:cubicBezTo>
                <a:cubicBezTo>
                  <a:pt x="129" y="209"/>
                  <a:pt x="129" y="209"/>
                  <a:pt x="129" y="209"/>
                </a:cubicBezTo>
                <a:cubicBezTo>
                  <a:pt x="102" y="203"/>
                  <a:pt x="102" y="203"/>
                  <a:pt x="102" y="203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2" y="202"/>
                  <a:pt x="102" y="202"/>
                  <a:pt x="102" y="202"/>
                </a:cubicBezTo>
                <a:cubicBezTo>
                  <a:pt x="129" y="183"/>
                  <a:pt x="129" y="183"/>
                  <a:pt x="129" y="183"/>
                </a:cubicBezTo>
                <a:cubicBezTo>
                  <a:pt x="125" y="177"/>
                  <a:pt x="125" y="177"/>
                  <a:pt x="125" y="177"/>
                </a:cubicBezTo>
                <a:cubicBezTo>
                  <a:pt x="96" y="198"/>
                  <a:pt x="96" y="198"/>
                  <a:pt x="96" y="198"/>
                </a:cubicBezTo>
                <a:cubicBezTo>
                  <a:pt x="96" y="145"/>
                  <a:pt x="96" y="145"/>
                  <a:pt x="96" y="145"/>
                </a:cubicBezTo>
                <a:cubicBezTo>
                  <a:pt x="139" y="129"/>
                  <a:pt x="139" y="129"/>
                  <a:pt x="139" y="129"/>
                </a:cubicBezTo>
                <a:cubicBezTo>
                  <a:pt x="139" y="103"/>
                  <a:pt x="139" y="103"/>
                  <a:pt x="139" y="103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155" y="96"/>
                  <a:pt x="155" y="96"/>
                  <a:pt x="155" y="96"/>
                </a:cubicBezTo>
                <a:cubicBezTo>
                  <a:pt x="139" y="96"/>
                  <a:pt x="139" y="96"/>
                  <a:pt x="139" y="96"/>
                </a:cubicBezTo>
                <a:lnTo>
                  <a:pt x="139" y="87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21" name="Oval 76">
            <a:extLst>
              <a:ext uri="{FF2B5EF4-FFF2-40B4-BE49-F238E27FC236}">
                <a16:creationId xmlns:a16="http://schemas.microsoft.com/office/drawing/2014/main" id="{D37545CE-199A-43C5-868C-B371A4EBEE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4150" y="4080273"/>
            <a:ext cx="147638" cy="145256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22" name="Oval 77">
            <a:extLst>
              <a:ext uri="{FF2B5EF4-FFF2-40B4-BE49-F238E27FC236}">
                <a16:creationId xmlns:a16="http://schemas.microsoft.com/office/drawing/2014/main" id="{D1156D54-D5D3-4A0D-9056-FBB8BA435F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4360" y="4245769"/>
            <a:ext cx="117872" cy="117872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23" name="Oval 78">
            <a:extLst>
              <a:ext uri="{FF2B5EF4-FFF2-40B4-BE49-F238E27FC236}">
                <a16:creationId xmlns:a16="http://schemas.microsoft.com/office/drawing/2014/main" id="{A8D02F42-3A09-421D-8D6F-5FF6B6168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4606" y="4675585"/>
            <a:ext cx="95250" cy="97631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24" name="Oval 79">
            <a:extLst>
              <a:ext uri="{FF2B5EF4-FFF2-40B4-BE49-F238E27FC236}">
                <a16:creationId xmlns:a16="http://schemas.microsoft.com/office/drawing/2014/main" id="{BD699719-5EDE-4796-A25B-A700C4D6CE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1813" y="4561285"/>
            <a:ext cx="92869" cy="94059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25" name="Oval 80">
            <a:extLst>
              <a:ext uri="{FF2B5EF4-FFF2-40B4-BE49-F238E27FC236}">
                <a16:creationId xmlns:a16="http://schemas.microsoft.com/office/drawing/2014/main" id="{65C97514-4D1C-424F-AB37-AE3B0B4BBB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9425" y="4958954"/>
            <a:ext cx="76200" cy="72628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26" name="Oval 81">
            <a:extLst>
              <a:ext uri="{FF2B5EF4-FFF2-40B4-BE49-F238E27FC236}">
                <a16:creationId xmlns:a16="http://schemas.microsoft.com/office/drawing/2014/main" id="{E092F614-6861-4B37-8D50-C9A9AAA5A6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1794" y="4845844"/>
            <a:ext cx="114300" cy="109538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27" name="Oval 82">
            <a:extLst>
              <a:ext uri="{FF2B5EF4-FFF2-40B4-BE49-F238E27FC236}">
                <a16:creationId xmlns:a16="http://schemas.microsoft.com/office/drawing/2014/main" id="{0A4DD01F-4A55-4BA1-B8AD-51EC49ECCD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8900" y="5006579"/>
            <a:ext cx="95250" cy="94059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28" name="Oval 83">
            <a:extLst>
              <a:ext uri="{FF2B5EF4-FFF2-40B4-BE49-F238E27FC236}">
                <a16:creationId xmlns:a16="http://schemas.microsoft.com/office/drawing/2014/main" id="{83B9C8E0-B2C7-43C8-B264-08790218C5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2010" y="5072063"/>
            <a:ext cx="59531" cy="60722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29" name="Oval 84">
            <a:extLst>
              <a:ext uri="{FF2B5EF4-FFF2-40B4-BE49-F238E27FC236}">
                <a16:creationId xmlns:a16="http://schemas.microsoft.com/office/drawing/2014/main" id="{A8FC0145-2598-4439-BB6C-C9080A503F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2213" y="4513660"/>
            <a:ext cx="64294" cy="65484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30" name="Oval 85">
            <a:extLst>
              <a:ext uri="{FF2B5EF4-FFF2-40B4-BE49-F238E27FC236}">
                <a16:creationId xmlns:a16="http://schemas.microsoft.com/office/drawing/2014/main" id="{8038E5C9-B882-44BB-BFE9-AE7D3C06C1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6816" y="4445794"/>
            <a:ext cx="64294" cy="64294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31" name="Oval 86">
            <a:extLst>
              <a:ext uri="{FF2B5EF4-FFF2-40B4-BE49-F238E27FC236}">
                <a16:creationId xmlns:a16="http://schemas.microsoft.com/office/drawing/2014/main" id="{1D93C9E5-8F4F-442A-B149-DDA9696EA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2250" y="4469607"/>
            <a:ext cx="64294" cy="64294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32" name="Oval 87">
            <a:extLst>
              <a:ext uri="{FF2B5EF4-FFF2-40B4-BE49-F238E27FC236}">
                <a16:creationId xmlns:a16="http://schemas.microsoft.com/office/drawing/2014/main" id="{29B76D6D-E0FF-48F0-9446-33CD0F53FF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6304" y="4392217"/>
            <a:ext cx="65484" cy="67865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33" name="Oval 88">
            <a:extLst>
              <a:ext uri="{FF2B5EF4-FFF2-40B4-BE49-F238E27FC236}">
                <a16:creationId xmlns:a16="http://schemas.microsoft.com/office/drawing/2014/main" id="{4E114521-6741-4037-81A6-86E3BCFB41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9394" y="4591050"/>
            <a:ext cx="69056" cy="67866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34" name="Oval 89">
            <a:extLst>
              <a:ext uri="{FF2B5EF4-FFF2-40B4-BE49-F238E27FC236}">
                <a16:creationId xmlns:a16="http://schemas.microsoft.com/office/drawing/2014/main" id="{4BBAA2DA-029F-4526-A90A-4DBB86F789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4151" y="4864894"/>
            <a:ext cx="70247" cy="70247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35" name="Oval 90">
            <a:extLst>
              <a:ext uri="{FF2B5EF4-FFF2-40B4-BE49-F238E27FC236}">
                <a16:creationId xmlns:a16="http://schemas.microsoft.com/office/drawing/2014/main" id="{96733B48-B756-4183-8AFF-2C1758A077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7279" y="4375547"/>
            <a:ext cx="64294" cy="70247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36" name="Oval 91">
            <a:extLst>
              <a:ext uri="{FF2B5EF4-FFF2-40B4-BE49-F238E27FC236}">
                <a16:creationId xmlns:a16="http://schemas.microsoft.com/office/drawing/2014/main" id="{F728ABAB-3C23-47FC-AB72-0A05269A7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1794" y="4274344"/>
            <a:ext cx="105966" cy="105966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37" name="Oval 92">
            <a:extLst>
              <a:ext uri="{FF2B5EF4-FFF2-40B4-BE49-F238E27FC236}">
                <a16:creationId xmlns:a16="http://schemas.microsoft.com/office/drawing/2014/main" id="{1C8A2112-026E-415E-8359-C101D27E5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1794" y="4545807"/>
            <a:ext cx="65485" cy="65485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38" name="Oval 93">
            <a:extLst>
              <a:ext uri="{FF2B5EF4-FFF2-40B4-BE49-F238E27FC236}">
                <a16:creationId xmlns:a16="http://schemas.microsoft.com/office/drawing/2014/main" id="{F4CCB21B-BEDA-4754-9807-0F78F80AEB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2923" y="4607719"/>
            <a:ext cx="115490" cy="116681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39" name="Freeform 94">
            <a:extLst>
              <a:ext uri="{FF2B5EF4-FFF2-40B4-BE49-F238E27FC236}">
                <a16:creationId xmlns:a16="http://schemas.microsoft.com/office/drawing/2014/main" id="{45C34EA3-33CB-428C-93F2-C9F08991C4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1579" y="4861323"/>
            <a:ext cx="354806" cy="421481"/>
          </a:xfrm>
          <a:custGeom>
            <a:avLst/>
            <a:gdLst>
              <a:gd name="T0" fmla="*/ 0 w 208"/>
              <a:gd name="T1" fmla="*/ 1278606885 h 247"/>
              <a:gd name="T2" fmla="*/ 20692482 w 208"/>
              <a:gd name="T3" fmla="*/ 652245932 h 247"/>
              <a:gd name="T4" fmla="*/ 217261968 w 208"/>
              <a:gd name="T5" fmla="*/ 1242372011 h 247"/>
              <a:gd name="T6" fmla="*/ 315545574 w 208"/>
              <a:gd name="T7" fmla="*/ 367533925 h 247"/>
              <a:gd name="T8" fmla="*/ 403485213 w 208"/>
              <a:gd name="T9" fmla="*/ 1206134862 h 247"/>
              <a:gd name="T10" fmla="*/ 584536474 w 208"/>
              <a:gd name="T11" fmla="*/ 0 h 247"/>
              <a:gd name="T12" fmla="*/ 646611647 w 208"/>
              <a:gd name="T13" fmla="*/ 1278606885 h 247"/>
              <a:gd name="T14" fmla="*/ 806970425 w 208"/>
              <a:gd name="T15" fmla="*/ 481419183 h 247"/>
              <a:gd name="T16" fmla="*/ 879391839 w 208"/>
              <a:gd name="T17" fmla="*/ 1278606885 h 247"/>
              <a:gd name="T18" fmla="*/ 1050096859 w 208"/>
              <a:gd name="T19" fmla="*/ 652245932 h 247"/>
              <a:gd name="T20" fmla="*/ 1075961325 w 208"/>
              <a:gd name="T21" fmla="*/ 1278606885 h 247"/>
              <a:gd name="T22" fmla="*/ 0 w 208"/>
              <a:gd name="T23" fmla="*/ 1278606885 h 24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08"/>
              <a:gd name="T37" fmla="*/ 0 h 247"/>
              <a:gd name="T38" fmla="*/ 208 w 208"/>
              <a:gd name="T39" fmla="*/ 247 h 24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08" h="247">
                <a:moveTo>
                  <a:pt x="0" y="247"/>
                </a:moveTo>
                <a:lnTo>
                  <a:pt x="4" y="126"/>
                </a:lnTo>
                <a:lnTo>
                  <a:pt x="42" y="240"/>
                </a:lnTo>
                <a:lnTo>
                  <a:pt x="61" y="71"/>
                </a:lnTo>
                <a:lnTo>
                  <a:pt x="78" y="233"/>
                </a:lnTo>
                <a:lnTo>
                  <a:pt x="113" y="0"/>
                </a:lnTo>
                <a:lnTo>
                  <a:pt x="125" y="247"/>
                </a:lnTo>
                <a:lnTo>
                  <a:pt x="156" y="93"/>
                </a:lnTo>
                <a:lnTo>
                  <a:pt x="170" y="247"/>
                </a:lnTo>
                <a:lnTo>
                  <a:pt x="203" y="126"/>
                </a:lnTo>
                <a:lnTo>
                  <a:pt x="208" y="247"/>
                </a:lnTo>
                <a:lnTo>
                  <a:pt x="0" y="247"/>
                </a:lnTo>
                <a:close/>
              </a:path>
            </a:pathLst>
          </a:custGeom>
          <a:solidFill>
            <a:srgbClr val="00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40" name="Freeform 95">
            <a:extLst>
              <a:ext uri="{FF2B5EF4-FFF2-40B4-BE49-F238E27FC236}">
                <a16:creationId xmlns:a16="http://schemas.microsoft.com/office/drawing/2014/main" id="{EE8B7AEB-D047-43A4-88DF-16DD08B7B0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9304" y="3562350"/>
            <a:ext cx="351234" cy="242888"/>
          </a:xfrm>
          <a:custGeom>
            <a:avLst/>
            <a:gdLst>
              <a:gd name="T0" fmla="*/ 0 w 206"/>
              <a:gd name="T1" fmla="*/ 671873251 h 143"/>
              <a:gd name="T2" fmla="*/ 1064641405 w 206"/>
              <a:gd name="T3" fmla="*/ 733418339 h 143"/>
              <a:gd name="T4" fmla="*/ 1064641405 w 206"/>
              <a:gd name="T5" fmla="*/ 0 h 143"/>
              <a:gd name="T6" fmla="*/ 0 w 206"/>
              <a:gd name="T7" fmla="*/ 133349201 h 143"/>
              <a:gd name="T8" fmla="*/ 0 w 206"/>
              <a:gd name="T9" fmla="*/ 671873251 h 1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6"/>
              <a:gd name="T16" fmla="*/ 0 h 143"/>
              <a:gd name="T17" fmla="*/ 206 w 206"/>
              <a:gd name="T18" fmla="*/ 143 h 1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6" h="143">
                <a:moveTo>
                  <a:pt x="0" y="131"/>
                </a:moveTo>
                <a:lnTo>
                  <a:pt x="206" y="143"/>
                </a:lnTo>
                <a:lnTo>
                  <a:pt x="206" y="0"/>
                </a:lnTo>
                <a:lnTo>
                  <a:pt x="0" y="26"/>
                </a:lnTo>
                <a:lnTo>
                  <a:pt x="0" y="131"/>
                </a:lnTo>
                <a:close/>
              </a:path>
            </a:pathLst>
          </a:custGeom>
          <a:solidFill>
            <a:srgbClr val="EF4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41" name="Freeform 96">
            <a:extLst>
              <a:ext uri="{FF2B5EF4-FFF2-40B4-BE49-F238E27FC236}">
                <a16:creationId xmlns:a16="http://schemas.microsoft.com/office/drawing/2014/main" id="{C825C968-2EC4-40D3-A6BF-32F27E4051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2063" y="3594498"/>
            <a:ext cx="469106" cy="445294"/>
          </a:xfrm>
          <a:custGeom>
            <a:avLst/>
            <a:gdLst>
              <a:gd name="T0" fmla="*/ 0 w 275"/>
              <a:gd name="T1" fmla="*/ 1231590383 h 261"/>
              <a:gd name="T2" fmla="*/ 1422614457 w 275"/>
              <a:gd name="T3" fmla="*/ 1350610635 h 261"/>
              <a:gd name="T4" fmla="*/ 1422614457 w 275"/>
              <a:gd name="T5" fmla="*/ 36224049 h 261"/>
              <a:gd name="T6" fmla="*/ 0 w 275"/>
              <a:gd name="T7" fmla="*/ 0 h 261"/>
              <a:gd name="T8" fmla="*/ 0 w 275"/>
              <a:gd name="T9" fmla="*/ 1231590383 h 2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5"/>
              <a:gd name="T16" fmla="*/ 0 h 261"/>
              <a:gd name="T17" fmla="*/ 275 w 275"/>
              <a:gd name="T18" fmla="*/ 261 h 2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5" h="261">
                <a:moveTo>
                  <a:pt x="0" y="238"/>
                </a:moveTo>
                <a:lnTo>
                  <a:pt x="275" y="261"/>
                </a:lnTo>
                <a:lnTo>
                  <a:pt x="275" y="7"/>
                </a:lnTo>
                <a:lnTo>
                  <a:pt x="0" y="0"/>
                </a:lnTo>
                <a:lnTo>
                  <a:pt x="0" y="238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42" name="Oval 97">
            <a:extLst>
              <a:ext uri="{FF2B5EF4-FFF2-40B4-BE49-F238E27FC236}">
                <a16:creationId xmlns:a16="http://schemas.microsoft.com/office/drawing/2014/main" id="{6DFE0A3E-9C57-41F3-A9B8-05E02A9B72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3760" y="2901554"/>
            <a:ext cx="327422" cy="325040"/>
          </a:xfrm>
          <a:prstGeom prst="ellipse">
            <a:avLst/>
          </a:prstGeom>
          <a:solidFill>
            <a:srgbClr val="FFFF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43" name="Freeform 98">
            <a:extLst>
              <a:ext uri="{FF2B5EF4-FFF2-40B4-BE49-F238E27FC236}">
                <a16:creationId xmlns:a16="http://schemas.microsoft.com/office/drawing/2014/main" id="{B2C2494C-CE4A-442A-8C09-A3DA2A74A6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4225528"/>
            <a:ext cx="322660" cy="328613"/>
          </a:xfrm>
          <a:custGeom>
            <a:avLst/>
            <a:gdLst>
              <a:gd name="T0" fmla="*/ 925415051 w 80"/>
              <a:gd name="T1" fmla="*/ 2147483647 h 81"/>
              <a:gd name="T2" fmla="*/ 0 w 80"/>
              <a:gd name="T3" fmla="*/ 1492263170 h 81"/>
              <a:gd name="T4" fmla="*/ 1156772847 w 80"/>
              <a:gd name="T5" fmla="*/ 263338969 h 81"/>
              <a:gd name="T6" fmla="*/ 2053266830 w 80"/>
              <a:gd name="T7" fmla="*/ 234080285 h 81"/>
              <a:gd name="T8" fmla="*/ 2053266830 w 80"/>
              <a:gd name="T9" fmla="*/ 234080285 h 81"/>
              <a:gd name="T10" fmla="*/ 2082187899 w 80"/>
              <a:gd name="T11" fmla="*/ 1141142743 h 81"/>
              <a:gd name="T12" fmla="*/ 925415051 w 80"/>
              <a:gd name="T13" fmla="*/ 2147483647 h 8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0"/>
              <a:gd name="T22" fmla="*/ 0 h 81"/>
              <a:gd name="T23" fmla="*/ 80 w 80"/>
              <a:gd name="T24" fmla="*/ 81 h 8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0" h="81">
                <a:moveTo>
                  <a:pt x="32" y="81"/>
                </a:moveTo>
                <a:cubicBezTo>
                  <a:pt x="0" y="51"/>
                  <a:pt x="0" y="51"/>
                  <a:pt x="0" y="51"/>
                </a:cubicBezTo>
                <a:cubicBezTo>
                  <a:pt x="40" y="9"/>
                  <a:pt x="40" y="9"/>
                  <a:pt x="40" y="9"/>
                </a:cubicBezTo>
                <a:cubicBezTo>
                  <a:pt x="48" y="0"/>
                  <a:pt x="62" y="0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80" y="16"/>
                  <a:pt x="80" y="30"/>
                  <a:pt x="72" y="39"/>
                </a:cubicBezTo>
                <a:lnTo>
                  <a:pt x="32" y="81"/>
                </a:lnTo>
                <a:close/>
              </a:path>
            </a:pathLst>
          </a:custGeom>
          <a:solidFill>
            <a:srgbClr val="004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44" name="Freeform 99">
            <a:extLst>
              <a:ext uri="{FF2B5EF4-FFF2-40B4-BE49-F238E27FC236}">
                <a16:creationId xmlns:a16="http://schemas.microsoft.com/office/drawing/2014/main" id="{F1A40791-E9E2-435A-8B55-B14C30CE80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4154091"/>
            <a:ext cx="120254" cy="123825"/>
          </a:xfrm>
          <a:custGeom>
            <a:avLst/>
            <a:gdLst>
              <a:gd name="T0" fmla="*/ 142823746 w 30"/>
              <a:gd name="T1" fmla="*/ 737469745 h 31"/>
              <a:gd name="T2" fmla="*/ 142823746 w 30"/>
              <a:gd name="T3" fmla="*/ 737469745 h 31"/>
              <a:gd name="T4" fmla="*/ 114256859 w 30"/>
              <a:gd name="T5" fmla="*/ 255276555 h 31"/>
              <a:gd name="T6" fmla="*/ 371342808 w 30"/>
              <a:gd name="T7" fmla="*/ 0 h 31"/>
              <a:gd name="T8" fmla="*/ 342775921 w 30"/>
              <a:gd name="T9" fmla="*/ 283641800 h 31"/>
              <a:gd name="T10" fmla="*/ 599861870 w 30"/>
              <a:gd name="T11" fmla="*/ 226911310 h 31"/>
              <a:gd name="T12" fmla="*/ 571294983 w 30"/>
              <a:gd name="T13" fmla="*/ 510558435 h 31"/>
              <a:gd name="T14" fmla="*/ 856942475 w 30"/>
              <a:gd name="T15" fmla="*/ 482193190 h 31"/>
              <a:gd name="T16" fmla="*/ 628423413 w 30"/>
              <a:gd name="T17" fmla="*/ 737469745 h 31"/>
              <a:gd name="T18" fmla="*/ 142823746 w 30"/>
              <a:gd name="T19" fmla="*/ 737469745 h 3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0"/>
              <a:gd name="T31" fmla="*/ 0 h 31"/>
              <a:gd name="T32" fmla="*/ 30 w 30"/>
              <a:gd name="T33" fmla="*/ 31 h 3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0" h="31">
                <a:moveTo>
                  <a:pt x="5" y="26"/>
                </a:moveTo>
                <a:cubicBezTo>
                  <a:pt x="5" y="26"/>
                  <a:pt x="5" y="26"/>
                  <a:pt x="5" y="26"/>
                </a:cubicBezTo>
                <a:cubicBezTo>
                  <a:pt x="0" y="21"/>
                  <a:pt x="0" y="14"/>
                  <a:pt x="4" y="9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10"/>
                  <a:pt x="12" y="10"/>
                  <a:pt x="12" y="10"/>
                </a:cubicBezTo>
                <a:cubicBezTo>
                  <a:pt x="21" y="8"/>
                  <a:pt x="21" y="8"/>
                  <a:pt x="21" y="8"/>
                </a:cubicBezTo>
                <a:cubicBezTo>
                  <a:pt x="20" y="18"/>
                  <a:pt x="20" y="18"/>
                  <a:pt x="20" y="18"/>
                </a:cubicBezTo>
                <a:cubicBezTo>
                  <a:pt x="30" y="17"/>
                  <a:pt x="30" y="17"/>
                  <a:pt x="30" y="17"/>
                </a:cubicBezTo>
                <a:cubicBezTo>
                  <a:pt x="22" y="26"/>
                  <a:pt x="22" y="26"/>
                  <a:pt x="22" y="26"/>
                </a:cubicBezTo>
                <a:cubicBezTo>
                  <a:pt x="17" y="31"/>
                  <a:pt x="10" y="31"/>
                  <a:pt x="5" y="26"/>
                </a:cubicBezTo>
                <a:close/>
              </a:path>
            </a:pathLst>
          </a:custGeom>
          <a:solidFill>
            <a:srgbClr val="FF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45" name="Freeform 100">
            <a:extLst>
              <a:ext uri="{FF2B5EF4-FFF2-40B4-BE49-F238E27FC236}">
                <a16:creationId xmlns:a16="http://schemas.microsoft.com/office/drawing/2014/main" id="{F88DBA01-9349-4A21-91FD-31D9D49A0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4295775"/>
            <a:ext cx="177404" cy="258366"/>
          </a:xfrm>
          <a:custGeom>
            <a:avLst/>
            <a:gdLst>
              <a:gd name="T0" fmla="*/ 1271596033 w 44"/>
              <a:gd name="T1" fmla="*/ 608425017 h 64"/>
              <a:gd name="T2" fmla="*/ 953699713 w 44"/>
              <a:gd name="T3" fmla="*/ 0 h 64"/>
              <a:gd name="T4" fmla="*/ 0 w 44"/>
              <a:gd name="T5" fmla="*/ 985068819 h 64"/>
              <a:gd name="T6" fmla="*/ 924799070 w 44"/>
              <a:gd name="T7" fmla="*/ 1854249721 h 64"/>
              <a:gd name="T8" fmla="*/ 1271596033 w 44"/>
              <a:gd name="T9" fmla="*/ 1506580590 h 64"/>
              <a:gd name="T10" fmla="*/ 1271596033 w 44"/>
              <a:gd name="T11" fmla="*/ 608425017 h 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4"/>
              <a:gd name="T19" fmla="*/ 0 h 64"/>
              <a:gd name="T20" fmla="*/ 44 w 44"/>
              <a:gd name="T21" fmla="*/ 64 h 6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4" h="64">
                <a:moveTo>
                  <a:pt x="44" y="21"/>
                </a:moveTo>
                <a:cubicBezTo>
                  <a:pt x="44" y="12"/>
                  <a:pt x="39" y="4"/>
                  <a:pt x="33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32" y="64"/>
                  <a:pt x="32" y="64"/>
                  <a:pt x="32" y="64"/>
                </a:cubicBezTo>
                <a:cubicBezTo>
                  <a:pt x="44" y="52"/>
                  <a:pt x="44" y="52"/>
                  <a:pt x="44" y="52"/>
                </a:cubicBezTo>
                <a:lnTo>
                  <a:pt x="44" y="21"/>
                </a:lnTo>
                <a:close/>
              </a:path>
            </a:pathLst>
          </a:cu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46" name="Freeform 101">
            <a:extLst>
              <a:ext uri="{FF2B5EF4-FFF2-40B4-BE49-F238E27FC236}">
                <a16:creationId xmlns:a16="http://schemas.microsoft.com/office/drawing/2014/main" id="{6648B4E9-CC19-419A-BA72-449FB4E8CB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4853" y="4517232"/>
            <a:ext cx="366713" cy="397669"/>
          </a:xfrm>
          <a:custGeom>
            <a:avLst/>
            <a:gdLst>
              <a:gd name="T0" fmla="*/ 1992025285 w 91"/>
              <a:gd name="T1" fmla="*/ 0 h 98"/>
              <a:gd name="T2" fmla="*/ 1963155742 w 91"/>
              <a:gd name="T3" fmla="*/ 0 h 98"/>
              <a:gd name="T4" fmla="*/ 1328020438 w 91"/>
              <a:gd name="T5" fmla="*/ 673282951 h 98"/>
              <a:gd name="T6" fmla="*/ 1328020438 w 91"/>
              <a:gd name="T7" fmla="*/ 1551470813 h 98"/>
              <a:gd name="T8" fmla="*/ 0 w 91"/>
              <a:gd name="T9" fmla="*/ 1551470813 h 98"/>
              <a:gd name="T10" fmla="*/ 0 w 91"/>
              <a:gd name="T11" fmla="*/ 2147483647 h 98"/>
              <a:gd name="T12" fmla="*/ 2147483647 w 91"/>
              <a:gd name="T13" fmla="*/ 2147483647 h 98"/>
              <a:gd name="T14" fmla="*/ 2147483647 w 91"/>
              <a:gd name="T15" fmla="*/ 1551470813 h 98"/>
              <a:gd name="T16" fmla="*/ 2147483647 w 91"/>
              <a:gd name="T17" fmla="*/ 673282951 h 98"/>
              <a:gd name="T18" fmla="*/ 1992025285 w 91"/>
              <a:gd name="T19" fmla="*/ 0 h 9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1"/>
              <a:gd name="T31" fmla="*/ 0 h 98"/>
              <a:gd name="T32" fmla="*/ 91 w 91"/>
              <a:gd name="T33" fmla="*/ 98 h 9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1" h="98">
                <a:moveTo>
                  <a:pt x="69" y="0"/>
                </a:moveTo>
                <a:cubicBezTo>
                  <a:pt x="68" y="0"/>
                  <a:pt x="68" y="0"/>
                  <a:pt x="68" y="0"/>
                </a:cubicBezTo>
                <a:cubicBezTo>
                  <a:pt x="56" y="0"/>
                  <a:pt x="46" y="10"/>
                  <a:pt x="46" y="23"/>
                </a:cubicBezTo>
                <a:cubicBezTo>
                  <a:pt x="46" y="53"/>
                  <a:pt x="46" y="53"/>
                  <a:pt x="46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98"/>
                  <a:pt x="0" y="98"/>
                  <a:pt x="0" y="98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23"/>
                  <a:pt x="91" y="23"/>
                  <a:pt x="91" y="23"/>
                </a:cubicBezTo>
                <a:cubicBezTo>
                  <a:pt x="91" y="10"/>
                  <a:pt x="81" y="0"/>
                  <a:pt x="69" y="0"/>
                </a:cubicBezTo>
                <a:close/>
              </a:path>
            </a:pathLst>
          </a:custGeom>
          <a:solidFill>
            <a:srgbClr val="004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47" name="Freeform 102">
            <a:extLst>
              <a:ext uri="{FF2B5EF4-FFF2-40B4-BE49-F238E27FC236}">
                <a16:creationId xmlns:a16="http://schemas.microsoft.com/office/drawing/2014/main" id="{244789E7-AFCA-42B0-8C68-60A272C5BC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3379" y="4485085"/>
            <a:ext cx="258365" cy="409575"/>
          </a:xfrm>
          <a:custGeom>
            <a:avLst/>
            <a:gdLst>
              <a:gd name="T0" fmla="*/ 1216846501 w 64"/>
              <a:gd name="T1" fmla="*/ 1461747492 h 101"/>
              <a:gd name="T2" fmla="*/ 1216846501 w 64"/>
              <a:gd name="T3" fmla="*/ 584700078 h 101"/>
              <a:gd name="T4" fmla="*/ 608423251 w 64"/>
              <a:gd name="T5" fmla="*/ 0 h 101"/>
              <a:gd name="T6" fmla="*/ 608423251 w 64"/>
              <a:gd name="T7" fmla="*/ 0 h 101"/>
              <a:gd name="T8" fmla="*/ 0 w 64"/>
              <a:gd name="T9" fmla="*/ 584700078 h 101"/>
              <a:gd name="T10" fmla="*/ 0 w 64"/>
              <a:gd name="T11" fmla="*/ 2147483647 h 101"/>
              <a:gd name="T12" fmla="*/ 347668122 w 64"/>
              <a:gd name="T13" fmla="*/ 2147483647 h 101"/>
              <a:gd name="T14" fmla="*/ 1216846501 w 64"/>
              <a:gd name="T15" fmla="*/ 2147483647 h 101"/>
              <a:gd name="T16" fmla="*/ 1854238956 w 64"/>
              <a:gd name="T17" fmla="*/ 2147483647 h 101"/>
              <a:gd name="T18" fmla="*/ 1854238956 w 64"/>
              <a:gd name="T19" fmla="*/ 1461747492 h 101"/>
              <a:gd name="T20" fmla="*/ 1216846501 w 64"/>
              <a:gd name="T21" fmla="*/ 1461747492 h 10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64"/>
              <a:gd name="T34" fmla="*/ 0 h 101"/>
              <a:gd name="T35" fmla="*/ 64 w 64"/>
              <a:gd name="T36" fmla="*/ 101 h 10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64" h="101">
                <a:moveTo>
                  <a:pt x="42" y="50"/>
                </a:moveTo>
                <a:cubicBezTo>
                  <a:pt x="42" y="20"/>
                  <a:pt x="42" y="20"/>
                  <a:pt x="42" y="20"/>
                </a:cubicBezTo>
                <a:cubicBezTo>
                  <a:pt x="42" y="9"/>
                  <a:pt x="33" y="0"/>
                  <a:pt x="2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0" y="0"/>
                  <a:pt x="0" y="9"/>
                  <a:pt x="0" y="20"/>
                </a:cubicBezTo>
                <a:cubicBezTo>
                  <a:pt x="0" y="101"/>
                  <a:pt x="0" y="101"/>
                  <a:pt x="0" y="101"/>
                </a:cubicBezTo>
                <a:cubicBezTo>
                  <a:pt x="12" y="101"/>
                  <a:pt x="12" y="101"/>
                  <a:pt x="12" y="101"/>
                </a:cubicBezTo>
                <a:cubicBezTo>
                  <a:pt x="42" y="101"/>
                  <a:pt x="42" y="101"/>
                  <a:pt x="42" y="101"/>
                </a:cubicBezTo>
                <a:cubicBezTo>
                  <a:pt x="64" y="101"/>
                  <a:pt x="64" y="101"/>
                  <a:pt x="64" y="101"/>
                </a:cubicBezTo>
                <a:cubicBezTo>
                  <a:pt x="64" y="50"/>
                  <a:pt x="64" y="50"/>
                  <a:pt x="64" y="50"/>
                </a:cubicBezTo>
                <a:lnTo>
                  <a:pt x="42" y="50"/>
                </a:lnTo>
                <a:close/>
              </a:path>
            </a:pathLst>
          </a:custGeom>
          <a:solidFill>
            <a:srgbClr val="004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48" name="Freeform 103">
            <a:extLst>
              <a:ext uri="{FF2B5EF4-FFF2-40B4-BE49-F238E27FC236}">
                <a16:creationId xmlns:a16="http://schemas.microsoft.com/office/drawing/2014/main" id="{74B68899-25EB-46AC-A788-73317551D7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5075" y="4310062"/>
            <a:ext cx="219075" cy="1004888"/>
          </a:xfrm>
          <a:custGeom>
            <a:avLst/>
            <a:gdLst>
              <a:gd name="T0" fmla="*/ 1580044630 w 54"/>
              <a:gd name="T1" fmla="*/ 2147483647 h 248"/>
              <a:gd name="T2" fmla="*/ 0 w 54"/>
              <a:gd name="T3" fmla="*/ 2147483647 h 248"/>
              <a:gd name="T4" fmla="*/ 0 w 54"/>
              <a:gd name="T5" fmla="*/ 758895362 h 248"/>
              <a:gd name="T6" fmla="*/ 760763631 w 54"/>
              <a:gd name="T7" fmla="*/ 0 h 248"/>
              <a:gd name="T8" fmla="*/ 790022315 w 54"/>
              <a:gd name="T9" fmla="*/ 0 h 248"/>
              <a:gd name="T10" fmla="*/ 1580044630 w 54"/>
              <a:gd name="T11" fmla="*/ 758895362 h 248"/>
              <a:gd name="T12" fmla="*/ 1580044630 w 54"/>
              <a:gd name="T13" fmla="*/ 2147483647 h 2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4"/>
              <a:gd name="T22" fmla="*/ 0 h 248"/>
              <a:gd name="T23" fmla="*/ 54 w 54"/>
              <a:gd name="T24" fmla="*/ 248 h 2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4" h="248">
                <a:moveTo>
                  <a:pt x="54" y="248"/>
                </a:moveTo>
                <a:cubicBezTo>
                  <a:pt x="0" y="248"/>
                  <a:pt x="0" y="248"/>
                  <a:pt x="0" y="248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1"/>
                  <a:pt x="12" y="0"/>
                  <a:pt x="26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42" y="0"/>
                  <a:pt x="54" y="11"/>
                  <a:pt x="54" y="26"/>
                </a:cubicBezTo>
                <a:lnTo>
                  <a:pt x="54" y="248"/>
                </a:lnTo>
                <a:close/>
              </a:path>
            </a:pathLst>
          </a:custGeom>
          <a:solidFill>
            <a:srgbClr val="00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49" name="Freeform 104">
            <a:extLst>
              <a:ext uri="{FF2B5EF4-FFF2-40B4-BE49-F238E27FC236}">
                <a16:creationId xmlns:a16="http://schemas.microsoft.com/office/drawing/2014/main" id="{5647536E-A077-4E02-A4ED-54E204DC2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1042" y="4575572"/>
            <a:ext cx="77390" cy="79772"/>
          </a:xfrm>
          <a:custGeom>
            <a:avLst/>
            <a:gdLst>
              <a:gd name="T0" fmla="*/ 47321558 w 45"/>
              <a:gd name="T1" fmla="*/ 240699469 h 47"/>
              <a:gd name="T2" fmla="*/ 0 w 45"/>
              <a:gd name="T3" fmla="*/ 194608515 h 47"/>
              <a:gd name="T4" fmla="*/ 184032868 w 45"/>
              <a:gd name="T5" fmla="*/ 0 h 47"/>
              <a:gd name="T6" fmla="*/ 236612377 w 45"/>
              <a:gd name="T7" fmla="*/ 46090954 h 47"/>
              <a:gd name="T8" fmla="*/ 47321558 w 45"/>
              <a:gd name="T9" fmla="*/ 240699469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"/>
              <a:gd name="T16" fmla="*/ 0 h 47"/>
              <a:gd name="T17" fmla="*/ 45 w 45"/>
              <a:gd name="T18" fmla="*/ 47 h 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" h="47">
                <a:moveTo>
                  <a:pt x="9" y="47"/>
                </a:moveTo>
                <a:lnTo>
                  <a:pt x="0" y="38"/>
                </a:lnTo>
                <a:lnTo>
                  <a:pt x="35" y="0"/>
                </a:lnTo>
                <a:lnTo>
                  <a:pt x="45" y="9"/>
                </a:lnTo>
                <a:lnTo>
                  <a:pt x="9" y="47"/>
                </a:lnTo>
                <a:close/>
              </a:path>
            </a:pathLst>
          </a:custGeom>
          <a:solidFill>
            <a:srgbClr val="5C7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50" name="Freeform 105">
            <a:extLst>
              <a:ext uri="{FF2B5EF4-FFF2-40B4-BE49-F238E27FC236}">
                <a16:creationId xmlns:a16="http://schemas.microsoft.com/office/drawing/2014/main" id="{9C090BDA-700C-4128-8315-2265D8CC9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4841" y="4424363"/>
            <a:ext cx="76200" cy="77391"/>
          </a:xfrm>
          <a:custGeom>
            <a:avLst/>
            <a:gdLst>
              <a:gd name="T0" fmla="*/ 229390222 w 45"/>
              <a:gd name="T1" fmla="*/ 184034651 h 45"/>
              <a:gd name="T2" fmla="*/ 178414116 w 45"/>
              <a:gd name="T3" fmla="*/ 236616963 h 45"/>
              <a:gd name="T4" fmla="*/ 0 w 45"/>
              <a:gd name="T5" fmla="*/ 36806013 h 45"/>
              <a:gd name="T6" fmla="*/ 45878044 w 45"/>
              <a:gd name="T7" fmla="*/ 0 h 45"/>
              <a:gd name="T8" fmla="*/ 229390222 w 45"/>
              <a:gd name="T9" fmla="*/ 184034651 h 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"/>
              <a:gd name="T16" fmla="*/ 0 h 45"/>
              <a:gd name="T17" fmla="*/ 45 w 45"/>
              <a:gd name="T18" fmla="*/ 45 h 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" h="45">
                <a:moveTo>
                  <a:pt x="45" y="35"/>
                </a:moveTo>
                <a:lnTo>
                  <a:pt x="35" y="45"/>
                </a:lnTo>
                <a:lnTo>
                  <a:pt x="0" y="7"/>
                </a:lnTo>
                <a:lnTo>
                  <a:pt x="9" y="0"/>
                </a:lnTo>
                <a:lnTo>
                  <a:pt x="45" y="35"/>
                </a:lnTo>
                <a:close/>
              </a:path>
            </a:pathLst>
          </a:custGeom>
          <a:solidFill>
            <a:srgbClr val="5C7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51" name="Freeform 106">
            <a:extLst>
              <a:ext uri="{FF2B5EF4-FFF2-40B4-BE49-F238E27FC236}">
                <a16:creationId xmlns:a16="http://schemas.microsoft.com/office/drawing/2014/main" id="{CB6C5286-E227-4278-BEF1-33DE816BED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4841" y="4717257"/>
            <a:ext cx="76200" cy="79772"/>
          </a:xfrm>
          <a:custGeom>
            <a:avLst/>
            <a:gdLst>
              <a:gd name="T0" fmla="*/ 229390222 w 45"/>
              <a:gd name="T1" fmla="*/ 194612607 h 47"/>
              <a:gd name="T2" fmla="*/ 178414116 w 45"/>
              <a:gd name="T3" fmla="*/ 240703995 h 47"/>
              <a:gd name="T4" fmla="*/ 0 w 45"/>
              <a:gd name="T5" fmla="*/ 46091388 h 47"/>
              <a:gd name="T6" fmla="*/ 45878044 w 45"/>
              <a:gd name="T7" fmla="*/ 0 h 47"/>
              <a:gd name="T8" fmla="*/ 229390222 w 45"/>
              <a:gd name="T9" fmla="*/ 194612607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"/>
              <a:gd name="T16" fmla="*/ 0 h 47"/>
              <a:gd name="T17" fmla="*/ 45 w 45"/>
              <a:gd name="T18" fmla="*/ 47 h 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" h="47">
                <a:moveTo>
                  <a:pt x="45" y="38"/>
                </a:moveTo>
                <a:lnTo>
                  <a:pt x="35" y="47"/>
                </a:lnTo>
                <a:lnTo>
                  <a:pt x="0" y="9"/>
                </a:lnTo>
                <a:lnTo>
                  <a:pt x="9" y="0"/>
                </a:lnTo>
                <a:lnTo>
                  <a:pt x="45" y="38"/>
                </a:lnTo>
                <a:close/>
              </a:path>
            </a:pathLst>
          </a:custGeom>
          <a:solidFill>
            <a:srgbClr val="5C7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52" name="Freeform 107">
            <a:extLst>
              <a:ext uri="{FF2B5EF4-FFF2-40B4-BE49-F238E27FC236}">
                <a16:creationId xmlns:a16="http://schemas.microsoft.com/office/drawing/2014/main" id="{FC24A641-239E-4E25-97F5-12EAEFEF1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4841" y="5036344"/>
            <a:ext cx="76200" cy="76200"/>
          </a:xfrm>
          <a:custGeom>
            <a:avLst/>
            <a:gdLst>
              <a:gd name="T0" fmla="*/ 178414116 w 45"/>
              <a:gd name="T1" fmla="*/ 0 h 45"/>
              <a:gd name="T2" fmla="*/ 229390222 w 45"/>
              <a:gd name="T3" fmla="*/ 50976107 h 45"/>
              <a:gd name="T4" fmla="*/ 45878044 w 45"/>
              <a:gd name="T5" fmla="*/ 229390222 h 45"/>
              <a:gd name="T6" fmla="*/ 0 w 45"/>
              <a:gd name="T7" fmla="*/ 183512178 h 45"/>
              <a:gd name="T8" fmla="*/ 178414116 w 45"/>
              <a:gd name="T9" fmla="*/ 0 h 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"/>
              <a:gd name="T16" fmla="*/ 0 h 45"/>
              <a:gd name="T17" fmla="*/ 45 w 45"/>
              <a:gd name="T18" fmla="*/ 45 h 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" h="45">
                <a:moveTo>
                  <a:pt x="35" y="0"/>
                </a:moveTo>
                <a:lnTo>
                  <a:pt x="45" y="10"/>
                </a:lnTo>
                <a:lnTo>
                  <a:pt x="9" y="45"/>
                </a:lnTo>
                <a:lnTo>
                  <a:pt x="0" y="36"/>
                </a:lnTo>
                <a:lnTo>
                  <a:pt x="35" y="0"/>
                </a:lnTo>
                <a:close/>
              </a:path>
            </a:pathLst>
          </a:custGeom>
          <a:solidFill>
            <a:srgbClr val="5C7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53" name="Freeform 108">
            <a:extLst>
              <a:ext uri="{FF2B5EF4-FFF2-40B4-BE49-F238E27FC236}">
                <a16:creationId xmlns:a16="http://schemas.microsoft.com/office/drawing/2014/main" id="{14A79946-2684-4228-9B6C-4AE9E42D27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1042" y="5188744"/>
            <a:ext cx="77390" cy="77391"/>
          </a:xfrm>
          <a:custGeom>
            <a:avLst/>
            <a:gdLst>
              <a:gd name="T0" fmla="*/ 0 w 45"/>
              <a:gd name="T1" fmla="*/ 36806013 h 45"/>
              <a:gd name="T2" fmla="*/ 47321558 w 45"/>
              <a:gd name="T3" fmla="*/ 0 h 45"/>
              <a:gd name="T4" fmla="*/ 236612377 w 45"/>
              <a:gd name="T5" fmla="*/ 189292653 h 45"/>
              <a:gd name="T6" fmla="*/ 184032868 w 45"/>
              <a:gd name="T7" fmla="*/ 236616963 h 45"/>
              <a:gd name="T8" fmla="*/ 0 w 45"/>
              <a:gd name="T9" fmla="*/ 36806013 h 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"/>
              <a:gd name="T16" fmla="*/ 0 h 45"/>
              <a:gd name="T17" fmla="*/ 45 w 45"/>
              <a:gd name="T18" fmla="*/ 45 h 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" h="45">
                <a:moveTo>
                  <a:pt x="0" y="7"/>
                </a:moveTo>
                <a:lnTo>
                  <a:pt x="9" y="0"/>
                </a:lnTo>
                <a:lnTo>
                  <a:pt x="45" y="36"/>
                </a:lnTo>
                <a:lnTo>
                  <a:pt x="35" y="45"/>
                </a:lnTo>
                <a:lnTo>
                  <a:pt x="0" y="7"/>
                </a:lnTo>
                <a:close/>
              </a:path>
            </a:pathLst>
          </a:custGeom>
          <a:solidFill>
            <a:srgbClr val="5C7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54" name="Freeform 109">
            <a:extLst>
              <a:ext uri="{FF2B5EF4-FFF2-40B4-BE49-F238E27FC236}">
                <a16:creationId xmlns:a16="http://schemas.microsoft.com/office/drawing/2014/main" id="{28B754CF-A620-4290-9436-E6B262182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1042" y="4893469"/>
            <a:ext cx="77390" cy="77391"/>
          </a:xfrm>
          <a:custGeom>
            <a:avLst/>
            <a:gdLst>
              <a:gd name="T0" fmla="*/ 0 w 45"/>
              <a:gd name="T1" fmla="*/ 52582312 h 45"/>
              <a:gd name="T2" fmla="*/ 47321558 w 45"/>
              <a:gd name="T3" fmla="*/ 0 h 45"/>
              <a:gd name="T4" fmla="*/ 236612377 w 45"/>
              <a:gd name="T5" fmla="*/ 189292653 h 45"/>
              <a:gd name="T6" fmla="*/ 184032868 w 45"/>
              <a:gd name="T7" fmla="*/ 236616963 h 45"/>
              <a:gd name="T8" fmla="*/ 0 w 45"/>
              <a:gd name="T9" fmla="*/ 52582312 h 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"/>
              <a:gd name="T16" fmla="*/ 0 h 45"/>
              <a:gd name="T17" fmla="*/ 45 w 45"/>
              <a:gd name="T18" fmla="*/ 45 h 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" h="45">
                <a:moveTo>
                  <a:pt x="0" y="10"/>
                </a:moveTo>
                <a:lnTo>
                  <a:pt x="9" y="0"/>
                </a:lnTo>
                <a:lnTo>
                  <a:pt x="45" y="36"/>
                </a:lnTo>
                <a:lnTo>
                  <a:pt x="35" y="45"/>
                </a:lnTo>
                <a:lnTo>
                  <a:pt x="0" y="10"/>
                </a:lnTo>
                <a:close/>
              </a:path>
            </a:pathLst>
          </a:custGeom>
          <a:solidFill>
            <a:srgbClr val="5C7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55" name="Rectangle 110">
            <a:extLst>
              <a:ext uri="{FF2B5EF4-FFF2-40B4-BE49-F238E27FC236}">
                <a16:creationId xmlns:a16="http://schemas.microsoft.com/office/drawing/2014/main" id="{DE892B92-162B-4D01-AE56-654C09E041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4150" y="4731544"/>
            <a:ext cx="52388" cy="183356"/>
          </a:xfrm>
          <a:prstGeom prst="rect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56" name="Rectangle 111">
            <a:extLst>
              <a:ext uri="{FF2B5EF4-FFF2-40B4-BE49-F238E27FC236}">
                <a16:creationId xmlns:a16="http://schemas.microsoft.com/office/drawing/2014/main" id="{B7975BA7-CBD7-464F-8900-09B661C49F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5544" y="4687491"/>
            <a:ext cx="59531" cy="205978"/>
          </a:xfrm>
          <a:prstGeom prst="rect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57" name="Oval 112">
            <a:extLst>
              <a:ext uri="{FF2B5EF4-FFF2-40B4-BE49-F238E27FC236}">
                <a16:creationId xmlns:a16="http://schemas.microsoft.com/office/drawing/2014/main" id="{87F49DF6-F21F-4CDC-885A-9D5AB6E868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7975" y="4781551"/>
            <a:ext cx="38100" cy="32147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58" name="Oval 113">
            <a:extLst>
              <a:ext uri="{FF2B5EF4-FFF2-40B4-BE49-F238E27FC236}">
                <a16:creationId xmlns:a16="http://schemas.microsoft.com/office/drawing/2014/main" id="{DE00C5D9-E36F-4DC9-AAA0-D71474EB40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5366" y="4852988"/>
            <a:ext cx="32147" cy="32147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59" name="Oval 114">
            <a:extLst>
              <a:ext uri="{FF2B5EF4-FFF2-40B4-BE49-F238E27FC236}">
                <a16:creationId xmlns:a16="http://schemas.microsoft.com/office/drawing/2014/main" id="{838BFF74-FD28-4C8F-B9EE-E1577FB52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7975" y="4655344"/>
            <a:ext cx="38100" cy="35719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60" name="Oval 115">
            <a:extLst>
              <a:ext uri="{FF2B5EF4-FFF2-40B4-BE49-F238E27FC236}">
                <a16:creationId xmlns:a16="http://schemas.microsoft.com/office/drawing/2014/main" id="{28DC6FB0-CC96-4B8C-823F-499CFD8FD7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5366" y="4581525"/>
            <a:ext cx="32147" cy="33338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61" name="Oval 116">
            <a:extLst>
              <a:ext uri="{FF2B5EF4-FFF2-40B4-BE49-F238E27FC236}">
                <a16:creationId xmlns:a16="http://schemas.microsoft.com/office/drawing/2014/main" id="{9935D003-0529-4D5A-9C16-925070D871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5366" y="4717257"/>
            <a:ext cx="32147" cy="32147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62" name="Oval 117">
            <a:extLst>
              <a:ext uri="{FF2B5EF4-FFF2-40B4-BE49-F238E27FC236}">
                <a16:creationId xmlns:a16="http://schemas.microsoft.com/office/drawing/2014/main" id="{01A00ADD-5FC3-471F-97A3-8010542D0D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6538" y="4392216"/>
            <a:ext cx="35719" cy="35719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63" name="Oval 118">
            <a:extLst>
              <a:ext uri="{FF2B5EF4-FFF2-40B4-BE49-F238E27FC236}">
                <a16:creationId xmlns:a16="http://schemas.microsoft.com/office/drawing/2014/main" id="{319CB41C-436B-4EBB-9B7A-CDF792DF23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6538" y="4274344"/>
            <a:ext cx="35719" cy="33338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64" name="Oval 119">
            <a:extLst>
              <a:ext uri="{FF2B5EF4-FFF2-40B4-BE49-F238E27FC236}">
                <a16:creationId xmlns:a16="http://schemas.microsoft.com/office/drawing/2014/main" id="{A16B05EE-E7AC-48D5-B00B-39FAE89D6E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7975" y="4321969"/>
            <a:ext cx="38100" cy="33338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65" name="Oval 120">
            <a:extLst>
              <a:ext uri="{FF2B5EF4-FFF2-40B4-BE49-F238E27FC236}">
                <a16:creationId xmlns:a16="http://schemas.microsoft.com/office/drawing/2014/main" id="{9089F642-49B7-4494-B43B-CDBD64DDB0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1953" y="4752976"/>
            <a:ext cx="32147" cy="32147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66" name="Oval 121">
            <a:extLst>
              <a:ext uri="{FF2B5EF4-FFF2-40B4-BE49-F238E27FC236}">
                <a16:creationId xmlns:a16="http://schemas.microsoft.com/office/drawing/2014/main" id="{CA87C33C-C19A-4757-9FA2-2CB1DC6F0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4582" y="4825603"/>
            <a:ext cx="32147" cy="32147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67" name="Oval 122">
            <a:extLst>
              <a:ext uri="{FF2B5EF4-FFF2-40B4-BE49-F238E27FC236}">
                <a16:creationId xmlns:a16="http://schemas.microsoft.com/office/drawing/2014/main" id="{BBA54F0B-4CD0-4444-BB79-EE4EB4D2E2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1953" y="4626769"/>
            <a:ext cx="32147" cy="36910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68" name="Oval 123">
            <a:extLst>
              <a:ext uri="{FF2B5EF4-FFF2-40B4-BE49-F238E27FC236}">
                <a16:creationId xmlns:a16="http://schemas.microsoft.com/office/drawing/2014/main" id="{689E7098-513D-4FED-BFC9-314740F109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4582" y="4555332"/>
            <a:ext cx="32147" cy="32147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69" name="Oval 124">
            <a:extLst>
              <a:ext uri="{FF2B5EF4-FFF2-40B4-BE49-F238E27FC236}">
                <a16:creationId xmlns:a16="http://schemas.microsoft.com/office/drawing/2014/main" id="{201251B5-64D6-4419-8074-68D0D65AEF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4582" y="4687491"/>
            <a:ext cx="32147" cy="32147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70" name="Oval 125">
            <a:extLst>
              <a:ext uri="{FF2B5EF4-FFF2-40B4-BE49-F238E27FC236}">
                <a16:creationId xmlns:a16="http://schemas.microsoft.com/office/drawing/2014/main" id="{9F85B7EC-75DE-4D4F-89AB-9E64F35CD1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0332" y="4788694"/>
            <a:ext cx="32147" cy="36910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71" name="Oval 126">
            <a:extLst>
              <a:ext uri="{FF2B5EF4-FFF2-40B4-BE49-F238E27FC236}">
                <a16:creationId xmlns:a16="http://schemas.microsoft.com/office/drawing/2014/main" id="{7A692C7F-8391-40F4-B334-81BC75DEB5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0332" y="4404123"/>
            <a:ext cx="32147" cy="35719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72" name="Oval 127">
            <a:extLst>
              <a:ext uri="{FF2B5EF4-FFF2-40B4-BE49-F238E27FC236}">
                <a16:creationId xmlns:a16="http://schemas.microsoft.com/office/drawing/2014/main" id="{CE51E927-4DE6-485C-AA64-666DD5ECE7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0794" y="4947048"/>
            <a:ext cx="38100" cy="35719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73" name="Oval 128">
            <a:extLst>
              <a:ext uri="{FF2B5EF4-FFF2-40B4-BE49-F238E27FC236}">
                <a16:creationId xmlns:a16="http://schemas.microsoft.com/office/drawing/2014/main" id="{DD5EE02B-F141-4FBA-8C98-7ECE9B909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0332" y="5104210"/>
            <a:ext cx="32147" cy="32147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74" name="Oval 129">
            <a:extLst>
              <a:ext uri="{FF2B5EF4-FFF2-40B4-BE49-F238E27FC236}">
                <a16:creationId xmlns:a16="http://schemas.microsoft.com/office/drawing/2014/main" id="{16E56B17-21B7-4067-9C59-9A9AF680AB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0794" y="5262563"/>
            <a:ext cx="38100" cy="32147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75" name="Oval 130">
            <a:extLst>
              <a:ext uri="{FF2B5EF4-FFF2-40B4-BE49-F238E27FC236}">
                <a16:creationId xmlns:a16="http://schemas.microsoft.com/office/drawing/2014/main" id="{B29B4F36-DD68-4DC7-A89D-F6BF534365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0794" y="4579144"/>
            <a:ext cx="38100" cy="32147"/>
          </a:xfrm>
          <a:prstGeom prst="ellipse">
            <a:avLst/>
          </a:prstGeom>
          <a:solidFill>
            <a:srgbClr val="00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76" name="Freeform 131">
            <a:extLst>
              <a:ext uri="{FF2B5EF4-FFF2-40B4-BE49-F238E27FC236}">
                <a16:creationId xmlns:a16="http://schemas.microsoft.com/office/drawing/2014/main" id="{CB1FB8BA-1B5A-40C1-97BA-28ED1D5580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4069" y="5056585"/>
            <a:ext cx="251222" cy="251222"/>
          </a:xfrm>
          <a:custGeom>
            <a:avLst/>
            <a:gdLst>
              <a:gd name="T0" fmla="*/ 0 w 62"/>
              <a:gd name="T1" fmla="*/ 1809670023 h 62"/>
              <a:gd name="T2" fmla="*/ 1809680829 w 62"/>
              <a:gd name="T3" fmla="*/ 1809670023 h 62"/>
              <a:gd name="T4" fmla="*/ 0 w 62"/>
              <a:gd name="T5" fmla="*/ 0 h 62"/>
              <a:gd name="T6" fmla="*/ 0 w 62"/>
              <a:gd name="T7" fmla="*/ 1809670023 h 62"/>
              <a:gd name="T8" fmla="*/ 0 60000 65536"/>
              <a:gd name="T9" fmla="*/ 0 60000 65536"/>
              <a:gd name="T10" fmla="*/ 0 60000 65536"/>
              <a:gd name="T11" fmla="*/ 0 60000 65536"/>
              <a:gd name="T12" fmla="*/ 0 w 62"/>
              <a:gd name="T13" fmla="*/ 0 h 62"/>
              <a:gd name="T14" fmla="*/ 62 w 62"/>
              <a:gd name="T15" fmla="*/ 62 h 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" h="62">
                <a:moveTo>
                  <a:pt x="0" y="62"/>
                </a:moveTo>
                <a:cubicBezTo>
                  <a:pt x="62" y="62"/>
                  <a:pt x="62" y="62"/>
                  <a:pt x="62" y="62"/>
                </a:cubicBezTo>
                <a:cubicBezTo>
                  <a:pt x="62" y="28"/>
                  <a:pt x="34" y="0"/>
                  <a:pt x="0" y="0"/>
                </a:cubicBezTo>
                <a:lnTo>
                  <a:pt x="0" y="62"/>
                </a:lnTo>
                <a:close/>
              </a:path>
            </a:pathLst>
          </a:custGeom>
          <a:solidFill>
            <a:srgbClr val="352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77" name="Freeform 132">
            <a:extLst>
              <a:ext uri="{FF2B5EF4-FFF2-40B4-BE49-F238E27FC236}">
                <a16:creationId xmlns:a16="http://schemas.microsoft.com/office/drawing/2014/main" id="{810A4C31-1C67-4513-B9FB-A225FE7AEA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2062" y="4316016"/>
            <a:ext cx="928688" cy="342900"/>
          </a:xfrm>
          <a:custGeom>
            <a:avLst/>
            <a:gdLst>
              <a:gd name="T0" fmla="*/ 0 w 544"/>
              <a:gd name="T1" fmla="*/ 98304824 h 201"/>
              <a:gd name="T2" fmla="*/ 0 w 544"/>
              <a:gd name="T3" fmla="*/ 1039959403 h 201"/>
              <a:gd name="T4" fmla="*/ 2147483647 w 544"/>
              <a:gd name="T5" fmla="*/ 905437970 h 201"/>
              <a:gd name="T6" fmla="*/ 2147483647 w 544"/>
              <a:gd name="T7" fmla="*/ 294914472 h 201"/>
              <a:gd name="T8" fmla="*/ 1803010362 w 544"/>
              <a:gd name="T9" fmla="*/ 0 h 201"/>
              <a:gd name="T10" fmla="*/ 0 w 544"/>
              <a:gd name="T11" fmla="*/ 98304824 h 2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4"/>
              <a:gd name="T19" fmla="*/ 0 h 201"/>
              <a:gd name="T20" fmla="*/ 544 w 544"/>
              <a:gd name="T21" fmla="*/ 201 h 2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4" h="201">
                <a:moveTo>
                  <a:pt x="0" y="19"/>
                </a:moveTo>
                <a:lnTo>
                  <a:pt x="0" y="201"/>
                </a:lnTo>
                <a:lnTo>
                  <a:pt x="544" y="175"/>
                </a:lnTo>
                <a:lnTo>
                  <a:pt x="514" y="57"/>
                </a:lnTo>
                <a:lnTo>
                  <a:pt x="348" y="0"/>
                </a:lnTo>
                <a:lnTo>
                  <a:pt x="0" y="19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78" name="Freeform 133">
            <a:extLst>
              <a:ext uri="{FF2B5EF4-FFF2-40B4-BE49-F238E27FC236}">
                <a16:creationId xmlns:a16="http://schemas.microsoft.com/office/drawing/2014/main" id="{983B9DF6-7600-4998-887E-BE03675A3B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0619" y="4348162"/>
            <a:ext cx="64294" cy="319088"/>
          </a:xfrm>
          <a:custGeom>
            <a:avLst/>
            <a:gdLst>
              <a:gd name="T0" fmla="*/ 0 w 38"/>
              <a:gd name="T1" fmla="*/ 967955628 h 187"/>
              <a:gd name="T2" fmla="*/ 193388832 w 38"/>
              <a:gd name="T3" fmla="*/ 957603770 h 187"/>
              <a:gd name="T4" fmla="*/ 193388832 w 38"/>
              <a:gd name="T5" fmla="*/ 0 h 187"/>
              <a:gd name="T6" fmla="*/ 0 w 38"/>
              <a:gd name="T7" fmla="*/ 10351858 h 187"/>
              <a:gd name="T8" fmla="*/ 0 w 38"/>
              <a:gd name="T9" fmla="*/ 967955628 h 1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187"/>
              <a:gd name="T17" fmla="*/ 38 w 38"/>
              <a:gd name="T18" fmla="*/ 187 h 1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187">
                <a:moveTo>
                  <a:pt x="0" y="187"/>
                </a:moveTo>
                <a:lnTo>
                  <a:pt x="38" y="185"/>
                </a:lnTo>
                <a:lnTo>
                  <a:pt x="38" y="0"/>
                </a:lnTo>
                <a:lnTo>
                  <a:pt x="0" y="2"/>
                </a:lnTo>
                <a:lnTo>
                  <a:pt x="0" y="187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79" name="Freeform 134">
            <a:extLst>
              <a:ext uri="{FF2B5EF4-FFF2-40B4-BE49-F238E27FC236}">
                <a16:creationId xmlns:a16="http://schemas.microsoft.com/office/drawing/2014/main" id="{41CCDF93-C3BA-4DF4-8381-8F5495942C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6794" y="4355306"/>
            <a:ext cx="63104" cy="320279"/>
          </a:xfrm>
          <a:custGeom>
            <a:avLst/>
            <a:gdLst>
              <a:gd name="T0" fmla="*/ 0 w 37"/>
              <a:gd name="T1" fmla="*/ 970007731 h 188"/>
              <a:gd name="T2" fmla="*/ 191329812 w 37"/>
              <a:gd name="T3" fmla="*/ 959688403 h 188"/>
              <a:gd name="T4" fmla="*/ 191329812 w 37"/>
              <a:gd name="T5" fmla="*/ 0 h 188"/>
              <a:gd name="T6" fmla="*/ 0 w 37"/>
              <a:gd name="T7" fmla="*/ 15477856 h 188"/>
              <a:gd name="T8" fmla="*/ 0 w 37"/>
              <a:gd name="T9" fmla="*/ 970007731 h 1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"/>
              <a:gd name="T16" fmla="*/ 0 h 188"/>
              <a:gd name="T17" fmla="*/ 37 w 37"/>
              <a:gd name="T18" fmla="*/ 188 h 1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" h="188">
                <a:moveTo>
                  <a:pt x="0" y="188"/>
                </a:moveTo>
                <a:lnTo>
                  <a:pt x="37" y="186"/>
                </a:lnTo>
                <a:lnTo>
                  <a:pt x="37" y="0"/>
                </a:lnTo>
                <a:lnTo>
                  <a:pt x="0" y="3"/>
                </a:lnTo>
                <a:lnTo>
                  <a:pt x="0" y="188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80" name="Freeform 135">
            <a:extLst>
              <a:ext uri="{FF2B5EF4-FFF2-40B4-BE49-F238E27FC236}">
                <a16:creationId xmlns:a16="http://schemas.microsoft.com/office/drawing/2014/main" id="{0B37D318-C19D-4E82-97A5-3E4DFD669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0588" y="4363642"/>
            <a:ext cx="64294" cy="315515"/>
          </a:xfrm>
          <a:custGeom>
            <a:avLst/>
            <a:gdLst>
              <a:gd name="T0" fmla="*/ 0 w 38"/>
              <a:gd name="T1" fmla="*/ 956635416 h 185"/>
              <a:gd name="T2" fmla="*/ 193388832 w 38"/>
              <a:gd name="T3" fmla="*/ 946293338 h 185"/>
              <a:gd name="T4" fmla="*/ 193388832 w 38"/>
              <a:gd name="T5" fmla="*/ 0 h 185"/>
              <a:gd name="T6" fmla="*/ 0 w 38"/>
              <a:gd name="T7" fmla="*/ 15513117 h 185"/>
              <a:gd name="T8" fmla="*/ 0 w 38"/>
              <a:gd name="T9" fmla="*/ 956635416 h 18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185"/>
              <a:gd name="T17" fmla="*/ 38 w 38"/>
              <a:gd name="T18" fmla="*/ 185 h 18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185">
                <a:moveTo>
                  <a:pt x="0" y="185"/>
                </a:moveTo>
                <a:lnTo>
                  <a:pt x="38" y="183"/>
                </a:lnTo>
                <a:lnTo>
                  <a:pt x="38" y="0"/>
                </a:lnTo>
                <a:lnTo>
                  <a:pt x="0" y="3"/>
                </a:lnTo>
                <a:lnTo>
                  <a:pt x="0" y="185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81" name="Freeform 136">
            <a:extLst>
              <a:ext uri="{FF2B5EF4-FFF2-40B4-BE49-F238E27FC236}">
                <a16:creationId xmlns:a16="http://schemas.microsoft.com/office/drawing/2014/main" id="{7821C769-AE1A-4709-9516-3EAC38C637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2716" y="4371975"/>
            <a:ext cx="64294" cy="263129"/>
          </a:xfrm>
          <a:custGeom>
            <a:avLst/>
            <a:gdLst>
              <a:gd name="T0" fmla="*/ 0 w 38"/>
              <a:gd name="T1" fmla="*/ 773317575 h 154"/>
              <a:gd name="T2" fmla="*/ 193388832 w 38"/>
              <a:gd name="T3" fmla="*/ 799268196 h 154"/>
              <a:gd name="T4" fmla="*/ 193388832 w 38"/>
              <a:gd name="T5" fmla="*/ 0 h 154"/>
              <a:gd name="T6" fmla="*/ 0 w 38"/>
              <a:gd name="T7" fmla="*/ 10379337 h 154"/>
              <a:gd name="T8" fmla="*/ 0 w 38"/>
              <a:gd name="T9" fmla="*/ 773317575 h 1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154"/>
              <a:gd name="T17" fmla="*/ 38 w 38"/>
              <a:gd name="T18" fmla="*/ 154 h 1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154">
                <a:moveTo>
                  <a:pt x="0" y="149"/>
                </a:moveTo>
                <a:lnTo>
                  <a:pt x="38" y="154"/>
                </a:lnTo>
                <a:lnTo>
                  <a:pt x="38" y="0"/>
                </a:lnTo>
                <a:lnTo>
                  <a:pt x="0" y="2"/>
                </a:lnTo>
                <a:lnTo>
                  <a:pt x="0" y="149"/>
                </a:lnTo>
                <a:close/>
              </a:path>
            </a:pathLst>
          </a:custGeom>
          <a:solidFill>
            <a:srgbClr val="A33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82" name="Freeform 137">
            <a:extLst>
              <a:ext uri="{FF2B5EF4-FFF2-40B4-BE49-F238E27FC236}">
                <a16:creationId xmlns:a16="http://schemas.microsoft.com/office/drawing/2014/main" id="{2B02A020-94D3-45F1-8284-96C2E38028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2062" y="4064794"/>
            <a:ext cx="557213" cy="226219"/>
          </a:xfrm>
          <a:custGeom>
            <a:avLst/>
            <a:gdLst>
              <a:gd name="T0" fmla="*/ 0 w 327"/>
              <a:gd name="T1" fmla="*/ 689224550 h 132"/>
              <a:gd name="T2" fmla="*/ 1687996032 w 327"/>
              <a:gd name="T3" fmla="*/ 569132099 h 132"/>
              <a:gd name="T4" fmla="*/ 1610565647 w 327"/>
              <a:gd name="T5" fmla="*/ 193190813 h 132"/>
              <a:gd name="T6" fmla="*/ 0 w 327"/>
              <a:gd name="T7" fmla="*/ 0 h 132"/>
              <a:gd name="T8" fmla="*/ 0 w 327"/>
              <a:gd name="T9" fmla="*/ 689224550 h 1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7"/>
              <a:gd name="T16" fmla="*/ 0 h 132"/>
              <a:gd name="T17" fmla="*/ 327 w 327"/>
              <a:gd name="T18" fmla="*/ 132 h 1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7" h="132">
                <a:moveTo>
                  <a:pt x="0" y="132"/>
                </a:moveTo>
                <a:lnTo>
                  <a:pt x="327" y="109"/>
                </a:lnTo>
                <a:lnTo>
                  <a:pt x="312" y="37"/>
                </a:lnTo>
                <a:lnTo>
                  <a:pt x="0" y="0"/>
                </a:lnTo>
                <a:lnTo>
                  <a:pt x="0" y="132"/>
                </a:lnTo>
                <a:close/>
              </a:path>
            </a:pathLst>
          </a:custGeom>
          <a:solidFill>
            <a:srgbClr val="AB7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83" name="Freeform 138">
            <a:extLst>
              <a:ext uri="{FF2B5EF4-FFF2-40B4-BE49-F238E27FC236}">
                <a16:creationId xmlns:a16="http://schemas.microsoft.com/office/drawing/2014/main" id="{7183D5F3-793B-461C-919F-6A7FBD8952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2003" y="5129213"/>
            <a:ext cx="327422" cy="161925"/>
          </a:xfrm>
          <a:custGeom>
            <a:avLst/>
            <a:gdLst>
              <a:gd name="T0" fmla="*/ 1161934016 w 81"/>
              <a:gd name="T1" fmla="*/ 0 h 40"/>
              <a:gd name="T2" fmla="*/ 0 w 81"/>
              <a:gd name="T3" fmla="*/ 1165320250 h 40"/>
              <a:gd name="T4" fmla="*/ 2147483647 w 81"/>
              <a:gd name="T5" fmla="*/ 1165320250 h 40"/>
              <a:gd name="T6" fmla="*/ 1161934016 w 81"/>
              <a:gd name="T7" fmla="*/ 0 h 40"/>
              <a:gd name="T8" fmla="*/ 0 60000 65536"/>
              <a:gd name="T9" fmla="*/ 0 60000 65536"/>
              <a:gd name="T10" fmla="*/ 0 60000 65536"/>
              <a:gd name="T11" fmla="*/ 0 60000 65536"/>
              <a:gd name="T12" fmla="*/ 0 w 81"/>
              <a:gd name="T13" fmla="*/ 0 h 40"/>
              <a:gd name="T14" fmla="*/ 81 w 81"/>
              <a:gd name="T15" fmla="*/ 40 h 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1" h="4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18"/>
                  <a:pt x="63" y="0"/>
                  <a:pt x="40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84" name="Rectangle 139">
            <a:extLst>
              <a:ext uri="{FF2B5EF4-FFF2-40B4-BE49-F238E27FC236}">
                <a16:creationId xmlns:a16="http://schemas.microsoft.com/office/drawing/2014/main" id="{B408A044-068D-49CE-8C43-101299E35C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144" y="4274344"/>
            <a:ext cx="44054" cy="203597"/>
          </a:xfrm>
          <a:prstGeom prst="rect">
            <a:avLst/>
          </a:pr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85" name="Rectangle 140">
            <a:extLst>
              <a:ext uri="{FF2B5EF4-FFF2-40B4-BE49-F238E27FC236}">
                <a16:creationId xmlns:a16="http://schemas.microsoft.com/office/drawing/2014/main" id="{BB19AC61-5D20-43E0-A4A5-09672A58BD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4016" y="4254104"/>
            <a:ext cx="44053" cy="205978"/>
          </a:xfrm>
          <a:prstGeom prst="rect">
            <a:avLst/>
          </a:pr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86" name="Rectangle 141">
            <a:extLst>
              <a:ext uri="{FF2B5EF4-FFF2-40B4-BE49-F238E27FC236}">
                <a16:creationId xmlns:a16="http://schemas.microsoft.com/office/drawing/2014/main" id="{9F21685F-D9FC-4BC5-9C78-5269EF83B7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7360" y="4277917"/>
            <a:ext cx="44053" cy="401240"/>
          </a:xfrm>
          <a:prstGeom prst="rect">
            <a:avLst/>
          </a:pr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87" name="Rectangle 142">
            <a:extLst>
              <a:ext uri="{FF2B5EF4-FFF2-40B4-BE49-F238E27FC236}">
                <a16:creationId xmlns:a16="http://schemas.microsoft.com/office/drawing/2014/main" id="{CA97B2B3-45D5-4A2B-A74A-05140D991B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5707" y="4233863"/>
            <a:ext cx="45244" cy="332185"/>
          </a:xfrm>
          <a:prstGeom prst="rect">
            <a:avLst/>
          </a:pr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88" name="Freeform 143">
            <a:extLst>
              <a:ext uri="{FF2B5EF4-FFF2-40B4-BE49-F238E27FC236}">
                <a16:creationId xmlns:a16="http://schemas.microsoft.com/office/drawing/2014/main" id="{5C7E415A-BFFD-4D44-AF1E-1933C3642D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8994" y="4189810"/>
            <a:ext cx="1042988" cy="126206"/>
          </a:xfrm>
          <a:custGeom>
            <a:avLst/>
            <a:gdLst>
              <a:gd name="T0" fmla="*/ 0 w 611"/>
              <a:gd name="T1" fmla="*/ 382655076 h 74"/>
              <a:gd name="T2" fmla="*/ 0 w 611"/>
              <a:gd name="T3" fmla="*/ 108591951 h 74"/>
              <a:gd name="T4" fmla="*/ 2147483647 w 611"/>
              <a:gd name="T5" fmla="*/ 0 h 74"/>
              <a:gd name="T6" fmla="*/ 2147483647 w 611"/>
              <a:gd name="T7" fmla="*/ 232694763 h 74"/>
              <a:gd name="T8" fmla="*/ 0 w 611"/>
              <a:gd name="T9" fmla="*/ 382655076 h 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11"/>
              <a:gd name="T16" fmla="*/ 0 h 74"/>
              <a:gd name="T17" fmla="*/ 611 w 611"/>
              <a:gd name="T18" fmla="*/ 74 h 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11" h="74">
                <a:moveTo>
                  <a:pt x="0" y="74"/>
                </a:moveTo>
                <a:lnTo>
                  <a:pt x="0" y="21"/>
                </a:lnTo>
                <a:lnTo>
                  <a:pt x="611" y="0"/>
                </a:lnTo>
                <a:lnTo>
                  <a:pt x="611" y="45"/>
                </a:lnTo>
                <a:lnTo>
                  <a:pt x="0" y="74"/>
                </a:lnTo>
                <a:close/>
              </a:path>
            </a:pathLst>
          </a:custGeom>
          <a:solidFill>
            <a:srgbClr val="EF5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89" name="Freeform 144">
            <a:extLst>
              <a:ext uri="{FF2B5EF4-FFF2-40B4-BE49-F238E27FC236}">
                <a16:creationId xmlns:a16="http://schemas.microsoft.com/office/drawing/2014/main" id="{07115634-4C89-43CA-ADF6-6DB0187457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5473" y="4962525"/>
            <a:ext cx="334565" cy="85725"/>
          </a:xfrm>
          <a:custGeom>
            <a:avLst/>
            <a:gdLst>
              <a:gd name="T0" fmla="*/ 2079770459 w 83"/>
              <a:gd name="T1" fmla="*/ 622118571 h 21"/>
              <a:gd name="T2" fmla="*/ 288854769 w 83"/>
              <a:gd name="T3" fmla="*/ 622118571 h 21"/>
              <a:gd name="T4" fmla="*/ 0 w 83"/>
              <a:gd name="T5" fmla="*/ 325869300 h 21"/>
              <a:gd name="T6" fmla="*/ 0 w 83"/>
              <a:gd name="T7" fmla="*/ 325869300 h 21"/>
              <a:gd name="T8" fmla="*/ 288854769 w 83"/>
              <a:gd name="T9" fmla="*/ 0 h 21"/>
              <a:gd name="T10" fmla="*/ 2079770459 w 83"/>
              <a:gd name="T11" fmla="*/ 0 h 21"/>
              <a:gd name="T12" fmla="*/ 2147483647 w 83"/>
              <a:gd name="T13" fmla="*/ 325869300 h 21"/>
              <a:gd name="T14" fmla="*/ 2147483647 w 83"/>
              <a:gd name="T15" fmla="*/ 325869300 h 21"/>
              <a:gd name="T16" fmla="*/ 2079770459 w 83"/>
              <a:gd name="T17" fmla="*/ 622118571 h 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3"/>
              <a:gd name="T28" fmla="*/ 0 h 21"/>
              <a:gd name="T29" fmla="*/ 83 w 83"/>
              <a:gd name="T30" fmla="*/ 21 h 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3" h="21">
                <a:moveTo>
                  <a:pt x="72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4" y="21"/>
                  <a:pt x="0" y="17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8" y="0"/>
                  <a:pt x="83" y="5"/>
                  <a:pt x="83" y="11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17"/>
                  <a:pt x="78" y="21"/>
                  <a:pt x="72" y="21"/>
                </a:cubicBezTo>
                <a:close/>
              </a:path>
            </a:pathLst>
          </a:custGeom>
          <a:solidFill>
            <a:srgbClr val="00B6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90" name="Freeform 145">
            <a:extLst>
              <a:ext uri="{FF2B5EF4-FFF2-40B4-BE49-F238E27FC236}">
                <a16:creationId xmlns:a16="http://schemas.microsoft.com/office/drawing/2014/main" id="{581686B8-F2E7-4A01-844B-7C309111AE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4431" y="4955381"/>
            <a:ext cx="263129" cy="67866"/>
          </a:xfrm>
          <a:custGeom>
            <a:avLst/>
            <a:gdLst>
              <a:gd name="T0" fmla="*/ 1631450675 w 65"/>
              <a:gd name="T1" fmla="*/ 481651656 h 17"/>
              <a:gd name="T2" fmla="*/ 262200129 w 65"/>
              <a:gd name="T3" fmla="*/ 481651656 h 17"/>
              <a:gd name="T4" fmla="*/ 0 w 65"/>
              <a:gd name="T5" fmla="*/ 226661794 h 17"/>
              <a:gd name="T6" fmla="*/ 0 w 65"/>
              <a:gd name="T7" fmla="*/ 226661794 h 17"/>
              <a:gd name="T8" fmla="*/ 262200129 w 65"/>
              <a:gd name="T9" fmla="*/ 0 h 17"/>
              <a:gd name="T10" fmla="*/ 1631450675 w 65"/>
              <a:gd name="T11" fmla="*/ 0 h 17"/>
              <a:gd name="T12" fmla="*/ 1893650804 w 65"/>
              <a:gd name="T13" fmla="*/ 226661794 h 17"/>
              <a:gd name="T14" fmla="*/ 1893650804 w 65"/>
              <a:gd name="T15" fmla="*/ 226661794 h 17"/>
              <a:gd name="T16" fmla="*/ 1631450675 w 65"/>
              <a:gd name="T17" fmla="*/ 481651656 h 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5"/>
              <a:gd name="T28" fmla="*/ 0 h 17"/>
              <a:gd name="T29" fmla="*/ 65 w 65"/>
              <a:gd name="T30" fmla="*/ 17 h 1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5" h="17">
                <a:moveTo>
                  <a:pt x="56" y="17"/>
                </a:moveTo>
                <a:cubicBezTo>
                  <a:pt x="9" y="17"/>
                  <a:pt x="9" y="17"/>
                  <a:pt x="9" y="17"/>
                </a:cubicBezTo>
                <a:cubicBezTo>
                  <a:pt x="4" y="17"/>
                  <a:pt x="0" y="13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9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61" y="0"/>
                  <a:pt x="65" y="3"/>
                  <a:pt x="65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5" y="13"/>
                  <a:pt x="61" y="17"/>
                  <a:pt x="56" y="17"/>
                </a:cubicBezTo>
                <a:close/>
              </a:path>
            </a:pathLst>
          </a:custGeom>
          <a:solidFill>
            <a:srgbClr val="FFEF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2191" name="文本框 149">
            <a:extLst>
              <a:ext uri="{FF2B5EF4-FFF2-40B4-BE49-F238E27FC236}">
                <a16:creationId xmlns:a16="http://schemas.microsoft.com/office/drawing/2014/main" id="{0D26E833-1421-4C70-B35A-FD4220FA5D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4878" y="908982"/>
            <a:ext cx="634019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非常感谢你的观看</a:t>
            </a:r>
            <a:endParaRPr lang="zh-CN" altLang="en-US" sz="6000" dirty="0"/>
          </a:p>
        </p:txBody>
      </p:sp>
      <p:sp>
        <p:nvSpPr>
          <p:cNvPr id="2192" name="文本框 150">
            <a:extLst>
              <a:ext uri="{FF2B5EF4-FFF2-40B4-BE49-F238E27FC236}">
                <a16:creationId xmlns:a16="http://schemas.microsoft.com/office/drawing/2014/main" id="{2687DF04-9AC8-4F7C-B5CA-AB86816760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6641" y="1963342"/>
            <a:ext cx="503881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LOREM IPSUM DOLOR SIT AMET CONSECTETUER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95" name="直接连接符 153">
            <a:extLst>
              <a:ext uri="{FF2B5EF4-FFF2-40B4-BE49-F238E27FC236}">
                <a16:creationId xmlns:a16="http://schemas.microsoft.com/office/drawing/2014/main" id="{41A41E7D-8349-4BD6-ABBC-34994BFDD7B3}"/>
              </a:ext>
            </a:extLst>
          </p:cNvPr>
          <p:cNvSpPr>
            <a:spLocks noChangeShapeType="1"/>
          </p:cNvSpPr>
          <p:nvPr/>
        </p:nvSpPr>
        <p:spPr bwMode="auto">
          <a:xfrm>
            <a:off x="1260873" y="1963341"/>
            <a:ext cx="6644878" cy="0"/>
          </a:xfrm>
          <a:prstGeom prst="line">
            <a:avLst/>
          </a:prstGeom>
          <a:noFill/>
          <a:ln w="6350">
            <a:solidFill>
              <a:srgbClr val="C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98143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" grpId="0"/>
      <p:bldP spid="219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10">
            <a:extLst>
              <a:ext uri="{FF2B5EF4-FFF2-40B4-BE49-F238E27FC236}">
                <a16:creationId xmlns:a16="http://schemas.microsoft.com/office/drawing/2014/main" id="{596598E7-7168-4899-8F28-063AE4D830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3832" y="2622948"/>
            <a:ext cx="292076" cy="218323"/>
          </a:xfrm>
          <a:custGeom>
            <a:avLst/>
            <a:gdLst>
              <a:gd name="T0" fmla="*/ 0 w 125"/>
              <a:gd name="T1" fmla="*/ 948486006 h 100"/>
              <a:gd name="T2" fmla="*/ 66121128 w 125"/>
              <a:gd name="T3" fmla="*/ 0 h 100"/>
              <a:gd name="T4" fmla="*/ 377831502 w 125"/>
              <a:gd name="T5" fmla="*/ 948486006 h 100"/>
              <a:gd name="T6" fmla="*/ 651760571 w 125"/>
              <a:gd name="T7" fmla="*/ 47425070 h 100"/>
              <a:gd name="T8" fmla="*/ 831228691 w 125"/>
              <a:gd name="T9" fmla="*/ 948486006 h 100"/>
              <a:gd name="T10" fmla="*/ 1010699884 w 125"/>
              <a:gd name="T11" fmla="*/ 66393251 h 100"/>
              <a:gd name="T12" fmla="*/ 1180723445 w 125"/>
              <a:gd name="T13" fmla="*/ 948486006 h 100"/>
              <a:gd name="T14" fmla="*/ 0 w 125"/>
              <a:gd name="T15" fmla="*/ 948486006 h 1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5"/>
              <a:gd name="T25" fmla="*/ 0 h 100"/>
              <a:gd name="T26" fmla="*/ 125 w 125"/>
              <a:gd name="T27" fmla="*/ 100 h 1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5" h="100">
                <a:moveTo>
                  <a:pt x="0" y="100"/>
                </a:moveTo>
                <a:lnTo>
                  <a:pt x="7" y="0"/>
                </a:lnTo>
                <a:lnTo>
                  <a:pt x="40" y="100"/>
                </a:lnTo>
                <a:lnTo>
                  <a:pt x="69" y="5"/>
                </a:lnTo>
                <a:lnTo>
                  <a:pt x="88" y="100"/>
                </a:lnTo>
                <a:lnTo>
                  <a:pt x="107" y="7"/>
                </a:lnTo>
                <a:lnTo>
                  <a:pt x="125" y="100"/>
                </a:lnTo>
                <a:lnTo>
                  <a:pt x="0" y="100"/>
                </a:lnTo>
                <a:close/>
              </a:path>
            </a:pathLst>
          </a:custGeom>
          <a:solidFill>
            <a:srgbClr val="00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4099" name="Freeform 61">
            <a:extLst>
              <a:ext uri="{FF2B5EF4-FFF2-40B4-BE49-F238E27FC236}">
                <a16:creationId xmlns:a16="http://schemas.microsoft.com/office/drawing/2014/main" id="{0E60CF73-BA0E-403B-B7C4-9109D257F4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9922" y="2471738"/>
            <a:ext cx="404159" cy="307182"/>
          </a:xfrm>
          <a:custGeom>
            <a:avLst/>
            <a:gdLst>
              <a:gd name="T0" fmla="*/ 1435182315 w 54"/>
              <a:gd name="T1" fmla="*/ 0 h 27"/>
              <a:gd name="T2" fmla="*/ 0 w 54"/>
              <a:gd name="T3" fmla="*/ 1435182315 h 27"/>
              <a:gd name="T4" fmla="*/ 2147483647 w 54"/>
              <a:gd name="T5" fmla="*/ 1435182315 h 27"/>
              <a:gd name="T6" fmla="*/ 1435182315 w 54"/>
              <a:gd name="T7" fmla="*/ 0 h 27"/>
              <a:gd name="T8" fmla="*/ 0 60000 65536"/>
              <a:gd name="T9" fmla="*/ 0 60000 65536"/>
              <a:gd name="T10" fmla="*/ 0 60000 65536"/>
              <a:gd name="T11" fmla="*/ 0 60000 65536"/>
              <a:gd name="T12" fmla="*/ 0 w 54"/>
              <a:gd name="T13" fmla="*/ 0 h 27"/>
              <a:gd name="T14" fmla="*/ 54 w 54"/>
              <a:gd name="T15" fmla="*/ 27 h 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4" h="27">
                <a:moveTo>
                  <a:pt x="27" y="0"/>
                </a:moveTo>
                <a:cubicBezTo>
                  <a:pt x="12" y="0"/>
                  <a:pt x="0" y="12"/>
                  <a:pt x="0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12"/>
                  <a:pt x="42" y="0"/>
                  <a:pt x="27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4100" name="Freeform 62">
            <a:extLst>
              <a:ext uri="{FF2B5EF4-FFF2-40B4-BE49-F238E27FC236}">
                <a16:creationId xmlns:a16="http://schemas.microsoft.com/office/drawing/2014/main" id="{08685DB8-14D6-4A11-B0EC-BF117BD312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7545" y="2407444"/>
            <a:ext cx="592943" cy="389336"/>
          </a:xfrm>
          <a:custGeom>
            <a:avLst/>
            <a:gdLst>
              <a:gd name="T0" fmla="*/ 2147483647 w 82"/>
              <a:gd name="T1" fmla="*/ 0 h 42"/>
              <a:gd name="T2" fmla="*/ 0 w 82"/>
              <a:gd name="T3" fmla="*/ 2147483647 h 42"/>
              <a:gd name="T4" fmla="*/ 2147483647 w 82"/>
              <a:gd name="T5" fmla="*/ 2147483647 h 42"/>
              <a:gd name="T6" fmla="*/ 2147483647 w 82"/>
              <a:gd name="T7" fmla="*/ 0 h 42"/>
              <a:gd name="T8" fmla="*/ 0 60000 65536"/>
              <a:gd name="T9" fmla="*/ 0 60000 65536"/>
              <a:gd name="T10" fmla="*/ 0 60000 65536"/>
              <a:gd name="T11" fmla="*/ 0 60000 65536"/>
              <a:gd name="T12" fmla="*/ 0 w 82"/>
              <a:gd name="T13" fmla="*/ 0 h 42"/>
              <a:gd name="T14" fmla="*/ 82 w 82"/>
              <a:gd name="T15" fmla="*/ 42 h 4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2" h="42">
                <a:moveTo>
                  <a:pt x="41" y="0"/>
                </a:moveTo>
                <a:cubicBezTo>
                  <a:pt x="18" y="0"/>
                  <a:pt x="0" y="19"/>
                  <a:pt x="0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19"/>
                  <a:pt x="64" y="0"/>
                  <a:pt x="41" y="0"/>
                </a:cubicBezTo>
                <a:close/>
              </a:path>
            </a:pathLst>
          </a:custGeom>
          <a:solidFill>
            <a:srgbClr val="C66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4101" name="Freeform 63">
            <a:extLst>
              <a:ext uri="{FF2B5EF4-FFF2-40B4-BE49-F238E27FC236}">
                <a16:creationId xmlns:a16="http://schemas.microsoft.com/office/drawing/2014/main" id="{FD67B982-1A91-4259-A9BE-1DDDC4A8E0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2438" y="2677716"/>
            <a:ext cx="369319" cy="169932"/>
          </a:xfrm>
          <a:custGeom>
            <a:avLst/>
            <a:gdLst>
              <a:gd name="T0" fmla="*/ 1734738777 w 67"/>
              <a:gd name="T1" fmla="*/ 0 h 33"/>
              <a:gd name="T2" fmla="*/ 0 w 67"/>
              <a:gd name="T3" fmla="*/ 1741267968 h 33"/>
              <a:gd name="T4" fmla="*/ 2147483647 w 67"/>
              <a:gd name="T5" fmla="*/ 1741267968 h 33"/>
              <a:gd name="T6" fmla="*/ 1734738777 w 67"/>
              <a:gd name="T7" fmla="*/ 0 h 33"/>
              <a:gd name="T8" fmla="*/ 0 60000 65536"/>
              <a:gd name="T9" fmla="*/ 0 60000 65536"/>
              <a:gd name="T10" fmla="*/ 0 60000 65536"/>
              <a:gd name="T11" fmla="*/ 0 60000 65536"/>
              <a:gd name="T12" fmla="*/ 0 w 67"/>
              <a:gd name="T13" fmla="*/ 0 h 33"/>
              <a:gd name="T14" fmla="*/ 67 w 67"/>
              <a:gd name="T15" fmla="*/ 33 h 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7" h="33">
                <a:moveTo>
                  <a:pt x="33" y="0"/>
                </a:moveTo>
                <a:cubicBezTo>
                  <a:pt x="15" y="0"/>
                  <a:pt x="0" y="15"/>
                  <a:pt x="0" y="33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15"/>
                  <a:pt x="52" y="0"/>
                  <a:pt x="33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4102" name="Freeform 75">
            <a:extLst>
              <a:ext uri="{FF2B5EF4-FFF2-40B4-BE49-F238E27FC236}">
                <a16:creationId xmlns:a16="http://schemas.microsoft.com/office/drawing/2014/main" id="{CE501C2C-1029-4359-8C30-DBB900164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3763" y="906068"/>
            <a:ext cx="2258699" cy="1872852"/>
          </a:xfrm>
          <a:custGeom>
            <a:avLst/>
            <a:gdLst>
              <a:gd name="T0" fmla="*/ 2147483647 w 161"/>
              <a:gd name="T1" fmla="*/ 2147483647 h 256"/>
              <a:gd name="T2" fmla="*/ 2147483647 w 161"/>
              <a:gd name="T3" fmla="*/ 2147483647 h 256"/>
              <a:gd name="T4" fmla="*/ 2147483647 w 161"/>
              <a:gd name="T5" fmla="*/ 2147483647 h 256"/>
              <a:gd name="T6" fmla="*/ 2147483647 w 161"/>
              <a:gd name="T7" fmla="*/ 2147483647 h 256"/>
              <a:gd name="T8" fmla="*/ 2147483647 w 161"/>
              <a:gd name="T9" fmla="*/ 2147483647 h 256"/>
              <a:gd name="T10" fmla="*/ 2147483647 w 161"/>
              <a:gd name="T11" fmla="*/ 2147483647 h 256"/>
              <a:gd name="T12" fmla="*/ 2147483647 w 161"/>
              <a:gd name="T13" fmla="*/ 2147483647 h 256"/>
              <a:gd name="T14" fmla="*/ 2147483647 w 161"/>
              <a:gd name="T15" fmla="*/ 2147483647 h 256"/>
              <a:gd name="T16" fmla="*/ 2147483647 w 161"/>
              <a:gd name="T17" fmla="*/ 2147483647 h 256"/>
              <a:gd name="T18" fmla="*/ 2147483647 w 161"/>
              <a:gd name="T19" fmla="*/ 2147483647 h 256"/>
              <a:gd name="T20" fmla="*/ 2147483647 w 161"/>
              <a:gd name="T21" fmla="*/ 2147483647 h 256"/>
              <a:gd name="T22" fmla="*/ 2147483647 w 161"/>
              <a:gd name="T23" fmla="*/ 2147483647 h 256"/>
              <a:gd name="T24" fmla="*/ 2147483647 w 161"/>
              <a:gd name="T25" fmla="*/ 2147483647 h 256"/>
              <a:gd name="T26" fmla="*/ 2147483647 w 161"/>
              <a:gd name="T27" fmla="*/ 2147483647 h 256"/>
              <a:gd name="T28" fmla="*/ 2147483647 w 161"/>
              <a:gd name="T29" fmla="*/ 2147483647 h 256"/>
              <a:gd name="T30" fmla="*/ 2147483647 w 161"/>
              <a:gd name="T31" fmla="*/ 1811249988 h 256"/>
              <a:gd name="T32" fmla="*/ 2147483647 w 161"/>
              <a:gd name="T33" fmla="*/ 0 h 256"/>
              <a:gd name="T34" fmla="*/ 2147483647 w 161"/>
              <a:gd name="T35" fmla="*/ 2147483647 h 256"/>
              <a:gd name="T36" fmla="*/ 2147483647 w 161"/>
              <a:gd name="T37" fmla="*/ 2147483647 h 256"/>
              <a:gd name="T38" fmla="*/ 1380506808 w 161"/>
              <a:gd name="T39" fmla="*/ 1704709735 h 256"/>
              <a:gd name="T40" fmla="*/ 1964567101 w 161"/>
              <a:gd name="T41" fmla="*/ 2147483647 h 256"/>
              <a:gd name="T42" fmla="*/ 2147483647 w 161"/>
              <a:gd name="T43" fmla="*/ 2147483647 h 256"/>
              <a:gd name="T44" fmla="*/ 1008832739 w 161"/>
              <a:gd name="T45" fmla="*/ 2147483647 h 256"/>
              <a:gd name="T46" fmla="*/ 1592893032 w 161"/>
              <a:gd name="T47" fmla="*/ 2147483647 h 256"/>
              <a:gd name="T48" fmla="*/ 371674069 w 161"/>
              <a:gd name="T49" fmla="*/ 2147483647 h 256"/>
              <a:gd name="T50" fmla="*/ 584060293 w 161"/>
              <a:gd name="T51" fmla="*/ 2147483647 h 256"/>
              <a:gd name="T52" fmla="*/ 637158670 w 161"/>
              <a:gd name="T53" fmla="*/ 2147483647 h 256"/>
              <a:gd name="T54" fmla="*/ 2147483647 w 161"/>
              <a:gd name="T55" fmla="*/ 2147483647 h 256"/>
              <a:gd name="T56" fmla="*/ 2147483647 w 161"/>
              <a:gd name="T57" fmla="*/ 2147483647 h 256"/>
              <a:gd name="T58" fmla="*/ 2147483647 w 161"/>
              <a:gd name="T59" fmla="*/ 2147483647 h 256"/>
              <a:gd name="T60" fmla="*/ 2147483647 w 161"/>
              <a:gd name="T61" fmla="*/ 2147483647 h 256"/>
              <a:gd name="T62" fmla="*/ 2147483647 w 161"/>
              <a:gd name="T63" fmla="*/ 2147483647 h 256"/>
              <a:gd name="T64" fmla="*/ 2147483647 w 161"/>
              <a:gd name="T65" fmla="*/ 2147483647 h 256"/>
              <a:gd name="T66" fmla="*/ 2147483647 w 161"/>
              <a:gd name="T67" fmla="*/ 2147483647 h 256"/>
              <a:gd name="T68" fmla="*/ 2147483647 w 161"/>
              <a:gd name="T69" fmla="*/ 2147483647 h 256"/>
              <a:gd name="T70" fmla="*/ 2147483647 w 161"/>
              <a:gd name="T71" fmla="*/ 2147483647 h 256"/>
              <a:gd name="T72" fmla="*/ 2147483647 w 161"/>
              <a:gd name="T73" fmla="*/ 2147483647 h 256"/>
              <a:gd name="T74" fmla="*/ 2147483647 w 161"/>
              <a:gd name="T75" fmla="*/ 2147483647 h 256"/>
              <a:gd name="T76" fmla="*/ 2147483647 w 161"/>
              <a:gd name="T77" fmla="*/ 2147483647 h 256"/>
              <a:gd name="T78" fmla="*/ 2147483647 w 161"/>
              <a:gd name="T79" fmla="*/ 2147483647 h 25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61"/>
              <a:gd name="T121" fmla="*/ 0 h 256"/>
              <a:gd name="T122" fmla="*/ 161 w 161"/>
              <a:gd name="T123" fmla="*/ 256 h 25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61" h="256">
                <a:moveTo>
                  <a:pt x="139" y="87"/>
                </a:moveTo>
                <a:cubicBezTo>
                  <a:pt x="161" y="76"/>
                  <a:pt x="161" y="76"/>
                  <a:pt x="161" y="76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9" y="57"/>
                  <a:pt x="139" y="57"/>
                  <a:pt x="139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05" y="94"/>
                  <a:pt x="103" y="86"/>
                  <a:pt x="102" y="79"/>
                </a:cubicBezTo>
                <a:cubicBezTo>
                  <a:pt x="123" y="43"/>
                  <a:pt x="123" y="43"/>
                  <a:pt x="123" y="43"/>
                </a:cubicBezTo>
                <a:cubicBezTo>
                  <a:pt x="117" y="39"/>
                  <a:pt x="117" y="39"/>
                  <a:pt x="117" y="39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97" y="55"/>
                  <a:pt x="96" y="54"/>
                  <a:pt x="95" y="54"/>
                </a:cubicBezTo>
                <a:cubicBezTo>
                  <a:pt x="91" y="59"/>
                  <a:pt x="91" y="59"/>
                  <a:pt x="91" y="59"/>
                </a:cubicBezTo>
                <a:cubicBezTo>
                  <a:pt x="90" y="59"/>
                  <a:pt x="90" y="58"/>
                  <a:pt x="90" y="58"/>
                </a:cubicBezTo>
                <a:cubicBezTo>
                  <a:pt x="92" y="61"/>
                  <a:pt x="96" y="84"/>
                  <a:pt x="100" y="105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57" y="89"/>
                  <a:pt x="57" y="89"/>
                  <a:pt x="57" y="89"/>
                </a:cubicBezTo>
                <a:cubicBezTo>
                  <a:pt x="65" y="76"/>
                  <a:pt x="65" y="76"/>
                  <a:pt x="65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80" y="74"/>
                  <a:pt x="80" y="74"/>
                  <a:pt x="80" y="74"/>
                </a:cubicBezTo>
                <a:cubicBezTo>
                  <a:pt x="79" y="67"/>
                  <a:pt x="79" y="67"/>
                  <a:pt x="79" y="67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34"/>
                  <a:pt x="68" y="34"/>
                  <a:pt x="68" y="34"/>
                </a:cubicBezTo>
                <a:cubicBezTo>
                  <a:pt x="82" y="3"/>
                  <a:pt x="82" y="3"/>
                  <a:pt x="82" y="3"/>
                </a:cubicBezTo>
                <a:cubicBezTo>
                  <a:pt x="76" y="0"/>
                  <a:pt x="76" y="0"/>
                  <a:pt x="76" y="0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69"/>
                  <a:pt x="61" y="69"/>
                  <a:pt x="61" y="69"/>
                </a:cubicBezTo>
                <a:cubicBezTo>
                  <a:pt x="50" y="87"/>
                  <a:pt x="50" y="87"/>
                  <a:pt x="50" y="87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3" y="98"/>
                  <a:pt x="43" y="98"/>
                  <a:pt x="43" y="98"/>
                </a:cubicBezTo>
                <a:cubicBezTo>
                  <a:pt x="26" y="32"/>
                  <a:pt x="26" y="32"/>
                  <a:pt x="26" y="32"/>
                </a:cubicBezTo>
                <a:cubicBezTo>
                  <a:pt x="19" y="34"/>
                  <a:pt x="19" y="34"/>
                  <a:pt x="19" y="34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30" y="176"/>
                  <a:pt x="30" y="176"/>
                  <a:pt x="30" y="176"/>
                </a:cubicBezTo>
                <a:cubicBezTo>
                  <a:pt x="19" y="151"/>
                  <a:pt x="19" y="151"/>
                  <a:pt x="19" y="151"/>
                </a:cubicBezTo>
                <a:cubicBezTo>
                  <a:pt x="34" y="136"/>
                  <a:pt x="34" y="136"/>
                  <a:pt x="34" y="136"/>
                </a:cubicBezTo>
                <a:cubicBezTo>
                  <a:pt x="30" y="131"/>
                  <a:pt x="30" y="131"/>
                  <a:pt x="30" y="131"/>
                </a:cubicBezTo>
                <a:cubicBezTo>
                  <a:pt x="17" y="144"/>
                  <a:pt x="17" y="144"/>
                  <a:pt x="17" y="144"/>
                </a:cubicBezTo>
                <a:cubicBezTo>
                  <a:pt x="7" y="118"/>
                  <a:pt x="7" y="118"/>
                  <a:pt x="7" y="118"/>
                </a:cubicBezTo>
                <a:cubicBezTo>
                  <a:pt x="0" y="121"/>
                  <a:pt x="0" y="121"/>
                  <a:pt x="0" y="121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2" y="150"/>
                  <a:pt x="12" y="150"/>
                  <a:pt x="12" y="150"/>
                </a:cubicBezTo>
                <a:cubicBezTo>
                  <a:pt x="24" y="181"/>
                  <a:pt x="24" y="181"/>
                  <a:pt x="24" y="181"/>
                </a:cubicBezTo>
                <a:cubicBezTo>
                  <a:pt x="82" y="202"/>
                  <a:pt x="82" y="202"/>
                  <a:pt x="82" y="202"/>
                </a:cubicBezTo>
                <a:cubicBezTo>
                  <a:pt x="58" y="209"/>
                  <a:pt x="58" y="209"/>
                  <a:pt x="58" y="209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89" y="256"/>
                  <a:pt x="89" y="256"/>
                  <a:pt x="89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31" y="216"/>
                  <a:pt x="131" y="216"/>
                  <a:pt x="131" y="216"/>
                </a:cubicBezTo>
                <a:cubicBezTo>
                  <a:pt x="144" y="200"/>
                  <a:pt x="144" y="200"/>
                  <a:pt x="144" y="200"/>
                </a:cubicBezTo>
                <a:cubicBezTo>
                  <a:pt x="139" y="196"/>
                  <a:pt x="139" y="196"/>
                  <a:pt x="139" y="196"/>
                </a:cubicBezTo>
                <a:cubicBezTo>
                  <a:pt x="129" y="209"/>
                  <a:pt x="129" y="209"/>
                  <a:pt x="129" y="209"/>
                </a:cubicBezTo>
                <a:cubicBezTo>
                  <a:pt x="102" y="203"/>
                  <a:pt x="102" y="203"/>
                  <a:pt x="102" y="203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2" y="202"/>
                  <a:pt x="102" y="202"/>
                  <a:pt x="102" y="202"/>
                </a:cubicBezTo>
                <a:cubicBezTo>
                  <a:pt x="129" y="183"/>
                  <a:pt x="129" y="183"/>
                  <a:pt x="129" y="183"/>
                </a:cubicBezTo>
                <a:cubicBezTo>
                  <a:pt x="125" y="177"/>
                  <a:pt x="125" y="177"/>
                  <a:pt x="125" y="177"/>
                </a:cubicBezTo>
                <a:cubicBezTo>
                  <a:pt x="96" y="198"/>
                  <a:pt x="96" y="198"/>
                  <a:pt x="96" y="198"/>
                </a:cubicBezTo>
                <a:cubicBezTo>
                  <a:pt x="96" y="145"/>
                  <a:pt x="96" y="145"/>
                  <a:pt x="96" y="145"/>
                </a:cubicBezTo>
                <a:cubicBezTo>
                  <a:pt x="139" y="129"/>
                  <a:pt x="139" y="129"/>
                  <a:pt x="139" y="129"/>
                </a:cubicBezTo>
                <a:cubicBezTo>
                  <a:pt x="139" y="103"/>
                  <a:pt x="139" y="103"/>
                  <a:pt x="139" y="103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155" y="96"/>
                  <a:pt x="155" y="96"/>
                  <a:pt x="155" y="96"/>
                </a:cubicBezTo>
                <a:cubicBezTo>
                  <a:pt x="139" y="96"/>
                  <a:pt x="139" y="96"/>
                  <a:pt x="139" y="96"/>
                </a:cubicBezTo>
                <a:lnTo>
                  <a:pt x="139" y="87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4103" name="Oval 76">
            <a:extLst>
              <a:ext uri="{FF2B5EF4-FFF2-40B4-BE49-F238E27FC236}">
                <a16:creationId xmlns:a16="http://schemas.microsoft.com/office/drawing/2014/main" id="{A110DFBD-49BB-47F8-8F51-C23E66EC79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5085" y="1218010"/>
            <a:ext cx="201556" cy="185687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04" name="Oval 77">
            <a:extLst>
              <a:ext uri="{FF2B5EF4-FFF2-40B4-BE49-F238E27FC236}">
                <a16:creationId xmlns:a16="http://schemas.microsoft.com/office/drawing/2014/main" id="{91CBE3F4-2D69-4D81-90F1-8BDFB80B74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3141" y="1441848"/>
            <a:ext cx="161728" cy="150801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05" name="Oval 78">
            <a:extLst>
              <a:ext uri="{FF2B5EF4-FFF2-40B4-BE49-F238E27FC236}">
                <a16:creationId xmlns:a16="http://schemas.microsoft.com/office/drawing/2014/main" id="{FAC121BE-E2CB-49B5-B160-B822A84F7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2024064"/>
            <a:ext cx="131556" cy="123792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06" name="Oval 79">
            <a:extLst>
              <a:ext uri="{FF2B5EF4-FFF2-40B4-BE49-F238E27FC236}">
                <a16:creationId xmlns:a16="http://schemas.microsoft.com/office/drawing/2014/main" id="{6547DE4A-0186-4C66-ACC0-10B0AC42E8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5381" y="1869283"/>
            <a:ext cx="126728" cy="120416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07" name="Oval 80">
            <a:extLst>
              <a:ext uri="{FF2B5EF4-FFF2-40B4-BE49-F238E27FC236}">
                <a16:creationId xmlns:a16="http://schemas.microsoft.com/office/drawing/2014/main" id="{A82E6656-3BA0-49AD-B7C9-D0AB693D78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3944" y="2407444"/>
            <a:ext cx="106210" cy="93406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08" name="Oval 81">
            <a:extLst>
              <a:ext uri="{FF2B5EF4-FFF2-40B4-BE49-F238E27FC236}">
                <a16:creationId xmlns:a16="http://schemas.microsoft.com/office/drawing/2014/main" id="{9D7962C8-3650-422D-9BA8-EADEE769E2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2976" y="2255044"/>
            <a:ext cx="156900" cy="139547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09" name="Oval 82">
            <a:extLst>
              <a:ext uri="{FF2B5EF4-FFF2-40B4-BE49-F238E27FC236}">
                <a16:creationId xmlns:a16="http://schemas.microsoft.com/office/drawing/2014/main" id="{36237B9F-E7E3-45AD-B6EB-F8587A36A8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5306" y="2471739"/>
            <a:ext cx="131556" cy="120416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10" name="Oval 83">
            <a:extLst>
              <a:ext uri="{FF2B5EF4-FFF2-40B4-BE49-F238E27FC236}">
                <a16:creationId xmlns:a16="http://schemas.microsoft.com/office/drawing/2014/main" id="{1AA0A07B-7E0F-466C-A308-D45A69DA54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7706" y="2559844"/>
            <a:ext cx="82071" cy="78777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11" name="Oval 84">
            <a:extLst>
              <a:ext uri="{FF2B5EF4-FFF2-40B4-BE49-F238E27FC236}">
                <a16:creationId xmlns:a16="http://schemas.microsoft.com/office/drawing/2014/main" id="{C9E3132B-FB39-4BB0-B141-71B92E420D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9088" y="1804988"/>
            <a:ext cx="89312" cy="83278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12" name="Oval 85">
            <a:extLst>
              <a:ext uri="{FF2B5EF4-FFF2-40B4-BE49-F238E27FC236}">
                <a16:creationId xmlns:a16="http://schemas.microsoft.com/office/drawing/2014/main" id="{0D9431BB-9DD3-4EAF-BB59-1640DF960A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8719" y="1712119"/>
            <a:ext cx="88106" cy="83278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13" name="Oval 86">
            <a:extLst>
              <a:ext uri="{FF2B5EF4-FFF2-40B4-BE49-F238E27FC236}">
                <a16:creationId xmlns:a16="http://schemas.microsoft.com/office/drawing/2014/main" id="{DDD2E33B-2C97-4877-A946-A9D1881B68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6281" y="1744267"/>
            <a:ext cx="88106" cy="83278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14" name="Oval 87">
            <a:extLst>
              <a:ext uri="{FF2B5EF4-FFF2-40B4-BE49-F238E27FC236}">
                <a16:creationId xmlns:a16="http://schemas.microsoft.com/office/drawing/2014/main" id="{42037A8C-308E-429E-A96F-B115DA4DB9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5813" y="1640683"/>
            <a:ext cx="89312" cy="87780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15" name="Oval 88">
            <a:extLst>
              <a:ext uri="{FF2B5EF4-FFF2-40B4-BE49-F238E27FC236}">
                <a16:creationId xmlns:a16="http://schemas.microsoft.com/office/drawing/2014/main" id="{258C7908-2FE7-49DC-90D9-46982C117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4616" y="1908574"/>
            <a:ext cx="96554" cy="87780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16" name="Oval 89">
            <a:extLst>
              <a:ext uri="{FF2B5EF4-FFF2-40B4-BE49-F238E27FC236}">
                <a16:creationId xmlns:a16="http://schemas.microsoft.com/office/drawing/2014/main" id="{6D4FB2AD-F67F-4608-8DED-FC9639F540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5085" y="2280047"/>
            <a:ext cx="95347" cy="90030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17" name="Oval 90">
            <a:extLst>
              <a:ext uri="{FF2B5EF4-FFF2-40B4-BE49-F238E27FC236}">
                <a16:creationId xmlns:a16="http://schemas.microsoft.com/office/drawing/2014/main" id="{01DD6EF7-E3E8-4CD6-AA63-73AC2559F5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1081" y="1618060"/>
            <a:ext cx="88106" cy="88905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18" name="Oval 91">
            <a:extLst>
              <a:ext uri="{FF2B5EF4-FFF2-40B4-BE49-F238E27FC236}">
                <a16:creationId xmlns:a16="http://schemas.microsoft.com/office/drawing/2014/main" id="{229938E2-8369-40EF-9B57-3E4FCF58F5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2975" y="1481138"/>
            <a:ext cx="144831" cy="136171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19" name="Oval 92">
            <a:extLst>
              <a:ext uri="{FF2B5EF4-FFF2-40B4-BE49-F238E27FC236}">
                <a16:creationId xmlns:a16="http://schemas.microsoft.com/office/drawing/2014/main" id="{F49E50D8-E564-4172-930C-A2EC08C007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2975" y="1849043"/>
            <a:ext cx="88106" cy="82152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20" name="Oval 93">
            <a:extLst>
              <a:ext uri="{FF2B5EF4-FFF2-40B4-BE49-F238E27FC236}">
                <a16:creationId xmlns:a16="http://schemas.microsoft.com/office/drawing/2014/main" id="{9A81785C-86EE-40E8-9EB3-1650F7F8A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6700" y="1931195"/>
            <a:ext cx="159315" cy="148550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21" name="Freeform 94">
            <a:extLst>
              <a:ext uri="{FF2B5EF4-FFF2-40B4-BE49-F238E27FC236}">
                <a16:creationId xmlns:a16="http://schemas.microsoft.com/office/drawing/2014/main" id="{C397FE4F-9F19-412B-8AB1-0331BC154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4672" y="2275285"/>
            <a:ext cx="479822" cy="570309"/>
          </a:xfrm>
          <a:custGeom>
            <a:avLst/>
            <a:gdLst>
              <a:gd name="T0" fmla="*/ 0 w 208"/>
              <a:gd name="T1" fmla="*/ 2147483647 h 247"/>
              <a:gd name="T2" fmla="*/ 37841307 w 208"/>
              <a:gd name="T3" fmla="*/ 1194191642 h 247"/>
              <a:gd name="T4" fmla="*/ 397338339 w 208"/>
              <a:gd name="T5" fmla="*/ 2147483647 h 247"/>
              <a:gd name="T6" fmla="*/ 577086854 w 208"/>
              <a:gd name="T7" fmla="*/ 672918441 h 247"/>
              <a:gd name="T8" fmla="*/ 737913179 w 208"/>
              <a:gd name="T9" fmla="*/ 2147483647 h 247"/>
              <a:gd name="T10" fmla="*/ 1069026923 w 208"/>
              <a:gd name="T11" fmla="*/ 0 h 247"/>
              <a:gd name="T12" fmla="*/ 1182550845 w 208"/>
              <a:gd name="T13" fmla="*/ 2147483647 h 247"/>
              <a:gd name="T14" fmla="*/ 1475826358 w 208"/>
              <a:gd name="T15" fmla="*/ 881428337 h 247"/>
              <a:gd name="T16" fmla="*/ 1608269395 w 208"/>
              <a:gd name="T17" fmla="*/ 2147483647 h 247"/>
              <a:gd name="T18" fmla="*/ 1920464023 w 208"/>
              <a:gd name="T19" fmla="*/ 1194191642 h 247"/>
              <a:gd name="T20" fmla="*/ 1967766426 w 208"/>
              <a:gd name="T21" fmla="*/ 2147483647 h 247"/>
              <a:gd name="T22" fmla="*/ 0 w 208"/>
              <a:gd name="T23" fmla="*/ 2147483647 h 24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08"/>
              <a:gd name="T37" fmla="*/ 0 h 247"/>
              <a:gd name="T38" fmla="*/ 208 w 208"/>
              <a:gd name="T39" fmla="*/ 247 h 24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08" h="247">
                <a:moveTo>
                  <a:pt x="0" y="247"/>
                </a:moveTo>
                <a:lnTo>
                  <a:pt x="4" y="126"/>
                </a:lnTo>
                <a:lnTo>
                  <a:pt x="42" y="240"/>
                </a:lnTo>
                <a:lnTo>
                  <a:pt x="61" y="71"/>
                </a:lnTo>
                <a:lnTo>
                  <a:pt x="78" y="233"/>
                </a:lnTo>
                <a:lnTo>
                  <a:pt x="113" y="0"/>
                </a:lnTo>
                <a:lnTo>
                  <a:pt x="125" y="247"/>
                </a:lnTo>
                <a:lnTo>
                  <a:pt x="156" y="93"/>
                </a:lnTo>
                <a:lnTo>
                  <a:pt x="170" y="247"/>
                </a:lnTo>
                <a:lnTo>
                  <a:pt x="203" y="126"/>
                </a:lnTo>
                <a:lnTo>
                  <a:pt x="208" y="247"/>
                </a:lnTo>
                <a:lnTo>
                  <a:pt x="0" y="247"/>
                </a:lnTo>
                <a:close/>
              </a:path>
            </a:pathLst>
          </a:custGeom>
          <a:solidFill>
            <a:srgbClr val="00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4122" name="Freeform 138">
            <a:extLst>
              <a:ext uri="{FF2B5EF4-FFF2-40B4-BE49-F238E27FC236}">
                <a16:creationId xmlns:a16="http://schemas.microsoft.com/office/drawing/2014/main" id="{F8B3064F-C17D-4263-86FA-B708633ECF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1031" y="2638426"/>
            <a:ext cx="448977" cy="207070"/>
          </a:xfrm>
          <a:custGeom>
            <a:avLst/>
            <a:gdLst>
              <a:gd name="T0" fmla="*/ 2126198722 w 81"/>
              <a:gd name="T1" fmla="*/ 0 h 40"/>
              <a:gd name="T2" fmla="*/ 0 w 81"/>
              <a:gd name="T3" fmla="*/ 2133060250 h 40"/>
              <a:gd name="T4" fmla="*/ 2147483647 w 81"/>
              <a:gd name="T5" fmla="*/ 2133060250 h 40"/>
              <a:gd name="T6" fmla="*/ 2126198722 w 81"/>
              <a:gd name="T7" fmla="*/ 0 h 40"/>
              <a:gd name="T8" fmla="*/ 0 60000 65536"/>
              <a:gd name="T9" fmla="*/ 0 60000 65536"/>
              <a:gd name="T10" fmla="*/ 0 60000 65536"/>
              <a:gd name="T11" fmla="*/ 0 60000 65536"/>
              <a:gd name="T12" fmla="*/ 0 w 81"/>
              <a:gd name="T13" fmla="*/ 0 h 40"/>
              <a:gd name="T14" fmla="*/ 81 w 81"/>
              <a:gd name="T15" fmla="*/ 40 h 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1" h="4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18"/>
                  <a:pt x="63" y="0"/>
                  <a:pt x="40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grpSp>
        <p:nvGrpSpPr>
          <p:cNvPr id="4123" name="组合 38">
            <a:extLst>
              <a:ext uri="{FF2B5EF4-FFF2-40B4-BE49-F238E27FC236}">
                <a16:creationId xmlns:a16="http://schemas.microsoft.com/office/drawing/2014/main" id="{7D7748EC-96EB-4336-A4A8-3EBDA69DA039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2845594" y="2922985"/>
            <a:ext cx="3458766" cy="573881"/>
            <a:chOff x="0" y="0"/>
            <a:chExt cx="4611606" cy="765176"/>
          </a:xfrm>
        </p:grpSpPr>
        <p:sp>
          <p:nvSpPr>
            <p:cNvPr id="4126" name="等腰三角形 39">
              <a:extLst>
                <a:ext uri="{FF2B5EF4-FFF2-40B4-BE49-F238E27FC236}">
                  <a16:creationId xmlns:a16="http://schemas.microsoft.com/office/drawing/2014/main" id="{84C5BEAF-58C1-458E-8E7C-15850DD7102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27" name="等腰三角形 40">
              <a:extLst>
                <a:ext uri="{FF2B5EF4-FFF2-40B4-BE49-F238E27FC236}">
                  <a16:creationId xmlns:a16="http://schemas.microsoft.com/office/drawing/2014/main" id="{3BCAD69C-6C05-40E5-B815-F1DCAA3C40B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28" name="文本框 41">
              <a:extLst>
                <a:ext uri="{FF2B5EF4-FFF2-40B4-BE49-F238E27FC236}">
                  <a16:creationId xmlns:a16="http://schemas.microsoft.com/office/drawing/2014/main" id="{81E2DEC3-BF24-4228-AE78-ABADD71091E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F48C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4129" name="文本框 42">
              <a:extLst>
                <a:ext uri="{FF2B5EF4-FFF2-40B4-BE49-F238E27FC236}">
                  <a16:creationId xmlns:a16="http://schemas.microsoft.com/office/drawing/2014/main" id="{B5C7ED40-2AD2-4172-ACC5-8415F7460C6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4124" name="矩形 43">
            <a:extLst>
              <a:ext uri="{FF2B5EF4-FFF2-40B4-BE49-F238E27FC236}">
                <a16:creationId xmlns:a16="http://schemas.microsoft.com/office/drawing/2014/main" id="{25E31EB7-5988-4A53-8F2B-40160F1A25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2618" y="2994423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01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4125" name="MH_Entry_1">
            <a:extLst>
              <a:ext uri="{FF2B5EF4-FFF2-40B4-BE49-F238E27FC236}">
                <a16:creationId xmlns:a16="http://schemas.microsoft.com/office/drawing/2014/main" id="{A2928219-079D-4C5C-8B0C-9FFC6B8591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3763" y="3033713"/>
            <a:ext cx="3021806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</a:rPr>
              <a:t>教学分析</a:t>
            </a:r>
          </a:p>
        </p:txBody>
      </p:sp>
      <p:sp>
        <p:nvSpPr>
          <p:cNvPr id="34" name="Freeform 8">
            <a:extLst>
              <a:ext uri="{FF2B5EF4-FFF2-40B4-BE49-F238E27FC236}">
                <a16:creationId xmlns:a16="http://schemas.microsoft.com/office/drawing/2014/main" id="{275A2B14-5DCD-44F6-A1BC-A5CD931693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76787"/>
            <a:ext cx="5273279" cy="585788"/>
          </a:xfrm>
          <a:custGeom>
            <a:avLst/>
            <a:gdLst>
              <a:gd name="T0" fmla="*/ 2147483647 w 874"/>
              <a:gd name="T1" fmla="*/ 812415891 h 145"/>
              <a:gd name="T2" fmla="*/ 2147483647 w 874"/>
              <a:gd name="T3" fmla="*/ 0 h 145"/>
              <a:gd name="T4" fmla="*/ 0 w 874"/>
              <a:gd name="T5" fmla="*/ 2089077128 h 145"/>
              <a:gd name="T6" fmla="*/ 2147483647 w 874"/>
              <a:gd name="T7" fmla="*/ 2147483647 h 145"/>
              <a:gd name="T8" fmla="*/ 2147483647 w 874"/>
              <a:gd name="T9" fmla="*/ 2147483647 h 145"/>
              <a:gd name="T10" fmla="*/ 2147483647 w 874"/>
              <a:gd name="T11" fmla="*/ 812415891 h 1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74"/>
              <a:gd name="T19" fmla="*/ 0 h 145"/>
              <a:gd name="T20" fmla="*/ 874 w 874"/>
              <a:gd name="T21" fmla="*/ 145 h 14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74" h="145">
                <a:moveTo>
                  <a:pt x="229" y="28"/>
                </a:moveTo>
                <a:cubicBezTo>
                  <a:pt x="75" y="0"/>
                  <a:pt x="75" y="0"/>
                  <a:pt x="75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113"/>
                  <a:pt x="33" y="145"/>
                  <a:pt x="75" y="145"/>
                </a:cubicBezTo>
                <a:cubicBezTo>
                  <a:pt x="874" y="144"/>
                  <a:pt x="874" y="144"/>
                  <a:pt x="874" y="144"/>
                </a:cubicBezTo>
                <a:lnTo>
                  <a:pt x="229" y="28"/>
                </a:lnTo>
                <a:close/>
              </a:path>
            </a:pathLst>
          </a:custGeom>
          <a:solidFill>
            <a:srgbClr val="E2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5" name="Freeform 11">
            <a:extLst>
              <a:ext uri="{FF2B5EF4-FFF2-40B4-BE49-F238E27FC236}">
                <a16:creationId xmlns:a16="http://schemas.microsoft.com/office/drawing/2014/main" id="{C8D27B39-C02F-4675-B77D-B77479D6D2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51" y="4776787"/>
            <a:ext cx="5619749" cy="585788"/>
          </a:xfrm>
          <a:custGeom>
            <a:avLst/>
            <a:gdLst>
              <a:gd name="T0" fmla="*/ 2147483647 w 958"/>
              <a:gd name="T1" fmla="*/ 0 h 145"/>
              <a:gd name="T2" fmla="*/ 2147483647 w 958"/>
              <a:gd name="T3" fmla="*/ 0 h 145"/>
              <a:gd name="T4" fmla="*/ 2147483647 w 958"/>
              <a:gd name="T5" fmla="*/ 0 h 145"/>
              <a:gd name="T6" fmla="*/ 2147483647 w 958"/>
              <a:gd name="T7" fmla="*/ 0 h 145"/>
              <a:gd name="T8" fmla="*/ 2147483647 w 958"/>
              <a:gd name="T9" fmla="*/ 87046676 h 145"/>
              <a:gd name="T10" fmla="*/ 0 w 958"/>
              <a:gd name="T11" fmla="*/ 2147483647 h 145"/>
              <a:gd name="T12" fmla="*/ 2147483647 w 958"/>
              <a:gd name="T13" fmla="*/ 2147483647 h 145"/>
              <a:gd name="T14" fmla="*/ 2147483647 w 958"/>
              <a:gd name="T15" fmla="*/ 2147483647 h 145"/>
              <a:gd name="T16" fmla="*/ 2147483647 w 958"/>
              <a:gd name="T17" fmla="*/ 2147483647 h 145"/>
              <a:gd name="T18" fmla="*/ 2147483647 w 958"/>
              <a:gd name="T19" fmla="*/ 2089077128 h 145"/>
              <a:gd name="T20" fmla="*/ 2147483647 w 958"/>
              <a:gd name="T21" fmla="*/ 0 h 14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958"/>
              <a:gd name="T34" fmla="*/ 0 h 145"/>
              <a:gd name="T35" fmla="*/ 958 w 958"/>
              <a:gd name="T36" fmla="*/ 145 h 14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958" h="145">
                <a:moveTo>
                  <a:pt x="883" y="0"/>
                </a:moveTo>
                <a:cubicBezTo>
                  <a:pt x="883" y="0"/>
                  <a:pt x="883" y="0"/>
                  <a:pt x="883" y="0"/>
                </a:cubicBezTo>
                <a:cubicBezTo>
                  <a:pt x="883" y="0"/>
                  <a:pt x="883" y="0"/>
                  <a:pt x="883" y="0"/>
                </a:cubicBezTo>
                <a:cubicBezTo>
                  <a:pt x="883" y="0"/>
                  <a:pt x="883" y="0"/>
                  <a:pt x="883" y="0"/>
                </a:cubicBezTo>
                <a:cubicBezTo>
                  <a:pt x="875" y="0"/>
                  <a:pt x="868" y="1"/>
                  <a:pt x="861" y="3"/>
                </a:cubicBezTo>
                <a:cubicBezTo>
                  <a:pt x="0" y="145"/>
                  <a:pt x="0" y="145"/>
                  <a:pt x="0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925" y="145"/>
                  <a:pt x="958" y="113"/>
                  <a:pt x="958" y="72"/>
                </a:cubicBezTo>
                <a:cubicBezTo>
                  <a:pt x="958" y="32"/>
                  <a:pt x="925" y="0"/>
                  <a:pt x="883" y="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47822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直接连接符 13">
            <a:extLst>
              <a:ext uri="{FF2B5EF4-FFF2-40B4-BE49-F238E27FC236}">
                <a16:creationId xmlns:a16="http://schemas.microsoft.com/office/drawing/2014/main" id="{E6A5EE8D-3BDC-4DF7-B14D-84C45E2E95FE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0854" y="2857500"/>
            <a:ext cx="6858000" cy="0"/>
          </a:xfrm>
          <a:prstGeom prst="line">
            <a:avLst/>
          </a:prstGeom>
          <a:noFill/>
          <a:ln w="22225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5123" name="矩形 45">
            <a:extLst>
              <a:ext uri="{FF2B5EF4-FFF2-40B4-BE49-F238E27FC236}">
                <a16:creationId xmlns:a16="http://schemas.microsoft.com/office/drawing/2014/main" id="{EA6E3376-CE98-414C-838F-9DD70EB6FD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0529" y="2564607"/>
            <a:ext cx="609600" cy="302419"/>
          </a:xfrm>
          <a:prstGeom prst="rect">
            <a:avLst/>
          </a:prstGeom>
          <a:solidFill>
            <a:srgbClr val="63BC9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rgbClr val="FFFFFF"/>
                </a:solidFill>
                <a:latin typeface="Arial Black" panose="020B0A04020102020204" pitchFamily="34" charset="0"/>
                <a:sym typeface="Verdana" panose="020B0604030504040204" pitchFamily="34" charset="0"/>
              </a:rPr>
              <a:t>2015</a:t>
            </a:r>
            <a:endParaRPr lang="zh-CN" altLang="en-US" sz="1200">
              <a:solidFill>
                <a:srgbClr val="FFFFFF"/>
              </a:solidFill>
              <a:latin typeface="Arial Black" panose="020B0A04020102020204" pitchFamily="34" charset="0"/>
              <a:sym typeface="Verdana" panose="020B0604030504040204" pitchFamily="34" charset="0"/>
            </a:endParaRPr>
          </a:p>
        </p:txBody>
      </p:sp>
      <p:sp>
        <p:nvSpPr>
          <p:cNvPr id="5124" name="矩形 46">
            <a:extLst>
              <a:ext uri="{FF2B5EF4-FFF2-40B4-BE49-F238E27FC236}">
                <a16:creationId xmlns:a16="http://schemas.microsoft.com/office/drawing/2014/main" id="{096A240B-2126-46EF-B8CD-074678D10D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4819" y="2564607"/>
            <a:ext cx="609600" cy="302419"/>
          </a:xfrm>
          <a:prstGeom prst="rect">
            <a:avLst/>
          </a:prstGeom>
          <a:solidFill>
            <a:srgbClr val="AFD10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rgbClr val="FFFFFF"/>
                </a:solidFill>
                <a:latin typeface="Arial Black" panose="020B0A04020102020204" pitchFamily="34" charset="0"/>
                <a:sym typeface="Verdana" panose="020B0604030504040204" pitchFamily="34" charset="0"/>
              </a:rPr>
              <a:t>2017</a:t>
            </a:r>
            <a:endParaRPr lang="zh-CN" altLang="en-US" sz="1200">
              <a:solidFill>
                <a:srgbClr val="FFFFFF"/>
              </a:solidFill>
              <a:latin typeface="Arial Black" panose="020B0A04020102020204" pitchFamily="34" charset="0"/>
              <a:sym typeface="Verdana" panose="020B0604030504040204" pitchFamily="34" charset="0"/>
            </a:endParaRPr>
          </a:p>
        </p:txBody>
      </p:sp>
      <p:sp>
        <p:nvSpPr>
          <p:cNvPr id="5125" name="矩形 47">
            <a:extLst>
              <a:ext uri="{FF2B5EF4-FFF2-40B4-BE49-F238E27FC236}">
                <a16:creationId xmlns:a16="http://schemas.microsoft.com/office/drawing/2014/main" id="{EEF39D20-A273-4943-B203-33B951565A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0300" y="2564607"/>
            <a:ext cx="609600" cy="302419"/>
          </a:xfrm>
          <a:prstGeom prst="rect">
            <a:avLst/>
          </a:prstGeom>
          <a:solidFill>
            <a:srgbClr val="F48C0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rgbClr val="FFFFFF"/>
                </a:solidFill>
                <a:latin typeface="Arial Black" panose="020B0A04020102020204" pitchFamily="34" charset="0"/>
                <a:sym typeface="Verdana" panose="020B0604030504040204" pitchFamily="34" charset="0"/>
              </a:rPr>
              <a:t>2019</a:t>
            </a:r>
            <a:endParaRPr lang="zh-CN" altLang="en-US" sz="1200">
              <a:solidFill>
                <a:srgbClr val="FFFFFF"/>
              </a:solidFill>
              <a:latin typeface="Arial Black" panose="020B0A04020102020204" pitchFamily="34" charset="0"/>
              <a:sym typeface="Verdana" panose="020B0604030504040204" pitchFamily="34" charset="0"/>
            </a:endParaRPr>
          </a:p>
        </p:txBody>
      </p:sp>
      <p:sp>
        <p:nvSpPr>
          <p:cNvPr id="5126" name="矩形 48">
            <a:extLst>
              <a:ext uri="{FF2B5EF4-FFF2-40B4-BE49-F238E27FC236}">
                <a16:creationId xmlns:a16="http://schemas.microsoft.com/office/drawing/2014/main" id="{1381673F-D520-4DD1-8818-AFCCE68A53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3269" y="2850356"/>
            <a:ext cx="609600" cy="301229"/>
          </a:xfrm>
          <a:prstGeom prst="rect">
            <a:avLst/>
          </a:prstGeom>
          <a:solidFill>
            <a:srgbClr val="3C72A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rgbClr val="FFFFFF"/>
                </a:solidFill>
                <a:latin typeface="Arial Black" panose="020B0A04020102020204" pitchFamily="34" charset="0"/>
                <a:sym typeface="Verdana" panose="020B0604030504040204" pitchFamily="34" charset="0"/>
              </a:rPr>
              <a:t>2016</a:t>
            </a:r>
            <a:endParaRPr lang="zh-CN" altLang="en-US" sz="1200">
              <a:solidFill>
                <a:srgbClr val="FFFFFF"/>
              </a:solidFill>
              <a:latin typeface="Arial Black" panose="020B0A04020102020204" pitchFamily="34" charset="0"/>
              <a:sym typeface="Verdana" panose="020B0604030504040204" pitchFamily="34" charset="0"/>
            </a:endParaRPr>
          </a:p>
        </p:txBody>
      </p:sp>
      <p:sp>
        <p:nvSpPr>
          <p:cNvPr id="5127" name="矩形 49">
            <a:extLst>
              <a:ext uri="{FF2B5EF4-FFF2-40B4-BE49-F238E27FC236}">
                <a16:creationId xmlns:a16="http://schemas.microsoft.com/office/drawing/2014/main" id="{1B47EA2D-ECE6-42D9-8DAC-E49D67AC00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7560" y="2850356"/>
            <a:ext cx="609600" cy="301229"/>
          </a:xfrm>
          <a:prstGeom prst="rect">
            <a:avLst/>
          </a:prstGeom>
          <a:solidFill>
            <a:srgbClr val="FDC60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rgbClr val="FFFFFF"/>
                </a:solidFill>
                <a:latin typeface="Arial Black" panose="020B0A04020102020204" pitchFamily="34" charset="0"/>
                <a:sym typeface="Verdana" panose="020B0604030504040204" pitchFamily="34" charset="0"/>
              </a:rPr>
              <a:t>2018</a:t>
            </a:r>
            <a:endParaRPr lang="zh-CN" altLang="en-US" sz="1200">
              <a:solidFill>
                <a:srgbClr val="FFFFFF"/>
              </a:solidFill>
              <a:latin typeface="Arial Black" panose="020B0A04020102020204" pitchFamily="34" charset="0"/>
              <a:sym typeface="Verdana" panose="020B0604030504040204" pitchFamily="34" charset="0"/>
            </a:endParaRPr>
          </a:p>
        </p:txBody>
      </p:sp>
      <p:sp>
        <p:nvSpPr>
          <p:cNvPr id="5128" name="文本框 50">
            <a:extLst>
              <a:ext uri="{FF2B5EF4-FFF2-40B4-BE49-F238E27FC236}">
                <a16:creationId xmlns:a16="http://schemas.microsoft.com/office/drawing/2014/main" id="{0DD8E62F-0E61-4580-BADC-A69DD3C87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1813323"/>
            <a:ext cx="1283494" cy="621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05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输入您的文本</a:t>
            </a:r>
            <a:endParaRPr lang="en-US" altLang="zh-CN" sz="105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05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这里请输入您的文本</a:t>
            </a:r>
            <a:endParaRPr lang="en-US" altLang="zh-CN" sz="105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05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这里输入您的文本</a:t>
            </a:r>
            <a:endParaRPr lang="en-US" altLang="zh-CN" sz="105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9" name="文本框 51">
            <a:extLst>
              <a:ext uri="{FF2B5EF4-FFF2-40B4-BE49-F238E27FC236}">
                <a16:creationId xmlns:a16="http://schemas.microsoft.com/office/drawing/2014/main" id="{4977A709-13ED-4B91-80DF-5745F1FA54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5966" y="1813323"/>
            <a:ext cx="1282303" cy="621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05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输入您的文本</a:t>
            </a:r>
            <a:endParaRPr lang="en-US" altLang="zh-CN" sz="105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05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这里请输入您的文本</a:t>
            </a:r>
            <a:endParaRPr lang="en-US" altLang="zh-CN" sz="105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05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这里输入您的文本</a:t>
            </a:r>
            <a:endParaRPr lang="en-US" altLang="zh-CN" sz="105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0" name="文本框 52">
            <a:extLst>
              <a:ext uri="{FF2B5EF4-FFF2-40B4-BE49-F238E27FC236}">
                <a16:creationId xmlns:a16="http://schemas.microsoft.com/office/drawing/2014/main" id="{D82379F6-FAB5-4B16-B60E-D2713BC103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9541" y="1813323"/>
            <a:ext cx="1282303" cy="621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05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输入您的文本</a:t>
            </a:r>
            <a:endParaRPr lang="en-US" altLang="zh-CN" sz="105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05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这里请输入您的文本</a:t>
            </a:r>
            <a:endParaRPr lang="en-US" altLang="zh-CN" sz="105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05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这里输入您的文本</a:t>
            </a:r>
            <a:endParaRPr lang="en-US" altLang="zh-CN" sz="105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1" name="文本框 53">
            <a:extLst>
              <a:ext uri="{FF2B5EF4-FFF2-40B4-BE49-F238E27FC236}">
                <a16:creationId xmlns:a16="http://schemas.microsoft.com/office/drawing/2014/main" id="{132B91E6-D20E-4509-B635-55AB7941EF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3700" y="3255169"/>
            <a:ext cx="1282304" cy="621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05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输入您的文本</a:t>
            </a:r>
            <a:endParaRPr lang="en-US" altLang="zh-CN" sz="105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05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这里请输入您的文本</a:t>
            </a:r>
            <a:endParaRPr lang="en-US" altLang="zh-CN" sz="105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05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这里输入您的文本</a:t>
            </a:r>
            <a:endParaRPr lang="en-US" altLang="zh-CN" sz="105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2" name="文本框 54">
            <a:extLst>
              <a:ext uri="{FF2B5EF4-FFF2-40B4-BE49-F238E27FC236}">
                <a16:creationId xmlns:a16="http://schemas.microsoft.com/office/drawing/2014/main" id="{C09B0D47-4C1A-44A5-BA46-15B44665F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2044" y="3255169"/>
            <a:ext cx="1282304" cy="621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05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输入您的文本</a:t>
            </a:r>
            <a:endParaRPr lang="en-US" altLang="zh-CN" sz="105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05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这里请输入您的文本</a:t>
            </a:r>
            <a:endParaRPr lang="en-US" altLang="zh-CN" sz="105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05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这里输入您的文本</a:t>
            </a:r>
            <a:endParaRPr lang="en-US" altLang="zh-CN" sz="105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133" name="组合 15">
            <a:extLst>
              <a:ext uri="{FF2B5EF4-FFF2-40B4-BE49-F238E27FC236}">
                <a16:creationId xmlns:a16="http://schemas.microsoft.com/office/drawing/2014/main" id="{50CD436A-875A-4269-89D4-BDE8945697DB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41673" y="323851"/>
            <a:ext cx="3458765" cy="573881"/>
            <a:chOff x="0" y="0"/>
            <a:chExt cx="4611606" cy="765176"/>
          </a:xfrm>
        </p:grpSpPr>
        <p:sp>
          <p:nvSpPr>
            <p:cNvPr id="5136" name="等腰三角形 16">
              <a:extLst>
                <a:ext uri="{FF2B5EF4-FFF2-40B4-BE49-F238E27FC236}">
                  <a16:creationId xmlns:a16="http://schemas.microsoft.com/office/drawing/2014/main" id="{091F2065-BDE0-4980-B5E9-B34281003AB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37" name="等腰三角形 17">
              <a:extLst>
                <a:ext uri="{FF2B5EF4-FFF2-40B4-BE49-F238E27FC236}">
                  <a16:creationId xmlns:a16="http://schemas.microsoft.com/office/drawing/2014/main" id="{44DF9A17-7245-4911-9811-C1EA02F2FA2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38" name="文本框 18">
              <a:extLst>
                <a:ext uri="{FF2B5EF4-FFF2-40B4-BE49-F238E27FC236}">
                  <a16:creationId xmlns:a16="http://schemas.microsoft.com/office/drawing/2014/main" id="{56B19E7B-F016-4EE9-89F4-F6A335FDB41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F48C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5139" name="文本框 19">
              <a:extLst>
                <a:ext uri="{FF2B5EF4-FFF2-40B4-BE49-F238E27FC236}">
                  <a16:creationId xmlns:a16="http://schemas.microsoft.com/office/drawing/2014/main" id="{11AE5EA6-A1D4-451A-8AB2-1231F58BE76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5134" name="矩形 20">
            <a:extLst>
              <a:ext uri="{FF2B5EF4-FFF2-40B4-BE49-F238E27FC236}">
                <a16:creationId xmlns:a16="http://schemas.microsoft.com/office/drawing/2014/main" id="{20D100F3-DD71-4760-9CE3-BCFDA2F788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100" y="396479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01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5135" name="MH_Entry_1">
            <a:extLst>
              <a:ext uri="{FF2B5EF4-FFF2-40B4-BE49-F238E27FC236}">
                <a16:creationId xmlns:a16="http://schemas.microsoft.com/office/drawing/2014/main" id="{288699EF-2089-42AD-B18B-3A455BAB55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842" y="434579"/>
            <a:ext cx="3020615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</a:rPr>
              <a:t>教学分析</a:t>
            </a:r>
          </a:p>
        </p:txBody>
      </p:sp>
    </p:spTree>
    <p:extLst>
      <p:ext uri="{BB962C8B-B14F-4D97-AF65-F5344CB8AC3E}">
        <p14:creationId xmlns:p14="http://schemas.microsoft.com/office/powerpoint/2010/main" val="568305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/>
      <p:bldP spid="5124" grpId="0" animBg="1"/>
      <p:bldP spid="5125" grpId="0" animBg="1"/>
      <p:bldP spid="5126" grpId="0" animBg="1"/>
      <p:bldP spid="5127" grpId="0" animBg="1"/>
      <p:bldP spid="5128" grpId="0"/>
      <p:bldP spid="5129" grpId="0"/>
      <p:bldP spid="5130" grpId="0"/>
      <p:bldP spid="5131" grpId="0"/>
      <p:bldP spid="51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灯片编号占位符 4">
            <a:extLst>
              <a:ext uri="{FF2B5EF4-FFF2-40B4-BE49-F238E27FC236}">
                <a16:creationId xmlns:a16="http://schemas.microsoft.com/office/drawing/2014/main" id="{F81870DD-7A7B-4ED2-914E-577FD7E31C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79DFE3A-5B5B-49BF-8C19-F500D90A3FCD}" type="slidenum">
              <a:rPr lang="zh-CN" altLang="en-US">
                <a:solidFill>
                  <a:srgbClr val="898989"/>
                </a:solidFill>
              </a:rPr>
              <a:pPr eaLnBrk="1" hangingPunct="1"/>
              <a:t>5</a:t>
            </a:fld>
            <a:endParaRPr lang="zh-CN" altLang="en-US" sz="1350"/>
          </a:p>
        </p:txBody>
      </p:sp>
      <p:sp>
        <p:nvSpPr>
          <p:cNvPr id="6147" name="Freeform 5">
            <a:extLst>
              <a:ext uri="{FF2B5EF4-FFF2-40B4-BE49-F238E27FC236}">
                <a16:creationId xmlns:a16="http://schemas.microsoft.com/office/drawing/2014/main" id="{4CFA82A2-DC3D-4CD0-A975-4F997437A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9260" y="2009775"/>
            <a:ext cx="1964531" cy="2283619"/>
          </a:xfrm>
          <a:custGeom>
            <a:avLst/>
            <a:gdLst>
              <a:gd name="T0" fmla="*/ 553122423 w 5977"/>
              <a:gd name="T1" fmla="*/ 70268462 h 6949"/>
              <a:gd name="T2" fmla="*/ 487247136 w 5977"/>
              <a:gd name="T3" fmla="*/ 359598258 h 6949"/>
              <a:gd name="T4" fmla="*/ 350310839 w 5977"/>
              <a:gd name="T5" fmla="*/ 115770390 h 6949"/>
              <a:gd name="T6" fmla="*/ 336674926 w 5977"/>
              <a:gd name="T7" fmla="*/ 128633669 h 6949"/>
              <a:gd name="T8" fmla="*/ 487439086 w 5977"/>
              <a:gd name="T9" fmla="*/ 487848092 h 6949"/>
              <a:gd name="T10" fmla="*/ 426749522 w 5977"/>
              <a:gd name="T11" fmla="*/ 535653904 h 6949"/>
              <a:gd name="T12" fmla="*/ 102750320 w 5977"/>
              <a:gd name="T13" fmla="*/ 361902142 h 6949"/>
              <a:gd name="T14" fmla="*/ 72213149 w 5977"/>
              <a:gd name="T15" fmla="*/ 375533529 h 6949"/>
              <a:gd name="T16" fmla="*/ 300568132 w 5977"/>
              <a:gd name="T17" fmla="*/ 476136755 h 6949"/>
              <a:gd name="T18" fmla="*/ 458822732 w 5977"/>
              <a:gd name="T19" fmla="*/ 679070902 h 6949"/>
              <a:gd name="T20" fmla="*/ 410040653 w 5977"/>
              <a:gd name="T21" fmla="*/ 814040471 h 6949"/>
              <a:gd name="T22" fmla="*/ 2304717 w 5977"/>
              <a:gd name="T23" fmla="*/ 743963926 h 6949"/>
              <a:gd name="T24" fmla="*/ 0 w 5977"/>
              <a:gd name="T25" fmla="*/ 778329831 h 6949"/>
              <a:gd name="T26" fmla="*/ 419451032 w 5977"/>
              <a:gd name="T27" fmla="*/ 879317330 h 6949"/>
              <a:gd name="T28" fmla="*/ 430782667 w 5977"/>
              <a:gd name="T29" fmla="*/ 1158279648 h 6949"/>
              <a:gd name="T30" fmla="*/ 300568132 w 5977"/>
              <a:gd name="T31" fmla="*/ 1273857682 h 6949"/>
              <a:gd name="T32" fmla="*/ 174387180 w 5977"/>
              <a:gd name="T33" fmla="*/ 1298048902 h 6949"/>
              <a:gd name="T34" fmla="*/ 764000298 w 5977"/>
              <a:gd name="T35" fmla="*/ 1322431601 h 6949"/>
              <a:gd name="T36" fmla="*/ 853498605 w 5977"/>
              <a:gd name="T37" fmla="*/ 1302848587 h 6949"/>
              <a:gd name="T38" fmla="*/ 766305015 w 5977"/>
              <a:gd name="T39" fmla="*/ 1281921276 h 6949"/>
              <a:gd name="T40" fmla="*/ 599408274 w 5977"/>
              <a:gd name="T41" fmla="*/ 1170759093 h 6949"/>
              <a:gd name="T42" fmla="*/ 595950979 w 5977"/>
              <a:gd name="T43" fmla="*/ 916371391 h 6949"/>
              <a:gd name="T44" fmla="*/ 886148542 w 5977"/>
              <a:gd name="T45" fmla="*/ 798105200 h 6949"/>
              <a:gd name="T46" fmla="*/ 1147921263 w 5977"/>
              <a:gd name="T47" fmla="*/ 773722063 h 6949"/>
              <a:gd name="T48" fmla="*/ 1146576736 w 5977"/>
              <a:gd name="T49" fmla="*/ 735132225 h 6949"/>
              <a:gd name="T50" fmla="*/ 1096642078 w 5977"/>
              <a:gd name="T51" fmla="*/ 748379339 h 6949"/>
              <a:gd name="T52" fmla="*/ 589805506 w 5977"/>
              <a:gd name="T53" fmla="*/ 814616222 h 6949"/>
              <a:gd name="T54" fmla="*/ 635322679 w 5977"/>
              <a:gd name="T55" fmla="*/ 568100197 h 6949"/>
              <a:gd name="T56" fmla="*/ 1049012138 w 5977"/>
              <a:gd name="T57" fmla="*/ 422763589 h 6949"/>
              <a:gd name="T58" fmla="*/ 1035376225 w 5977"/>
              <a:gd name="T59" fmla="*/ 406828318 h 6949"/>
              <a:gd name="T60" fmla="*/ 734423754 w 5977"/>
              <a:gd name="T61" fmla="*/ 474409061 h 6949"/>
              <a:gd name="T62" fmla="*/ 560036574 w 5977"/>
              <a:gd name="T63" fmla="*/ 545253275 h 6949"/>
              <a:gd name="T64" fmla="*/ 592109784 w 5977"/>
              <a:gd name="T65" fmla="*/ 456361824 h 6949"/>
              <a:gd name="T66" fmla="*/ 779557028 w 5977"/>
              <a:gd name="T67" fmla="*/ 194486718 h 6949"/>
              <a:gd name="T68" fmla="*/ 656449032 w 5977"/>
              <a:gd name="T69" fmla="*/ 351727019 h 6949"/>
              <a:gd name="T70" fmla="*/ 538910221 w 5977"/>
              <a:gd name="T71" fmla="*/ 408364095 h 6949"/>
              <a:gd name="T72" fmla="*/ 572136009 w 5977"/>
              <a:gd name="T73" fmla="*/ 103674780 h 6949"/>
              <a:gd name="T74" fmla="*/ 563109530 w 5977"/>
              <a:gd name="T75" fmla="*/ 191917 h 6949"/>
              <a:gd name="T76" fmla="*/ 534877076 w 5977"/>
              <a:gd name="T77" fmla="*/ 0 h 694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5977"/>
              <a:gd name="T118" fmla="*/ 0 h 6949"/>
              <a:gd name="T119" fmla="*/ 5977 w 5977"/>
              <a:gd name="T120" fmla="*/ 6949 h 6949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5977" h="6949">
                <a:moveTo>
                  <a:pt x="2785" y="0"/>
                </a:moveTo>
                <a:cubicBezTo>
                  <a:pt x="2841" y="42"/>
                  <a:pt x="2858" y="134"/>
                  <a:pt x="2880" y="366"/>
                </a:cubicBezTo>
                <a:cubicBezTo>
                  <a:pt x="2910" y="674"/>
                  <a:pt x="2891" y="857"/>
                  <a:pt x="2760" y="1513"/>
                </a:cubicBezTo>
                <a:cubicBezTo>
                  <a:pt x="2638" y="2133"/>
                  <a:pt x="2639" y="2130"/>
                  <a:pt x="2537" y="1873"/>
                </a:cubicBezTo>
                <a:cubicBezTo>
                  <a:pt x="2413" y="1562"/>
                  <a:pt x="2149" y="1060"/>
                  <a:pt x="1997" y="847"/>
                </a:cubicBezTo>
                <a:cubicBezTo>
                  <a:pt x="1912" y="730"/>
                  <a:pt x="1834" y="619"/>
                  <a:pt x="1824" y="603"/>
                </a:cubicBezTo>
                <a:cubicBezTo>
                  <a:pt x="1821" y="599"/>
                  <a:pt x="1822" y="588"/>
                  <a:pt x="1825" y="573"/>
                </a:cubicBezTo>
                <a:cubicBezTo>
                  <a:pt x="1802" y="607"/>
                  <a:pt x="1779" y="639"/>
                  <a:pt x="1753" y="670"/>
                </a:cubicBezTo>
                <a:cubicBezTo>
                  <a:pt x="1818" y="723"/>
                  <a:pt x="2054" y="1118"/>
                  <a:pt x="2190" y="1400"/>
                </a:cubicBezTo>
                <a:cubicBezTo>
                  <a:pt x="2346" y="1724"/>
                  <a:pt x="2539" y="2359"/>
                  <a:pt x="2538" y="2541"/>
                </a:cubicBezTo>
                <a:cubicBezTo>
                  <a:pt x="2537" y="2685"/>
                  <a:pt x="2494" y="2855"/>
                  <a:pt x="2446" y="2903"/>
                </a:cubicBezTo>
                <a:cubicBezTo>
                  <a:pt x="2409" y="2940"/>
                  <a:pt x="2382" y="2926"/>
                  <a:pt x="2222" y="2790"/>
                </a:cubicBezTo>
                <a:cubicBezTo>
                  <a:pt x="1978" y="2584"/>
                  <a:pt x="1756" y="2436"/>
                  <a:pt x="1436" y="2266"/>
                </a:cubicBezTo>
                <a:cubicBezTo>
                  <a:pt x="1187" y="2133"/>
                  <a:pt x="694" y="1925"/>
                  <a:pt x="535" y="1885"/>
                </a:cubicBezTo>
                <a:cubicBezTo>
                  <a:pt x="470" y="1868"/>
                  <a:pt x="435" y="1856"/>
                  <a:pt x="420" y="1823"/>
                </a:cubicBezTo>
                <a:cubicBezTo>
                  <a:pt x="408" y="1868"/>
                  <a:pt x="393" y="1913"/>
                  <a:pt x="376" y="1956"/>
                </a:cubicBezTo>
                <a:cubicBezTo>
                  <a:pt x="383" y="1953"/>
                  <a:pt x="389" y="1951"/>
                  <a:pt x="395" y="1951"/>
                </a:cubicBezTo>
                <a:cubicBezTo>
                  <a:pt x="549" y="1951"/>
                  <a:pt x="1204" y="2247"/>
                  <a:pt x="1565" y="2480"/>
                </a:cubicBezTo>
                <a:cubicBezTo>
                  <a:pt x="1801" y="2632"/>
                  <a:pt x="2168" y="2981"/>
                  <a:pt x="2287" y="3167"/>
                </a:cubicBezTo>
                <a:cubicBezTo>
                  <a:pt x="2358" y="3279"/>
                  <a:pt x="2375" y="3338"/>
                  <a:pt x="2389" y="3537"/>
                </a:cubicBezTo>
                <a:cubicBezTo>
                  <a:pt x="2407" y="3784"/>
                  <a:pt x="2356" y="4253"/>
                  <a:pt x="2309" y="4282"/>
                </a:cubicBezTo>
                <a:cubicBezTo>
                  <a:pt x="2294" y="4291"/>
                  <a:pt x="2216" y="4272"/>
                  <a:pt x="2135" y="4240"/>
                </a:cubicBezTo>
                <a:cubicBezTo>
                  <a:pt x="1771" y="4095"/>
                  <a:pt x="1129" y="3975"/>
                  <a:pt x="401" y="3915"/>
                </a:cubicBezTo>
                <a:cubicBezTo>
                  <a:pt x="234" y="3901"/>
                  <a:pt x="89" y="3886"/>
                  <a:pt x="12" y="3875"/>
                </a:cubicBezTo>
                <a:cubicBezTo>
                  <a:pt x="12" y="3877"/>
                  <a:pt x="12" y="3878"/>
                  <a:pt x="12" y="3880"/>
                </a:cubicBezTo>
                <a:cubicBezTo>
                  <a:pt x="12" y="3939"/>
                  <a:pt x="8" y="3997"/>
                  <a:pt x="0" y="4054"/>
                </a:cubicBezTo>
                <a:lnTo>
                  <a:pt x="229" y="4057"/>
                </a:lnTo>
                <a:cubicBezTo>
                  <a:pt x="1035" y="4066"/>
                  <a:pt x="1849" y="4284"/>
                  <a:pt x="2184" y="4580"/>
                </a:cubicBezTo>
                <a:cubicBezTo>
                  <a:pt x="2296" y="4678"/>
                  <a:pt x="2311" y="4707"/>
                  <a:pt x="2329" y="4848"/>
                </a:cubicBezTo>
                <a:cubicBezTo>
                  <a:pt x="2353" y="5035"/>
                  <a:pt x="2303" y="5720"/>
                  <a:pt x="2243" y="6033"/>
                </a:cubicBezTo>
                <a:cubicBezTo>
                  <a:pt x="2219" y="6155"/>
                  <a:pt x="2177" y="6286"/>
                  <a:pt x="2148" y="6324"/>
                </a:cubicBezTo>
                <a:cubicBezTo>
                  <a:pt x="2078" y="6419"/>
                  <a:pt x="1739" y="6599"/>
                  <a:pt x="1565" y="6635"/>
                </a:cubicBezTo>
                <a:cubicBezTo>
                  <a:pt x="1488" y="6651"/>
                  <a:pt x="1312" y="6682"/>
                  <a:pt x="1175" y="6704"/>
                </a:cubicBezTo>
                <a:cubicBezTo>
                  <a:pt x="1037" y="6727"/>
                  <a:pt x="917" y="6752"/>
                  <a:pt x="908" y="6761"/>
                </a:cubicBezTo>
                <a:cubicBezTo>
                  <a:pt x="846" y="6823"/>
                  <a:pt x="1154" y="6882"/>
                  <a:pt x="1733" y="6919"/>
                </a:cubicBezTo>
                <a:cubicBezTo>
                  <a:pt x="2214" y="6949"/>
                  <a:pt x="3600" y="6930"/>
                  <a:pt x="3978" y="6888"/>
                </a:cubicBezTo>
                <a:cubicBezTo>
                  <a:pt x="4141" y="6870"/>
                  <a:pt x="4313" y="6840"/>
                  <a:pt x="4359" y="6821"/>
                </a:cubicBezTo>
                <a:lnTo>
                  <a:pt x="4444" y="6786"/>
                </a:lnTo>
                <a:lnTo>
                  <a:pt x="4380" y="6752"/>
                </a:lnTo>
                <a:cubicBezTo>
                  <a:pt x="4344" y="6733"/>
                  <a:pt x="4169" y="6699"/>
                  <a:pt x="3990" y="6677"/>
                </a:cubicBezTo>
                <a:cubicBezTo>
                  <a:pt x="3636" y="6633"/>
                  <a:pt x="3384" y="6538"/>
                  <a:pt x="3223" y="6387"/>
                </a:cubicBezTo>
                <a:cubicBezTo>
                  <a:pt x="3147" y="6317"/>
                  <a:pt x="3136" y="6284"/>
                  <a:pt x="3121" y="6098"/>
                </a:cubicBezTo>
                <a:cubicBezTo>
                  <a:pt x="3098" y="5808"/>
                  <a:pt x="3092" y="5584"/>
                  <a:pt x="3098" y="5147"/>
                </a:cubicBezTo>
                <a:lnTo>
                  <a:pt x="3103" y="4773"/>
                </a:lnTo>
                <a:lnTo>
                  <a:pt x="3201" y="4665"/>
                </a:lnTo>
                <a:cubicBezTo>
                  <a:pt x="3389" y="4458"/>
                  <a:pt x="3879" y="4281"/>
                  <a:pt x="4614" y="4157"/>
                </a:cubicBezTo>
                <a:cubicBezTo>
                  <a:pt x="4997" y="4092"/>
                  <a:pt x="5912" y="4000"/>
                  <a:pt x="5966" y="4021"/>
                </a:cubicBezTo>
                <a:cubicBezTo>
                  <a:pt x="5969" y="4022"/>
                  <a:pt x="5973" y="4026"/>
                  <a:pt x="5977" y="4030"/>
                </a:cubicBezTo>
                <a:cubicBezTo>
                  <a:pt x="5971" y="3983"/>
                  <a:pt x="5968" y="3935"/>
                  <a:pt x="5968" y="3887"/>
                </a:cubicBezTo>
                <a:cubicBezTo>
                  <a:pt x="5968" y="3867"/>
                  <a:pt x="5969" y="3848"/>
                  <a:pt x="5970" y="3829"/>
                </a:cubicBezTo>
                <a:cubicBezTo>
                  <a:pt x="5961" y="3854"/>
                  <a:pt x="5951" y="3871"/>
                  <a:pt x="5942" y="3877"/>
                </a:cubicBezTo>
                <a:cubicBezTo>
                  <a:pt x="5925" y="3888"/>
                  <a:pt x="5821" y="3898"/>
                  <a:pt x="5710" y="3898"/>
                </a:cubicBezTo>
                <a:cubicBezTo>
                  <a:pt x="5247" y="3899"/>
                  <a:pt x="4355" y="4013"/>
                  <a:pt x="3586" y="4169"/>
                </a:cubicBezTo>
                <a:cubicBezTo>
                  <a:pt x="3302" y="4226"/>
                  <a:pt x="3085" y="4257"/>
                  <a:pt x="3071" y="4243"/>
                </a:cubicBezTo>
                <a:cubicBezTo>
                  <a:pt x="3043" y="4215"/>
                  <a:pt x="2962" y="3612"/>
                  <a:pt x="2962" y="3431"/>
                </a:cubicBezTo>
                <a:cubicBezTo>
                  <a:pt x="2962" y="3287"/>
                  <a:pt x="3037" y="3185"/>
                  <a:pt x="3308" y="2959"/>
                </a:cubicBezTo>
                <a:cubicBezTo>
                  <a:pt x="3708" y="2626"/>
                  <a:pt x="4264" y="2412"/>
                  <a:pt x="5130" y="2260"/>
                </a:cubicBezTo>
                <a:lnTo>
                  <a:pt x="5462" y="2202"/>
                </a:lnTo>
                <a:cubicBezTo>
                  <a:pt x="5441" y="2169"/>
                  <a:pt x="5420" y="2136"/>
                  <a:pt x="5403" y="2101"/>
                </a:cubicBezTo>
                <a:cubicBezTo>
                  <a:pt x="5400" y="2110"/>
                  <a:pt x="5397" y="2116"/>
                  <a:pt x="5391" y="2119"/>
                </a:cubicBezTo>
                <a:cubicBezTo>
                  <a:pt x="5374" y="2130"/>
                  <a:pt x="5204" y="2161"/>
                  <a:pt x="5015" y="2189"/>
                </a:cubicBezTo>
                <a:cubicBezTo>
                  <a:pt x="4603" y="2249"/>
                  <a:pt x="4090" y="2371"/>
                  <a:pt x="3824" y="2471"/>
                </a:cubicBezTo>
                <a:cubicBezTo>
                  <a:pt x="3718" y="2511"/>
                  <a:pt x="3480" y="2623"/>
                  <a:pt x="3296" y="2720"/>
                </a:cubicBezTo>
                <a:cubicBezTo>
                  <a:pt x="2967" y="2892"/>
                  <a:pt x="2959" y="2895"/>
                  <a:pt x="2916" y="2840"/>
                </a:cubicBezTo>
                <a:cubicBezTo>
                  <a:pt x="2888" y="2802"/>
                  <a:pt x="2878" y="2747"/>
                  <a:pt x="2887" y="2673"/>
                </a:cubicBezTo>
                <a:cubicBezTo>
                  <a:pt x="2899" y="2585"/>
                  <a:pt x="2938" y="2526"/>
                  <a:pt x="3083" y="2377"/>
                </a:cubicBezTo>
                <a:cubicBezTo>
                  <a:pt x="3474" y="1976"/>
                  <a:pt x="3779" y="1561"/>
                  <a:pt x="3990" y="1139"/>
                </a:cubicBezTo>
                <a:cubicBezTo>
                  <a:pt x="4014" y="1091"/>
                  <a:pt x="4038" y="1048"/>
                  <a:pt x="4059" y="1013"/>
                </a:cubicBezTo>
                <a:cubicBezTo>
                  <a:pt x="4029" y="994"/>
                  <a:pt x="4001" y="975"/>
                  <a:pt x="3973" y="953"/>
                </a:cubicBezTo>
                <a:cubicBezTo>
                  <a:pt x="3895" y="1157"/>
                  <a:pt x="3635" y="1579"/>
                  <a:pt x="3418" y="1832"/>
                </a:cubicBezTo>
                <a:cubicBezTo>
                  <a:pt x="3264" y="2012"/>
                  <a:pt x="2893" y="2318"/>
                  <a:pt x="2830" y="2318"/>
                </a:cubicBezTo>
                <a:cubicBezTo>
                  <a:pt x="2793" y="2318"/>
                  <a:pt x="2789" y="2289"/>
                  <a:pt x="2806" y="2127"/>
                </a:cubicBezTo>
                <a:cubicBezTo>
                  <a:pt x="2817" y="2022"/>
                  <a:pt x="2845" y="1835"/>
                  <a:pt x="2867" y="1711"/>
                </a:cubicBezTo>
                <a:cubicBezTo>
                  <a:pt x="2974" y="1120"/>
                  <a:pt x="2996" y="891"/>
                  <a:pt x="2979" y="540"/>
                </a:cubicBezTo>
                <a:cubicBezTo>
                  <a:pt x="2970" y="346"/>
                  <a:pt x="2955" y="140"/>
                  <a:pt x="2946" y="84"/>
                </a:cubicBezTo>
                <a:lnTo>
                  <a:pt x="2932" y="1"/>
                </a:lnTo>
                <a:cubicBezTo>
                  <a:pt x="2909" y="2"/>
                  <a:pt x="2886" y="3"/>
                  <a:pt x="2863" y="3"/>
                </a:cubicBezTo>
                <a:cubicBezTo>
                  <a:pt x="2836" y="3"/>
                  <a:pt x="2811" y="2"/>
                  <a:pt x="2785" y="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6148" name="橢圓 3">
            <a:extLst>
              <a:ext uri="{FF2B5EF4-FFF2-40B4-BE49-F238E27FC236}">
                <a16:creationId xmlns:a16="http://schemas.microsoft.com/office/drawing/2014/main" id="{DE804CA6-7701-4E55-8F09-CEC6477D222D}"/>
              </a:ext>
            </a:extLst>
          </p:cNvPr>
          <p:cNvSpPr>
            <a:spLocks/>
          </p:cNvSpPr>
          <p:nvPr/>
        </p:nvSpPr>
        <p:spPr bwMode="auto">
          <a:xfrm>
            <a:off x="3107531" y="3012281"/>
            <a:ext cx="533400" cy="534591"/>
          </a:xfrm>
          <a:prstGeom prst="ellipse">
            <a:avLst/>
          </a:prstGeom>
          <a:solidFill>
            <a:srgbClr val="FDC60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marL="233363" indent="-233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anose="020B0604020202020204" pitchFamily="34" charset="0"/>
              <a:buChar char="•"/>
            </a:pPr>
            <a:endParaRPr lang="zh-CN" altLang="zh-CN" sz="2400">
              <a:solidFill>
                <a:srgbClr val="000000"/>
              </a:solidFill>
              <a:ea typeface="Microsoft JhengHei" panose="020B0604030504040204" pitchFamily="34" charset="-120"/>
              <a:sym typeface="Arial" panose="020B0604020202020204" pitchFamily="34" charset="0"/>
            </a:endParaRPr>
          </a:p>
        </p:txBody>
      </p:sp>
      <p:sp>
        <p:nvSpPr>
          <p:cNvPr id="6149" name="橢圓 4">
            <a:extLst>
              <a:ext uri="{FF2B5EF4-FFF2-40B4-BE49-F238E27FC236}">
                <a16:creationId xmlns:a16="http://schemas.microsoft.com/office/drawing/2014/main" id="{9B7E3F0B-9507-452A-8553-CD09C106AC5E}"/>
              </a:ext>
            </a:extLst>
          </p:cNvPr>
          <p:cNvSpPr>
            <a:spLocks/>
          </p:cNvSpPr>
          <p:nvPr/>
        </p:nvSpPr>
        <p:spPr bwMode="auto">
          <a:xfrm>
            <a:off x="3253979" y="2290763"/>
            <a:ext cx="534590" cy="533400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marL="233363" indent="-233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anose="020B0604020202020204" pitchFamily="34" charset="0"/>
              <a:buChar char="•"/>
            </a:pPr>
            <a:endParaRPr lang="zh-CN" altLang="zh-CN" sz="2400">
              <a:solidFill>
                <a:srgbClr val="000000"/>
              </a:solidFill>
              <a:ea typeface="Microsoft JhengHei" panose="020B0604030504040204" pitchFamily="34" charset="-120"/>
              <a:sym typeface="Arial" panose="020B0604020202020204" pitchFamily="34" charset="0"/>
            </a:endParaRPr>
          </a:p>
        </p:txBody>
      </p:sp>
      <p:sp>
        <p:nvSpPr>
          <p:cNvPr id="6150" name="橢圓 5">
            <a:extLst>
              <a:ext uri="{FF2B5EF4-FFF2-40B4-BE49-F238E27FC236}">
                <a16:creationId xmlns:a16="http://schemas.microsoft.com/office/drawing/2014/main" id="{356D5C06-3AB6-4834-8031-435EA196A5C2}"/>
              </a:ext>
            </a:extLst>
          </p:cNvPr>
          <p:cNvSpPr>
            <a:spLocks/>
          </p:cNvSpPr>
          <p:nvPr/>
        </p:nvSpPr>
        <p:spPr bwMode="auto">
          <a:xfrm>
            <a:off x="3719513" y="1893094"/>
            <a:ext cx="535781" cy="533400"/>
          </a:xfrm>
          <a:prstGeom prst="ellipse">
            <a:avLst/>
          </a:prstGeom>
          <a:solidFill>
            <a:srgbClr val="63BC9E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marL="233363" indent="-233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anose="020B0604020202020204" pitchFamily="34" charset="0"/>
              <a:buChar char="•"/>
            </a:pPr>
            <a:endParaRPr lang="zh-CN" altLang="zh-CN" sz="2400">
              <a:solidFill>
                <a:srgbClr val="000000"/>
              </a:solidFill>
              <a:ea typeface="Microsoft JhengHei" panose="020B0604030504040204" pitchFamily="34" charset="-120"/>
              <a:sym typeface="Arial" panose="020B0604020202020204" pitchFamily="34" charset="0"/>
            </a:endParaRPr>
          </a:p>
        </p:txBody>
      </p:sp>
      <p:sp>
        <p:nvSpPr>
          <p:cNvPr id="6151" name="橢圓 6">
            <a:extLst>
              <a:ext uri="{FF2B5EF4-FFF2-40B4-BE49-F238E27FC236}">
                <a16:creationId xmlns:a16="http://schemas.microsoft.com/office/drawing/2014/main" id="{498541A1-EA1B-4229-8002-89B8B9804FD0}"/>
              </a:ext>
            </a:extLst>
          </p:cNvPr>
          <p:cNvSpPr>
            <a:spLocks/>
          </p:cNvSpPr>
          <p:nvPr/>
        </p:nvSpPr>
        <p:spPr bwMode="auto">
          <a:xfrm>
            <a:off x="4313635" y="1566863"/>
            <a:ext cx="534590" cy="534591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marL="233363" indent="-233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anose="020B0604020202020204" pitchFamily="34" charset="0"/>
              <a:buChar char="•"/>
            </a:pPr>
            <a:endParaRPr lang="zh-CN" altLang="zh-CN" sz="2400">
              <a:solidFill>
                <a:srgbClr val="000000"/>
              </a:solidFill>
              <a:ea typeface="Microsoft JhengHei" panose="020B0604030504040204" pitchFamily="34" charset="-120"/>
              <a:sym typeface="Arial" panose="020B0604020202020204" pitchFamily="34" charset="0"/>
            </a:endParaRPr>
          </a:p>
        </p:txBody>
      </p:sp>
      <p:sp>
        <p:nvSpPr>
          <p:cNvPr id="6152" name="橢圓 7">
            <a:extLst>
              <a:ext uri="{FF2B5EF4-FFF2-40B4-BE49-F238E27FC236}">
                <a16:creationId xmlns:a16="http://schemas.microsoft.com/office/drawing/2014/main" id="{FE3C1219-3882-45DE-A3F3-7824F48B53DD}"/>
              </a:ext>
            </a:extLst>
          </p:cNvPr>
          <p:cNvSpPr>
            <a:spLocks/>
          </p:cNvSpPr>
          <p:nvPr/>
        </p:nvSpPr>
        <p:spPr bwMode="auto">
          <a:xfrm>
            <a:off x="4848226" y="2007394"/>
            <a:ext cx="535781" cy="534591"/>
          </a:xfrm>
          <a:prstGeom prst="ellipse">
            <a:avLst/>
          </a:prstGeom>
          <a:solidFill>
            <a:srgbClr val="F48C0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marL="233363" indent="-233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anose="020B0604020202020204" pitchFamily="34" charset="0"/>
              <a:buChar char="•"/>
            </a:pPr>
            <a:endParaRPr lang="zh-CN" altLang="zh-CN" sz="2400">
              <a:solidFill>
                <a:srgbClr val="000000"/>
              </a:solidFill>
              <a:ea typeface="Microsoft JhengHei" panose="020B0604030504040204" pitchFamily="34" charset="-120"/>
              <a:sym typeface="Arial" panose="020B0604020202020204" pitchFamily="34" charset="0"/>
            </a:endParaRPr>
          </a:p>
        </p:txBody>
      </p:sp>
      <p:sp>
        <p:nvSpPr>
          <p:cNvPr id="6153" name="橢圓 8">
            <a:extLst>
              <a:ext uri="{FF2B5EF4-FFF2-40B4-BE49-F238E27FC236}">
                <a16:creationId xmlns:a16="http://schemas.microsoft.com/office/drawing/2014/main" id="{9DFF0147-77CD-48CC-91F3-3765EAF45030}"/>
              </a:ext>
            </a:extLst>
          </p:cNvPr>
          <p:cNvSpPr>
            <a:spLocks/>
          </p:cNvSpPr>
          <p:nvPr/>
        </p:nvSpPr>
        <p:spPr bwMode="auto">
          <a:xfrm>
            <a:off x="5295901" y="2471738"/>
            <a:ext cx="535781" cy="533400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marL="233363" indent="-233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anose="020B0604020202020204" pitchFamily="34" charset="0"/>
              <a:buChar char="•"/>
            </a:pPr>
            <a:endParaRPr lang="zh-CN" altLang="zh-CN" sz="2400">
              <a:solidFill>
                <a:srgbClr val="000000"/>
              </a:solidFill>
              <a:ea typeface="Microsoft JhengHei" panose="020B0604030504040204" pitchFamily="34" charset="-120"/>
              <a:sym typeface="Arial" panose="020B0604020202020204" pitchFamily="34" charset="0"/>
            </a:endParaRPr>
          </a:p>
        </p:txBody>
      </p:sp>
      <p:sp>
        <p:nvSpPr>
          <p:cNvPr id="6154" name="橢圓 9">
            <a:extLst>
              <a:ext uri="{FF2B5EF4-FFF2-40B4-BE49-F238E27FC236}">
                <a16:creationId xmlns:a16="http://schemas.microsoft.com/office/drawing/2014/main" id="{F8D84903-9E3F-4AD1-8DBA-9BD531237BC0}"/>
              </a:ext>
            </a:extLst>
          </p:cNvPr>
          <p:cNvSpPr>
            <a:spLocks/>
          </p:cNvSpPr>
          <p:nvPr/>
        </p:nvSpPr>
        <p:spPr bwMode="auto">
          <a:xfrm>
            <a:off x="5382816" y="3152775"/>
            <a:ext cx="533400" cy="533400"/>
          </a:xfrm>
          <a:prstGeom prst="ellipse">
            <a:avLst/>
          </a:prstGeom>
          <a:solidFill>
            <a:srgbClr val="3C72A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marL="233363" indent="-233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anose="020B0604020202020204" pitchFamily="34" charset="0"/>
              <a:buChar char="•"/>
            </a:pPr>
            <a:endParaRPr lang="zh-CN" altLang="zh-CN" sz="2400">
              <a:solidFill>
                <a:srgbClr val="000000"/>
              </a:solidFill>
              <a:ea typeface="Microsoft JhengHei" panose="020B0604030504040204" pitchFamily="34" charset="-120"/>
              <a:sym typeface="Arial" panose="020B0604020202020204" pitchFamily="34" charset="0"/>
            </a:endParaRPr>
          </a:p>
        </p:txBody>
      </p:sp>
      <p:sp>
        <p:nvSpPr>
          <p:cNvPr id="6155" name="文本框 26">
            <a:extLst>
              <a:ext uri="{FF2B5EF4-FFF2-40B4-BE49-F238E27FC236}">
                <a16:creationId xmlns:a16="http://schemas.microsoft.com/office/drawing/2014/main" id="{50E3D9ED-EEB7-4AF2-BC3C-295F213367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9554" y="3328988"/>
            <a:ext cx="992579" cy="460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050">
                <a:solidFill>
                  <a:srgbClr val="7F7F7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此处输入文本</a:t>
            </a:r>
            <a:endParaRPr lang="en-US" altLang="zh-CN" sz="1050">
              <a:solidFill>
                <a:srgbClr val="7F7F7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050">
                <a:solidFill>
                  <a:srgbClr val="7F7F7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此处输入文本</a:t>
            </a:r>
            <a:endParaRPr lang="zh-CN" altLang="en-US" sz="1200"/>
          </a:p>
        </p:txBody>
      </p:sp>
      <p:sp>
        <p:nvSpPr>
          <p:cNvPr id="6156" name="文本框 27">
            <a:extLst>
              <a:ext uri="{FF2B5EF4-FFF2-40B4-BE49-F238E27FC236}">
                <a16:creationId xmlns:a16="http://schemas.microsoft.com/office/drawing/2014/main" id="{88564731-99AD-4967-AEA1-52EE56FA18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8598" y="3328988"/>
            <a:ext cx="992579" cy="454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050">
                <a:solidFill>
                  <a:srgbClr val="7F7F7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此处输入文本</a:t>
            </a:r>
            <a:endParaRPr lang="en-US" altLang="zh-CN" sz="1050">
              <a:solidFill>
                <a:srgbClr val="7F7F7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050">
                <a:solidFill>
                  <a:srgbClr val="7F7F7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此处输入文本</a:t>
            </a:r>
          </a:p>
        </p:txBody>
      </p:sp>
      <p:sp>
        <p:nvSpPr>
          <p:cNvPr id="6157" name="文本框 18">
            <a:extLst>
              <a:ext uri="{FF2B5EF4-FFF2-40B4-BE49-F238E27FC236}">
                <a16:creationId xmlns:a16="http://schemas.microsoft.com/office/drawing/2014/main" id="{58A2E5A5-F80D-443B-9E30-7A423A54EC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9967" y="1757363"/>
            <a:ext cx="992579" cy="460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050">
                <a:solidFill>
                  <a:srgbClr val="7F7F7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此处输入文本</a:t>
            </a:r>
            <a:endParaRPr lang="en-US" altLang="zh-CN" sz="1050">
              <a:solidFill>
                <a:srgbClr val="7F7F7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050">
                <a:solidFill>
                  <a:srgbClr val="7F7F7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此处输入文本</a:t>
            </a:r>
            <a:endParaRPr lang="zh-CN" altLang="en-US" sz="1200"/>
          </a:p>
        </p:txBody>
      </p:sp>
      <p:sp>
        <p:nvSpPr>
          <p:cNvPr id="6158" name="文本框 19">
            <a:extLst>
              <a:ext uri="{FF2B5EF4-FFF2-40B4-BE49-F238E27FC236}">
                <a16:creationId xmlns:a16="http://schemas.microsoft.com/office/drawing/2014/main" id="{5D40AB5A-6FDA-424C-BC8E-E224E8D8F0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1757363"/>
            <a:ext cx="992579" cy="460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050">
                <a:solidFill>
                  <a:srgbClr val="7F7F7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此处输入文本</a:t>
            </a:r>
            <a:endParaRPr lang="en-US" altLang="zh-CN" sz="1050">
              <a:solidFill>
                <a:srgbClr val="7F7F7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050">
                <a:solidFill>
                  <a:srgbClr val="7F7F7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此处输入文本</a:t>
            </a:r>
            <a:endParaRPr lang="zh-CN" altLang="en-US" sz="1200"/>
          </a:p>
        </p:txBody>
      </p:sp>
      <p:sp>
        <p:nvSpPr>
          <p:cNvPr id="6159" name="KSO_Shape">
            <a:extLst>
              <a:ext uri="{FF2B5EF4-FFF2-40B4-BE49-F238E27FC236}">
                <a16:creationId xmlns:a16="http://schemas.microsoft.com/office/drawing/2014/main" id="{68B56570-E98C-4E72-BC92-7B62DA9CB7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1592" y="3136107"/>
            <a:ext cx="344090" cy="289322"/>
          </a:xfrm>
          <a:custGeom>
            <a:avLst/>
            <a:gdLst>
              <a:gd name="T0" fmla="*/ 45113 w 2300288"/>
              <a:gd name="T1" fmla="*/ 38437 h 1936750"/>
              <a:gd name="T2" fmla="*/ 48323 w 2300288"/>
              <a:gd name="T3" fmla="*/ 41618 h 1936750"/>
              <a:gd name="T4" fmla="*/ 48407 w 2300288"/>
              <a:gd name="T5" fmla="*/ 42233 h 1936750"/>
              <a:gd name="T6" fmla="*/ 45795 w 2300288"/>
              <a:gd name="T7" fmla="*/ 45070 h 1936750"/>
              <a:gd name="T8" fmla="*/ 47054 w 2300288"/>
              <a:gd name="T9" fmla="*/ 49481 h 1936750"/>
              <a:gd name="T10" fmla="*/ 47903 w 2300288"/>
              <a:gd name="T11" fmla="*/ 56081 h 1936750"/>
              <a:gd name="T12" fmla="*/ 41610 w 2300288"/>
              <a:gd name="T13" fmla="*/ 54017 h 1936750"/>
              <a:gd name="T14" fmla="*/ 42607 w 2300288"/>
              <a:gd name="T15" fmla="*/ 47969 h 1936750"/>
              <a:gd name="T16" fmla="*/ 41117 w 2300288"/>
              <a:gd name="T17" fmla="*/ 42661 h 1936750"/>
              <a:gd name="T18" fmla="*/ 40897 w 2300288"/>
              <a:gd name="T19" fmla="*/ 42056 h 1936750"/>
              <a:gd name="T20" fmla="*/ 41117 w 2300288"/>
              <a:gd name="T21" fmla="*/ 41462 h 1936750"/>
              <a:gd name="T22" fmla="*/ 44400 w 2300288"/>
              <a:gd name="T23" fmla="*/ 38365 h 1936750"/>
              <a:gd name="T24" fmla="*/ 56328 w 2300288"/>
              <a:gd name="T25" fmla="*/ 34234 h 1936750"/>
              <a:gd name="T26" fmla="*/ 63317 w 2300288"/>
              <a:gd name="T27" fmla="*/ 36662 h 1936750"/>
              <a:gd name="T28" fmla="*/ 70161 w 2300288"/>
              <a:gd name="T29" fmla="*/ 39016 h 1936750"/>
              <a:gd name="T30" fmla="*/ 71950 w 2300288"/>
              <a:gd name="T31" fmla="*/ 40038 h 1936750"/>
              <a:gd name="T32" fmla="*/ 73049 w 2300288"/>
              <a:gd name="T33" fmla="*/ 41309 h 1936750"/>
              <a:gd name="T34" fmla="*/ 74409 w 2300288"/>
              <a:gd name="T35" fmla="*/ 44226 h 1936750"/>
              <a:gd name="T36" fmla="*/ 75340 w 2300288"/>
              <a:gd name="T37" fmla="*/ 48102 h 1936750"/>
              <a:gd name="T38" fmla="*/ 75780 w 2300288"/>
              <a:gd name="T39" fmla="*/ 52989 h 1936750"/>
              <a:gd name="T40" fmla="*/ 75571 w 2300288"/>
              <a:gd name="T41" fmla="*/ 54073 h 1936750"/>
              <a:gd name="T42" fmla="*/ 74566 w 2300288"/>
              <a:gd name="T43" fmla="*/ 54896 h 1936750"/>
              <a:gd name="T44" fmla="*/ 70883 w 2300288"/>
              <a:gd name="T45" fmla="*/ 56292 h 1936750"/>
              <a:gd name="T46" fmla="*/ 64678 w 2300288"/>
              <a:gd name="T47" fmla="*/ 57428 h 1936750"/>
              <a:gd name="T48" fmla="*/ 55888 w 2300288"/>
              <a:gd name="T49" fmla="*/ 58115 h 1936750"/>
              <a:gd name="T50" fmla="*/ 37747 w 2300288"/>
              <a:gd name="T51" fmla="*/ 60814 h 1936750"/>
              <a:gd name="T52" fmla="*/ 3848 w 2300288"/>
              <a:gd name="T53" fmla="*/ 33141 h 1936750"/>
              <a:gd name="T54" fmla="*/ 45851 w 2300288"/>
              <a:gd name="T55" fmla="*/ 63 h 1936750"/>
              <a:gd name="T56" fmla="*/ 47862 w 2300288"/>
              <a:gd name="T57" fmla="*/ 500 h 1936750"/>
              <a:gd name="T58" fmla="*/ 49716 w 2300288"/>
              <a:gd name="T59" fmla="*/ 1303 h 1936750"/>
              <a:gd name="T60" fmla="*/ 51413 w 2300288"/>
              <a:gd name="T61" fmla="*/ 2460 h 1936750"/>
              <a:gd name="T62" fmla="*/ 54000 w 2300288"/>
              <a:gd name="T63" fmla="*/ 5348 h 1936750"/>
              <a:gd name="T64" fmla="*/ 55801 w 2300288"/>
              <a:gd name="T65" fmla="*/ 9362 h 1936750"/>
              <a:gd name="T66" fmla="*/ 56262 w 2300288"/>
              <a:gd name="T67" fmla="*/ 11958 h 1936750"/>
              <a:gd name="T68" fmla="*/ 56273 w 2300288"/>
              <a:gd name="T69" fmla="*/ 14574 h 1936750"/>
              <a:gd name="T70" fmla="*/ 55801 w 2300288"/>
              <a:gd name="T71" fmla="*/ 17618 h 1936750"/>
              <a:gd name="T72" fmla="*/ 54879 w 2300288"/>
              <a:gd name="T73" fmla="*/ 20683 h 1936750"/>
              <a:gd name="T74" fmla="*/ 53549 w 2300288"/>
              <a:gd name="T75" fmla="*/ 23613 h 1936750"/>
              <a:gd name="T76" fmla="*/ 51884 w 2300288"/>
              <a:gd name="T77" fmla="*/ 26229 h 1936750"/>
              <a:gd name="T78" fmla="*/ 48690 w 2300288"/>
              <a:gd name="T79" fmla="*/ 34361 h 1936750"/>
              <a:gd name="T80" fmla="*/ 45600 w 2300288"/>
              <a:gd name="T81" fmla="*/ 37071 h 1936750"/>
              <a:gd name="T82" fmla="*/ 44584 w 2300288"/>
              <a:gd name="T83" fmla="*/ 37478 h 1936750"/>
              <a:gd name="T84" fmla="*/ 43222 w 2300288"/>
              <a:gd name="T85" fmla="*/ 36728 h 1936750"/>
              <a:gd name="T86" fmla="*/ 39525 w 2300288"/>
              <a:gd name="T87" fmla="*/ 33214 h 1936750"/>
              <a:gd name="T88" fmla="*/ 36928 w 2300288"/>
              <a:gd name="T89" fmla="*/ 25521 h 1936750"/>
              <a:gd name="T90" fmla="*/ 35346 w 2300288"/>
              <a:gd name="T91" fmla="*/ 22789 h 1936750"/>
              <a:gd name="T92" fmla="*/ 34131 w 2300288"/>
              <a:gd name="T93" fmla="*/ 19808 h 1936750"/>
              <a:gd name="T94" fmla="*/ 33325 w 2300288"/>
              <a:gd name="T95" fmla="*/ 16732 h 1936750"/>
              <a:gd name="T96" fmla="*/ 33000 w 2300288"/>
              <a:gd name="T97" fmla="*/ 13730 h 1936750"/>
              <a:gd name="T98" fmla="*/ 33126 w 2300288"/>
              <a:gd name="T99" fmla="*/ 11301 h 1936750"/>
              <a:gd name="T100" fmla="*/ 33911 w 2300288"/>
              <a:gd name="T101" fmla="*/ 8132 h 1936750"/>
              <a:gd name="T102" fmla="*/ 36027 w 2300288"/>
              <a:gd name="T103" fmla="*/ 4358 h 1936750"/>
              <a:gd name="T104" fmla="*/ 38373 w 2300288"/>
              <a:gd name="T105" fmla="*/ 2095 h 1936750"/>
              <a:gd name="T106" fmla="*/ 40122 w 2300288"/>
              <a:gd name="T107" fmla="*/ 1043 h 1936750"/>
              <a:gd name="T108" fmla="*/ 42028 w 2300288"/>
              <a:gd name="T109" fmla="*/ 344 h 1936750"/>
              <a:gd name="T110" fmla="*/ 44060 w 2300288"/>
              <a:gd name="T111" fmla="*/ 10 h 19367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300288"/>
              <a:gd name="T169" fmla="*/ 0 h 1936750"/>
              <a:gd name="T170" fmla="*/ 2300288 w 2300288"/>
              <a:gd name="T171" fmla="*/ 1936750 h 193675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300288" h="1936750">
                <a:moveTo>
                  <a:pt x="1352860" y="1166813"/>
                </a:moveTo>
                <a:lnTo>
                  <a:pt x="1355725" y="1166813"/>
                </a:lnTo>
                <a:lnTo>
                  <a:pt x="1358272" y="1166813"/>
                </a:lnTo>
                <a:lnTo>
                  <a:pt x="1361456" y="1167131"/>
                </a:lnTo>
                <a:lnTo>
                  <a:pt x="1364003" y="1168083"/>
                </a:lnTo>
                <a:lnTo>
                  <a:pt x="1366869" y="1168718"/>
                </a:lnTo>
                <a:lnTo>
                  <a:pt x="1369416" y="1170306"/>
                </a:lnTo>
                <a:lnTo>
                  <a:pt x="1371644" y="1171258"/>
                </a:lnTo>
                <a:lnTo>
                  <a:pt x="1374192" y="1173163"/>
                </a:lnTo>
                <a:lnTo>
                  <a:pt x="1376420" y="1175386"/>
                </a:lnTo>
                <a:lnTo>
                  <a:pt x="1461429" y="1260158"/>
                </a:lnTo>
                <a:lnTo>
                  <a:pt x="1463339" y="1262381"/>
                </a:lnTo>
                <a:lnTo>
                  <a:pt x="1465249" y="1264603"/>
                </a:lnTo>
                <a:lnTo>
                  <a:pt x="1466841" y="1267143"/>
                </a:lnTo>
                <a:lnTo>
                  <a:pt x="1467797" y="1269683"/>
                </a:lnTo>
                <a:lnTo>
                  <a:pt x="1469070" y="1272223"/>
                </a:lnTo>
                <a:lnTo>
                  <a:pt x="1469388" y="1275081"/>
                </a:lnTo>
                <a:lnTo>
                  <a:pt x="1469707" y="1277938"/>
                </a:lnTo>
                <a:lnTo>
                  <a:pt x="1470025" y="1280478"/>
                </a:lnTo>
                <a:lnTo>
                  <a:pt x="1469707" y="1283336"/>
                </a:lnTo>
                <a:lnTo>
                  <a:pt x="1469388" y="1285876"/>
                </a:lnTo>
                <a:lnTo>
                  <a:pt x="1469070" y="1289051"/>
                </a:lnTo>
                <a:lnTo>
                  <a:pt x="1467797" y="1291591"/>
                </a:lnTo>
                <a:lnTo>
                  <a:pt x="1466841" y="1294131"/>
                </a:lnTo>
                <a:lnTo>
                  <a:pt x="1465249" y="1296671"/>
                </a:lnTo>
                <a:lnTo>
                  <a:pt x="1463339" y="1298893"/>
                </a:lnTo>
                <a:lnTo>
                  <a:pt x="1461429" y="1301116"/>
                </a:lnTo>
                <a:lnTo>
                  <a:pt x="1390111" y="1372236"/>
                </a:lnTo>
                <a:lnTo>
                  <a:pt x="1396160" y="1386206"/>
                </a:lnTo>
                <a:lnTo>
                  <a:pt x="1401573" y="1402081"/>
                </a:lnTo>
                <a:lnTo>
                  <a:pt x="1407304" y="1420178"/>
                </a:lnTo>
                <a:lnTo>
                  <a:pt x="1412716" y="1439228"/>
                </a:lnTo>
                <a:lnTo>
                  <a:pt x="1418447" y="1460501"/>
                </a:lnTo>
                <a:lnTo>
                  <a:pt x="1423541" y="1483043"/>
                </a:lnTo>
                <a:lnTo>
                  <a:pt x="1428317" y="1506538"/>
                </a:lnTo>
                <a:lnTo>
                  <a:pt x="1433093" y="1531938"/>
                </a:lnTo>
                <a:lnTo>
                  <a:pt x="1437550" y="1558608"/>
                </a:lnTo>
                <a:lnTo>
                  <a:pt x="1441689" y="1586231"/>
                </a:lnTo>
                <a:lnTo>
                  <a:pt x="1445191" y="1614806"/>
                </a:lnTo>
                <a:lnTo>
                  <a:pt x="1448693" y="1644651"/>
                </a:lnTo>
                <a:lnTo>
                  <a:pt x="1451559" y="1675448"/>
                </a:lnTo>
                <a:lnTo>
                  <a:pt x="1454106" y="1707516"/>
                </a:lnTo>
                <a:lnTo>
                  <a:pt x="1456016" y="1739901"/>
                </a:lnTo>
                <a:lnTo>
                  <a:pt x="1457608" y="1773238"/>
                </a:lnTo>
                <a:lnTo>
                  <a:pt x="1254161" y="1773238"/>
                </a:lnTo>
                <a:lnTo>
                  <a:pt x="1255753" y="1739901"/>
                </a:lnTo>
                <a:lnTo>
                  <a:pt x="1257344" y="1707516"/>
                </a:lnTo>
                <a:lnTo>
                  <a:pt x="1260210" y="1675448"/>
                </a:lnTo>
                <a:lnTo>
                  <a:pt x="1263075" y="1644651"/>
                </a:lnTo>
                <a:lnTo>
                  <a:pt x="1266259" y="1614806"/>
                </a:lnTo>
                <a:lnTo>
                  <a:pt x="1270080" y="1586231"/>
                </a:lnTo>
                <a:lnTo>
                  <a:pt x="1274219" y="1558608"/>
                </a:lnTo>
                <a:lnTo>
                  <a:pt x="1278676" y="1531938"/>
                </a:lnTo>
                <a:lnTo>
                  <a:pt x="1283452" y="1506538"/>
                </a:lnTo>
                <a:lnTo>
                  <a:pt x="1288228" y="1483043"/>
                </a:lnTo>
                <a:lnTo>
                  <a:pt x="1293322" y="1460501"/>
                </a:lnTo>
                <a:lnTo>
                  <a:pt x="1298734" y="1439228"/>
                </a:lnTo>
                <a:lnTo>
                  <a:pt x="1304465" y="1419861"/>
                </a:lnTo>
                <a:lnTo>
                  <a:pt x="1309878" y="1402081"/>
                </a:lnTo>
                <a:lnTo>
                  <a:pt x="1315609" y="1386206"/>
                </a:lnTo>
                <a:lnTo>
                  <a:pt x="1321340" y="1371918"/>
                </a:lnTo>
                <a:lnTo>
                  <a:pt x="1250022" y="1301116"/>
                </a:lnTo>
                <a:lnTo>
                  <a:pt x="1248111" y="1298893"/>
                </a:lnTo>
                <a:lnTo>
                  <a:pt x="1246519" y="1296671"/>
                </a:lnTo>
                <a:lnTo>
                  <a:pt x="1244927" y="1294131"/>
                </a:lnTo>
                <a:lnTo>
                  <a:pt x="1243654" y="1291591"/>
                </a:lnTo>
                <a:lnTo>
                  <a:pt x="1242699" y="1289051"/>
                </a:lnTo>
                <a:lnTo>
                  <a:pt x="1242380" y="1285876"/>
                </a:lnTo>
                <a:lnTo>
                  <a:pt x="1242062" y="1283336"/>
                </a:lnTo>
                <a:lnTo>
                  <a:pt x="1241425" y="1280478"/>
                </a:lnTo>
                <a:lnTo>
                  <a:pt x="1242062" y="1277938"/>
                </a:lnTo>
                <a:lnTo>
                  <a:pt x="1242380" y="1275081"/>
                </a:lnTo>
                <a:lnTo>
                  <a:pt x="1243017" y="1272223"/>
                </a:lnTo>
                <a:lnTo>
                  <a:pt x="1243654" y="1269683"/>
                </a:lnTo>
                <a:lnTo>
                  <a:pt x="1244927" y="1267143"/>
                </a:lnTo>
                <a:lnTo>
                  <a:pt x="1246519" y="1264603"/>
                </a:lnTo>
                <a:lnTo>
                  <a:pt x="1248111" y="1262381"/>
                </a:lnTo>
                <a:lnTo>
                  <a:pt x="1250340" y="1260158"/>
                </a:lnTo>
                <a:lnTo>
                  <a:pt x="1335030" y="1175386"/>
                </a:lnTo>
                <a:lnTo>
                  <a:pt x="1337259" y="1173163"/>
                </a:lnTo>
                <a:lnTo>
                  <a:pt x="1339806" y="1171258"/>
                </a:lnTo>
                <a:lnTo>
                  <a:pt x="1342035" y="1170306"/>
                </a:lnTo>
                <a:lnTo>
                  <a:pt x="1344582" y="1168718"/>
                </a:lnTo>
                <a:lnTo>
                  <a:pt x="1347766" y="1168083"/>
                </a:lnTo>
                <a:lnTo>
                  <a:pt x="1350313" y="1167131"/>
                </a:lnTo>
                <a:lnTo>
                  <a:pt x="1352860" y="1166813"/>
                </a:lnTo>
                <a:close/>
                <a:moveTo>
                  <a:pt x="1634223" y="1009650"/>
                </a:moveTo>
                <a:lnTo>
                  <a:pt x="1652963" y="1018533"/>
                </a:lnTo>
                <a:lnTo>
                  <a:pt x="1672339" y="1027098"/>
                </a:lnTo>
                <a:lnTo>
                  <a:pt x="1691079" y="1034712"/>
                </a:lnTo>
                <a:lnTo>
                  <a:pt x="1709819" y="1042326"/>
                </a:lnTo>
                <a:lnTo>
                  <a:pt x="1728241" y="1049939"/>
                </a:lnTo>
                <a:lnTo>
                  <a:pt x="1746663" y="1057236"/>
                </a:lnTo>
                <a:lnTo>
                  <a:pt x="1783191" y="1070560"/>
                </a:lnTo>
                <a:lnTo>
                  <a:pt x="1819083" y="1082932"/>
                </a:lnTo>
                <a:lnTo>
                  <a:pt x="1854022" y="1094670"/>
                </a:lnTo>
                <a:lnTo>
                  <a:pt x="1888325" y="1105773"/>
                </a:lnTo>
                <a:lnTo>
                  <a:pt x="1921994" y="1116242"/>
                </a:lnTo>
                <a:lnTo>
                  <a:pt x="1986155" y="1136545"/>
                </a:lnTo>
                <a:lnTo>
                  <a:pt x="2017282" y="1146379"/>
                </a:lnTo>
                <a:lnTo>
                  <a:pt x="2046821" y="1156213"/>
                </a:lnTo>
                <a:lnTo>
                  <a:pt x="2075408" y="1166682"/>
                </a:lnTo>
                <a:lnTo>
                  <a:pt x="2103042" y="1176834"/>
                </a:lnTo>
                <a:lnTo>
                  <a:pt x="2116700" y="1182544"/>
                </a:lnTo>
                <a:lnTo>
                  <a:pt x="2129722" y="1187937"/>
                </a:lnTo>
                <a:lnTo>
                  <a:pt x="2142427" y="1193965"/>
                </a:lnTo>
                <a:lnTo>
                  <a:pt x="2155132" y="1199675"/>
                </a:lnTo>
                <a:lnTo>
                  <a:pt x="2161167" y="1203164"/>
                </a:lnTo>
                <a:lnTo>
                  <a:pt x="2166885" y="1206337"/>
                </a:lnTo>
                <a:lnTo>
                  <a:pt x="2172920" y="1210461"/>
                </a:lnTo>
                <a:lnTo>
                  <a:pt x="2178319" y="1214585"/>
                </a:lnTo>
                <a:lnTo>
                  <a:pt x="2184037" y="1219026"/>
                </a:lnTo>
                <a:lnTo>
                  <a:pt x="2189119" y="1223785"/>
                </a:lnTo>
                <a:lnTo>
                  <a:pt x="2194201" y="1228861"/>
                </a:lnTo>
                <a:lnTo>
                  <a:pt x="2198965" y="1233936"/>
                </a:lnTo>
                <a:lnTo>
                  <a:pt x="2203729" y="1239647"/>
                </a:lnTo>
                <a:lnTo>
                  <a:pt x="2208494" y="1245357"/>
                </a:lnTo>
                <a:lnTo>
                  <a:pt x="2212941" y="1251384"/>
                </a:lnTo>
                <a:lnTo>
                  <a:pt x="2217387" y="1257729"/>
                </a:lnTo>
                <a:lnTo>
                  <a:pt x="2221517" y="1264391"/>
                </a:lnTo>
                <a:lnTo>
                  <a:pt x="2225646" y="1271053"/>
                </a:lnTo>
                <a:lnTo>
                  <a:pt x="2233269" y="1285011"/>
                </a:lnTo>
                <a:lnTo>
                  <a:pt x="2240257" y="1299287"/>
                </a:lnTo>
                <a:lnTo>
                  <a:pt x="2246927" y="1314832"/>
                </a:lnTo>
                <a:lnTo>
                  <a:pt x="2253279" y="1330693"/>
                </a:lnTo>
                <a:lnTo>
                  <a:pt x="2258679" y="1346555"/>
                </a:lnTo>
                <a:lnTo>
                  <a:pt x="2264079" y="1363052"/>
                </a:lnTo>
                <a:lnTo>
                  <a:pt x="2268843" y="1379865"/>
                </a:lnTo>
                <a:lnTo>
                  <a:pt x="2273290" y="1396996"/>
                </a:lnTo>
                <a:lnTo>
                  <a:pt x="2277101" y="1413809"/>
                </a:lnTo>
                <a:lnTo>
                  <a:pt x="2280595" y="1430940"/>
                </a:lnTo>
                <a:lnTo>
                  <a:pt x="2283772" y="1447754"/>
                </a:lnTo>
                <a:lnTo>
                  <a:pt x="2286948" y="1464567"/>
                </a:lnTo>
                <a:lnTo>
                  <a:pt x="2288854" y="1481381"/>
                </a:lnTo>
                <a:lnTo>
                  <a:pt x="2291077" y="1497243"/>
                </a:lnTo>
                <a:lnTo>
                  <a:pt x="2293300" y="1513104"/>
                </a:lnTo>
                <a:lnTo>
                  <a:pt x="2296477" y="1542925"/>
                </a:lnTo>
                <a:lnTo>
                  <a:pt x="2298382" y="1570207"/>
                </a:lnTo>
                <a:lnTo>
                  <a:pt x="2299653" y="1593682"/>
                </a:lnTo>
                <a:lnTo>
                  <a:pt x="2300288" y="1613351"/>
                </a:lnTo>
                <a:lnTo>
                  <a:pt x="2300288" y="1627944"/>
                </a:lnTo>
                <a:lnTo>
                  <a:pt x="2300288" y="1630799"/>
                </a:lnTo>
                <a:lnTo>
                  <a:pt x="2299653" y="1633971"/>
                </a:lnTo>
                <a:lnTo>
                  <a:pt x="2299018" y="1636827"/>
                </a:lnTo>
                <a:lnTo>
                  <a:pt x="2297430" y="1639999"/>
                </a:lnTo>
                <a:lnTo>
                  <a:pt x="2296159" y="1643171"/>
                </a:lnTo>
                <a:lnTo>
                  <a:pt x="2293936" y="1646344"/>
                </a:lnTo>
                <a:lnTo>
                  <a:pt x="2291077" y="1649199"/>
                </a:lnTo>
                <a:lnTo>
                  <a:pt x="2288536" y="1652688"/>
                </a:lnTo>
                <a:lnTo>
                  <a:pt x="2285360" y="1655544"/>
                </a:lnTo>
                <a:lnTo>
                  <a:pt x="2281548" y="1659033"/>
                </a:lnTo>
                <a:lnTo>
                  <a:pt x="2278054" y="1661888"/>
                </a:lnTo>
                <a:lnTo>
                  <a:pt x="2273608" y="1665061"/>
                </a:lnTo>
                <a:lnTo>
                  <a:pt x="2263443" y="1671405"/>
                </a:lnTo>
                <a:lnTo>
                  <a:pt x="2252644" y="1677750"/>
                </a:lnTo>
                <a:lnTo>
                  <a:pt x="2239621" y="1684095"/>
                </a:lnTo>
                <a:lnTo>
                  <a:pt x="2225328" y="1690122"/>
                </a:lnTo>
                <a:lnTo>
                  <a:pt x="2208811" y="1696150"/>
                </a:lnTo>
                <a:lnTo>
                  <a:pt x="2191660" y="1701860"/>
                </a:lnTo>
                <a:lnTo>
                  <a:pt x="2172602" y="1707888"/>
                </a:lnTo>
                <a:lnTo>
                  <a:pt x="2151639" y="1713915"/>
                </a:lnTo>
                <a:lnTo>
                  <a:pt x="2129722" y="1719308"/>
                </a:lnTo>
                <a:lnTo>
                  <a:pt x="2105900" y="1724384"/>
                </a:lnTo>
                <a:lnTo>
                  <a:pt x="2080490" y="1730094"/>
                </a:lnTo>
                <a:lnTo>
                  <a:pt x="2053809" y="1734853"/>
                </a:lnTo>
                <a:lnTo>
                  <a:pt x="2025223" y="1739611"/>
                </a:lnTo>
                <a:lnTo>
                  <a:pt x="1995048" y="1744052"/>
                </a:lnTo>
                <a:lnTo>
                  <a:pt x="1963285" y="1748494"/>
                </a:lnTo>
                <a:lnTo>
                  <a:pt x="1930252" y="1752618"/>
                </a:lnTo>
                <a:lnTo>
                  <a:pt x="1895313" y="1756107"/>
                </a:lnTo>
                <a:lnTo>
                  <a:pt x="1858786" y="1759597"/>
                </a:lnTo>
                <a:lnTo>
                  <a:pt x="1820671" y="1762452"/>
                </a:lnTo>
                <a:lnTo>
                  <a:pt x="1780967" y="1765307"/>
                </a:lnTo>
                <a:lnTo>
                  <a:pt x="1739676" y="1767528"/>
                </a:lnTo>
                <a:lnTo>
                  <a:pt x="1696478" y="1769431"/>
                </a:lnTo>
                <a:lnTo>
                  <a:pt x="1652011" y="1771335"/>
                </a:lnTo>
                <a:lnTo>
                  <a:pt x="1605955" y="1772287"/>
                </a:lnTo>
                <a:lnTo>
                  <a:pt x="1557993" y="1773238"/>
                </a:lnTo>
                <a:lnTo>
                  <a:pt x="1508125" y="1773238"/>
                </a:lnTo>
                <a:lnTo>
                  <a:pt x="1634223" y="1009650"/>
                </a:lnTo>
                <a:close/>
                <a:moveTo>
                  <a:pt x="969658" y="942975"/>
                </a:moveTo>
                <a:lnTo>
                  <a:pt x="1145815" y="1851606"/>
                </a:lnTo>
                <a:lnTo>
                  <a:pt x="1263254" y="1851606"/>
                </a:lnTo>
                <a:lnTo>
                  <a:pt x="2020888" y="1851606"/>
                </a:lnTo>
                <a:lnTo>
                  <a:pt x="2020888" y="1936750"/>
                </a:lnTo>
                <a:lnTo>
                  <a:pt x="1163907" y="1936750"/>
                </a:lnTo>
                <a:lnTo>
                  <a:pt x="194249" y="1936750"/>
                </a:lnTo>
                <a:lnTo>
                  <a:pt x="0" y="1009057"/>
                </a:lnTo>
                <a:lnTo>
                  <a:pt x="116804" y="1009057"/>
                </a:lnTo>
                <a:lnTo>
                  <a:pt x="969658" y="942975"/>
                </a:lnTo>
                <a:close/>
                <a:moveTo>
                  <a:pt x="1346346" y="0"/>
                </a:moveTo>
                <a:lnTo>
                  <a:pt x="1355566" y="0"/>
                </a:lnTo>
                <a:lnTo>
                  <a:pt x="1364786" y="0"/>
                </a:lnTo>
                <a:lnTo>
                  <a:pt x="1373688" y="317"/>
                </a:lnTo>
                <a:lnTo>
                  <a:pt x="1382908" y="952"/>
                </a:lnTo>
                <a:lnTo>
                  <a:pt x="1391810" y="1904"/>
                </a:lnTo>
                <a:lnTo>
                  <a:pt x="1400712" y="3174"/>
                </a:lnTo>
                <a:lnTo>
                  <a:pt x="1409613" y="4444"/>
                </a:lnTo>
                <a:lnTo>
                  <a:pt x="1418515" y="6348"/>
                </a:lnTo>
                <a:lnTo>
                  <a:pt x="1426782" y="8252"/>
                </a:lnTo>
                <a:lnTo>
                  <a:pt x="1435684" y="10474"/>
                </a:lnTo>
                <a:lnTo>
                  <a:pt x="1444268" y="12379"/>
                </a:lnTo>
                <a:lnTo>
                  <a:pt x="1452852" y="15236"/>
                </a:lnTo>
                <a:lnTo>
                  <a:pt x="1460800" y="18092"/>
                </a:lnTo>
                <a:lnTo>
                  <a:pt x="1469384" y="21266"/>
                </a:lnTo>
                <a:lnTo>
                  <a:pt x="1477650" y="24758"/>
                </a:lnTo>
                <a:lnTo>
                  <a:pt x="1485598" y="27932"/>
                </a:lnTo>
                <a:lnTo>
                  <a:pt x="1493228" y="31741"/>
                </a:lnTo>
                <a:lnTo>
                  <a:pt x="1501495" y="35867"/>
                </a:lnTo>
                <a:lnTo>
                  <a:pt x="1509125" y="39676"/>
                </a:lnTo>
                <a:lnTo>
                  <a:pt x="1517073" y="44120"/>
                </a:lnTo>
                <a:lnTo>
                  <a:pt x="1524385" y="48881"/>
                </a:lnTo>
                <a:lnTo>
                  <a:pt x="1531698" y="53960"/>
                </a:lnTo>
                <a:lnTo>
                  <a:pt x="1539010" y="58721"/>
                </a:lnTo>
                <a:lnTo>
                  <a:pt x="1546640" y="63800"/>
                </a:lnTo>
                <a:lnTo>
                  <a:pt x="1553635" y="69196"/>
                </a:lnTo>
                <a:lnTo>
                  <a:pt x="1560629" y="74909"/>
                </a:lnTo>
                <a:lnTo>
                  <a:pt x="1567624" y="80305"/>
                </a:lnTo>
                <a:lnTo>
                  <a:pt x="1580976" y="92684"/>
                </a:lnTo>
                <a:lnTo>
                  <a:pt x="1593694" y="105380"/>
                </a:lnTo>
                <a:lnTo>
                  <a:pt x="1606093" y="118712"/>
                </a:lnTo>
                <a:lnTo>
                  <a:pt x="1617856" y="132678"/>
                </a:lnTo>
                <a:lnTo>
                  <a:pt x="1628984" y="147596"/>
                </a:lnTo>
                <a:lnTo>
                  <a:pt x="1639157" y="162832"/>
                </a:lnTo>
                <a:lnTo>
                  <a:pt x="1649331" y="178703"/>
                </a:lnTo>
                <a:lnTo>
                  <a:pt x="1658551" y="195525"/>
                </a:lnTo>
                <a:lnTo>
                  <a:pt x="1666817" y="212348"/>
                </a:lnTo>
                <a:lnTo>
                  <a:pt x="1674765" y="229806"/>
                </a:lnTo>
                <a:lnTo>
                  <a:pt x="1682078" y="247581"/>
                </a:lnTo>
                <a:lnTo>
                  <a:pt x="1688436" y="266308"/>
                </a:lnTo>
                <a:lnTo>
                  <a:pt x="1693841" y="285036"/>
                </a:lnTo>
                <a:lnTo>
                  <a:pt x="1698610" y="304080"/>
                </a:lnTo>
                <a:lnTo>
                  <a:pt x="1700517" y="314237"/>
                </a:lnTo>
                <a:lnTo>
                  <a:pt x="1702743" y="324077"/>
                </a:lnTo>
                <a:lnTo>
                  <a:pt x="1704332" y="333917"/>
                </a:lnTo>
                <a:lnTo>
                  <a:pt x="1705604" y="344074"/>
                </a:lnTo>
                <a:lnTo>
                  <a:pt x="1706876" y="353914"/>
                </a:lnTo>
                <a:lnTo>
                  <a:pt x="1707830" y="364071"/>
                </a:lnTo>
                <a:lnTo>
                  <a:pt x="1708466" y="374546"/>
                </a:lnTo>
                <a:lnTo>
                  <a:pt x="1709419" y="385020"/>
                </a:lnTo>
                <a:lnTo>
                  <a:pt x="1709737" y="395178"/>
                </a:lnTo>
                <a:lnTo>
                  <a:pt x="1709737" y="405652"/>
                </a:lnTo>
                <a:lnTo>
                  <a:pt x="1709737" y="418031"/>
                </a:lnTo>
                <a:lnTo>
                  <a:pt x="1709101" y="431045"/>
                </a:lnTo>
                <a:lnTo>
                  <a:pt x="1708148" y="443742"/>
                </a:lnTo>
                <a:lnTo>
                  <a:pt x="1707194" y="456755"/>
                </a:lnTo>
                <a:lnTo>
                  <a:pt x="1705604" y="470087"/>
                </a:lnTo>
                <a:lnTo>
                  <a:pt x="1703697" y="482783"/>
                </a:lnTo>
                <a:lnTo>
                  <a:pt x="1702107" y="496114"/>
                </a:lnTo>
                <a:lnTo>
                  <a:pt x="1699881" y="509446"/>
                </a:lnTo>
                <a:lnTo>
                  <a:pt x="1696702" y="522777"/>
                </a:lnTo>
                <a:lnTo>
                  <a:pt x="1693841" y="536426"/>
                </a:lnTo>
                <a:lnTo>
                  <a:pt x="1690979" y="549757"/>
                </a:lnTo>
                <a:lnTo>
                  <a:pt x="1687164" y="562771"/>
                </a:lnTo>
                <a:lnTo>
                  <a:pt x="1683667" y="576420"/>
                </a:lnTo>
                <a:lnTo>
                  <a:pt x="1679534" y="589751"/>
                </a:lnTo>
                <a:lnTo>
                  <a:pt x="1675401" y="603082"/>
                </a:lnTo>
                <a:lnTo>
                  <a:pt x="1670632" y="616414"/>
                </a:lnTo>
                <a:lnTo>
                  <a:pt x="1665863" y="629745"/>
                </a:lnTo>
                <a:lnTo>
                  <a:pt x="1661094" y="642441"/>
                </a:lnTo>
                <a:lnTo>
                  <a:pt x="1655372" y="655773"/>
                </a:lnTo>
                <a:lnTo>
                  <a:pt x="1650285" y="668787"/>
                </a:lnTo>
                <a:lnTo>
                  <a:pt x="1644244" y="681166"/>
                </a:lnTo>
                <a:lnTo>
                  <a:pt x="1638521" y="693862"/>
                </a:lnTo>
                <a:lnTo>
                  <a:pt x="1632163" y="706241"/>
                </a:lnTo>
                <a:lnTo>
                  <a:pt x="1625486" y="718938"/>
                </a:lnTo>
                <a:lnTo>
                  <a:pt x="1618810" y="730682"/>
                </a:lnTo>
                <a:lnTo>
                  <a:pt x="1612133" y="742744"/>
                </a:lnTo>
                <a:lnTo>
                  <a:pt x="1605139" y="754170"/>
                </a:lnTo>
                <a:lnTo>
                  <a:pt x="1597827" y="765597"/>
                </a:lnTo>
                <a:lnTo>
                  <a:pt x="1590514" y="777024"/>
                </a:lnTo>
                <a:lnTo>
                  <a:pt x="1582566" y="787816"/>
                </a:lnTo>
                <a:lnTo>
                  <a:pt x="1574936" y="798608"/>
                </a:lnTo>
                <a:lnTo>
                  <a:pt x="1566988" y="808765"/>
                </a:lnTo>
                <a:lnTo>
                  <a:pt x="1566988" y="950966"/>
                </a:lnTo>
                <a:lnTo>
                  <a:pt x="1559357" y="959219"/>
                </a:lnTo>
                <a:lnTo>
                  <a:pt x="1539964" y="980485"/>
                </a:lnTo>
                <a:lnTo>
                  <a:pt x="1511350" y="1011274"/>
                </a:lnTo>
                <a:lnTo>
                  <a:pt x="1495136" y="1028415"/>
                </a:lnTo>
                <a:lnTo>
                  <a:pt x="1477968" y="1046190"/>
                </a:lnTo>
                <a:lnTo>
                  <a:pt x="1459846" y="1063965"/>
                </a:lnTo>
                <a:lnTo>
                  <a:pt x="1441724" y="1081105"/>
                </a:lnTo>
                <a:lnTo>
                  <a:pt x="1423920" y="1096976"/>
                </a:lnTo>
                <a:lnTo>
                  <a:pt x="1407388" y="1111576"/>
                </a:lnTo>
                <a:lnTo>
                  <a:pt x="1399122" y="1118242"/>
                </a:lnTo>
                <a:lnTo>
                  <a:pt x="1391492" y="1123638"/>
                </a:lnTo>
                <a:lnTo>
                  <a:pt x="1384179" y="1128717"/>
                </a:lnTo>
                <a:lnTo>
                  <a:pt x="1377503" y="1133160"/>
                </a:lnTo>
                <a:lnTo>
                  <a:pt x="1371144" y="1136652"/>
                </a:lnTo>
                <a:lnTo>
                  <a:pt x="1365104" y="1139191"/>
                </a:lnTo>
                <a:lnTo>
                  <a:pt x="1360017" y="1140461"/>
                </a:lnTo>
                <a:lnTo>
                  <a:pt x="1357791" y="1141096"/>
                </a:lnTo>
                <a:lnTo>
                  <a:pt x="1355566" y="1141413"/>
                </a:lnTo>
                <a:lnTo>
                  <a:pt x="1353340" y="1141096"/>
                </a:lnTo>
                <a:lnTo>
                  <a:pt x="1351115" y="1140461"/>
                </a:lnTo>
                <a:lnTo>
                  <a:pt x="1346028" y="1139191"/>
                </a:lnTo>
                <a:lnTo>
                  <a:pt x="1340305" y="1136652"/>
                </a:lnTo>
                <a:lnTo>
                  <a:pt x="1333947" y="1133160"/>
                </a:lnTo>
                <a:lnTo>
                  <a:pt x="1327270" y="1128717"/>
                </a:lnTo>
                <a:lnTo>
                  <a:pt x="1319958" y="1123638"/>
                </a:lnTo>
                <a:lnTo>
                  <a:pt x="1312010" y="1118242"/>
                </a:lnTo>
                <a:lnTo>
                  <a:pt x="1304061" y="1111576"/>
                </a:lnTo>
                <a:lnTo>
                  <a:pt x="1287211" y="1096976"/>
                </a:lnTo>
                <a:lnTo>
                  <a:pt x="1269725" y="1081105"/>
                </a:lnTo>
                <a:lnTo>
                  <a:pt x="1251603" y="1063965"/>
                </a:lnTo>
                <a:lnTo>
                  <a:pt x="1233482" y="1046190"/>
                </a:lnTo>
                <a:lnTo>
                  <a:pt x="1215996" y="1028415"/>
                </a:lnTo>
                <a:lnTo>
                  <a:pt x="1199781" y="1011274"/>
                </a:lnTo>
                <a:lnTo>
                  <a:pt x="1171486" y="980485"/>
                </a:lnTo>
                <a:lnTo>
                  <a:pt x="1151774" y="959219"/>
                </a:lnTo>
                <a:lnTo>
                  <a:pt x="1144462" y="950966"/>
                </a:lnTo>
                <a:lnTo>
                  <a:pt x="1144462" y="808765"/>
                </a:lnTo>
                <a:lnTo>
                  <a:pt x="1136196" y="798608"/>
                </a:lnTo>
                <a:lnTo>
                  <a:pt x="1128565" y="787816"/>
                </a:lnTo>
                <a:lnTo>
                  <a:pt x="1120935" y="777024"/>
                </a:lnTo>
                <a:lnTo>
                  <a:pt x="1113305" y="765597"/>
                </a:lnTo>
                <a:lnTo>
                  <a:pt x="1105993" y="754170"/>
                </a:lnTo>
                <a:lnTo>
                  <a:pt x="1098998" y="742744"/>
                </a:lnTo>
                <a:lnTo>
                  <a:pt x="1092322" y="730682"/>
                </a:lnTo>
                <a:lnTo>
                  <a:pt x="1085645" y="718938"/>
                </a:lnTo>
                <a:lnTo>
                  <a:pt x="1078969" y="706241"/>
                </a:lnTo>
                <a:lnTo>
                  <a:pt x="1072928" y="693862"/>
                </a:lnTo>
                <a:lnTo>
                  <a:pt x="1066887" y="681166"/>
                </a:lnTo>
                <a:lnTo>
                  <a:pt x="1061165" y="668787"/>
                </a:lnTo>
                <a:lnTo>
                  <a:pt x="1055442" y="655773"/>
                </a:lnTo>
                <a:lnTo>
                  <a:pt x="1050355" y="642441"/>
                </a:lnTo>
                <a:lnTo>
                  <a:pt x="1045268" y="629745"/>
                </a:lnTo>
                <a:lnTo>
                  <a:pt x="1040499" y="616414"/>
                </a:lnTo>
                <a:lnTo>
                  <a:pt x="1036048" y="603082"/>
                </a:lnTo>
                <a:lnTo>
                  <a:pt x="1031915" y="589751"/>
                </a:lnTo>
                <a:lnTo>
                  <a:pt x="1027782" y="576420"/>
                </a:lnTo>
                <a:lnTo>
                  <a:pt x="1023967" y="562771"/>
                </a:lnTo>
                <a:lnTo>
                  <a:pt x="1020470" y="549757"/>
                </a:lnTo>
                <a:lnTo>
                  <a:pt x="1016973" y="536426"/>
                </a:lnTo>
                <a:lnTo>
                  <a:pt x="1014429" y="522777"/>
                </a:lnTo>
                <a:lnTo>
                  <a:pt x="1011568" y="509446"/>
                </a:lnTo>
                <a:lnTo>
                  <a:pt x="1009343" y="496114"/>
                </a:lnTo>
                <a:lnTo>
                  <a:pt x="1007435" y="482783"/>
                </a:lnTo>
                <a:lnTo>
                  <a:pt x="1005527" y="470087"/>
                </a:lnTo>
                <a:lnTo>
                  <a:pt x="1004256" y="456755"/>
                </a:lnTo>
                <a:lnTo>
                  <a:pt x="1002984" y="443742"/>
                </a:lnTo>
                <a:lnTo>
                  <a:pt x="1002348" y="431045"/>
                </a:lnTo>
                <a:lnTo>
                  <a:pt x="1001712" y="418031"/>
                </a:lnTo>
                <a:lnTo>
                  <a:pt x="1001712" y="405652"/>
                </a:lnTo>
                <a:lnTo>
                  <a:pt x="1001712" y="395178"/>
                </a:lnTo>
                <a:lnTo>
                  <a:pt x="1002030" y="385020"/>
                </a:lnTo>
                <a:lnTo>
                  <a:pt x="1002666" y="374546"/>
                </a:lnTo>
                <a:lnTo>
                  <a:pt x="1003302" y="364071"/>
                </a:lnTo>
                <a:lnTo>
                  <a:pt x="1004574" y="353914"/>
                </a:lnTo>
                <a:lnTo>
                  <a:pt x="1005527" y="344074"/>
                </a:lnTo>
                <a:lnTo>
                  <a:pt x="1007117" y="333917"/>
                </a:lnTo>
                <a:lnTo>
                  <a:pt x="1008707" y="324077"/>
                </a:lnTo>
                <a:lnTo>
                  <a:pt x="1010296" y="314237"/>
                </a:lnTo>
                <a:lnTo>
                  <a:pt x="1012522" y="304080"/>
                </a:lnTo>
                <a:lnTo>
                  <a:pt x="1017609" y="285036"/>
                </a:lnTo>
                <a:lnTo>
                  <a:pt x="1023013" y="266308"/>
                </a:lnTo>
                <a:lnTo>
                  <a:pt x="1029372" y="247581"/>
                </a:lnTo>
                <a:lnTo>
                  <a:pt x="1036366" y="229806"/>
                </a:lnTo>
                <a:lnTo>
                  <a:pt x="1044315" y="212348"/>
                </a:lnTo>
                <a:lnTo>
                  <a:pt x="1052899" y="195525"/>
                </a:lnTo>
                <a:lnTo>
                  <a:pt x="1062119" y="178703"/>
                </a:lnTo>
                <a:lnTo>
                  <a:pt x="1071656" y="162832"/>
                </a:lnTo>
                <a:lnTo>
                  <a:pt x="1082466" y="147596"/>
                </a:lnTo>
                <a:lnTo>
                  <a:pt x="1093593" y="132678"/>
                </a:lnTo>
                <a:lnTo>
                  <a:pt x="1105357" y="118712"/>
                </a:lnTo>
                <a:lnTo>
                  <a:pt x="1117438" y="105380"/>
                </a:lnTo>
                <a:lnTo>
                  <a:pt x="1130473" y="92684"/>
                </a:lnTo>
                <a:lnTo>
                  <a:pt x="1143826" y="80305"/>
                </a:lnTo>
                <a:lnTo>
                  <a:pt x="1150820" y="74909"/>
                </a:lnTo>
                <a:lnTo>
                  <a:pt x="1157815" y="69196"/>
                </a:lnTo>
                <a:lnTo>
                  <a:pt x="1164809" y="63800"/>
                </a:lnTo>
                <a:lnTo>
                  <a:pt x="1172121" y="58721"/>
                </a:lnTo>
                <a:lnTo>
                  <a:pt x="1179434" y="53960"/>
                </a:lnTo>
                <a:lnTo>
                  <a:pt x="1187064" y="48881"/>
                </a:lnTo>
                <a:lnTo>
                  <a:pt x="1194376" y="44120"/>
                </a:lnTo>
                <a:lnTo>
                  <a:pt x="1202007" y="39676"/>
                </a:lnTo>
                <a:lnTo>
                  <a:pt x="1209955" y="35867"/>
                </a:lnTo>
                <a:lnTo>
                  <a:pt x="1217903" y="31741"/>
                </a:lnTo>
                <a:lnTo>
                  <a:pt x="1225851" y="27932"/>
                </a:lnTo>
                <a:lnTo>
                  <a:pt x="1233799" y="24758"/>
                </a:lnTo>
                <a:lnTo>
                  <a:pt x="1242066" y="21266"/>
                </a:lnTo>
                <a:lnTo>
                  <a:pt x="1250332" y="18092"/>
                </a:lnTo>
                <a:lnTo>
                  <a:pt x="1258916" y="15236"/>
                </a:lnTo>
                <a:lnTo>
                  <a:pt x="1267182" y="12379"/>
                </a:lnTo>
                <a:lnTo>
                  <a:pt x="1275766" y="10474"/>
                </a:lnTo>
                <a:lnTo>
                  <a:pt x="1284350" y="8252"/>
                </a:lnTo>
                <a:lnTo>
                  <a:pt x="1292934" y="6348"/>
                </a:lnTo>
                <a:lnTo>
                  <a:pt x="1301836" y="4444"/>
                </a:lnTo>
                <a:lnTo>
                  <a:pt x="1310738" y="3174"/>
                </a:lnTo>
                <a:lnTo>
                  <a:pt x="1319322" y="1904"/>
                </a:lnTo>
                <a:lnTo>
                  <a:pt x="1328224" y="952"/>
                </a:lnTo>
                <a:lnTo>
                  <a:pt x="1337444" y="317"/>
                </a:lnTo>
                <a:lnTo>
                  <a:pt x="134634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200"/>
          </a:p>
        </p:txBody>
      </p:sp>
      <p:sp>
        <p:nvSpPr>
          <p:cNvPr id="6160" name="KSO_Shape">
            <a:extLst>
              <a:ext uri="{FF2B5EF4-FFF2-40B4-BE49-F238E27FC236}">
                <a16:creationId xmlns:a16="http://schemas.microsoft.com/office/drawing/2014/main" id="{7A8B62C0-7644-4F52-95C0-5992B63FE5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7866" y="2038350"/>
            <a:ext cx="216694" cy="242888"/>
          </a:xfrm>
          <a:custGeom>
            <a:avLst/>
            <a:gdLst>
              <a:gd name="T0" fmla="*/ 5015 w 2033587"/>
              <a:gd name="T1" fmla="*/ 19115 h 2276475"/>
              <a:gd name="T2" fmla="*/ 23733 w 2033587"/>
              <a:gd name="T3" fmla="*/ 14357 h 2276475"/>
              <a:gd name="T4" fmla="*/ 23786 w 2033587"/>
              <a:gd name="T5" fmla="*/ 11964 h 2276475"/>
              <a:gd name="T6" fmla="*/ 32003 w 2033587"/>
              <a:gd name="T7" fmla="*/ 4710 h 2276475"/>
              <a:gd name="T8" fmla="*/ 32775 w 2033587"/>
              <a:gd name="T9" fmla="*/ 4952 h 2276475"/>
              <a:gd name="T10" fmla="*/ 33440 w 2033587"/>
              <a:gd name="T11" fmla="*/ 5398 h 2276475"/>
              <a:gd name="T12" fmla="*/ 33955 w 2033587"/>
              <a:gd name="T13" fmla="*/ 6017 h 2276475"/>
              <a:gd name="T14" fmla="*/ 34266 w 2033587"/>
              <a:gd name="T15" fmla="*/ 6770 h 2276475"/>
              <a:gd name="T16" fmla="*/ 34352 w 2033587"/>
              <a:gd name="T17" fmla="*/ 35773 h 2276475"/>
              <a:gd name="T18" fmla="*/ 34229 w 2033587"/>
              <a:gd name="T19" fmla="*/ 36596 h 2276475"/>
              <a:gd name="T20" fmla="*/ 33880 w 2033587"/>
              <a:gd name="T21" fmla="*/ 37327 h 2276475"/>
              <a:gd name="T22" fmla="*/ 33344 w 2033587"/>
              <a:gd name="T23" fmla="*/ 37918 h 2276475"/>
              <a:gd name="T24" fmla="*/ 32657 w 2033587"/>
              <a:gd name="T25" fmla="*/ 38338 h 2276475"/>
              <a:gd name="T26" fmla="*/ 31858 w 2033587"/>
              <a:gd name="T27" fmla="*/ 38542 h 2276475"/>
              <a:gd name="T28" fmla="*/ 7691 w 2033587"/>
              <a:gd name="T29" fmla="*/ 38526 h 2276475"/>
              <a:gd name="T30" fmla="*/ 6908 w 2033587"/>
              <a:gd name="T31" fmla="*/ 38284 h 2276475"/>
              <a:gd name="T32" fmla="*/ 6248 w 2033587"/>
              <a:gd name="T33" fmla="*/ 37832 h 2276475"/>
              <a:gd name="T34" fmla="*/ 5739 w 2033587"/>
              <a:gd name="T35" fmla="*/ 37214 h 2276475"/>
              <a:gd name="T36" fmla="*/ 5422 w 2033587"/>
              <a:gd name="T37" fmla="*/ 36467 h 2276475"/>
              <a:gd name="T38" fmla="*/ 7712 w 2033587"/>
              <a:gd name="T39" fmla="*/ 35773 h 2276475"/>
              <a:gd name="T40" fmla="*/ 7782 w 2033587"/>
              <a:gd name="T41" fmla="*/ 35993 h 2276475"/>
              <a:gd name="T42" fmla="*/ 8034 w 2033587"/>
              <a:gd name="T43" fmla="*/ 36160 h 2276475"/>
              <a:gd name="T44" fmla="*/ 31692 w 2033587"/>
              <a:gd name="T45" fmla="*/ 36155 h 2276475"/>
              <a:gd name="T46" fmla="*/ 31928 w 2033587"/>
              <a:gd name="T47" fmla="*/ 35961 h 2276475"/>
              <a:gd name="T48" fmla="*/ 31971 w 2033587"/>
              <a:gd name="T49" fmla="*/ 7458 h 2276475"/>
              <a:gd name="T50" fmla="*/ 31901 w 2033587"/>
              <a:gd name="T51" fmla="*/ 7237 h 2276475"/>
              <a:gd name="T52" fmla="*/ 31660 w 2033587"/>
              <a:gd name="T53" fmla="*/ 7071 h 2276475"/>
              <a:gd name="T54" fmla="*/ 9945 w 2033587"/>
              <a:gd name="T55" fmla="*/ 7334 h 2276475"/>
              <a:gd name="T56" fmla="*/ 9785 w 2033587"/>
              <a:gd name="T57" fmla="*/ 8151 h 2276475"/>
              <a:gd name="T58" fmla="*/ 9398 w 2033587"/>
              <a:gd name="T59" fmla="*/ 8856 h 2276475"/>
              <a:gd name="T60" fmla="*/ 8830 w 2033587"/>
              <a:gd name="T61" fmla="*/ 9420 h 2276475"/>
              <a:gd name="T62" fmla="*/ 8127 w 2033587"/>
              <a:gd name="T63" fmla="*/ 9808 h 2276475"/>
              <a:gd name="T64" fmla="*/ 7317 w 2033587"/>
              <a:gd name="T65" fmla="*/ 9974 h 2276475"/>
              <a:gd name="T66" fmla="*/ 2398 w 2033587"/>
              <a:gd name="T67" fmla="*/ 31208 h 2276475"/>
              <a:gd name="T68" fmla="*/ 2586 w 2033587"/>
              <a:gd name="T69" fmla="*/ 31445 h 2276475"/>
              <a:gd name="T70" fmla="*/ 26237 w 2033587"/>
              <a:gd name="T71" fmla="*/ 31493 h 2276475"/>
              <a:gd name="T72" fmla="*/ 26462 w 2033587"/>
              <a:gd name="T73" fmla="*/ 31423 h 2276475"/>
              <a:gd name="T74" fmla="*/ 26634 w 2033587"/>
              <a:gd name="T75" fmla="*/ 31170 h 2276475"/>
              <a:gd name="T76" fmla="*/ 26623 w 2033587"/>
              <a:gd name="T77" fmla="*/ 2667 h 2276475"/>
              <a:gd name="T78" fmla="*/ 26430 w 2033587"/>
              <a:gd name="T79" fmla="*/ 2436 h 2276475"/>
              <a:gd name="T80" fmla="*/ 9951 w 2033587"/>
              <a:gd name="T81" fmla="*/ 2387 h 2276475"/>
              <a:gd name="T82" fmla="*/ 26800 w 2033587"/>
              <a:gd name="T83" fmla="*/ 59 h 2276475"/>
              <a:gd name="T84" fmla="*/ 27562 w 2033587"/>
              <a:gd name="T85" fmla="*/ 339 h 2276475"/>
              <a:gd name="T86" fmla="*/ 28206 w 2033587"/>
              <a:gd name="T87" fmla="*/ 817 h 2276475"/>
              <a:gd name="T88" fmla="*/ 28683 w 2033587"/>
              <a:gd name="T89" fmla="*/ 1463 h 2276475"/>
              <a:gd name="T90" fmla="*/ 28962 w 2033587"/>
              <a:gd name="T91" fmla="*/ 2226 h 2276475"/>
              <a:gd name="T92" fmla="*/ 29016 w 2033587"/>
              <a:gd name="T93" fmla="*/ 31235 h 2276475"/>
              <a:gd name="T94" fmla="*/ 28849 w 2033587"/>
              <a:gd name="T95" fmla="*/ 32047 h 2276475"/>
              <a:gd name="T96" fmla="*/ 28468 w 2033587"/>
              <a:gd name="T97" fmla="*/ 32757 h 2276475"/>
              <a:gd name="T98" fmla="*/ 27900 w 2033587"/>
              <a:gd name="T99" fmla="*/ 33327 h 2276475"/>
              <a:gd name="T100" fmla="*/ 27192 w 2033587"/>
              <a:gd name="T101" fmla="*/ 33708 h 2276475"/>
              <a:gd name="T102" fmla="*/ 26387 w 2033587"/>
              <a:gd name="T103" fmla="*/ 33875 h 2276475"/>
              <a:gd name="T104" fmla="*/ 2215 w 2033587"/>
              <a:gd name="T105" fmla="*/ 33821 h 2276475"/>
              <a:gd name="T106" fmla="*/ 1454 w 2033587"/>
              <a:gd name="T107" fmla="*/ 33541 h 2276475"/>
              <a:gd name="T108" fmla="*/ 815 w 2033587"/>
              <a:gd name="T109" fmla="*/ 33063 h 2276475"/>
              <a:gd name="T110" fmla="*/ 333 w 2033587"/>
              <a:gd name="T111" fmla="*/ 32418 h 2276475"/>
              <a:gd name="T112" fmla="*/ 54 w 2033587"/>
              <a:gd name="T113" fmla="*/ 31654 h 2276475"/>
              <a:gd name="T114" fmla="*/ 8266 w 2033587"/>
              <a:gd name="T115" fmla="*/ 0 h 22764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33587"/>
              <a:gd name="T175" fmla="*/ 0 h 2276475"/>
              <a:gd name="T176" fmla="*/ 2033587 w 2033587"/>
              <a:gd name="T177" fmla="*/ 2276475 h 22764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33587" h="2276475">
                <a:moveTo>
                  <a:pt x="312737" y="1411287"/>
                </a:moveTo>
                <a:lnTo>
                  <a:pt x="1422400" y="1411287"/>
                </a:lnTo>
                <a:lnTo>
                  <a:pt x="1422400" y="1552575"/>
                </a:lnTo>
                <a:lnTo>
                  <a:pt x="312737" y="1552575"/>
                </a:lnTo>
                <a:lnTo>
                  <a:pt x="312737" y="1411287"/>
                </a:lnTo>
                <a:close/>
                <a:moveTo>
                  <a:pt x="296862" y="1128712"/>
                </a:moveTo>
                <a:lnTo>
                  <a:pt x="1404937" y="1128712"/>
                </a:lnTo>
                <a:lnTo>
                  <a:pt x="1404937" y="1270000"/>
                </a:lnTo>
                <a:lnTo>
                  <a:pt x="296862" y="1270000"/>
                </a:lnTo>
                <a:lnTo>
                  <a:pt x="296862" y="1128712"/>
                </a:lnTo>
                <a:close/>
                <a:moveTo>
                  <a:pt x="296862" y="847725"/>
                </a:moveTo>
                <a:lnTo>
                  <a:pt x="1404937" y="847725"/>
                </a:lnTo>
                <a:lnTo>
                  <a:pt x="1404937" y="987425"/>
                </a:lnTo>
                <a:lnTo>
                  <a:pt x="296862" y="987425"/>
                </a:lnTo>
                <a:lnTo>
                  <a:pt x="296862" y="847725"/>
                </a:lnTo>
                <a:close/>
                <a:moveTo>
                  <a:pt x="869950" y="565150"/>
                </a:moveTo>
                <a:lnTo>
                  <a:pt x="1408113" y="565150"/>
                </a:lnTo>
                <a:lnTo>
                  <a:pt x="1408113" y="706438"/>
                </a:lnTo>
                <a:lnTo>
                  <a:pt x="869950" y="706438"/>
                </a:lnTo>
                <a:lnTo>
                  <a:pt x="869950" y="565150"/>
                </a:lnTo>
                <a:close/>
                <a:moveTo>
                  <a:pt x="1869440" y="276225"/>
                </a:moveTo>
                <a:lnTo>
                  <a:pt x="1877695" y="276543"/>
                </a:lnTo>
                <a:lnTo>
                  <a:pt x="1885950" y="276860"/>
                </a:lnTo>
                <a:lnTo>
                  <a:pt x="1894522" y="278130"/>
                </a:lnTo>
                <a:lnTo>
                  <a:pt x="1902460" y="279400"/>
                </a:lnTo>
                <a:lnTo>
                  <a:pt x="1910080" y="281305"/>
                </a:lnTo>
                <a:lnTo>
                  <a:pt x="1918017" y="283528"/>
                </a:lnTo>
                <a:lnTo>
                  <a:pt x="1925955" y="286068"/>
                </a:lnTo>
                <a:lnTo>
                  <a:pt x="1933257" y="288925"/>
                </a:lnTo>
                <a:lnTo>
                  <a:pt x="1940242" y="292418"/>
                </a:lnTo>
                <a:lnTo>
                  <a:pt x="1947545" y="296228"/>
                </a:lnTo>
                <a:lnTo>
                  <a:pt x="1954530" y="299720"/>
                </a:lnTo>
                <a:lnTo>
                  <a:pt x="1961197" y="304165"/>
                </a:lnTo>
                <a:lnTo>
                  <a:pt x="1967865" y="308928"/>
                </a:lnTo>
                <a:lnTo>
                  <a:pt x="1973897" y="313690"/>
                </a:lnTo>
                <a:lnTo>
                  <a:pt x="1979612" y="318770"/>
                </a:lnTo>
                <a:lnTo>
                  <a:pt x="1985645" y="324168"/>
                </a:lnTo>
                <a:lnTo>
                  <a:pt x="1991042" y="330200"/>
                </a:lnTo>
                <a:lnTo>
                  <a:pt x="1996122" y="335915"/>
                </a:lnTo>
                <a:lnTo>
                  <a:pt x="2000885" y="342265"/>
                </a:lnTo>
                <a:lnTo>
                  <a:pt x="2005647" y="348615"/>
                </a:lnTo>
                <a:lnTo>
                  <a:pt x="2010092" y="355283"/>
                </a:lnTo>
                <a:lnTo>
                  <a:pt x="2013585" y="362268"/>
                </a:lnTo>
                <a:lnTo>
                  <a:pt x="2017395" y="369570"/>
                </a:lnTo>
                <a:lnTo>
                  <a:pt x="2020570" y="376873"/>
                </a:lnTo>
                <a:lnTo>
                  <a:pt x="2023745" y="384175"/>
                </a:lnTo>
                <a:lnTo>
                  <a:pt x="2026285" y="391795"/>
                </a:lnTo>
                <a:lnTo>
                  <a:pt x="2028507" y="399733"/>
                </a:lnTo>
                <a:lnTo>
                  <a:pt x="2030412" y="407670"/>
                </a:lnTo>
                <a:lnTo>
                  <a:pt x="2032000" y="415608"/>
                </a:lnTo>
                <a:lnTo>
                  <a:pt x="2032952" y="423863"/>
                </a:lnTo>
                <a:lnTo>
                  <a:pt x="2033270" y="432118"/>
                </a:lnTo>
                <a:lnTo>
                  <a:pt x="2033587" y="440373"/>
                </a:lnTo>
                <a:lnTo>
                  <a:pt x="2033587" y="2112328"/>
                </a:lnTo>
                <a:lnTo>
                  <a:pt x="2033270" y="2120583"/>
                </a:lnTo>
                <a:lnTo>
                  <a:pt x="2032952" y="2128838"/>
                </a:lnTo>
                <a:lnTo>
                  <a:pt x="2032000" y="2137410"/>
                </a:lnTo>
                <a:lnTo>
                  <a:pt x="2030412" y="2145348"/>
                </a:lnTo>
                <a:lnTo>
                  <a:pt x="2028507" y="2153285"/>
                </a:lnTo>
                <a:lnTo>
                  <a:pt x="2026285" y="2160905"/>
                </a:lnTo>
                <a:lnTo>
                  <a:pt x="2023745" y="2168525"/>
                </a:lnTo>
                <a:lnTo>
                  <a:pt x="2020570" y="2175828"/>
                </a:lnTo>
                <a:lnTo>
                  <a:pt x="2017395" y="2183130"/>
                </a:lnTo>
                <a:lnTo>
                  <a:pt x="2013585" y="2190433"/>
                </a:lnTo>
                <a:lnTo>
                  <a:pt x="2010092" y="2197418"/>
                </a:lnTo>
                <a:lnTo>
                  <a:pt x="2005647" y="2204085"/>
                </a:lnTo>
                <a:lnTo>
                  <a:pt x="2000885" y="2210435"/>
                </a:lnTo>
                <a:lnTo>
                  <a:pt x="1996122" y="2216785"/>
                </a:lnTo>
                <a:lnTo>
                  <a:pt x="1991042" y="2222500"/>
                </a:lnTo>
                <a:lnTo>
                  <a:pt x="1985645" y="2228533"/>
                </a:lnTo>
                <a:lnTo>
                  <a:pt x="1979612" y="2233930"/>
                </a:lnTo>
                <a:lnTo>
                  <a:pt x="1973897" y="2239010"/>
                </a:lnTo>
                <a:lnTo>
                  <a:pt x="1967865" y="2243773"/>
                </a:lnTo>
                <a:lnTo>
                  <a:pt x="1961197" y="2248535"/>
                </a:lnTo>
                <a:lnTo>
                  <a:pt x="1954530" y="2252980"/>
                </a:lnTo>
                <a:lnTo>
                  <a:pt x="1947545" y="2256790"/>
                </a:lnTo>
                <a:lnTo>
                  <a:pt x="1940242" y="2260600"/>
                </a:lnTo>
                <a:lnTo>
                  <a:pt x="1933257" y="2263775"/>
                </a:lnTo>
                <a:lnTo>
                  <a:pt x="1925955" y="2266633"/>
                </a:lnTo>
                <a:lnTo>
                  <a:pt x="1918017" y="2269173"/>
                </a:lnTo>
                <a:lnTo>
                  <a:pt x="1910080" y="2271395"/>
                </a:lnTo>
                <a:lnTo>
                  <a:pt x="1902460" y="2273300"/>
                </a:lnTo>
                <a:lnTo>
                  <a:pt x="1894522" y="2274888"/>
                </a:lnTo>
                <a:lnTo>
                  <a:pt x="1885950" y="2275840"/>
                </a:lnTo>
                <a:lnTo>
                  <a:pt x="1877695" y="2276475"/>
                </a:lnTo>
                <a:lnTo>
                  <a:pt x="1869440" y="2276475"/>
                </a:lnTo>
                <a:lnTo>
                  <a:pt x="480377" y="2276475"/>
                </a:lnTo>
                <a:lnTo>
                  <a:pt x="471805" y="2276475"/>
                </a:lnTo>
                <a:lnTo>
                  <a:pt x="463550" y="2275840"/>
                </a:lnTo>
                <a:lnTo>
                  <a:pt x="455295" y="2274888"/>
                </a:lnTo>
                <a:lnTo>
                  <a:pt x="447040" y="2273300"/>
                </a:lnTo>
                <a:lnTo>
                  <a:pt x="439102" y="2271395"/>
                </a:lnTo>
                <a:lnTo>
                  <a:pt x="431482" y="2269173"/>
                </a:lnTo>
                <a:lnTo>
                  <a:pt x="423862" y="2266633"/>
                </a:lnTo>
                <a:lnTo>
                  <a:pt x="416242" y="2263775"/>
                </a:lnTo>
                <a:lnTo>
                  <a:pt x="408940" y="2260600"/>
                </a:lnTo>
                <a:lnTo>
                  <a:pt x="401955" y="2256790"/>
                </a:lnTo>
                <a:lnTo>
                  <a:pt x="394970" y="2252980"/>
                </a:lnTo>
                <a:lnTo>
                  <a:pt x="388620" y="2248535"/>
                </a:lnTo>
                <a:lnTo>
                  <a:pt x="381952" y="2243773"/>
                </a:lnTo>
                <a:lnTo>
                  <a:pt x="375602" y="2239010"/>
                </a:lnTo>
                <a:lnTo>
                  <a:pt x="369887" y="2233930"/>
                </a:lnTo>
                <a:lnTo>
                  <a:pt x="364172" y="2228533"/>
                </a:lnTo>
                <a:lnTo>
                  <a:pt x="358457" y="2222500"/>
                </a:lnTo>
                <a:lnTo>
                  <a:pt x="353377" y="2216785"/>
                </a:lnTo>
                <a:lnTo>
                  <a:pt x="348297" y="2210435"/>
                </a:lnTo>
                <a:lnTo>
                  <a:pt x="343852" y="2204085"/>
                </a:lnTo>
                <a:lnTo>
                  <a:pt x="339725" y="2197418"/>
                </a:lnTo>
                <a:lnTo>
                  <a:pt x="335597" y="2190433"/>
                </a:lnTo>
                <a:lnTo>
                  <a:pt x="332105" y="2183130"/>
                </a:lnTo>
                <a:lnTo>
                  <a:pt x="328612" y="2175828"/>
                </a:lnTo>
                <a:lnTo>
                  <a:pt x="325755" y="2168525"/>
                </a:lnTo>
                <a:lnTo>
                  <a:pt x="323215" y="2160905"/>
                </a:lnTo>
                <a:lnTo>
                  <a:pt x="320992" y="2153285"/>
                </a:lnTo>
                <a:lnTo>
                  <a:pt x="319087" y="2145348"/>
                </a:lnTo>
                <a:lnTo>
                  <a:pt x="317817" y="2137410"/>
                </a:lnTo>
                <a:lnTo>
                  <a:pt x="316547" y="2128838"/>
                </a:lnTo>
                <a:lnTo>
                  <a:pt x="315912" y="2120583"/>
                </a:lnTo>
                <a:lnTo>
                  <a:pt x="315912" y="2112328"/>
                </a:lnTo>
                <a:lnTo>
                  <a:pt x="456565" y="2112328"/>
                </a:lnTo>
                <a:lnTo>
                  <a:pt x="456882" y="2114868"/>
                </a:lnTo>
                <a:lnTo>
                  <a:pt x="457200" y="2116773"/>
                </a:lnTo>
                <a:lnTo>
                  <a:pt x="457835" y="2118995"/>
                </a:lnTo>
                <a:lnTo>
                  <a:pt x="458470" y="2121218"/>
                </a:lnTo>
                <a:lnTo>
                  <a:pt x="459422" y="2123440"/>
                </a:lnTo>
                <a:lnTo>
                  <a:pt x="460692" y="2125345"/>
                </a:lnTo>
                <a:lnTo>
                  <a:pt x="463550" y="2128838"/>
                </a:lnTo>
                <a:lnTo>
                  <a:pt x="467042" y="2132013"/>
                </a:lnTo>
                <a:lnTo>
                  <a:pt x="468947" y="2132965"/>
                </a:lnTo>
                <a:lnTo>
                  <a:pt x="471170" y="2133918"/>
                </a:lnTo>
                <a:lnTo>
                  <a:pt x="473392" y="2134870"/>
                </a:lnTo>
                <a:lnTo>
                  <a:pt x="475615" y="2135188"/>
                </a:lnTo>
                <a:lnTo>
                  <a:pt x="477837" y="2135505"/>
                </a:lnTo>
                <a:lnTo>
                  <a:pt x="480377" y="2135823"/>
                </a:lnTo>
                <a:lnTo>
                  <a:pt x="1869440" y="2135823"/>
                </a:lnTo>
                <a:lnTo>
                  <a:pt x="1871980" y="2135505"/>
                </a:lnTo>
                <a:lnTo>
                  <a:pt x="1874202" y="2135188"/>
                </a:lnTo>
                <a:lnTo>
                  <a:pt x="1876107" y="2134870"/>
                </a:lnTo>
                <a:lnTo>
                  <a:pt x="1878330" y="2133918"/>
                </a:lnTo>
                <a:lnTo>
                  <a:pt x="1880552" y="2132965"/>
                </a:lnTo>
                <a:lnTo>
                  <a:pt x="1882457" y="2132013"/>
                </a:lnTo>
                <a:lnTo>
                  <a:pt x="1885950" y="2128838"/>
                </a:lnTo>
                <a:lnTo>
                  <a:pt x="1888490" y="2125345"/>
                </a:lnTo>
                <a:lnTo>
                  <a:pt x="1890077" y="2123440"/>
                </a:lnTo>
                <a:lnTo>
                  <a:pt x="1890712" y="2121218"/>
                </a:lnTo>
                <a:lnTo>
                  <a:pt x="1891982" y="2118995"/>
                </a:lnTo>
                <a:lnTo>
                  <a:pt x="1892300" y="2116773"/>
                </a:lnTo>
                <a:lnTo>
                  <a:pt x="1892617" y="2114868"/>
                </a:lnTo>
                <a:lnTo>
                  <a:pt x="1892617" y="2112328"/>
                </a:lnTo>
                <a:lnTo>
                  <a:pt x="1892617" y="440373"/>
                </a:lnTo>
                <a:lnTo>
                  <a:pt x="1892617" y="438468"/>
                </a:lnTo>
                <a:lnTo>
                  <a:pt x="1892300" y="435928"/>
                </a:lnTo>
                <a:lnTo>
                  <a:pt x="1891982" y="433705"/>
                </a:lnTo>
                <a:lnTo>
                  <a:pt x="1890712" y="431483"/>
                </a:lnTo>
                <a:lnTo>
                  <a:pt x="1890077" y="429578"/>
                </a:lnTo>
                <a:lnTo>
                  <a:pt x="1888490" y="427355"/>
                </a:lnTo>
                <a:lnTo>
                  <a:pt x="1885950" y="424180"/>
                </a:lnTo>
                <a:lnTo>
                  <a:pt x="1882457" y="421323"/>
                </a:lnTo>
                <a:lnTo>
                  <a:pt x="1880552" y="420053"/>
                </a:lnTo>
                <a:lnTo>
                  <a:pt x="1878330" y="419100"/>
                </a:lnTo>
                <a:lnTo>
                  <a:pt x="1876107" y="418148"/>
                </a:lnTo>
                <a:lnTo>
                  <a:pt x="1874202" y="417513"/>
                </a:lnTo>
                <a:lnTo>
                  <a:pt x="1871980" y="417195"/>
                </a:lnTo>
                <a:lnTo>
                  <a:pt x="1869440" y="417195"/>
                </a:lnTo>
                <a:lnTo>
                  <a:pt x="1869440" y="276225"/>
                </a:lnTo>
                <a:close/>
                <a:moveTo>
                  <a:pt x="589072" y="140970"/>
                </a:moveTo>
                <a:lnTo>
                  <a:pt x="589072" y="424815"/>
                </a:lnTo>
                <a:lnTo>
                  <a:pt x="588754" y="433070"/>
                </a:lnTo>
                <a:lnTo>
                  <a:pt x="588436" y="441643"/>
                </a:lnTo>
                <a:lnTo>
                  <a:pt x="587166" y="449580"/>
                </a:lnTo>
                <a:lnTo>
                  <a:pt x="585896" y="458153"/>
                </a:lnTo>
                <a:lnTo>
                  <a:pt x="583991" y="465773"/>
                </a:lnTo>
                <a:lnTo>
                  <a:pt x="581768" y="473710"/>
                </a:lnTo>
                <a:lnTo>
                  <a:pt x="579227" y="481330"/>
                </a:lnTo>
                <a:lnTo>
                  <a:pt x="576052" y="488633"/>
                </a:lnTo>
                <a:lnTo>
                  <a:pt x="572876" y="495935"/>
                </a:lnTo>
                <a:lnTo>
                  <a:pt x="569065" y="503238"/>
                </a:lnTo>
                <a:lnTo>
                  <a:pt x="565572" y="509905"/>
                </a:lnTo>
                <a:lnTo>
                  <a:pt x="561126" y="516573"/>
                </a:lnTo>
                <a:lnTo>
                  <a:pt x="556363" y="522923"/>
                </a:lnTo>
                <a:lnTo>
                  <a:pt x="551600" y="528955"/>
                </a:lnTo>
                <a:lnTo>
                  <a:pt x="546519" y="535305"/>
                </a:lnTo>
                <a:lnTo>
                  <a:pt x="541120" y="541020"/>
                </a:lnTo>
                <a:lnTo>
                  <a:pt x="535087" y="546100"/>
                </a:lnTo>
                <a:lnTo>
                  <a:pt x="529371" y="551815"/>
                </a:lnTo>
                <a:lnTo>
                  <a:pt x="522702" y="556260"/>
                </a:lnTo>
                <a:lnTo>
                  <a:pt x="516668" y="561023"/>
                </a:lnTo>
                <a:lnTo>
                  <a:pt x="509682" y="565150"/>
                </a:lnTo>
                <a:lnTo>
                  <a:pt x="503013" y="569278"/>
                </a:lnTo>
                <a:lnTo>
                  <a:pt x="495709" y="572770"/>
                </a:lnTo>
                <a:lnTo>
                  <a:pt x="488406" y="575945"/>
                </a:lnTo>
                <a:lnTo>
                  <a:pt x="481102" y="579120"/>
                </a:lnTo>
                <a:lnTo>
                  <a:pt x="473480" y="581978"/>
                </a:lnTo>
                <a:lnTo>
                  <a:pt x="465541" y="584200"/>
                </a:lnTo>
                <a:lnTo>
                  <a:pt x="457602" y="585788"/>
                </a:lnTo>
                <a:lnTo>
                  <a:pt x="449663" y="587375"/>
                </a:lnTo>
                <a:lnTo>
                  <a:pt x="441407" y="588328"/>
                </a:lnTo>
                <a:lnTo>
                  <a:pt x="433150" y="588963"/>
                </a:lnTo>
                <a:lnTo>
                  <a:pt x="424576" y="589280"/>
                </a:lnTo>
                <a:lnTo>
                  <a:pt x="140678" y="589280"/>
                </a:lnTo>
                <a:lnTo>
                  <a:pt x="140678" y="1836103"/>
                </a:lnTo>
                <a:lnTo>
                  <a:pt x="140678" y="1838643"/>
                </a:lnTo>
                <a:lnTo>
                  <a:pt x="140996" y="1840548"/>
                </a:lnTo>
                <a:lnTo>
                  <a:pt x="141948" y="1842770"/>
                </a:lnTo>
                <a:lnTo>
                  <a:pt x="142584" y="1844993"/>
                </a:lnTo>
                <a:lnTo>
                  <a:pt x="143536" y="1847215"/>
                </a:lnTo>
                <a:lnTo>
                  <a:pt x="144807" y="1849120"/>
                </a:lnTo>
                <a:lnTo>
                  <a:pt x="147665" y="1852613"/>
                </a:lnTo>
                <a:lnTo>
                  <a:pt x="151475" y="1855470"/>
                </a:lnTo>
                <a:lnTo>
                  <a:pt x="153063" y="1856740"/>
                </a:lnTo>
                <a:lnTo>
                  <a:pt x="155286" y="1857693"/>
                </a:lnTo>
                <a:lnTo>
                  <a:pt x="157191" y="1858645"/>
                </a:lnTo>
                <a:lnTo>
                  <a:pt x="159732" y="1858963"/>
                </a:lnTo>
                <a:lnTo>
                  <a:pt x="161955" y="1859280"/>
                </a:lnTo>
                <a:lnTo>
                  <a:pt x="164495" y="1859598"/>
                </a:lnTo>
                <a:lnTo>
                  <a:pt x="1553180" y="1859598"/>
                </a:lnTo>
                <a:lnTo>
                  <a:pt x="1556038" y="1859280"/>
                </a:lnTo>
                <a:lnTo>
                  <a:pt x="1557943" y="1858963"/>
                </a:lnTo>
                <a:lnTo>
                  <a:pt x="1560484" y="1858645"/>
                </a:lnTo>
                <a:lnTo>
                  <a:pt x="1562389" y="1857693"/>
                </a:lnTo>
                <a:lnTo>
                  <a:pt x="1564612" y="1856740"/>
                </a:lnTo>
                <a:lnTo>
                  <a:pt x="1566517" y="1855470"/>
                </a:lnTo>
                <a:lnTo>
                  <a:pt x="1570010" y="1852613"/>
                </a:lnTo>
                <a:lnTo>
                  <a:pt x="1572868" y="1849120"/>
                </a:lnTo>
                <a:lnTo>
                  <a:pt x="1574139" y="1847215"/>
                </a:lnTo>
                <a:lnTo>
                  <a:pt x="1575091" y="1844993"/>
                </a:lnTo>
                <a:lnTo>
                  <a:pt x="1576044" y="1842770"/>
                </a:lnTo>
                <a:lnTo>
                  <a:pt x="1576679" y="1840548"/>
                </a:lnTo>
                <a:lnTo>
                  <a:pt x="1576997" y="1838643"/>
                </a:lnTo>
                <a:lnTo>
                  <a:pt x="1576997" y="1836103"/>
                </a:lnTo>
                <a:lnTo>
                  <a:pt x="1576997" y="164782"/>
                </a:lnTo>
                <a:lnTo>
                  <a:pt x="1576997" y="161925"/>
                </a:lnTo>
                <a:lnTo>
                  <a:pt x="1576679" y="160020"/>
                </a:lnTo>
                <a:lnTo>
                  <a:pt x="1576044" y="157480"/>
                </a:lnTo>
                <a:lnTo>
                  <a:pt x="1575091" y="155257"/>
                </a:lnTo>
                <a:lnTo>
                  <a:pt x="1574139" y="153352"/>
                </a:lnTo>
                <a:lnTo>
                  <a:pt x="1572868" y="151447"/>
                </a:lnTo>
                <a:lnTo>
                  <a:pt x="1570010" y="147955"/>
                </a:lnTo>
                <a:lnTo>
                  <a:pt x="1566517" y="145097"/>
                </a:lnTo>
                <a:lnTo>
                  <a:pt x="1564612" y="143827"/>
                </a:lnTo>
                <a:lnTo>
                  <a:pt x="1562389" y="142875"/>
                </a:lnTo>
                <a:lnTo>
                  <a:pt x="1560484" y="141922"/>
                </a:lnTo>
                <a:lnTo>
                  <a:pt x="1557943" y="141287"/>
                </a:lnTo>
                <a:lnTo>
                  <a:pt x="1556038" y="140970"/>
                </a:lnTo>
                <a:lnTo>
                  <a:pt x="1553180" y="140970"/>
                </a:lnTo>
                <a:lnTo>
                  <a:pt x="589072" y="140970"/>
                </a:lnTo>
                <a:close/>
                <a:moveTo>
                  <a:pt x="489358" y="0"/>
                </a:moveTo>
                <a:lnTo>
                  <a:pt x="1553180" y="0"/>
                </a:lnTo>
                <a:lnTo>
                  <a:pt x="1562071" y="317"/>
                </a:lnTo>
                <a:lnTo>
                  <a:pt x="1570010" y="952"/>
                </a:lnTo>
                <a:lnTo>
                  <a:pt x="1578584" y="2222"/>
                </a:lnTo>
                <a:lnTo>
                  <a:pt x="1586523" y="3492"/>
                </a:lnTo>
                <a:lnTo>
                  <a:pt x="1594462" y="5397"/>
                </a:lnTo>
                <a:lnTo>
                  <a:pt x="1602084" y="7620"/>
                </a:lnTo>
                <a:lnTo>
                  <a:pt x="1609705" y="10160"/>
                </a:lnTo>
                <a:lnTo>
                  <a:pt x="1617644" y="13017"/>
                </a:lnTo>
                <a:lnTo>
                  <a:pt x="1624630" y="16192"/>
                </a:lnTo>
                <a:lnTo>
                  <a:pt x="1631617" y="20002"/>
                </a:lnTo>
                <a:lnTo>
                  <a:pt x="1638603" y="23812"/>
                </a:lnTo>
                <a:lnTo>
                  <a:pt x="1645589" y="28257"/>
                </a:lnTo>
                <a:lnTo>
                  <a:pt x="1651623" y="32702"/>
                </a:lnTo>
                <a:lnTo>
                  <a:pt x="1657974" y="37782"/>
                </a:lnTo>
                <a:lnTo>
                  <a:pt x="1664008" y="42862"/>
                </a:lnTo>
                <a:lnTo>
                  <a:pt x="1669724" y="48260"/>
                </a:lnTo>
                <a:lnTo>
                  <a:pt x="1675122" y="53975"/>
                </a:lnTo>
                <a:lnTo>
                  <a:pt x="1680203" y="60007"/>
                </a:lnTo>
                <a:lnTo>
                  <a:pt x="1685284" y="66357"/>
                </a:lnTo>
                <a:lnTo>
                  <a:pt x="1689730" y="72390"/>
                </a:lnTo>
                <a:lnTo>
                  <a:pt x="1694176" y="79375"/>
                </a:lnTo>
                <a:lnTo>
                  <a:pt x="1697987" y="86360"/>
                </a:lnTo>
                <a:lnTo>
                  <a:pt x="1701797" y="93345"/>
                </a:lnTo>
                <a:lnTo>
                  <a:pt x="1704973" y="100647"/>
                </a:lnTo>
                <a:lnTo>
                  <a:pt x="1707831" y="108267"/>
                </a:lnTo>
                <a:lnTo>
                  <a:pt x="1710371" y="115570"/>
                </a:lnTo>
                <a:lnTo>
                  <a:pt x="1712594" y="123507"/>
                </a:lnTo>
                <a:lnTo>
                  <a:pt x="1714500" y="131445"/>
                </a:lnTo>
                <a:lnTo>
                  <a:pt x="1715770" y="139382"/>
                </a:lnTo>
                <a:lnTo>
                  <a:pt x="1717040" y="147637"/>
                </a:lnTo>
                <a:lnTo>
                  <a:pt x="1717675" y="155892"/>
                </a:lnTo>
                <a:lnTo>
                  <a:pt x="1717675" y="164782"/>
                </a:lnTo>
                <a:lnTo>
                  <a:pt x="1717675" y="1836103"/>
                </a:lnTo>
                <a:lnTo>
                  <a:pt x="1717675" y="1844358"/>
                </a:lnTo>
                <a:lnTo>
                  <a:pt x="1717040" y="1852613"/>
                </a:lnTo>
                <a:lnTo>
                  <a:pt x="1715770" y="1861185"/>
                </a:lnTo>
                <a:lnTo>
                  <a:pt x="1714500" y="1869123"/>
                </a:lnTo>
                <a:lnTo>
                  <a:pt x="1712594" y="1877060"/>
                </a:lnTo>
                <a:lnTo>
                  <a:pt x="1710371" y="1884680"/>
                </a:lnTo>
                <a:lnTo>
                  <a:pt x="1707831" y="1892300"/>
                </a:lnTo>
                <a:lnTo>
                  <a:pt x="1704973" y="1900238"/>
                </a:lnTo>
                <a:lnTo>
                  <a:pt x="1701797" y="1907223"/>
                </a:lnTo>
                <a:lnTo>
                  <a:pt x="1697987" y="1914208"/>
                </a:lnTo>
                <a:lnTo>
                  <a:pt x="1694176" y="1921193"/>
                </a:lnTo>
                <a:lnTo>
                  <a:pt x="1689730" y="1927860"/>
                </a:lnTo>
                <a:lnTo>
                  <a:pt x="1685284" y="1934210"/>
                </a:lnTo>
                <a:lnTo>
                  <a:pt x="1680203" y="1940560"/>
                </a:lnTo>
                <a:lnTo>
                  <a:pt x="1675122" y="1946275"/>
                </a:lnTo>
                <a:lnTo>
                  <a:pt x="1669724" y="1952308"/>
                </a:lnTo>
                <a:lnTo>
                  <a:pt x="1664008" y="1957705"/>
                </a:lnTo>
                <a:lnTo>
                  <a:pt x="1657974" y="1962785"/>
                </a:lnTo>
                <a:lnTo>
                  <a:pt x="1651623" y="1967865"/>
                </a:lnTo>
                <a:lnTo>
                  <a:pt x="1645589" y="1972310"/>
                </a:lnTo>
                <a:lnTo>
                  <a:pt x="1638603" y="1976755"/>
                </a:lnTo>
                <a:lnTo>
                  <a:pt x="1631617" y="1980565"/>
                </a:lnTo>
                <a:lnTo>
                  <a:pt x="1624630" y="1984375"/>
                </a:lnTo>
                <a:lnTo>
                  <a:pt x="1617644" y="1987550"/>
                </a:lnTo>
                <a:lnTo>
                  <a:pt x="1609705" y="1990408"/>
                </a:lnTo>
                <a:lnTo>
                  <a:pt x="1602084" y="1992948"/>
                </a:lnTo>
                <a:lnTo>
                  <a:pt x="1594462" y="1995170"/>
                </a:lnTo>
                <a:lnTo>
                  <a:pt x="1586523" y="1997075"/>
                </a:lnTo>
                <a:lnTo>
                  <a:pt x="1578584" y="1998345"/>
                </a:lnTo>
                <a:lnTo>
                  <a:pt x="1570010" y="1999615"/>
                </a:lnTo>
                <a:lnTo>
                  <a:pt x="1562071" y="2000250"/>
                </a:lnTo>
                <a:lnTo>
                  <a:pt x="1553180" y="2000250"/>
                </a:lnTo>
                <a:lnTo>
                  <a:pt x="164495" y="2000250"/>
                </a:lnTo>
                <a:lnTo>
                  <a:pt x="155604" y="2000250"/>
                </a:lnTo>
                <a:lnTo>
                  <a:pt x="147665" y="1999615"/>
                </a:lnTo>
                <a:lnTo>
                  <a:pt x="139408" y="1998345"/>
                </a:lnTo>
                <a:lnTo>
                  <a:pt x="131152" y="1997075"/>
                </a:lnTo>
                <a:lnTo>
                  <a:pt x="123213" y="1995170"/>
                </a:lnTo>
                <a:lnTo>
                  <a:pt x="115591" y="1992948"/>
                </a:lnTo>
                <a:lnTo>
                  <a:pt x="107970" y="1990408"/>
                </a:lnTo>
                <a:lnTo>
                  <a:pt x="100348" y="1987550"/>
                </a:lnTo>
                <a:lnTo>
                  <a:pt x="93044" y="1984375"/>
                </a:lnTo>
                <a:lnTo>
                  <a:pt x="86058" y="1980565"/>
                </a:lnTo>
                <a:lnTo>
                  <a:pt x="79072" y="1976755"/>
                </a:lnTo>
                <a:lnTo>
                  <a:pt x="72721" y="1972310"/>
                </a:lnTo>
                <a:lnTo>
                  <a:pt x="66052" y="1967865"/>
                </a:lnTo>
                <a:lnTo>
                  <a:pt x="59701" y="1962785"/>
                </a:lnTo>
                <a:lnTo>
                  <a:pt x="53667" y="1957705"/>
                </a:lnTo>
                <a:lnTo>
                  <a:pt x="48269" y="1952308"/>
                </a:lnTo>
                <a:lnTo>
                  <a:pt x="42553" y="1946275"/>
                </a:lnTo>
                <a:lnTo>
                  <a:pt x="37472" y="1940560"/>
                </a:lnTo>
                <a:lnTo>
                  <a:pt x="32391" y="1934210"/>
                </a:lnTo>
                <a:lnTo>
                  <a:pt x="27945" y="1927860"/>
                </a:lnTo>
                <a:lnTo>
                  <a:pt x="23817" y="1921193"/>
                </a:lnTo>
                <a:lnTo>
                  <a:pt x="19688" y="1914208"/>
                </a:lnTo>
                <a:lnTo>
                  <a:pt x="16195" y="1907223"/>
                </a:lnTo>
                <a:lnTo>
                  <a:pt x="12702" y="1900238"/>
                </a:lnTo>
                <a:lnTo>
                  <a:pt x="9844" y="1892300"/>
                </a:lnTo>
                <a:lnTo>
                  <a:pt x="7304" y="1884680"/>
                </a:lnTo>
                <a:lnTo>
                  <a:pt x="5081" y="1877060"/>
                </a:lnTo>
                <a:lnTo>
                  <a:pt x="3175" y="1869123"/>
                </a:lnTo>
                <a:lnTo>
                  <a:pt x="1905" y="1861185"/>
                </a:lnTo>
                <a:lnTo>
                  <a:pt x="635" y="1852613"/>
                </a:lnTo>
                <a:lnTo>
                  <a:pt x="0" y="1844358"/>
                </a:lnTo>
                <a:lnTo>
                  <a:pt x="0" y="1836103"/>
                </a:lnTo>
                <a:lnTo>
                  <a:pt x="0" y="489585"/>
                </a:lnTo>
                <a:lnTo>
                  <a:pt x="48935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200"/>
          </a:p>
        </p:txBody>
      </p:sp>
      <p:sp>
        <p:nvSpPr>
          <p:cNvPr id="6161" name="KSO_Shape">
            <a:extLst>
              <a:ext uri="{FF2B5EF4-FFF2-40B4-BE49-F238E27FC236}">
                <a16:creationId xmlns:a16="http://schemas.microsoft.com/office/drawing/2014/main" id="{45E2F186-5039-425F-A79D-FB3B523925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3241" y="2131219"/>
            <a:ext cx="310753" cy="264319"/>
          </a:xfrm>
          <a:custGeom>
            <a:avLst/>
            <a:gdLst>
              <a:gd name="T0" fmla="*/ 40478 w 2276475"/>
              <a:gd name="T1" fmla="*/ 44003 h 1936751"/>
              <a:gd name="T2" fmla="*/ 39642 w 2276475"/>
              <a:gd name="T3" fmla="*/ 45969 h 1936751"/>
              <a:gd name="T4" fmla="*/ 22919 w 2276475"/>
              <a:gd name="T5" fmla="*/ 45590 h 1936751"/>
              <a:gd name="T6" fmla="*/ 23043 w 2276475"/>
              <a:gd name="T7" fmla="*/ 43519 h 1936751"/>
              <a:gd name="T8" fmla="*/ 36588 w 2276475"/>
              <a:gd name="T9" fmla="*/ 36924 h 1936751"/>
              <a:gd name="T10" fmla="*/ 37019 w 2276475"/>
              <a:gd name="T11" fmla="*/ 38703 h 1936751"/>
              <a:gd name="T12" fmla="*/ 26879 w 2276475"/>
              <a:gd name="T13" fmla="*/ 39360 h 1936751"/>
              <a:gd name="T14" fmla="*/ 25947 w 2276475"/>
              <a:gd name="T15" fmla="*/ 37783 h 1936751"/>
              <a:gd name="T16" fmla="*/ 10237 w 2276475"/>
              <a:gd name="T17" fmla="*/ 29753 h 1936751"/>
              <a:gd name="T18" fmla="*/ 26457 w 2276475"/>
              <a:gd name="T19" fmla="*/ 30975 h 1936751"/>
              <a:gd name="T20" fmla="*/ 25172 w 2276475"/>
              <a:gd name="T21" fmla="*/ 32759 h 1936751"/>
              <a:gd name="T22" fmla="*/ 8590 w 2276475"/>
              <a:gd name="T23" fmla="*/ 32029 h 1936751"/>
              <a:gd name="T24" fmla="*/ 9189 w 2276475"/>
              <a:gd name="T25" fmla="*/ 30017 h 1936751"/>
              <a:gd name="T26" fmla="*/ 35985 w 2276475"/>
              <a:gd name="T27" fmla="*/ 27082 h 1936751"/>
              <a:gd name="T28" fmla="*/ 34067 w 2276475"/>
              <a:gd name="T29" fmla="*/ 30438 h 1936751"/>
              <a:gd name="T30" fmla="*/ 33103 w 2276475"/>
              <a:gd name="T31" fmla="*/ 30385 h 1936751"/>
              <a:gd name="T32" fmla="*/ 9593 w 2276475"/>
              <a:gd name="T33" fmla="*/ 23380 h 1936751"/>
              <a:gd name="T34" fmla="*/ 19566 w 2276475"/>
              <a:gd name="T35" fmla="*/ 24338 h 1936751"/>
              <a:gd name="T36" fmla="*/ 18801 w 2276475"/>
              <a:gd name="T37" fmla="*/ 25991 h 1936751"/>
              <a:gd name="T38" fmla="*/ 8590 w 2276475"/>
              <a:gd name="T39" fmla="*/ 25499 h 1936751"/>
              <a:gd name="T40" fmla="*/ 8854 w 2276475"/>
              <a:gd name="T41" fmla="*/ 23679 h 1936751"/>
              <a:gd name="T42" fmla="*/ 27725 w 2276475"/>
              <a:gd name="T43" fmla="*/ 16744 h 1936751"/>
              <a:gd name="T44" fmla="*/ 28042 w 2276475"/>
              <a:gd name="T45" fmla="*/ 19012 h 1936751"/>
              <a:gd name="T46" fmla="*/ 8880 w 2276475"/>
              <a:gd name="T47" fmla="*/ 19627 h 1936751"/>
              <a:gd name="T48" fmla="*/ 7913 w 2276475"/>
              <a:gd name="T49" fmla="*/ 17553 h 1936751"/>
              <a:gd name="T50" fmla="*/ 48624 w 2276475"/>
              <a:gd name="T51" fmla="*/ 11391 h 1936751"/>
              <a:gd name="T52" fmla="*/ 51902 w 2276475"/>
              <a:gd name="T53" fmla="*/ 14187 h 1936751"/>
              <a:gd name="T54" fmla="*/ 52290 w 2276475"/>
              <a:gd name="T55" fmla="*/ 15892 h 1936751"/>
              <a:gd name="T56" fmla="*/ 39682 w 2276475"/>
              <a:gd name="T57" fmla="*/ 28039 h 1936751"/>
              <a:gd name="T58" fmla="*/ 37726 w 2276475"/>
              <a:gd name="T59" fmla="*/ 27907 h 1936751"/>
              <a:gd name="T60" fmla="*/ 36237 w 2276475"/>
              <a:gd name="T61" fmla="*/ 26474 h 1936751"/>
              <a:gd name="T62" fmla="*/ 35637 w 2276475"/>
              <a:gd name="T63" fmla="*/ 24418 h 1936751"/>
              <a:gd name="T64" fmla="*/ 48245 w 2276475"/>
              <a:gd name="T65" fmla="*/ 11418 h 1936751"/>
              <a:gd name="T66" fmla="*/ 6608 w 2276475"/>
              <a:gd name="T67" fmla="*/ 12164 h 1936751"/>
              <a:gd name="T68" fmla="*/ 3792 w 2276475"/>
              <a:gd name="T69" fmla="*/ 14852 h 1936751"/>
              <a:gd name="T70" fmla="*/ 3423 w 2276475"/>
              <a:gd name="T71" fmla="*/ 46597 h 1936751"/>
              <a:gd name="T72" fmla="*/ 5675 w 2276475"/>
              <a:gd name="T73" fmla="*/ 49786 h 1936751"/>
              <a:gd name="T74" fmla="*/ 45806 w 2276475"/>
              <a:gd name="T75" fmla="*/ 50691 h 1936751"/>
              <a:gd name="T76" fmla="*/ 49325 w 2276475"/>
              <a:gd name="T77" fmla="*/ 48916 h 1936751"/>
              <a:gd name="T78" fmla="*/ 50742 w 2276475"/>
              <a:gd name="T79" fmla="*/ 45226 h 1936751"/>
              <a:gd name="T80" fmla="*/ 53197 w 2276475"/>
              <a:gd name="T81" fmla="*/ 50972 h 1936751"/>
              <a:gd name="T82" fmla="*/ 50126 w 2276475"/>
              <a:gd name="T83" fmla="*/ 53371 h 1936751"/>
              <a:gd name="T84" fmla="*/ 3361 w 2276475"/>
              <a:gd name="T85" fmla="*/ 53177 h 1936751"/>
              <a:gd name="T86" fmla="*/ 545 w 2276475"/>
              <a:gd name="T87" fmla="*/ 50506 h 1936751"/>
              <a:gd name="T88" fmla="*/ 176 w 2276475"/>
              <a:gd name="T89" fmla="*/ 12954 h 1936751"/>
              <a:gd name="T90" fmla="*/ 2428 w 2276475"/>
              <a:gd name="T91" fmla="*/ 9774 h 1936751"/>
              <a:gd name="T92" fmla="*/ 57857 w 2276475"/>
              <a:gd name="T93" fmla="*/ 2945 h 1936751"/>
              <a:gd name="T94" fmla="*/ 59799 w 2276475"/>
              <a:gd name="T95" fmla="*/ 3795 h 1936751"/>
              <a:gd name="T96" fmla="*/ 60898 w 2276475"/>
              <a:gd name="T97" fmla="*/ 5856 h 1936751"/>
              <a:gd name="T98" fmla="*/ 60344 w 2276475"/>
              <a:gd name="T99" fmla="*/ 7864 h 1936751"/>
              <a:gd name="T100" fmla="*/ 53692 w 2276475"/>
              <a:gd name="T101" fmla="*/ 13967 h 1936751"/>
              <a:gd name="T102" fmla="*/ 51117 w 2276475"/>
              <a:gd name="T103" fmla="*/ 11240 h 1936751"/>
              <a:gd name="T104" fmla="*/ 49904 w 2276475"/>
              <a:gd name="T105" fmla="*/ 9600 h 1936751"/>
              <a:gd name="T106" fmla="*/ 56873 w 2276475"/>
              <a:gd name="T107" fmla="*/ 3067 h 1936751"/>
              <a:gd name="T108" fmla="*/ 62727 w 2276475"/>
              <a:gd name="T109" fmla="*/ 1163 h 1936751"/>
              <a:gd name="T110" fmla="*/ 62603 w 2276475"/>
              <a:gd name="T111" fmla="*/ 3513 h 1936751"/>
              <a:gd name="T112" fmla="*/ 61099 w 2276475"/>
              <a:gd name="T113" fmla="*/ 3495 h 1936751"/>
              <a:gd name="T114" fmla="*/ 59428 w 2276475"/>
              <a:gd name="T115" fmla="*/ 1976 h 1936751"/>
              <a:gd name="T116" fmla="*/ 61188 w 2276475"/>
              <a:gd name="T117" fmla="*/ 536 h 1936751"/>
              <a:gd name="T118" fmla="*/ 56241 w 2276475"/>
              <a:gd name="T119" fmla="*/ 729 h 1936751"/>
              <a:gd name="T120" fmla="*/ 45208 w 2276475"/>
              <a:gd name="T121" fmla="*/ 12684 h 1936751"/>
              <a:gd name="T122" fmla="*/ 43656 w 2276475"/>
              <a:gd name="T123" fmla="*/ 12446 h 1936751"/>
              <a:gd name="T124" fmla="*/ 43735 w 2276475"/>
              <a:gd name="T125" fmla="*/ 10901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76475"/>
              <a:gd name="T190" fmla="*/ 0 h 1936751"/>
              <a:gd name="T191" fmla="*/ 2276475 w 2276475"/>
              <a:gd name="T192" fmla="*/ 1936751 h 1936751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200"/>
          </a:p>
        </p:txBody>
      </p:sp>
      <p:sp>
        <p:nvSpPr>
          <p:cNvPr id="6162" name="KSO_Shape">
            <a:extLst>
              <a:ext uri="{FF2B5EF4-FFF2-40B4-BE49-F238E27FC236}">
                <a16:creationId xmlns:a16="http://schemas.microsoft.com/office/drawing/2014/main" id="{CA27F7A5-923C-4894-83A7-857E400B5E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8307" y="3298031"/>
            <a:ext cx="302419" cy="242888"/>
          </a:xfrm>
          <a:custGeom>
            <a:avLst/>
            <a:gdLst>
              <a:gd name="T0" fmla="*/ 10861 w 2874963"/>
              <a:gd name="T1" fmla="*/ 24667 h 2311400"/>
              <a:gd name="T2" fmla="*/ 16020 w 2874963"/>
              <a:gd name="T3" fmla="*/ 22897 h 2311400"/>
              <a:gd name="T4" fmla="*/ 16954 w 2874963"/>
              <a:gd name="T5" fmla="*/ 23988 h 2311400"/>
              <a:gd name="T6" fmla="*/ 10408 w 2874963"/>
              <a:gd name="T7" fmla="*/ 28515 h 2311400"/>
              <a:gd name="T8" fmla="*/ 2415 w 2874963"/>
              <a:gd name="T9" fmla="*/ 26676 h 2311400"/>
              <a:gd name="T10" fmla="*/ 3460 w 2874963"/>
              <a:gd name="T11" fmla="*/ 23407 h 2311400"/>
              <a:gd name="T12" fmla="*/ 5451 w 2874963"/>
              <a:gd name="T13" fmla="*/ 22163 h 2311400"/>
              <a:gd name="T14" fmla="*/ 6001 w 2874963"/>
              <a:gd name="T15" fmla="*/ 24397 h 2311400"/>
              <a:gd name="T16" fmla="*/ 19554 w 2874963"/>
              <a:gd name="T17" fmla="*/ 16754 h 2311400"/>
              <a:gd name="T18" fmla="*/ 12681 w 2874963"/>
              <a:gd name="T19" fmla="*/ 13079 h 2311400"/>
              <a:gd name="T20" fmla="*/ 13293 w 2874963"/>
              <a:gd name="T21" fmla="*/ 15236 h 2311400"/>
              <a:gd name="T22" fmla="*/ 14151 w 2874963"/>
              <a:gd name="T23" fmla="*/ 16118 h 2311400"/>
              <a:gd name="T24" fmla="*/ 13657 w 2874963"/>
              <a:gd name="T25" fmla="*/ 17391 h 2311400"/>
              <a:gd name="T26" fmla="*/ 12578 w 2874963"/>
              <a:gd name="T27" fmla="*/ 19572 h 2311400"/>
              <a:gd name="T28" fmla="*/ 11053 w 2874963"/>
              <a:gd name="T29" fmla="*/ 20981 h 2311400"/>
              <a:gd name="T30" fmla="*/ 9956 w 2874963"/>
              <a:gd name="T31" fmla="*/ 21184 h 2311400"/>
              <a:gd name="T32" fmla="*/ 8833 w 2874963"/>
              <a:gd name="T33" fmla="*/ 20807 h 2311400"/>
              <a:gd name="T34" fmla="*/ 7325 w 2874963"/>
              <a:gd name="T35" fmla="*/ 18980 h 2311400"/>
              <a:gd name="T36" fmla="*/ 6237 w 2874963"/>
              <a:gd name="T37" fmla="*/ 17028 h 2311400"/>
              <a:gd name="T38" fmla="*/ 6211 w 2874963"/>
              <a:gd name="T39" fmla="*/ 15858 h 2311400"/>
              <a:gd name="T40" fmla="*/ 7097 w 2874963"/>
              <a:gd name="T41" fmla="*/ 14261 h 2311400"/>
              <a:gd name="T42" fmla="*/ 8268 w 2874963"/>
              <a:gd name="T43" fmla="*/ 13509 h 2311400"/>
              <a:gd name="T44" fmla="*/ 10648 w 2874963"/>
              <a:gd name="T45" fmla="*/ 13347 h 2311400"/>
              <a:gd name="T46" fmla="*/ 12114 w 2874963"/>
              <a:gd name="T47" fmla="*/ 12607 h 2311400"/>
              <a:gd name="T48" fmla="*/ 11947 w 2874963"/>
              <a:gd name="T49" fmla="*/ 10812 h 2311400"/>
              <a:gd name="T50" fmla="*/ 12827 w 2874963"/>
              <a:gd name="T51" fmla="*/ 11308 h 2311400"/>
              <a:gd name="T52" fmla="*/ 13589 w 2874963"/>
              <a:gd name="T53" fmla="*/ 12042 h 2311400"/>
              <a:gd name="T54" fmla="*/ 13944 w 2874963"/>
              <a:gd name="T55" fmla="*/ 14042 h 2311400"/>
              <a:gd name="T56" fmla="*/ 13471 w 2874963"/>
              <a:gd name="T57" fmla="*/ 15407 h 2311400"/>
              <a:gd name="T58" fmla="*/ 12860 w 2874963"/>
              <a:gd name="T59" fmla="*/ 13048 h 2311400"/>
              <a:gd name="T60" fmla="*/ 11622 w 2874963"/>
              <a:gd name="T61" fmla="*/ 12735 h 2311400"/>
              <a:gd name="T62" fmla="*/ 9755 w 2874963"/>
              <a:gd name="T63" fmla="*/ 13372 h 2311400"/>
              <a:gd name="T64" fmla="*/ 7528 w 2874963"/>
              <a:gd name="T65" fmla="*/ 13204 h 2311400"/>
              <a:gd name="T66" fmla="*/ 6728 w 2874963"/>
              <a:gd name="T67" fmla="*/ 15407 h 2311400"/>
              <a:gd name="T68" fmla="*/ 6228 w 2874963"/>
              <a:gd name="T69" fmla="*/ 14393 h 2311400"/>
              <a:gd name="T70" fmla="*/ 6577 w 2874963"/>
              <a:gd name="T71" fmla="*/ 12446 h 2311400"/>
              <a:gd name="T72" fmla="*/ 7726 w 2874963"/>
              <a:gd name="T73" fmla="*/ 11027 h 2311400"/>
              <a:gd name="T74" fmla="*/ 10098 w 2874963"/>
              <a:gd name="T75" fmla="*/ 10420 h 2311400"/>
              <a:gd name="T76" fmla="*/ 16061 w 2874963"/>
              <a:gd name="T77" fmla="*/ 7211 h 2311400"/>
              <a:gd name="T78" fmla="*/ 16061 w 2874963"/>
              <a:gd name="T79" fmla="*/ 8222 h 2311400"/>
              <a:gd name="T80" fmla="*/ 21238 w 2874963"/>
              <a:gd name="T81" fmla="*/ 8364 h 2311400"/>
              <a:gd name="T82" fmla="*/ 21510 w 2874963"/>
              <a:gd name="T83" fmla="*/ 7403 h 2311400"/>
              <a:gd name="T84" fmla="*/ 20647 w 2874963"/>
              <a:gd name="T85" fmla="*/ 7147 h 2311400"/>
              <a:gd name="T86" fmla="*/ 20132 w 2874963"/>
              <a:gd name="T87" fmla="*/ 7712 h 2311400"/>
              <a:gd name="T88" fmla="*/ 16851 w 2874963"/>
              <a:gd name="T89" fmla="*/ 7315 h 2311400"/>
              <a:gd name="T90" fmla="*/ 18252 w 2874963"/>
              <a:gd name="T91" fmla="*/ 1264 h 2311400"/>
              <a:gd name="T92" fmla="*/ 17788 w 2874963"/>
              <a:gd name="T93" fmla="*/ 1804 h 2311400"/>
              <a:gd name="T94" fmla="*/ 17803 w 2874963"/>
              <a:gd name="T95" fmla="*/ 2540 h 2311400"/>
              <a:gd name="T96" fmla="*/ 18296 w 2874963"/>
              <a:gd name="T97" fmla="*/ 3056 h 2311400"/>
              <a:gd name="T98" fmla="*/ 19038 w 2874963"/>
              <a:gd name="T99" fmla="*/ 3109 h 2311400"/>
              <a:gd name="T100" fmla="*/ 19597 w 2874963"/>
              <a:gd name="T101" fmla="*/ 2673 h 2311400"/>
              <a:gd name="T102" fmla="*/ 19727 w 2874963"/>
              <a:gd name="T103" fmla="*/ 1945 h 2311400"/>
              <a:gd name="T104" fmla="*/ 19340 w 2874963"/>
              <a:gd name="T105" fmla="*/ 1341 h 2311400"/>
              <a:gd name="T106" fmla="*/ 17341 w 2874963"/>
              <a:gd name="T107" fmla="*/ 0 h 2311400"/>
              <a:gd name="T108" fmla="*/ 20623 w 2874963"/>
              <a:gd name="T109" fmla="*/ 401 h 2311400"/>
              <a:gd name="T110" fmla="*/ 36572 w 2874963"/>
              <a:gd name="T111" fmla="*/ 6065 h 2311400"/>
              <a:gd name="T112" fmla="*/ 37367 w 2874963"/>
              <a:gd name="T113" fmla="*/ 6984 h 2311400"/>
              <a:gd name="T114" fmla="*/ 53 w 2874963"/>
              <a:gd name="T115" fmla="*/ 7147 h 2311400"/>
              <a:gd name="T116" fmla="*/ 760 w 2874963"/>
              <a:gd name="T117" fmla="*/ 6153 h 2311400"/>
              <a:gd name="T118" fmla="*/ 16827 w 2874963"/>
              <a:gd name="T119" fmla="*/ 513 h 231140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74963"/>
              <a:gd name="T181" fmla="*/ 0 h 2311400"/>
              <a:gd name="T182" fmla="*/ 2874963 w 2874963"/>
              <a:gd name="T183" fmla="*/ 2311400 h 231140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74963" h="2311400">
                <a:moveTo>
                  <a:pt x="1500188" y="1927225"/>
                </a:moveTo>
                <a:lnTo>
                  <a:pt x="2676526" y="1927225"/>
                </a:lnTo>
                <a:lnTo>
                  <a:pt x="2676526" y="1949450"/>
                </a:lnTo>
                <a:lnTo>
                  <a:pt x="1500188" y="1949450"/>
                </a:lnTo>
                <a:lnTo>
                  <a:pt x="1500188" y="1927225"/>
                </a:lnTo>
                <a:close/>
                <a:moveTo>
                  <a:pt x="1500188" y="1706563"/>
                </a:moveTo>
                <a:lnTo>
                  <a:pt x="2676526" y="1706563"/>
                </a:lnTo>
                <a:lnTo>
                  <a:pt x="2676526" y="1728788"/>
                </a:lnTo>
                <a:lnTo>
                  <a:pt x="1500188" y="1728788"/>
                </a:lnTo>
                <a:lnTo>
                  <a:pt x="1500188" y="1706563"/>
                </a:lnTo>
                <a:close/>
                <a:moveTo>
                  <a:pt x="741023" y="1676400"/>
                </a:moveTo>
                <a:lnTo>
                  <a:pt x="803616" y="1676400"/>
                </a:lnTo>
                <a:lnTo>
                  <a:pt x="835026" y="1736633"/>
                </a:lnTo>
                <a:lnTo>
                  <a:pt x="813107" y="1759278"/>
                </a:lnTo>
                <a:lnTo>
                  <a:pt x="833218" y="1897860"/>
                </a:lnTo>
                <a:lnTo>
                  <a:pt x="772432" y="2124075"/>
                </a:lnTo>
                <a:lnTo>
                  <a:pt x="711647" y="1897860"/>
                </a:lnTo>
                <a:lnTo>
                  <a:pt x="731532" y="1759278"/>
                </a:lnTo>
                <a:lnTo>
                  <a:pt x="709613" y="1736633"/>
                </a:lnTo>
                <a:lnTo>
                  <a:pt x="741023" y="1676400"/>
                </a:lnTo>
                <a:close/>
                <a:moveTo>
                  <a:pt x="1033510" y="1660525"/>
                </a:moveTo>
                <a:lnTo>
                  <a:pt x="1069768" y="1677761"/>
                </a:lnTo>
                <a:lnTo>
                  <a:pt x="1107612" y="1695904"/>
                </a:lnTo>
                <a:lnTo>
                  <a:pt x="1126421" y="1705202"/>
                </a:lnTo>
                <a:lnTo>
                  <a:pt x="1145003" y="1714727"/>
                </a:lnTo>
                <a:lnTo>
                  <a:pt x="1163585" y="1724252"/>
                </a:lnTo>
                <a:lnTo>
                  <a:pt x="1181261" y="1734004"/>
                </a:lnTo>
                <a:lnTo>
                  <a:pt x="1198257" y="1743302"/>
                </a:lnTo>
                <a:lnTo>
                  <a:pt x="1214346" y="1752600"/>
                </a:lnTo>
                <a:lnTo>
                  <a:pt x="1229076" y="1761671"/>
                </a:lnTo>
                <a:lnTo>
                  <a:pt x="1242673" y="1770289"/>
                </a:lnTo>
                <a:lnTo>
                  <a:pt x="1248792" y="1774598"/>
                </a:lnTo>
                <a:lnTo>
                  <a:pt x="1254683" y="1778680"/>
                </a:lnTo>
                <a:lnTo>
                  <a:pt x="1259896" y="1782762"/>
                </a:lnTo>
                <a:lnTo>
                  <a:pt x="1264881" y="1786618"/>
                </a:lnTo>
                <a:lnTo>
                  <a:pt x="1269187" y="1790473"/>
                </a:lnTo>
                <a:lnTo>
                  <a:pt x="1273039" y="1794102"/>
                </a:lnTo>
                <a:lnTo>
                  <a:pt x="1276438" y="1797504"/>
                </a:lnTo>
                <a:lnTo>
                  <a:pt x="1278931" y="1800905"/>
                </a:lnTo>
                <a:lnTo>
                  <a:pt x="1281197" y="1803627"/>
                </a:lnTo>
                <a:lnTo>
                  <a:pt x="1283237" y="1807029"/>
                </a:lnTo>
                <a:lnTo>
                  <a:pt x="1287542" y="1814739"/>
                </a:lnTo>
                <a:lnTo>
                  <a:pt x="1291621" y="1823811"/>
                </a:lnTo>
                <a:lnTo>
                  <a:pt x="1296380" y="1834016"/>
                </a:lnTo>
                <a:lnTo>
                  <a:pt x="1300686" y="1845582"/>
                </a:lnTo>
                <a:lnTo>
                  <a:pt x="1305445" y="1858282"/>
                </a:lnTo>
                <a:lnTo>
                  <a:pt x="1310203" y="1871889"/>
                </a:lnTo>
                <a:lnTo>
                  <a:pt x="1314736" y="1886404"/>
                </a:lnTo>
                <a:lnTo>
                  <a:pt x="1319495" y="1901371"/>
                </a:lnTo>
                <a:lnTo>
                  <a:pt x="1324027" y="1917246"/>
                </a:lnTo>
                <a:lnTo>
                  <a:pt x="1333318" y="1950130"/>
                </a:lnTo>
                <a:lnTo>
                  <a:pt x="1342382" y="1984375"/>
                </a:lnTo>
                <a:lnTo>
                  <a:pt x="1350994" y="2018620"/>
                </a:lnTo>
                <a:lnTo>
                  <a:pt x="1359378" y="2052411"/>
                </a:lnTo>
                <a:lnTo>
                  <a:pt x="1366857" y="2084388"/>
                </a:lnTo>
                <a:lnTo>
                  <a:pt x="1373655" y="2114097"/>
                </a:lnTo>
                <a:lnTo>
                  <a:pt x="1379320" y="2140404"/>
                </a:lnTo>
                <a:lnTo>
                  <a:pt x="1387478" y="2179184"/>
                </a:lnTo>
                <a:lnTo>
                  <a:pt x="1390651" y="2193925"/>
                </a:lnTo>
                <a:lnTo>
                  <a:pt x="798513" y="2193925"/>
                </a:lnTo>
                <a:lnTo>
                  <a:pt x="1111918" y="1875064"/>
                </a:lnTo>
                <a:lnTo>
                  <a:pt x="1011755" y="1800905"/>
                </a:lnTo>
                <a:lnTo>
                  <a:pt x="1094922" y="1766661"/>
                </a:lnTo>
                <a:lnTo>
                  <a:pt x="1033510" y="1660525"/>
                </a:lnTo>
                <a:close/>
                <a:moveTo>
                  <a:pt x="511355" y="1660525"/>
                </a:moveTo>
                <a:lnTo>
                  <a:pt x="449944" y="1766661"/>
                </a:lnTo>
                <a:lnTo>
                  <a:pt x="532657" y="1800905"/>
                </a:lnTo>
                <a:lnTo>
                  <a:pt x="432494" y="1875064"/>
                </a:lnTo>
                <a:lnTo>
                  <a:pt x="746126" y="2193925"/>
                </a:lnTo>
                <a:lnTo>
                  <a:pt x="153988" y="2193925"/>
                </a:lnTo>
                <a:lnTo>
                  <a:pt x="157160" y="2179184"/>
                </a:lnTo>
                <a:lnTo>
                  <a:pt x="165318" y="2140404"/>
                </a:lnTo>
                <a:lnTo>
                  <a:pt x="171210" y="2114097"/>
                </a:lnTo>
                <a:lnTo>
                  <a:pt x="177782" y="2084388"/>
                </a:lnTo>
                <a:lnTo>
                  <a:pt x="185260" y="2052411"/>
                </a:lnTo>
                <a:lnTo>
                  <a:pt x="193418" y="2018620"/>
                </a:lnTo>
                <a:lnTo>
                  <a:pt x="202256" y="1984375"/>
                </a:lnTo>
                <a:lnTo>
                  <a:pt x="211321" y="1950130"/>
                </a:lnTo>
                <a:lnTo>
                  <a:pt x="220385" y="1917246"/>
                </a:lnTo>
                <a:lnTo>
                  <a:pt x="224918" y="1901371"/>
                </a:lnTo>
                <a:lnTo>
                  <a:pt x="229676" y="1886404"/>
                </a:lnTo>
                <a:lnTo>
                  <a:pt x="234209" y="1871889"/>
                </a:lnTo>
                <a:lnTo>
                  <a:pt x="238967" y="1858282"/>
                </a:lnTo>
                <a:lnTo>
                  <a:pt x="243726" y="1845582"/>
                </a:lnTo>
                <a:lnTo>
                  <a:pt x="248259" y="1834016"/>
                </a:lnTo>
                <a:lnTo>
                  <a:pt x="252791" y="1823811"/>
                </a:lnTo>
                <a:lnTo>
                  <a:pt x="257096" y="1814739"/>
                </a:lnTo>
                <a:lnTo>
                  <a:pt x="261175" y="1807029"/>
                </a:lnTo>
                <a:lnTo>
                  <a:pt x="263442" y="1803627"/>
                </a:lnTo>
                <a:lnTo>
                  <a:pt x="265481" y="1800905"/>
                </a:lnTo>
                <a:lnTo>
                  <a:pt x="268200" y="1797504"/>
                </a:lnTo>
                <a:lnTo>
                  <a:pt x="271600" y="1794102"/>
                </a:lnTo>
                <a:lnTo>
                  <a:pt x="275452" y="1790473"/>
                </a:lnTo>
                <a:lnTo>
                  <a:pt x="279984" y="1786618"/>
                </a:lnTo>
                <a:lnTo>
                  <a:pt x="284517" y="1782762"/>
                </a:lnTo>
                <a:lnTo>
                  <a:pt x="289955" y="1778680"/>
                </a:lnTo>
                <a:lnTo>
                  <a:pt x="295621" y="1774598"/>
                </a:lnTo>
                <a:lnTo>
                  <a:pt x="301966" y="1770289"/>
                </a:lnTo>
                <a:lnTo>
                  <a:pt x="315336" y="1761671"/>
                </a:lnTo>
                <a:lnTo>
                  <a:pt x="330066" y="1752600"/>
                </a:lnTo>
                <a:lnTo>
                  <a:pt x="346155" y="1743302"/>
                </a:lnTo>
                <a:lnTo>
                  <a:pt x="363378" y="1734004"/>
                </a:lnTo>
                <a:lnTo>
                  <a:pt x="381053" y="1724252"/>
                </a:lnTo>
                <a:lnTo>
                  <a:pt x="399409" y="1714727"/>
                </a:lnTo>
                <a:lnTo>
                  <a:pt x="418218" y="1705202"/>
                </a:lnTo>
                <a:lnTo>
                  <a:pt x="437253" y="1695904"/>
                </a:lnTo>
                <a:lnTo>
                  <a:pt x="475098" y="1677761"/>
                </a:lnTo>
                <a:lnTo>
                  <a:pt x="511355" y="1660525"/>
                </a:lnTo>
                <a:close/>
                <a:moveTo>
                  <a:pt x="929254" y="1614488"/>
                </a:moveTo>
                <a:lnTo>
                  <a:pt x="950557" y="1623559"/>
                </a:lnTo>
                <a:lnTo>
                  <a:pt x="974579" y="1633992"/>
                </a:lnTo>
                <a:lnTo>
                  <a:pt x="1004946" y="1647599"/>
                </a:lnTo>
                <a:lnTo>
                  <a:pt x="1068853" y="1757817"/>
                </a:lnTo>
                <a:lnTo>
                  <a:pt x="975258" y="1796370"/>
                </a:lnTo>
                <a:lnTo>
                  <a:pt x="1084263" y="1877106"/>
                </a:lnTo>
                <a:lnTo>
                  <a:pt x="773113" y="2193926"/>
                </a:lnTo>
                <a:lnTo>
                  <a:pt x="929254" y="1614488"/>
                </a:lnTo>
                <a:close/>
                <a:moveTo>
                  <a:pt x="615947" y="1614488"/>
                </a:moveTo>
                <a:lnTo>
                  <a:pt x="773113" y="2193926"/>
                </a:lnTo>
                <a:lnTo>
                  <a:pt x="460375" y="1877106"/>
                </a:lnTo>
                <a:lnTo>
                  <a:pt x="569936" y="1796370"/>
                </a:lnTo>
                <a:lnTo>
                  <a:pt x="475636" y="1757817"/>
                </a:lnTo>
                <a:lnTo>
                  <a:pt x="539869" y="1647599"/>
                </a:lnTo>
                <a:lnTo>
                  <a:pt x="570619" y="1633992"/>
                </a:lnTo>
                <a:lnTo>
                  <a:pt x="594536" y="1623559"/>
                </a:lnTo>
                <a:lnTo>
                  <a:pt x="615947" y="1614488"/>
                </a:lnTo>
                <a:close/>
                <a:moveTo>
                  <a:pt x="1500188" y="1487488"/>
                </a:moveTo>
                <a:lnTo>
                  <a:pt x="2676526" y="1487488"/>
                </a:lnTo>
                <a:lnTo>
                  <a:pt x="2676526" y="1509713"/>
                </a:lnTo>
                <a:lnTo>
                  <a:pt x="1500188" y="1509713"/>
                </a:lnTo>
                <a:lnTo>
                  <a:pt x="1500188" y="1487488"/>
                </a:lnTo>
                <a:close/>
                <a:moveTo>
                  <a:pt x="1500188" y="1266825"/>
                </a:moveTo>
                <a:lnTo>
                  <a:pt x="2676526" y="1266825"/>
                </a:lnTo>
                <a:lnTo>
                  <a:pt x="2676526" y="1289050"/>
                </a:lnTo>
                <a:lnTo>
                  <a:pt x="1500188" y="1289050"/>
                </a:lnTo>
                <a:lnTo>
                  <a:pt x="1500188" y="1266825"/>
                </a:lnTo>
                <a:close/>
                <a:moveTo>
                  <a:pt x="1500188" y="1047750"/>
                </a:moveTo>
                <a:lnTo>
                  <a:pt x="2676526" y="1047750"/>
                </a:lnTo>
                <a:lnTo>
                  <a:pt x="2676526" y="1068388"/>
                </a:lnTo>
                <a:lnTo>
                  <a:pt x="1500188" y="1068388"/>
                </a:lnTo>
                <a:lnTo>
                  <a:pt x="1500188" y="1047750"/>
                </a:lnTo>
                <a:close/>
                <a:moveTo>
                  <a:pt x="929369" y="969963"/>
                </a:moveTo>
                <a:lnTo>
                  <a:pt x="936399" y="973819"/>
                </a:lnTo>
                <a:lnTo>
                  <a:pt x="942522" y="977674"/>
                </a:lnTo>
                <a:lnTo>
                  <a:pt x="948872" y="981756"/>
                </a:lnTo>
                <a:lnTo>
                  <a:pt x="954315" y="986519"/>
                </a:lnTo>
                <a:lnTo>
                  <a:pt x="959531" y="991281"/>
                </a:lnTo>
                <a:lnTo>
                  <a:pt x="964294" y="995817"/>
                </a:lnTo>
                <a:lnTo>
                  <a:pt x="968829" y="1001033"/>
                </a:lnTo>
                <a:lnTo>
                  <a:pt x="972911" y="1006249"/>
                </a:lnTo>
                <a:lnTo>
                  <a:pt x="976767" y="1011919"/>
                </a:lnTo>
                <a:lnTo>
                  <a:pt x="980395" y="1017588"/>
                </a:lnTo>
                <a:lnTo>
                  <a:pt x="983797" y="1023485"/>
                </a:lnTo>
                <a:lnTo>
                  <a:pt x="986745" y="1029835"/>
                </a:lnTo>
                <a:lnTo>
                  <a:pt x="989467" y="1035958"/>
                </a:lnTo>
                <a:lnTo>
                  <a:pt x="992188" y="1042535"/>
                </a:lnTo>
                <a:lnTo>
                  <a:pt x="994683" y="1049338"/>
                </a:lnTo>
                <a:lnTo>
                  <a:pt x="996724" y="1056368"/>
                </a:lnTo>
                <a:lnTo>
                  <a:pt x="998765" y="1063172"/>
                </a:lnTo>
                <a:lnTo>
                  <a:pt x="1001033" y="1070883"/>
                </a:lnTo>
                <a:lnTo>
                  <a:pt x="1004208" y="1085850"/>
                </a:lnTo>
                <a:lnTo>
                  <a:pt x="1007383" y="1101725"/>
                </a:lnTo>
                <a:lnTo>
                  <a:pt x="1010558" y="1118508"/>
                </a:lnTo>
                <a:lnTo>
                  <a:pt x="1016454" y="1153433"/>
                </a:lnTo>
                <a:lnTo>
                  <a:pt x="1019856" y="1172256"/>
                </a:lnTo>
                <a:lnTo>
                  <a:pt x="1023712" y="1191306"/>
                </a:lnTo>
                <a:lnTo>
                  <a:pt x="1029608" y="1192667"/>
                </a:lnTo>
                <a:lnTo>
                  <a:pt x="1035958" y="1194254"/>
                </a:lnTo>
                <a:lnTo>
                  <a:pt x="1041628" y="1196295"/>
                </a:lnTo>
                <a:lnTo>
                  <a:pt x="1047297" y="1198790"/>
                </a:lnTo>
                <a:lnTo>
                  <a:pt x="1052513" y="1201511"/>
                </a:lnTo>
                <a:lnTo>
                  <a:pt x="1057729" y="1204459"/>
                </a:lnTo>
                <a:lnTo>
                  <a:pt x="1062492" y="1208088"/>
                </a:lnTo>
                <a:lnTo>
                  <a:pt x="1066801" y="1211943"/>
                </a:lnTo>
                <a:lnTo>
                  <a:pt x="1070883" y="1216025"/>
                </a:lnTo>
                <a:lnTo>
                  <a:pt x="1074738" y="1220108"/>
                </a:lnTo>
                <a:lnTo>
                  <a:pt x="1078140" y="1224870"/>
                </a:lnTo>
                <a:lnTo>
                  <a:pt x="1081088" y="1229633"/>
                </a:lnTo>
                <a:lnTo>
                  <a:pt x="1083583" y="1234849"/>
                </a:lnTo>
                <a:lnTo>
                  <a:pt x="1085624" y="1240065"/>
                </a:lnTo>
                <a:lnTo>
                  <a:pt x="1087212" y="1245734"/>
                </a:lnTo>
                <a:lnTo>
                  <a:pt x="1088345" y="1251404"/>
                </a:lnTo>
                <a:lnTo>
                  <a:pt x="1089026" y="1257527"/>
                </a:lnTo>
                <a:lnTo>
                  <a:pt x="1089026" y="1263424"/>
                </a:lnTo>
                <a:lnTo>
                  <a:pt x="1088572" y="1270000"/>
                </a:lnTo>
                <a:lnTo>
                  <a:pt x="1087438" y="1276124"/>
                </a:lnTo>
                <a:lnTo>
                  <a:pt x="1085624" y="1282927"/>
                </a:lnTo>
                <a:lnTo>
                  <a:pt x="1083356" y="1289277"/>
                </a:lnTo>
                <a:lnTo>
                  <a:pt x="1080635" y="1296081"/>
                </a:lnTo>
                <a:lnTo>
                  <a:pt x="1077006" y="1303111"/>
                </a:lnTo>
                <a:lnTo>
                  <a:pt x="1072470" y="1310141"/>
                </a:lnTo>
                <a:lnTo>
                  <a:pt x="1067481" y="1317172"/>
                </a:lnTo>
                <a:lnTo>
                  <a:pt x="1061585" y="1324202"/>
                </a:lnTo>
                <a:lnTo>
                  <a:pt x="1055235" y="1331006"/>
                </a:lnTo>
                <a:lnTo>
                  <a:pt x="1047751" y="1338036"/>
                </a:lnTo>
                <a:lnTo>
                  <a:pt x="1039587" y="1345293"/>
                </a:lnTo>
                <a:lnTo>
                  <a:pt x="1030742" y="1352324"/>
                </a:lnTo>
                <a:lnTo>
                  <a:pt x="1020990" y="1359354"/>
                </a:lnTo>
                <a:lnTo>
                  <a:pt x="1018269" y="1372281"/>
                </a:lnTo>
                <a:lnTo>
                  <a:pt x="1015094" y="1385208"/>
                </a:lnTo>
                <a:lnTo>
                  <a:pt x="1011919" y="1398361"/>
                </a:lnTo>
                <a:lnTo>
                  <a:pt x="1007836" y="1411061"/>
                </a:lnTo>
                <a:lnTo>
                  <a:pt x="1003754" y="1423761"/>
                </a:lnTo>
                <a:lnTo>
                  <a:pt x="999445" y="1436008"/>
                </a:lnTo>
                <a:lnTo>
                  <a:pt x="994456" y="1448254"/>
                </a:lnTo>
                <a:lnTo>
                  <a:pt x="989240" y="1460274"/>
                </a:lnTo>
                <a:lnTo>
                  <a:pt x="983570" y="1472066"/>
                </a:lnTo>
                <a:lnTo>
                  <a:pt x="977901" y="1483633"/>
                </a:lnTo>
                <a:lnTo>
                  <a:pt x="971551" y="1494745"/>
                </a:lnTo>
                <a:lnTo>
                  <a:pt x="964974" y="1505858"/>
                </a:lnTo>
                <a:lnTo>
                  <a:pt x="958170" y="1516516"/>
                </a:lnTo>
                <a:lnTo>
                  <a:pt x="950913" y="1526722"/>
                </a:lnTo>
                <a:lnTo>
                  <a:pt x="943429" y="1536700"/>
                </a:lnTo>
                <a:lnTo>
                  <a:pt x="935492" y="1546225"/>
                </a:lnTo>
                <a:lnTo>
                  <a:pt x="927554" y="1555297"/>
                </a:lnTo>
                <a:lnTo>
                  <a:pt x="919163" y="1564141"/>
                </a:lnTo>
                <a:lnTo>
                  <a:pt x="910772" y="1572533"/>
                </a:lnTo>
                <a:lnTo>
                  <a:pt x="901701" y="1580243"/>
                </a:lnTo>
                <a:lnTo>
                  <a:pt x="892629" y="1587500"/>
                </a:lnTo>
                <a:lnTo>
                  <a:pt x="883331" y="1594531"/>
                </a:lnTo>
                <a:lnTo>
                  <a:pt x="873352" y="1600881"/>
                </a:lnTo>
                <a:lnTo>
                  <a:pt x="863601" y="1606550"/>
                </a:lnTo>
                <a:lnTo>
                  <a:pt x="858385" y="1609272"/>
                </a:lnTo>
                <a:lnTo>
                  <a:pt x="853169" y="1611766"/>
                </a:lnTo>
                <a:lnTo>
                  <a:pt x="847952" y="1614261"/>
                </a:lnTo>
                <a:lnTo>
                  <a:pt x="842736" y="1616302"/>
                </a:lnTo>
                <a:lnTo>
                  <a:pt x="837520" y="1618343"/>
                </a:lnTo>
                <a:lnTo>
                  <a:pt x="832077" y="1620384"/>
                </a:lnTo>
                <a:lnTo>
                  <a:pt x="826635" y="1621972"/>
                </a:lnTo>
                <a:lnTo>
                  <a:pt x="821192" y="1623786"/>
                </a:lnTo>
                <a:lnTo>
                  <a:pt x="815749" y="1625147"/>
                </a:lnTo>
                <a:lnTo>
                  <a:pt x="810079" y="1626508"/>
                </a:lnTo>
                <a:lnTo>
                  <a:pt x="804410" y="1627415"/>
                </a:lnTo>
                <a:lnTo>
                  <a:pt x="798740" y="1628549"/>
                </a:lnTo>
                <a:lnTo>
                  <a:pt x="793070" y="1629229"/>
                </a:lnTo>
                <a:lnTo>
                  <a:pt x="787401" y="1629909"/>
                </a:lnTo>
                <a:lnTo>
                  <a:pt x="781277" y="1630363"/>
                </a:lnTo>
                <a:lnTo>
                  <a:pt x="775381" y="1630363"/>
                </a:lnTo>
                <a:lnTo>
                  <a:pt x="769711" y="1630363"/>
                </a:lnTo>
                <a:lnTo>
                  <a:pt x="763815" y="1629909"/>
                </a:lnTo>
                <a:lnTo>
                  <a:pt x="757918" y="1629229"/>
                </a:lnTo>
                <a:lnTo>
                  <a:pt x="752249" y="1628549"/>
                </a:lnTo>
                <a:lnTo>
                  <a:pt x="746579" y="1627415"/>
                </a:lnTo>
                <a:lnTo>
                  <a:pt x="740910" y="1626508"/>
                </a:lnTo>
                <a:lnTo>
                  <a:pt x="735240" y="1625147"/>
                </a:lnTo>
                <a:lnTo>
                  <a:pt x="729797" y="1623786"/>
                </a:lnTo>
                <a:lnTo>
                  <a:pt x="724354" y="1621972"/>
                </a:lnTo>
                <a:lnTo>
                  <a:pt x="718911" y="1620384"/>
                </a:lnTo>
                <a:lnTo>
                  <a:pt x="713468" y="1618343"/>
                </a:lnTo>
                <a:lnTo>
                  <a:pt x="708252" y="1616302"/>
                </a:lnTo>
                <a:lnTo>
                  <a:pt x="703036" y="1614261"/>
                </a:lnTo>
                <a:lnTo>
                  <a:pt x="697820" y="1611766"/>
                </a:lnTo>
                <a:lnTo>
                  <a:pt x="692604" y="1609272"/>
                </a:lnTo>
                <a:lnTo>
                  <a:pt x="687388" y="1606550"/>
                </a:lnTo>
                <a:lnTo>
                  <a:pt x="677636" y="1600881"/>
                </a:lnTo>
                <a:lnTo>
                  <a:pt x="668111" y="1594531"/>
                </a:lnTo>
                <a:lnTo>
                  <a:pt x="658359" y="1587500"/>
                </a:lnTo>
                <a:lnTo>
                  <a:pt x="649288" y="1580243"/>
                </a:lnTo>
                <a:lnTo>
                  <a:pt x="640217" y="1572533"/>
                </a:lnTo>
                <a:lnTo>
                  <a:pt x="631826" y="1564141"/>
                </a:lnTo>
                <a:lnTo>
                  <a:pt x="623434" y="1555297"/>
                </a:lnTo>
                <a:lnTo>
                  <a:pt x="615497" y="1546225"/>
                </a:lnTo>
                <a:lnTo>
                  <a:pt x="607559" y="1536700"/>
                </a:lnTo>
                <a:lnTo>
                  <a:pt x="600075" y="1526722"/>
                </a:lnTo>
                <a:lnTo>
                  <a:pt x="592818" y="1516516"/>
                </a:lnTo>
                <a:lnTo>
                  <a:pt x="586015" y="1505858"/>
                </a:lnTo>
                <a:lnTo>
                  <a:pt x="579665" y="1494745"/>
                </a:lnTo>
                <a:lnTo>
                  <a:pt x="573315" y="1483633"/>
                </a:lnTo>
                <a:lnTo>
                  <a:pt x="567418" y="1472066"/>
                </a:lnTo>
                <a:lnTo>
                  <a:pt x="561975" y="1460274"/>
                </a:lnTo>
                <a:lnTo>
                  <a:pt x="556533" y="1448254"/>
                </a:lnTo>
                <a:lnTo>
                  <a:pt x="551997" y="1436008"/>
                </a:lnTo>
                <a:lnTo>
                  <a:pt x="547234" y="1423761"/>
                </a:lnTo>
                <a:lnTo>
                  <a:pt x="543152" y="1411061"/>
                </a:lnTo>
                <a:lnTo>
                  <a:pt x="539524" y="1398361"/>
                </a:lnTo>
                <a:lnTo>
                  <a:pt x="535895" y="1385208"/>
                </a:lnTo>
                <a:lnTo>
                  <a:pt x="532947" y="1372281"/>
                </a:lnTo>
                <a:lnTo>
                  <a:pt x="529999" y="1359354"/>
                </a:lnTo>
                <a:lnTo>
                  <a:pt x="520247" y="1352324"/>
                </a:lnTo>
                <a:lnTo>
                  <a:pt x="511402" y="1345293"/>
                </a:lnTo>
                <a:lnTo>
                  <a:pt x="503238" y="1338036"/>
                </a:lnTo>
                <a:lnTo>
                  <a:pt x="495981" y="1331006"/>
                </a:lnTo>
                <a:lnTo>
                  <a:pt x="489404" y="1324202"/>
                </a:lnTo>
                <a:lnTo>
                  <a:pt x="483734" y="1317172"/>
                </a:lnTo>
                <a:lnTo>
                  <a:pt x="478518" y="1310141"/>
                </a:lnTo>
                <a:lnTo>
                  <a:pt x="474209" y="1303111"/>
                </a:lnTo>
                <a:lnTo>
                  <a:pt x="470581" y="1296081"/>
                </a:lnTo>
                <a:lnTo>
                  <a:pt x="467633" y="1289277"/>
                </a:lnTo>
                <a:lnTo>
                  <a:pt x="465365" y="1282927"/>
                </a:lnTo>
                <a:lnTo>
                  <a:pt x="463550" y="1276124"/>
                </a:lnTo>
                <a:lnTo>
                  <a:pt x="462416" y="1270000"/>
                </a:lnTo>
                <a:lnTo>
                  <a:pt x="461963" y="1263424"/>
                </a:lnTo>
                <a:lnTo>
                  <a:pt x="462190" y="1257527"/>
                </a:lnTo>
                <a:lnTo>
                  <a:pt x="462643" y="1251404"/>
                </a:lnTo>
                <a:lnTo>
                  <a:pt x="463777" y="1245734"/>
                </a:lnTo>
                <a:lnTo>
                  <a:pt x="465591" y="1240065"/>
                </a:lnTo>
                <a:lnTo>
                  <a:pt x="467633" y="1234849"/>
                </a:lnTo>
                <a:lnTo>
                  <a:pt x="469900" y="1229633"/>
                </a:lnTo>
                <a:lnTo>
                  <a:pt x="473075" y="1224870"/>
                </a:lnTo>
                <a:lnTo>
                  <a:pt x="476477" y="1220108"/>
                </a:lnTo>
                <a:lnTo>
                  <a:pt x="480106" y="1216025"/>
                </a:lnTo>
                <a:lnTo>
                  <a:pt x="484188" y="1211943"/>
                </a:lnTo>
                <a:lnTo>
                  <a:pt x="488724" y="1208088"/>
                </a:lnTo>
                <a:lnTo>
                  <a:pt x="493486" y="1204459"/>
                </a:lnTo>
                <a:lnTo>
                  <a:pt x="498475" y="1201511"/>
                </a:lnTo>
                <a:lnTo>
                  <a:pt x="503918" y="1198790"/>
                </a:lnTo>
                <a:lnTo>
                  <a:pt x="509361" y="1196295"/>
                </a:lnTo>
                <a:lnTo>
                  <a:pt x="515258" y="1194254"/>
                </a:lnTo>
                <a:lnTo>
                  <a:pt x="521381" y="1192667"/>
                </a:lnTo>
                <a:lnTo>
                  <a:pt x="527504" y="1191306"/>
                </a:lnTo>
                <a:lnTo>
                  <a:pt x="529999" y="1178606"/>
                </a:lnTo>
                <a:lnTo>
                  <a:pt x="532493" y="1166133"/>
                </a:lnTo>
                <a:lnTo>
                  <a:pt x="536575" y="1142093"/>
                </a:lnTo>
                <a:lnTo>
                  <a:pt x="540431" y="1118961"/>
                </a:lnTo>
                <a:lnTo>
                  <a:pt x="544513" y="1097190"/>
                </a:lnTo>
                <a:lnTo>
                  <a:pt x="546781" y="1086531"/>
                </a:lnTo>
                <a:lnTo>
                  <a:pt x="548822" y="1076552"/>
                </a:lnTo>
                <a:lnTo>
                  <a:pt x="551317" y="1066574"/>
                </a:lnTo>
                <a:lnTo>
                  <a:pt x="554038" y="1057275"/>
                </a:lnTo>
                <a:lnTo>
                  <a:pt x="556759" y="1048204"/>
                </a:lnTo>
                <a:lnTo>
                  <a:pt x="560161" y="1039360"/>
                </a:lnTo>
                <a:lnTo>
                  <a:pt x="563790" y="1030742"/>
                </a:lnTo>
                <a:lnTo>
                  <a:pt x="567645" y="1022804"/>
                </a:lnTo>
                <a:lnTo>
                  <a:pt x="575809" y="1025299"/>
                </a:lnTo>
                <a:lnTo>
                  <a:pt x="586695" y="1028701"/>
                </a:lnTo>
                <a:lnTo>
                  <a:pt x="600075" y="1032330"/>
                </a:lnTo>
                <a:lnTo>
                  <a:pt x="607786" y="1034144"/>
                </a:lnTo>
                <a:lnTo>
                  <a:pt x="615950" y="1035958"/>
                </a:lnTo>
                <a:lnTo>
                  <a:pt x="625022" y="1037772"/>
                </a:lnTo>
                <a:lnTo>
                  <a:pt x="634320" y="1039360"/>
                </a:lnTo>
                <a:lnTo>
                  <a:pt x="644072" y="1040947"/>
                </a:lnTo>
                <a:lnTo>
                  <a:pt x="654731" y="1042308"/>
                </a:lnTo>
                <a:lnTo>
                  <a:pt x="665617" y="1043215"/>
                </a:lnTo>
                <a:lnTo>
                  <a:pt x="676956" y="1044122"/>
                </a:lnTo>
                <a:lnTo>
                  <a:pt x="688749" y="1044576"/>
                </a:lnTo>
                <a:lnTo>
                  <a:pt x="700995" y="1044576"/>
                </a:lnTo>
                <a:lnTo>
                  <a:pt x="713468" y="1044576"/>
                </a:lnTo>
                <a:lnTo>
                  <a:pt x="726395" y="1043896"/>
                </a:lnTo>
                <a:lnTo>
                  <a:pt x="739549" y="1042762"/>
                </a:lnTo>
                <a:lnTo>
                  <a:pt x="753156" y="1041174"/>
                </a:lnTo>
                <a:lnTo>
                  <a:pt x="766763" y="1039133"/>
                </a:lnTo>
                <a:lnTo>
                  <a:pt x="780824" y="1036185"/>
                </a:lnTo>
                <a:lnTo>
                  <a:pt x="795111" y="1033010"/>
                </a:lnTo>
                <a:lnTo>
                  <a:pt x="809626" y="1028928"/>
                </a:lnTo>
                <a:lnTo>
                  <a:pt x="816883" y="1026887"/>
                </a:lnTo>
                <a:lnTo>
                  <a:pt x="824140" y="1024619"/>
                </a:lnTo>
                <a:lnTo>
                  <a:pt x="831624" y="1022124"/>
                </a:lnTo>
                <a:lnTo>
                  <a:pt x="838881" y="1019176"/>
                </a:lnTo>
                <a:lnTo>
                  <a:pt x="846365" y="1016228"/>
                </a:lnTo>
                <a:lnTo>
                  <a:pt x="853849" y="1013280"/>
                </a:lnTo>
                <a:lnTo>
                  <a:pt x="861560" y="1009878"/>
                </a:lnTo>
                <a:lnTo>
                  <a:pt x="869044" y="1006249"/>
                </a:lnTo>
                <a:lnTo>
                  <a:pt x="876527" y="1002621"/>
                </a:lnTo>
                <a:lnTo>
                  <a:pt x="884011" y="998538"/>
                </a:lnTo>
                <a:lnTo>
                  <a:pt x="891495" y="994230"/>
                </a:lnTo>
                <a:lnTo>
                  <a:pt x="898979" y="989921"/>
                </a:lnTo>
                <a:lnTo>
                  <a:pt x="906463" y="985158"/>
                </a:lnTo>
                <a:lnTo>
                  <a:pt x="914401" y="980622"/>
                </a:lnTo>
                <a:lnTo>
                  <a:pt x="921885" y="975406"/>
                </a:lnTo>
                <a:lnTo>
                  <a:pt x="929369" y="969963"/>
                </a:lnTo>
                <a:close/>
                <a:moveTo>
                  <a:pt x="774700" y="801688"/>
                </a:moveTo>
                <a:lnTo>
                  <a:pt x="790563" y="802369"/>
                </a:lnTo>
                <a:lnTo>
                  <a:pt x="805746" y="803050"/>
                </a:lnTo>
                <a:lnTo>
                  <a:pt x="820702" y="804638"/>
                </a:lnTo>
                <a:lnTo>
                  <a:pt x="835205" y="806681"/>
                </a:lnTo>
                <a:lnTo>
                  <a:pt x="849255" y="809177"/>
                </a:lnTo>
                <a:lnTo>
                  <a:pt x="863079" y="812353"/>
                </a:lnTo>
                <a:lnTo>
                  <a:pt x="875996" y="815757"/>
                </a:lnTo>
                <a:lnTo>
                  <a:pt x="882567" y="817799"/>
                </a:lnTo>
                <a:lnTo>
                  <a:pt x="888459" y="819842"/>
                </a:lnTo>
                <a:lnTo>
                  <a:pt x="894578" y="822111"/>
                </a:lnTo>
                <a:lnTo>
                  <a:pt x="900243" y="824380"/>
                </a:lnTo>
                <a:lnTo>
                  <a:pt x="906135" y="826649"/>
                </a:lnTo>
                <a:lnTo>
                  <a:pt x="911574" y="829372"/>
                </a:lnTo>
                <a:lnTo>
                  <a:pt x="916559" y="831868"/>
                </a:lnTo>
                <a:lnTo>
                  <a:pt x="921771" y="834818"/>
                </a:lnTo>
                <a:lnTo>
                  <a:pt x="926757" y="837314"/>
                </a:lnTo>
                <a:lnTo>
                  <a:pt x="931516" y="840491"/>
                </a:lnTo>
                <a:lnTo>
                  <a:pt x="935821" y="843214"/>
                </a:lnTo>
                <a:lnTo>
                  <a:pt x="940127" y="846391"/>
                </a:lnTo>
                <a:lnTo>
                  <a:pt x="944206" y="849568"/>
                </a:lnTo>
                <a:lnTo>
                  <a:pt x="948058" y="852518"/>
                </a:lnTo>
                <a:lnTo>
                  <a:pt x="951684" y="855921"/>
                </a:lnTo>
                <a:lnTo>
                  <a:pt x="955083" y="859325"/>
                </a:lnTo>
                <a:lnTo>
                  <a:pt x="958029" y="862956"/>
                </a:lnTo>
                <a:lnTo>
                  <a:pt x="960975" y="866359"/>
                </a:lnTo>
                <a:lnTo>
                  <a:pt x="966867" y="866586"/>
                </a:lnTo>
                <a:lnTo>
                  <a:pt x="972986" y="867494"/>
                </a:lnTo>
                <a:lnTo>
                  <a:pt x="978651" y="868402"/>
                </a:lnTo>
                <a:lnTo>
                  <a:pt x="984090" y="869990"/>
                </a:lnTo>
                <a:lnTo>
                  <a:pt x="989302" y="871579"/>
                </a:lnTo>
                <a:lnTo>
                  <a:pt x="994287" y="873621"/>
                </a:lnTo>
                <a:lnTo>
                  <a:pt x="999273" y="876117"/>
                </a:lnTo>
                <a:lnTo>
                  <a:pt x="1003805" y="878840"/>
                </a:lnTo>
                <a:lnTo>
                  <a:pt x="1008337" y="882017"/>
                </a:lnTo>
                <a:lnTo>
                  <a:pt x="1012416" y="885194"/>
                </a:lnTo>
                <a:lnTo>
                  <a:pt x="1016722" y="888824"/>
                </a:lnTo>
                <a:lnTo>
                  <a:pt x="1020574" y="892909"/>
                </a:lnTo>
                <a:lnTo>
                  <a:pt x="1024200" y="896993"/>
                </a:lnTo>
                <a:lnTo>
                  <a:pt x="1027599" y="901078"/>
                </a:lnTo>
                <a:lnTo>
                  <a:pt x="1030999" y="905843"/>
                </a:lnTo>
                <a:lnTo>
                  <a:pt x="1034171" y="910835"/>
                </a:lnTo>
                <a:lnTo>
                  <a:pt x="1037117" y="915600"/>
                </a:lnTo>
                <a:lnTo>
                  <a:pt x="1040063" y="921046"/>
                </a:lnTo>
                <a:lnTo>
                  <a:pt x="1042556" y="926492"/>
                </a:lnTo>
                <a:lnTo>
                  <a:pt x="1045048" y="931938"/>
                </a:lnTo>
                <a:lnTo>
                  <a:pt x="1047541" y="938065"/>
                </a:lnTo>
                <a:lnTo>
                  <a:pt x="1049807" y="943965"/>
                </a:lnTo>
                <a:lnTo>
                  <a:pt x="1051847" y="949865"/>
                </a:lnTo>
                <a:lnTo>
                  <a:pt x="1053886" y="956218"/>
                </a:lnTo>
                <a:lnTo>
                  <a:pt x="1055699" y="962572"/>
                </a:lnTo>
                <a:lnTo>
                  <a:pt x="1057286" y="969153"/>
                </a:lnTo>
                <a:lnTo>
                  <a:pt x="1060458" y="982314"/>
                </a:lnTo>
                <a:lnTo>
                  <a:pt x="1062724" y="996156"/>
                </a:lnTo>
                <a:lnTo>
                  <a:pt x="1064764" y="1009997"/>
                </a:lnTo>
                <a:lnTo>
                  <a:pt x="1066577" y="1024066"/>
                </a:lnTo>
                <a:lnTo>
                  <a:pt x="1067936" y="1038362"/>
                </a:lnTo>
                <a:lnTo>
                  <a:pt x="1069069" y="1052430"/>
                </a:lnTo>
                <a:lnTo>
                  <a:pt x="1069523" y="1066499"/>
                </a:lnTo>
                <a:lnTo>
                  <a:pt x="1069749" y="1080341"/>
                </a:lnTo>
                <a:lnTo>
                  <a:pt x="1069976" y="1093956"/>
                </a:lnTo>
                <a:lnTo>
                  <a:pt x="1069749" y="1107117"/>
                </a:lnTo>
                <a:lnTo>
                  <a:pt x="1069523" y="1120051"/>
                </a:lnTo>
                <a:lnTo>
                  <a:pt x="1069069" y="1132305"/>
                </a:lnTo>
                <a:lnTo>
                  <a:pt x="1068390" y="1143878"/>
                </a:lnTo>
                <a:lnTo>
                  <a:pt x="1067030" y="1165208"/>
                </a:lnTo>
                <a:lnTo>
                  <a:pt x="1065444" y="1182907"/>
                </a:lnTo>
                <a:lnTo>
                  <a:pt x="1064084" y="1196295"/>
                </a:lnTo>
                <a:lnTo>
                  <a:pt x="1056832" y="1192665"/>
                </a:lnTo>
                <a:lnTo>
                  <a:pt x="1053207" y="1191076"/>
                </a:lnTo>
                <a:lnTo>
                  <a:pt x="1049581" y="1189715"/>
                </a:lnTo>
                <a:lnTo>
                  <a:pt x="1045728" y="1188353"/>
                </a:lnTo>
                <a:lnTo>
                  <a:pt x="1041876" y="1187219"/>
                </a:lnTo>
                <a:lnTo>
                  <a:pt x="1037570" y="1186311"/>
                </a:lnTo>
                <a:lnTo>
                  <a:pt x="1033491" y="1185403"/>
                </a:lnTo>
                <a:lnTo>
                  <a:pt x="1027826" y="1146147"/>
                </a:lnTo>
                <a:lnTo>
                  <a:pt x="1024880" y="1127086"/>
                </a:lnTo>
                <a:lnTo>
                  <a:pt x="1021934" y="1109159"/>
                </a:lnTo>
                <a:lnTo>
                  <a:pt x="1018761" y="1091914"/>
                </a:lnTo>
                <a:lnTo>
                  <a:pt x="1015136" y="1075122"/>
                </a:lnTo>
                <a:lnTo>
                  <a:pt x="1013096" y="1067180"/>
                </a:lnTo>
                <a:lnTo>
                  <a:pt x="1010603" y="1059465"/>
                </a:lnTo>
                <a:lnTo>
                  <a:pt x="1008337" y="1051523"/>
                </a:lnTo>
                <a:lnTo>
                  <a:pt x="1006071" y="1044262"/>
                </a:lnTo>
                <a:lnTo>
                  <a:pt x="1003125" y="1037000"/>
                </a:lnTo>
                <a:lnTo>
                  <a:pt x="1000406" y="1029966"/>
                </a:lnTo>
                <a:lnTo>
                  <a:pt x="997233" y="1023159"/>
                </a:lnTo>
                <a:lnTo>
                  <a:pt x="994061" y="1016578"/>
                </a:lnTo>
                <a:lnTo>
                  <a:pt x="990435" y="1009997"/>
                </a:lnTo>
                <a:lnTo>
                  <a:pt x="986583" y="1003871"/>
                </a:lnTo>
                <a:lnTo>
                  <a:pt x="982504" y="997971"/>
                </a:lnTo>
                <a:lnTo>
                  <a:pt x="977971" y="992298"/>
                </a:lnTo>
                <a:lnTo>
                  <a:pt x="973439" y="986852"/>
                </a:lnTo>
                <a:lnTo>
                  <a:pt x="968454" y="981406"/>
                </a:lnTo>
                <a:lnTo>
                  <a:pt x="963241" y="976414"/>
                </a:lnTo>
                <a:lnTo>
                  <a:pt x="957576" y="971422"/>
                </a:lnTo>
                <a:lnTo>
                  <a:pt x="951458" y="966657"/>
                </a:lnTo>
                <a:lnTo>
                  <a:pt x="945112" y="962345"/>
                </a:lnTo>
                <a:lnTo>
                  <a:pt x="938087" y="958261"/>
                </a:lnTo>
                <a:lnTo>
                  <a:pt x="931063" y="954403"/>
                </a:lnTo>
                <a:lnTo>
                  <a:pt x="923131" y="960076"/>
                </a:lnTo>
                <a:lnTo>
                  <a:pt x="915426" y="965295"/>
                </a:lnTo>
                <a:lnTo>
                  <a:pt x="907268" y="970287"/>
                </a:lnTo>
                <a:lnTo>
                  <a:pt x="899563" y="975052"/>
                </a:lnTo>
                <a:lnTo>
                  <a:pt x="891632" y="979818"/>
                </a:lnTo>
                <a:lnTo>
                  <a:pt x="883701" y="984129"/>
                </a:lnTo>
                <a:lnTo>
                  <a:pt x="875996" y="988213"/>
                </a:lnTo>
                <a:lnTo>
                  <a:pt x="868291" y="992298"/>
                </a:lnTo>
                <a:lnTo>
                  <a:pt x="860359" y="995929"/>
                </a:lnTo>
                <a:lnTo>
                  <a:pt x="852655" y="999559"/>
                </a:lnTo>
                <a:lnTo>
                  <a:pt x="844950" y="1002509"/>
                </a:lnTo>
                <a:lnTo>
                  <a:pt x="837018" y="1005686"/>
                </a:lnTo>
                <a:lnTo>
                  <a:pt x="829314" y="1008636"/>
                </a:lnTo>
                <a:lnTo>
                  <a:pt x="821835" y="1011359"/>
                </a:lnTo>
                <a:lnTo>
                  <a:pt x="814357" y="1013628"/>
                </a:lnTo>
                <a:lnTo>
                  <a:pt x="806879" y="1016124"/>
                </a:lnTo>
                <a:lnTo>
                  <a:pt x="791696" y="1020209"/>
                </a:lnTo>
                <a:lnTo>
                  <a:pt x="776966" y="1023612"/>
                </a:lnTo>
                <a:lnTo>
                  <a:pt x="762690" y="1026335"/>
                </a:lnTo>
                <a:lnTo>
                  <a:pt x="748413" y="1028832"/>
                </a:lnTo>
                <a:lnTo>
                  <a:pt x="734590" y="1030420"/>
                </a:lnTo>
                <a:lnTo>
                  <a:pt x="720993" y="1031328"/>
                </a:lnTo>
                <a:lnTo>
                  <a:pt x="707849" y="1032235"/>
                </a:lnTo>
                <a:lnTo>
                  <a:pt x="694932" y="1032462"/>
                </a:lnTo>
                <a:lnTo>
                  <a:pt x="682469" y="1032235"/>
                </a:lnTo>
                <a:lnTo>
                  <a:pt x="670232" y="1031555"/>
                </a:lnTo>
                <a:lnTo>
                  <a:pt x="658675" y="1030874"/>
                </a:lnTo>
                <a:lnTo>
                  <a:pt x="647570" y="1029739"/>
                </a:lnTo>
                <a:lnTo>
                  <a:pt x="636920" y="1028605"/>
                </a:lnTo>
                <a:lnTo>
                  <a:pt x="626496" y="1027016"/>
                </a:lnTo>
                <a:lnTo>
                  <a:pt x="616978" y="1025201"/>
                </a:lnTo>
                <a:lnTo>
                  <a:pt x="607913" y="1023385"/>
                </a:lnTo>
                <a:lnTo>
                  <a:pt x="599302" y="1021570"/>
                </a:lnTo>
                <a:lnTo>
                  <a:pt x="591597" y="1019755"/>
                </a:lnTo>
                <a:lnTo>
                  <a:pt x="577547" y="1015897"/>
                </a:lnTo>
                <a:lnTo>
                  <a:pt x="566443" y="1012267"/>
                </a:lnTo>
                <a:lnTo>
                  <a:pt x="558059" y="1009317"/>
                </a:lnTo>
                <a:lnTo>
                  <a:pt x="553980" y="1017940"/>
                </a:lnTo>
                <a:lnTo>
                  <a:pt x="550127" y="1026789"/>
                </a:lnTo>
                <a:lnTo>
                  <a:pt x="546728" y="1035866"/>
                </a:lnTo>
                <a:lnTo>
                  <a:pt x="543782" y="1045396"/>
                </a:lnTo>
                <a:lnTo>
                  <a:pt x="541063" y="1055607"/>
                </a:lnTo>
                <a:lnTo>
                  <a:pt x="538343" y="1065591"/>
                </a:lnTo>
                <a:lnTo>
                  <a:pt x="536077" y="1076257"/>
                </a:lnTo>
                <a:lnTo>
                  <a:pt x="533811" y="1087148"/>
                </a:lnTo>
                <a:lnTo>
                  <a:pt x="529505" y="1110067"/>
                </a:lnTo>
                <a:lnTo>
                  <a:pt x="525653" y="1133893"/>
                </a:lnTo>
                <a:lnTo>
                  <a:pt x="521347" y="1159081"/>
                </a:lnTo>
                <a:lnTo>
                  <a:pt x="518628" y="1172242"/>
                </a:lnTo>
                <a:lnTo>
                  <a:pt x="516135" y="1185403"/>
                </a:lnTo>
                <a:lnTo>
                  <a:pt x="512056" y="1186311"/>
                </a:lnTo>
                <a:lnTo>
                  <a:pt x="507751" y="1187219"/>
                </a:lnTo>
                <a:lnTo>
                  <a:pt x="503672" y="1188580"/>
                </a:lnTo>
                <a:lnTo>
                  <a:pt x="499819" y="1189942"/>
                </a:lnTo>
                <a:lnTo>
                  <a:pt x="495967" y="1191530"/>
                </a:lnTo>
                <a:lnTo>
                  <a:pt x="492341" y="1192891"/>
                </a:lnTo>
                <a:lnTo>
                  <a:pt x="488715" y="1195161"/>
                </a:lnTo>
                <a:lnTo>
                  <a:pt x="485089" y="1196976"/>
                </a:lnTo>
                <a:lnTo>
                  <a:pt x="482823" y="1181546"/>
                </a:lnTo>
                <a:lnTo>
                  <a:pt x="481464" y="1172015"/>
                </a:lnTo>
                <a:lnTo>
                  <a:pt x="480331" y="1161123"/>
                </a:lnTo>
                <a:lnTo>
                  <a:pt x="479424" y="1148870"/>
                </a:lnTo>
                <a:lnTo>
                  <a:pt x="478518" y="1135935"/>
                </a:lnTo>
                <a:lnTo>
                  <a:pt x="478064" y="1121867"/>
                </a:lnTo>
                <a:lnTo>
                  <a:pt x="477838" y="1107344"/>
                </a:lnTo>
                <a:lnTo>
                  <a:pt x="478064" y="1092141"/>
                </a:lnTo>
                <a:lnTo>
                  <a:pt x="478744" y="1076030"/>
                </a:lnTo>
                <a:lnTo>
                  <a:pt x="480104" y="1059692"/>
                </a:lnTo>
                <a:lnTo>
                  <a:pt x="481237" y="1051296"/>
                </a:lnTo>
                <a:lnTo>
                  <a:pt x="482144" y="1043127"/>
                </a:lnTo>
                <a:lnTo>
                  <a:pt x="483503" y="1034504"/>
                </a:lnTo>
                <a:lnTo>
                  <a:pt x="484863" y="1025882"/>
                </a:lnTo>
                <a:lnTo>
                  <a:pt x="486676" y="1017259"/>
                </a:lnTo>
                <a:lnTo>
                  <a:pt x="488489" y="1008863"/>
                </a:lnTo>
                <a:lnTo>
                  <a:pt x="490528" y="1000240"/>
                </a:lnTo>
                <a:lnTo>
                  <a:pt x="492794" y="991617"/>
                </a:lnTo>
                <a:lnTo>
                  <a:pt x="495514" y="983221"/>
                </a:lnTo>
                <a:lnTo>
                  <a:pt x="498233" y="974599"/>
                </a:lnTo>
                <a:lnTo>
                  <a:pt x="501406" y="966203"/>
                </a:lnTo>
                <a:lnTo>
                  <a:pt x="504578" y="957580"/>
                </a:lnTo>
                <a:lnTo>
                  <a:pt x="508204" y="949411"/>
                </a:lnTo>
                <a:lnTo>
                  <a:pt x="512056" y="941242"/>
                </a:lnTo>
                <a:lnTo>
                  <a:pt x="516362" y="933073"/>
                </a:lnTo>
                <a:lnTo>
                  <a:pt x="520894" y="924904"/>
                </a:lnTo>
                <a:lnTo>
                  <a:pt x="525653" y="917189"/>
                </a:lnTo>
                <a:lnTo>
                  <a:pt x="530639" y="909474"/>
                </a:lnTo>
                <a:lnTo>
                  <a:pt x="536077" y="901985"/>
                </a:lnTo>
                <a:lnTo>
                  <a:pt x="541969" y="894270"/>
                </a:lnTo>
                <a:lnTo>
                  <a:pt x="548314" y="887009"/>
                </a:lnTo>
                <a:lnTo>
                  <a:pt x="554659" y="880201"/>
                </a:lnTo>
                <a:lnTo>
                  <a:pt x="561458" y="873394"/>
                </a:lnTo>
                <a:lnTo>
                  <a:pt x="568709" y="866813"/>
                </a:lnTo>
                <a:lnTo>
                  <a:pt x="576414" y="860460"/>
                </a:lnTo>
                <a:lnTo>
                  <a:pt x="584572" y="854333"/>
                </a:lnTo>
                <a:lnTo>
                  <a:pt x="592730" y="848433"/>
                </a:lnTo>
                <a:lnTo>
                  <a:pt x="601795" y="842987"/>
                </a:lnTo>
                <a:lnTo>
                  <a:pt x="611313" y="837541"/>
                </a:lnTo>
                <a:lnTo>
                  <a:pt x="620830" y="832549"/>
                </a:lnTo>
                <a:lnTo>
                  <a:pt x="630801" y="828011"/>
                </a:lnTo>
                <a:lnTo>
                  <a:pt x="641452" y="823926"/>
                </a:lnTo>
                <a:lnTo>
                  <a:pt x="652783" y="819615"/>
                </a:lnTo>
                <a:lnTo>
                  <a:pt x="664340" y="815984"/>
                </a:lnTo>
                <a:lnTo>
                  <a:pt x="676350" y="812807"/>
                </a:lnTo>
                <a:lnTo>
                  <a:pt x="689041" y="810084"/>
                </a:lnTo>
                <a:lnTo>
                  <a:pt x="701957" y="807815"/>
                </a:lnTo>
                <a:lnTo>
                  <a:pt x="715328" y="805546"/>
                </a:lnTo>
                <a:lnTo>
                  <a:pt x="729378" y="804184"/>
                </a:lnTo>
                <a:lnTo>
                  <a:pt x="744107" y="802823"/>
                </a:lnTo>
                <a:lnTo>
                  <a:pt x="759064" y="801915"/>
                </a:lnTo>
                <a:lnTo>
                  <a:pt x="774700" y="801688"/>
                </a:lnTo>
                <a:close/>
                <a:moveTo>
                  <a:pt x="44000" y="736683"/>
                </a:moveTo>
                <a:lnTo>
                  <a:pt x="44000" y="2267412"/>
                </a:lnTo>
                <a:lnTo>
                  <a:pt x="2830736" y="2267412"/>
                </a:lnTo>
                <a:lnTo>
                  <a:pt x="2830736" y="736683"/>
                </a:lnTo>
                <a:lnTo>
                  <a:pt x="44000" y="736683"/>
                </a:lnTo>
                <a:close/>
                <a:moveTo>
                  <a:pt x="1266245" y="538738"/>
                </a:moveTo>
                <a:lnTo>
                  <a:pt x="1261935" y="538964"/>
                </a:lnTo>
                <a:lnTo>
                  <a:pt x="1257399" y="539645"/>
                </a:lnTo>
                <a:lnTo>
                  <a:pt x="1253317" y="540778"/>
                </a:lnTo>
                <a:lnTo>
                  <a:pt x="1249234" y="542365"/>
                </a:lnTo>
                <a:lnTo>
                  <a:pt x="1245605" y="544179"/>
                </a:lnTo>
                <a:lnTo>
                  <a:pt x="1241977" y="546220"/>
                </a:lnTo>
                <a:lnTo>
                  <a:pt x="1238348" y="548714"/>
                </a:lnTo>
                <a:lnTo>
                  <a:pt x="1235172" y="551662"/>
                </a:lnTo>
                <a:lnTo>
                  <a:pt x="1232224" y="554836"/>
                </a:lnTo>
                <a:lnTo>
                  <a:pt x="1229956" y="558237"/>
                </a:lnTo>
                <a:lnTo>
                  <a:pt x="1227688" y="561865"/>
                </a:lnTo>
                <a:lnTo>
                  <a:pt x="1225874" y="565720"/>
                </a:lnTo>
                <a:lnTo>
                  <a:pt x="1224286" y="569574"/>
                </a:lnTo>
                <a:lnTo>
                  <a:pt x="1223152" y="573883"/>
                </a:lnTo>
                <a:lnTo>
                  <a:pt x="1222471" y="578191"/>
                </a:lnTo>
                <a:lnTo>
                  <a:pt x="1222471" y="582725"/>
                </a:lnTo>
                <a:lnTo>
                  <a:pt x="1222471" y="604719"/>
                </a:lnTo>
                <a:lnTo>
                  <a:pt x="1222471" y="609254"/>
                </a:lnTo>
                <a:lnTo>
                  <a:pt x="1223152" y="613562"/>
                </a:lnTo>
                <a:lnTo>
                  <a:pt x="1224286" y="617870"/>
                </a:lnTo>
                <a:lnTo>
                  <a:pt x="1225874" y="621725"/>
                </a:lnTo>
                <a:lnTo>
                  <a:pt x="1227688" y="625579"/>
                </a:lnTo>
                <a:lnTo>
                  <a:pt x="1229956" y="629207"/>
                </a:lnTo>
                <a:lnTo>
                  <a:pt x="1232224" y="632608"/>
                </a:lnTo>
                <a:lnTo>
                  <a:pt x="1235172" y="635556"/>
                </a:lnTo>
                <a:lnTo>
                  <a:pt x="1238348" y="638504"/>
                </a:lnTo>
                <a:lnTo>
                  <a:pt x="1241977" y="640998"/>
                </a:lnTo>
                <a:lnTo>
                  <a:pt x="1245605" y="643492"/>
                </a:lnTo>
                <a:lnTo>
                  <a:pt x="1249234" y="645306"/>
                </a:lnTo>
                <a:lnTo>
                  <a:pt x="1253317" y="646893"/>
                </a:lnTo>
                <a:lnTo>
                  <a:pt x="1257399" y="647800"/>
                </a:lnTo>
                <a:lnTo>
                  <a:pt x="1261935" y="648254"/>
                </a:lnTo>
                <a:lnTo>
                  <a:pt x="1266245" y="648707"/>
                </a:lnTo>
                <a:lnTo>
                  <a:pt x="1608265" y="648707"/>
                </a:lnTo>
                <a:lnTo>
                  <a:pt x="1613028" y="648254"/>
                </a:lnTo>
                <a:lnTo>
                  <a:pt x="1617337" y="647800"/>
                </a:lnTo>
                <a:lnTo>
                  <a:pt x="1621419" y="646893"/>
                </a:lnTo>
                <a:lnTo>
                  <a:pt x="1625502" y="645306"/>
                </a:lnTo>
                <a:lnTo>
                  <a:pt x="1629358" y="643492"/>
                </a:lnTo>
                <a:lnTo>
                  <a:pt x="1632986" y="640998"/>
                </a:lnTo>
                <a:lnTo>
                  <a:pt x="1636388" y="638504"/>
                </a:lnTo>
                <a:lnTo>
                  <a:pt x="1639337" y="635556"/>
                </a:lnTo>
                <a:lnTo>
                  <a:pt x="1642285" y="632608"/>
                </a:lnTo>
                <a:lnTo>
                  <a:pt x="1644780" y="629207"/>
                </a:lnTo>
                <a:lnTo>
                  <a:pt x="1647275" y="625579"/>
                </a:lnTo>
                <a:lnTo>
                  <a:pt x="1649089" y="621725"/>
                </a:lnTo>
                <a:lnTo>
                  <a:pt x="1650224" y="617870"/>
                </a:lnTo>
                <a:lnTo>
                  <a:pt x="1651584" y="613562"/>
                </a:lnTo>
                <a:lnTo>
                  <a:pt x="1652038" y="609254"/>
                </a:lnTo>
                <a:lnTo>
                  <a:pt x="1652492" y="604719"/>
                </a:lnTo>
                <a:lnTo>
                  <a:pt x="1652492" y="582725"/>
                </a:lnTo>
                <a:lnTo>
                  <a:pt x="1652038" y="578191"/>
                </a:lnTo>
                <a:lnTo>
                  <a:pt x="1651584" y="573883"/>
                </a:lnTo>
                <a:lnTo>
                  <a:pt x="1650224" y="569574"/>
                </a:lnTo>
                <a:lnTo>
                  <a:pt x="1649089" y="565720"/>
                </a:lnTo>
                <a:lnTo>
                  <a:pt x="1647275" y="561865"/>
                </a:lnTo>
                <a:lnTo>
                  <a:pt x="1644780" y="558237"/>
                </a:lnTo>
                <a:lnTo>
                  <a:pt x="1642285" y="554836"/>
                </a:lnTo>
                <a:lnTo>
                  <a:pt x="1639337" y="551662"/>
                </a:lnTo>
                <a:lnTo>
                  <a:pt x="1636388" y="548714"/>
                </a:lnTo>
                <a:lnTo>
                  <a:pt x="1632986" y="546220"/>
                </a:lnTo>
                <a:lnTo>
                  <a:pt x="1629358" y="544179"/>
                </a:lnTo>
                <a:lnTo>
                  <a:pt x="1625502" y="542365"/>
                </a:lnTo>
                <a:lnTo>
                  <a:pt x="1621419" y="540778"/>
                </a:lnTo>
                <a:lnTo>
                  <a:pt x="1617337" y="539645"/>
                </a:lnTo>
                <a:lnTo>
                  <a:pt x="1613028" y="538964"/>
                </a:lnTo>
                <a:lnTo>
                  <a:pt x="1608265" y="538738"/>
                </a:lnTo>
                <a:lnTo>
                  <a:pt x="1583997" y="538738"/>
                </a:lnTo>
                <a:lnTo>
                  <a:pt x="1583997" y="549848"/>
                </a:lnTo>
                <a:lnTo>
                  <a:pt x="1583997" y="554156"/>
                </a:lnTo>
                <a:lnTo>
                  <a:pt x="1583090" y="558691"/>
                </a:lnTo>
                <a:lnTo>
                  <a:pt x="1582182" y="562772"/>
                </a:lnTo>
                <a:lnTo>
                  <a:pt x="1580595" y="566627"/>
                </a:lnTo>
                <a:lnTo>
                  <a:pt x="1578780" y="570481"/>
                </a:lnTo>
                <a:lnTo>
                  <a:pt x="1576512" y="574109"/>
                </a:lnTo>
                <a:lnTo>
                  <a:pt x="1574017" y="577510"/>
                </a:lnTo>
                <a:lnTo>
                  <a:pt x="1571296" y="580685"/>
                </a:lnTo>
                <a:lnTo>
                  <a:pt x="1568121" y="583632"/>
                </a:lnTo>
                <a:lnTo>
                  <a:pt x="1564492" y="586126"/>
                </a:lnTo>
                <a:lnTo>
                  <a:pt x="1560863" y="588394"/>
                </a:lnTo>
                <a:lnTo>
                  <a:pt x="1557234" y="590208"/>
                </a:lnTo>
                <a:lnTo>
                  <a:pt x="1553152" y="591795"/>
                </a:lnTo>
                <a:lnTo>
                  <a:pt x="1548842" y="592929"/>
                </a:lnTo>
                <a:lnTo>
                  <a:pt x="1544533" y="593382"/>
                </a:lnTo>
                <a:lnTo>
                  <a:pt x="1539997" y="593609"/>
                </a:lnTo>
                <a:lnTo>
                  <a:pt x="1334739" y="593609"/>
                </a:lnTo>
                <a:lnTo>
                  <a:pt x="1330430" y="593382"/>
                </a:lnTo>
                <a:lnTo>
                  <a:pt x="1325894" y="592929"/>
                </a:lnTo>
                <a:lnTo>
                  <a:pt x="1321811" y="591795"/>
                </a:lnTo>
                <a:lnTo>
                  <a:pt x="1317729" y="590208"/>
                </a:lnTo>
                <a:lnTo>
                  <a:pt x="1313647" y="588394"/>
                </a:lnTo>
                <a:lnTo>
                  <a:pt x="1310018" y="586126"/>
                </a:lnTo>
                <a:lnTo>
                  <a:pt x="1306842" y="583632"/>
                </a:lnTo>
                <a:lnTo>
                  <a:pt x="1303667" y="580685"/>
                </a:lnTo>
                <a:lnTo>
                  <a:pt x="1300719" y="577510"/>
                </a:lnTo>
                <a:lnTo>
                  <a:pt x="1298224" y="574109"/>
                </a:lnTo>
                <a:lnTo>
                  <a:pt x="1296183" y="570481"/>
                </a:lnTo>
                <a:lnTo>
                  <a:pt x="1294368" y="566627"/>
                </a:lnTo>
                <a:lnTo>
                  <a:pt x="1292781" y="562772"/>
                </a:lnTo>
                <a:lnTo>
                  <a:pt x="1291647" y="558691"/>
                </a:lnTo>
                <a:lnTo>
                  <a:pt x="1290966" y="554156"/>
                </a:lnTo>
                <a:lnTo>
                  <a:pt x="1290739" y="549848"/>
                </a:lnTo>
                <a:lnTo>
                  <a:pt x="1290739" y="538738"/>
                </a:lnTo>
                <a:lnTo>
                  <a:pt x="1266245" y="538738"/>
                </a:lnTo>
                <a:close/>
                <a:moveTo>
                  <a:pt x="1433626" y="87976"/>
                </a:moveTo>
                <a:lnTo>
                  <a:pt x="1429316" y="88203"/>
                </a:lnTo>
                <a:lnTo>
                  <a:pt x="1425688" y="88656"/>
                </a:lnTo>
                <a:lnTo>
                  <a:pt x="1421832" y="89336"/>
                </a:lnTo>
                <a:lnTo>
                  <a:pt x="1417976" y="90243"/>
                </a:lnTo>
                <a:lnTo>
                  <a:pt x="1414347" y="91150"/>
                </a:lnTo>
                <a:lnTo>
                  <a:pt x="1410718" y="92511"/>
                </a:lnTo>
                <a:lnTo>
                  <a:pt x="1407316" y="93871"/>
                </a:lnTo>
                <a:lnTo>
                  <a:pt x="1403688" y="95458"/>
                </a:lnTo>
                <a:lnTo>
                  <a:pt x="1400286" y="97272"/>
                </a:lnTo>
                <a:lnTo>
                  <a:pt x="1397337" y="99086"/>
                </a:lnTo>
                <a:lnTo>
                  <a:pt x="1394162" y="101127"/>
                </a:lnTo>
                <a:lnTo>
                  <a:pt x="1390987" y="103168"/>
                </a:lnTo>
                <a:lnTo>
                  <a:pt x="1388265" y="105435"/>
                </a:lnTo>
                <a:lnTo>
                  <a:pt x="1385316" y="107929"/>
                </a:lnTo>
                <a:lnTo>
                  <a:pt x="1382822" y="110423"/>
                </a:lnTo>
                <a:lnTo>
                  <a:pt x="1380100" y="113371"/>
                </a:lnTo>
                <a:lnTo>
                  <a:pt x="1377605" y="116092"/>
                </a:lnTo>
                <a:lnTo>
                  <a:pt x="1375110" y="119039"/>
                </a:lnTo>
                <a:lnTo>
                  <a:pt x="1373069" y="122214"/>
                </a:lnTo>
                <a:lnTo>
                  <a:pt x="1371028" y="125161"/>
                </a:lnTo>
                <a:lnTo>
                  <a:pt x="1369213" y="128336"/>
                </a:lnTo>
                <a:lnTo>
                  <a:pt x="1367399" y="131737"/>
                </a:lnTo>
                <a:lnTo>
                  <a:pt x="1365811" y="135138"/>
                </a:lnTo>
                <a:lnTo>
                  <a:pt x="1364677" y="138766"/>
                </a:lnTo>
                <a:lnTo>
                  <a:pt x="1363317" y="142394"/>
                </a:lnTo>
                <a:lnTo>
                  <a:pt x="1362183" y="146022"/>
                </a:lnTo>
                <a:lnTo>
                  <a:pt x="1361502" y="149650"/>
                </a:lnTo>
                <a:lnTo>
                  <a:pt x="1360595" y="153504"/>
                </a:lnTo>
                <a:lnTo>
                  <a:pt x="1360141" y="157359"/>
                </a:lnTo>
                <a:lnTo>
                  <a:pt x="1359914" y="161213"/>
                </a:lnTo>
                <a:lnTo>
                  <a:pt x="1359914" y="165295"/>
                </a:lnTo>
                <a:lnTo>
                  <a:pt x="1359914" y="169376"/>
                </a:lnTo>
                <a:lnTo>
                  <a:pt x="1360141" y="173231"/>
                </a:lnTo>
                <a:lnTo>
                  <a:pt x="1360595" y="177085"/>
                </a:lnTo>
                <a:lnTo>
                  <a:pt x="1361502" y="180940"/>
                </a:lnTo>
                <a:lnTo>
                  <a:pt x="1362183" y="184568"/>
                </a:lnTo>
                <a:lnTo>
                  <a:pt x="1363317" y="188422"/>
                </a:lnTo>
                <a:lnTo>
                  <a:pt x="1364677" y="192050"/>
                </a:lnTo>
                <a:lnTo>
                  <a:pt x="1365811" y="195451"/>
                </a:lnTo>
                <a:lnTo>
                  <a:pt x="1367399" y="198852"/>
                </a:lnTo>
                <a:lnTo>
                  <a:pt x="1369213" y="202253"/>
                </a:lnTo>
                <a:lnTo>
                  <a:pt x="1371028" y="205655"/>
                </a:lnTo>
                <a:lnTo>
                  <a:pt x="1373069" y="208602"/>
                </a:lnTo>
                <a:lnTo>
                  <a:pt x="1375110" y="211777"/>
                </a:lnTo>
                <a:lnTo>
                  <a:pt x="1377605" y="214724"/>
                </a:lnTo>
                <a:lnTo>
                  <a:pt x="1380100" y="217445"/>
                </a:lnTo>
                <a:lnTo>
                  <a:pt x="1382822" y="220166"/>
                </a:lnTo>
                <a:lnTo>
                  <a:pt x="1385316" y="222660"/>
                </a:lnTo>
                <a:lnTo>
                  <a:pt x="1388265" y="225381"/>
                </a:lnTo>
                <a:lnTo>
                  <a:pt x="1390987" y="227422"/>
                </a:lnTo>
                <a:lnTo>
                  <a:pt x="1394162" y="229689"/>
                </a:lnTo>
                <a:lnTo>
                  <a:pt x="1397337" y="231730"/>
                </a:lnTo>
                <a:lnTo>
                  <a:pt x="1400286" y="233544"/>
                </a:lnTo>
                <a:lnTo>
                  <a:pt x="1403688" y="235131"/>
                </a:lnTo>
                <a:lnTo>
                  <a:pt x="1407316" y="236718"/>
                </a:lnTo>
                <a:lnTo>
                  <a:pt x="1410718" y="238305"/>
                </a:lnTo>
                <a:lnTo>
                  <a:pt x="1414347" y="239212"/>
                </a:lnTo>
                <a:lnTo>
                  <a:pt x="1417976" y="240346"/>
                </a:lnTo>
                <a:lnTo>
                  <a:pt x="1421832" y="241253"/>
                </a:lnTo>
                <a:lnTo>
                  <a:pt x="1425688" y="241933"/>
                </a:lnTo>
                <a:lnTo>
                  <a:pt x="1429316" y="242387"/>
                </a:lnTo>
                <a:lnTo>
                  <a:pt x="1433626" y="242613"/>
                </a:lnTo>
                <a:lnTo>
                  <a:pt x="1437481" y="242840"/>
                </a:lnTo>
                <a:lnTo>
                  <a:pt x="1441337" y="242613"/>
                </a:lnTo>
                <a:lnTo>
                  <a:pt x="1445419" y="242387"/>
                </a:lnTo>
                <a:lnTo>
                  <a:pt x="1449275" y="241933"/>
                </a:lnTo>
                <a:lnTo>
                  <a:pt x="1452904" y="241253"/>
                </a:lnTo>
                <a:lnTo>
                  <a:pt x="1456986" y="240346"/>
                </a:lnTo>
                <a:lnTo>
                  <a:pt x="1460615" y="239212"/>
                </a:lnTo>
                <a:lnTo>
                  <a:pt x="1464244" y="238305"/>
                </a:lnTo>
                <a:lnTo>
                  <a:pt x="1467419" y="236718"/>
                </a:lnTo>
                <a:lnTo>
                  <a:pt x="1471048" y="235131"/>
                </a:lnTo>
                <a:lnTo>
                  <a:pt x="1474224" y="233544"/>
                </a:lnTo>
                <a:lnTo>
                  <a:pt x="1477626" y="231730"/>
                </a:lnTo>
                <a:lnTo>
                  <a:pt x="1480801" y="229689"/>
                </a:lnTo>
                <a:lnTo>
                  <a:pt x="1483749" y="227422"/>
                </a:lnTo>
                <a:lnTo>
                  <a:pt x="1486698" y="225381"/>
                </a:lnTo>
                <a:lnTo>
                  <a:pt x="1489646" y="222660"/>
                </a:lnTo>
                <a:lnTo>
                  <a:pt x="1492141" y="220166"/>
                </a:lnTo>
                <a:lnTo>
                  <a:pt x="1494636" y="217445"/>
                </a:lnTo>
                <a:lnTo>
                  <a:pt x="1497131" y="214724"/>
                </a:lnTo>
                <a:lnTo>
                  <a:pt x="1499399" y="211777"/>
                </a:lnTo>
                <a:lnTo>
                  <a:pt x="1501667" y="208602"/>
                </a:lnTo>
                <a:lnTo>
                  <a:pt x="1503482" y="205655"/>
                </a:lnTo>
                <a:lnTo>
                  <a:pt x="1505523" y="202253"/>
                </a:lnTo>
                <a:lnTo>
                  <a:pt x="1507110" y="198852"/>
                </a:lnTo>
                <a:lnTo>
                  <a:pt x="1508698" y="195451"/>
                </a:lnTo>
                <a:lnTo>
                  <a:pt x="1510286" y="192050"/>
                </a:lnTo>
                <a:lnTo>
                  <a:pt x="1511420" y="188422"/>
                </a:lnTo>
                <a:lnTo>
                  <a:pt x="1512327" y="184568"/>
                </a:lnTo>
                <a:lnTo>
                  <a:pt x="1513461" y="180940"/>
                </a:lnTo>
                <a:lnTo>
                  <a:pt x="1513915" y="177085"/>
                </a:lnTo>
                <a:lnTo>
                  <a:pt x="1514368" y="173231"/>
                </a:lnTo>
                <a:lnTo>
                  <a:pt x="1514595" y="169376"/>
                </a:lnTo>
                <a:lnTo>
                  <a:pt x="1515049" y="165295"/>
                </a:lnTo>
                <a:lnTo>
                  <a:pt x="1514595" y="161213"/>
                </a:lnTo>
                <a:lnTo>
                  <a:pt x="1514368" y="157359"/>
                </a:lnTo>
                <a:lnTo>
                  <a:pt x="1513915" y="153504"/>
                </a:lnTo>
                <a:lnTo>
                  <a:pt x="1513461" y="149650"/>
                </a:lnTo>
                <a:lnTo>
                  <a:pt x="1512327" y="146022"/>
                </a:lnTo>
                <a:lnTo>
                  <a:pt x="1511420" y="142394"/>
                </a:lnTo>
                <a:lnTo>
                  <a:pt x="1510286" y="138766"/>
                </a:lnTo>
                <a:lnTo>
                  <a:pt x="1508698" y="135138"/>
                </a:lnTo>
                <a:lnTo>
                  <a:pt x="1507110" y="131737"/>
                </a:lnTo>
                <a:lnTo>
                  <a:pt x="1505523" y="128336"/>
                </a:lnTo>
                <a:lnTo>
                  <a:pt x="1503482" y="125161"/>
                </a:lnTo>
                <a:lnTo>
                  <a:pt x="1501667" y="122214"/>
                </a:lnTo>
                <a:lnTo>
                  <a:pt x="1499399" y="119039"/>
                </a:lnTo>
                <a:lnTo>
                  <a:pt x="1497131" y="116092"/>
                </a:lnTo>
                <a:lnTo>
                  <a:pt x="1494636" y="113371"/>
                </a:lnTo>
                <a:lnTo>
                  <a:pt x="1492141" y="110423"/>
                </a:lnTo>
                <a:lnTo>
                  <a:pt x="1489646" y="107929"/>
                </a:lnTo>
                <a:lnTo>
                  <a:pt x="1486698" y="105435"/>
                </a:lnTo>
                <a:lnTo>
                  <a:pt x="1483749" y="103168"/>
                </a:lnTo>
                <a:lnTo>
                  <a:pt x="1480801" y="101127"/>
                </a:lnTo>
                <a:lnTo>
                  <a:pt x="1477626" y="99086"/>
                </a:lnTo>
                <a:lnTo>
                  <a:pt x="1474224" y="97272"/>
                </a:lnTo>
                <a:lnTo>
                  <a:pt x="1471048" y="95458"/>
                </a:lnTo>
                <a:lnTo>
                  <a:pt x="1467419" y="93871"/>
                </a:lnTo>
                <a:lnTo>
                  <a:pt x="1464244" y="92511"/>
                </a:lnTo>
                <a:lnTo>
                  <a:pt x="1460615" y="91150"/>
                </a:lnTo>
                <a:lnTo>
                  <a:pt x="1456986" y="90243"/>
                </a:lnTo>
                <a:lnTo>
                  <a:pt x="1452904" y="89336"/>
                </a:lnTo>
                <a:lnTo>
                  <a:pt x="1449275" y="88656"/>
                </a:lnTo>
                <a:lnTo>
                  <a:pt x="1445419" y="88203"/>
                </a:lnTo>
                <a:lnTo>
                  <a:pt x="1441337" y="87976"/>
                </a:lnTo>
                <a:lnTo>
                  <a:pt x="1437481" y="87976"/>
                </a:lnTo>
                <a:lnTo>
                  <a:pt x="1433626" y="87976"/>
                </a:lnTo>
                <a:close/>
                <a:moveTo>
                  <a:pt x="1330430" y="0"/>
                </a:moveTo>
                <a:lnTo>
                  <a:pt x="1334739" y="0"/>
                </a:lnTo>
                <a:lnTo>
                  <a:pt x="1539997" y="0"/>
                </a:lnTo>
                <a:lnTo>
                  <a:pt x="1544533" y="0"/>
                </a:lnTo>
                <a:lnTo>
                  <a:pt x="1548842" y="681"/>
                </a:lnTo>
                <a:lnTo>
                  <a:pt x="1553152" y="1814"/>
                </a:lnTo>
                <a:lnTo>
                  <a:pt x="1557234" y="3401"/>
                </a:lnTo>
                <a:lnTo>
                  <a:pt x="1560863" y="5215"/>
                </a:lnTo>
                <a:lnTo>
                  <a:pt x="1564492" y="7483"/>
                </a:lnTo>
                <a:lnTo>
                  <a:pt x="1568121" y="9750"/>
                </a:lnTo>
                <a:lnTo>
                  <a:pt x="1571296" y="12698"/>
                </a:lnTo>
                <a:lnTo>
                  <a:pt x="1574017" y="15872"/>
                </a:lnTo>
                <a:lnTo>
                  <a:pt x="1576512" y="19273"/>
                </a:lnTo>
                <a:lnTo>
                  <a:pt x="1578780" y="22901"/>
                </a:lnTo>
                <a:lnTo>
                  <a:pt x="1580595" y="26756"/>
                </a:lnTo>
                <a:lnTo>
                  <a:pt x="1582182" y="30837"/>
                </a:lnTo>
                <a:lnTo>
                  <a:pt x="1583090" y="34919"/>
                </a:lnTo>
                <a:lnTo>
                  <a:pt x="1583997" y="39453"/>
                </a:lnTo>
                <a:lnTo>
                  <a:pt x="1583997" y="43761"/>
                </a:lnTo>
                <a:lnTo>
                  <a:pt x="1583997" y="450762"/>
                </a:lnTo>
                <a:lnTo>
                  <a:pt x="2742963" y="450762"/>
                </a:lnTo>
                <a:lnTo>
                  <a:pt x="2749768" y="450762"/>
                </a:lnTo>
                <a:lnTo>
                  <a:pt x="2756345" y="451442"/>
                </a:lnTo>
                <a:lnTo>
                  <a:pt x="2762922" y="452349"/>
                </a:lnTo>
                <a:lnTo>
                  <a:pt x="2769499" y="453483"/>
                </a:lnTo>
                <a:lnTo>
                  <a:pt x="2775623" y="455070"/>
                </a:lnTo>
                <a:lnTo>
                  <a:pt x="2782200" y="456884"/>
                </a:lnTo>
                <a:lnTo>
                  <a:pt x="2788097" y="458925"/>
                </a:lnTo>
                <a:lnTo>
                  <a:pt x="2793994" y="461192"/>
                </a:lnTo>
                <a:lnTo>
                  <a:pt x="2799891" y="463686"/>
                </a:lnTo>
                <a:lnTo>
                  <a:pt x="2805788" y="466634"/>
                </a:lnTo>
                <a:lnTo>
                  <a:pt x="2811231" y="470035"/>
                </a:lnTo>
                <a:lnTo>
                  <a:pt x="2816675" y="473436"/>
                </a:lnTo>
                <a:lnTo>
                  <a:pt x="2821664" y="477064"/>
                </a:lnTo>
                <a:lnTo>
                  <a:pt x="2826654" y="480919"/>
                </a:lnTo>
                <a:lnTo>
                  <a:pt x="2831417" y="485000"/>
                </a:lnTo>
                <a:lnTo>
                  <a:pt x="2835953" y="489535"/>
                </a:lnTo>
                <a:lnTo>
                  <a:pt x="2840489" y="494070"/>
                </a:lnTo>
                <a:lnTo>
                  <a:pt x="2844571" y="498831"/>
                </a:lnTo>
                <a:lnTo>
                  <a:pt x="2848427" y="504046"/>
                </a:lnTo>
                <a:lnTo>
                  <a:pt x="2852056" y="509261"/>
                </a:lnTo>
                <a:lnTo>
                  <a:pt x="2855685" y="514249"/>
                </a:lnTo>
                <a:lnTo>
                  <a:pt x="2858860" y="520145"/>
                </a:lnTo>
                <a:lnTo>
                  <a:pt x="2861809" y="525813"/>
                </a:lnTo>
                <a:lnTo>
                  <a:pt x="2864530" y="531482"/>
                </a:lnTo>
                <a:lnTo>
                  <a:pt x="2866798" y="537377"/>
                </a:lnTo>
                <a:lnTo>
                  <a:pt x="2869066" y="543726"/>
                </a:lnTo>
                <a:lnTo>
                  <a:pt x="2870881" y="549848"/>
                </a:lnTo>
                <a:lnTo>
                  <a:pt x="2872015" y="556423"/>
                </a:lnTo>
                <a:lnTo>
                  <a:pt x="2873375" y="562772"/>
                </a:lnTo>
                <a:lnTo>
                  <a:pt x="2874056" y="569348"/>
                </a:lnTo>
                <a:lnTo>
                  <a:pt x="2874736" y="575923"/>
                </a:lnTo>
                <a:lnTo>
                  <a:pt x="2874963" y="582725"/>
                </a:lnTo>
                <a:lnTo>
                  <a:pt x="2874963" y="2311400"/>
                </a:lnTo>
                <a:lnTo>
                  <a:pt x="0" y="2311400"/>
                </a:lnTo>
                <a:lnTo>
                  <a:pt x="0" y="582725"/>
                </a:lnTo>
                <a:lnTo>
                  <a:pt x="227" y="575923"/>
                </a:lnTo>
                <a:lnTo>
                  <a:pt x="680" y="569348"/>
                </a:lnTo>
                <a:lnTo>
                  <a:pt x="1588" y="562772"/>
                </a:lnTo>
                <a:lnTo>
                  <a:pt x="2722" y="556423"/>
                </a:lnTo>
                <a:lnTo>
                  <a:pt x="4082" y="549848"/>
                </a:lnTo>
                <a:lnTo>
                  <a:pt x="5897" y="543726"/>
                </a:lnTo>
                <a:lnTo>
                  <a:pt x="7938" y="537377"/>
                </a:lnTo>
                <a:lnTo>
                  <a:pt x="10206" y="531482"/>
                </a:lnTo>
                <a:lnTo>
                  <a:pt x="13154" y="525813"/>
                </a:lnTo>
                <a:lnTo>
                  <a:pt x="16103" y="520145"/>
                </a:lnTo>
                <a:lnTo>
                  <a:pt x="19051" y="514249"/>
                </a:lnTo>
                <a:lnTo>
                  <a:pt x="22453" y="509261"/>
                </a:lnTo>
                <a:lnTo>
                  <a:pt x="26309" y="504046"/>
                </a:lnTo>
                <a:lnTo>
                  <a:pt x="30165" y="498831"/>
                </a:lnTo>
                <a:lnTo>
                  <a:pt x="34474" y="494070"/>
                </a:lnTo>
                <a:lnTo>
                  <a:pt x="38783" y="489535"/>
                </a:lnTo>
                <a:lnTo>
                  <a:pt x="43319" y="485000"/>
                </a:lnTo>
                <a:lnTo>
                  <a:pt x="48082" y="480919"/>
                </a:lnTo>
                <a:lnTo>
                  <a:pt x="53072" y="477064"/>
                </a:lnTo>
                <a:lnTo>
                  <a:pt x="58288" y="473436"/>
                </a:lnTo>
                <a:lnTo>
                  <a:pt x="63732" y="470035"/>
                </a:lnTo>
                <a:lnTo>
                  <a:pt x="69175" y="466634"/>
                </a:lnTo>
                <a:lnTo>
                  <a:pt x="74845" y="463686"/>
                </a:lnTo>
                <a:lnTo>
                  <a:pt x="80742" y="461192"/>
                </a:lnTo>
                <a:lnTo>
                  <a:pt x="86866" y="458925"/>
                </a:lnTo>
                <a:lnTo>
                  <a:pt x="92763" y="456884"/>
                </a:lnTo>
                <a:lnTo>
                  <a:pt x="99340" y="455070"/>
                </a:lnTo>
                <a:lnTo>
                  <a:pt x="105464" y="453483"/>
                </a:lnTo>
                <a:lnTo>
                  <a:pt x="112041" y="452349"/>
                </a:lnTo>
                <a:lnTo>
                  <a:pt x="118618" y="451442"/>
                </a:lnTo>
                <a:lnTo>
                  <a:pt x="125195" y="450762"/>
                </a:lnTo>
                <a:lnTo>
                  <a:pt x="132000" y="450762"/>
                </a:lnTo>
                <a:lnTo>
                  <a:pt x="1290739" y="450762"/>
                </a:lnTo>
                <a:lnTo>
                  <a:pt x="1290739" y="43761"/>
                </a:lnTo>
                <a:lnTo>
                  <a:pt x="1290966" y="39453"/>
                </a:lnTo>
                <a:lnTo>
                  <a:pt x="1291647" y="34919"/>
                </a:lnTo>
                <a:lnTo>
                  <a:pt x="1292781" y="30837"/>
                </a:lnTo>
                <a:lnTo>
                  <a:pt x="1294368" y="26756"/>
                </a:lnTo>
                <a:lnTo>
                  <a:pt x="1296183" y="22901"/>
                </a:lnTo>
                <a:lnTo>
                  <a:pt x="1298224" y="19273"/>
                </a:lnTo>
                <a:lnTo>
                  <a:pt x="1300719" y="15872"/>
                </a:lnTo>
                <a:lnTo>
                  <a:pt x="1303667" y="12698"/>
                </a:lnTo>
                <a:lnTo>
                  <a:pt x="1306842" y="9750"/>
                </a:lnTo>
                <a:lnTo>
                  <a:pt x="1310018" y="7483"/>
                </a:lnTo>
                <a:lnTo>
                  <a:pt x="1313647" y="5215"/>
                </a:lnTo>
                <a:lnTo>
                  <a:pt x="1317729" y="3401"/>
                </a:lnTo>
                <a:lnTo>
                  <a:pt x="1321811" y="1814"/>
                </a:lnTo>
                <a:lnTo>
                  <a:pt x="1325894" y="681"/>
                </a:lnTo>
                <a:lnTo>
                  <a:pt x="133043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200"/>
          </a:p>
        </p:txBody>
      </p:sp>
      <p:grpSp>
        <p:nvGrpSpPr>
          <p:cNvPr id="6163" name="组合 24">
            <a:extLst>
              <a:ext uri="{FF2B5EF4-FFF2-40B4-BE49-F238E27FC236}">
                <a16:creationId xmlns:a16="http://schemas.microsoft.com/office/drawing/2014/main" id="{6CEC3D25-CADD-470C-8BE0-22F32336D1EE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41673" y="323851"/>
            <a:ext cx="3458765" cy="573881"/>
            <a:chOff x="0" y="0"/>
            <a:chExt cx="4611606" cy="765176"/>
          </a:xfrm>
        </p:grpSpPr>
        <p:sp>
          <p:nvSpPr>
            <p:cNvPr id="6166" name="等腰三角形 25">
              <a:extLst>
                <a:ext uri="{FF2B5EF4-FFF2-40B4-BE49-F238E27FC236}">
                  <a16:creationId xmlns:a16="http://schemas.microsoft.com/office/drawing/2014/main" id="{0E74E630-A097-49E2-8A5A-A9731364A30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67" name="等腰三角形 30">
              <a:extLst>
                <a:ext uri="{FF2B5EF4-FFF2-40B4-BE49-F238E27FC236}">
                  <a16:creationId xmlns:a16="http://schemas.microsoft.com/office/drawing/2014/main" id="{D971DD25-1407-40AD-A9A5-AEBAD02B3D2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68" name="文本框 31">
              <a:extLst>
                <a:ext uri="{FF2B5EF4-FFF2-40B4-BE49-F238E27FC236}">
                  <a16:creationId xmlns:a16="http://schemas.microsoft.com/office/drawing/2014/main" id="{C2ACE235-819E-4D6F-B640-2A4C8590876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F48C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6169" name="文本框 32">
              <a:extLst>
                <a:ext uri="{FF2B5EF4-FFF2-40B4-BE49-F238E27FC236}">
                  <a16:creationId xmlns:a16="http://schemas.microsoft.com/office/drawing/2014/main" id="{62878C2C-B8D6-4D6A-9C14-BA4E7FE418A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6164" name="矩形 33">
            <a:extLst>
              <a:ext uri="{FF2B5EF4-FFF2-40B4-BE49-F238E27FC236}">
                <a16:creationId xmlns:a16="http://schemas.microsoft.com/office/drawing/2014/main" id="{05F72E75-D2B8-466E-BEB9-44272B0C09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100" y="396479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01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6165" name="MH_Entry_1">
            <a:extLst>
              <a:ext uri="{FF2B5EF4-FFF2-40B4-BE49-F238E27FC236}">
                <a16:creationId xmlns:a16="http://schemas.microsoft.com/office/drawing/2014/main" id="{013A41B9-4BD7-46EC-8E91-3E0A583ADF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842" y="434579"/>
            <a:ext cx="3020615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</a:rPr>
              <a:t>教学分析</a:t>
            </a:r>
          </a:p>
        </p:txBody>
      </p:sp>
    </p:spTree>
    <p:extLst>
      <p:ext uri="{BB962C8B-B14F-4D97-AF65-F5344CB8AC3E}">
        <p14:creationId xmlns:p14="http://schemas.microsoft.com/office/powerpoint/2010/main" val="358710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8" grpId="0" animBg="1"/>
      <p:bldP spid="6149" grpId="0" animBg="1"/>
      <p:bldP spid="6150" grpId="0" animBg="1"/>
      <p:bldP spid="6151" grpId="0" animBg="1"/>
      <p:bldP spid="6152" grpId="0" animBg="1"/>
      <p:bldP spid="6153" grpId="0" animBg="1"/>
      <p:bldP spid="6154" grpId="0" animBg="1"/>
      <p:bldP spid="6155" grpId="0"/>
      <p:bldP spid="6156" grpId="0"/>
      <p:bldP spid="6157" grpId="0"/>
      <p:bldP spid="6158" grpId="0"/>
      <p:bldP spid="6159" grpId="0" animBg="1"/>
      <p:bldP spid="6160" grpId="0" animBg="1"/>
      <p:bldP spid="6161" grpId="0" animBg="1"/>
      <p:bldP spid="616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圆角矩形 20">
            <a:extLst>
              <a:ext uri="{FF2B5EF4-FFF2-40B4-BE49-F238E27FC236}">
                <a16:creationId xmlns:a16="http://schemas.microsoft.com/office/drawing/2014/main" id="{9F413F80-9448-4FDE-9FA1-73C82F64DD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1566" y="2971800"/>
            <a:ext cx="2920603" cy="161925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1" name="圆角矩形 18">
            <a:extLst>
              <a:ext uri="{FF2B5EF4-FFF2-40B4-BE49-F238E27FC236}">
                <a16:creationId xmlns:a16="http://schemas.microsoft.com/office/drawing/2014/main" id="{DEB09240-B41B-4F3C-97DF-5AA4E062C6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1566" y="2574131"/>
            <a:ext cx="2920603" cy="161925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2" name="圆角矩形 17">
            <a:extLst>
              <a:ext uri="{FF2B5EF4-FFF2-40B4-BE49-F238E27FC236}">
                <a16:creationId xmlns:a16="http://schemas.microsoft.com/office/drawing/2014/main" id="{E0FF5669-B463-47AB-9B6D-6E57FCE608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1566" y="2162175"/>
            <a:ext cx="2920603" cy="163116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3" name="圆角矩形 5">
            <a:extLst>
              <a:ext uri="{FF2B5EF4-FFF2-40B4-BE49-F238E27FC236}">
                <a16:creationId xmlns:a16="http://schemas.microsoft.com/office/drawing/2014/main" id="{22AB04C2-F9F9-4EB0-B2BB-21E2C3AF11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1566" y="1764506"/>
            <a:ext cx="2920603" cy="161925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4" name="文本框 8">
            <a:extLst>
              <a:ext uri="{FF2B5EF4-FFF2-40B4-BE49-F238E27FC236}">
                <a16:creationId xmlns:a16="http://schemas.microsoft.com/office/drawing/2014/main" id="{5035D95A-0AAB-469F-B1F5-B25C653C3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1676400"/>
            <a:ext cx="685800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7175" name="文本框 9">
            <a:extLst>
              <a:ext uri="{FF2B5EF4-FFF2-40B4-BE49-F238E27FC236}">
                <a16:creationId xmlns:a16="http://schemas.microsoft.com/office/drawing/2014/main" id="{734EE21B-0F28-4155-ACA6-3C666EAAF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5304" y="1695450"/>
            <a:ext cx="53935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</a:rPr>
              <a:t>40</a:t>
            </a:r>
            <a:r>
              <a:rPr lang="en-US" altLang="zh-CN" sz="1200">
                <a:latin typeface="Calibri" panose="020F0502020204030204" pitchFamily="34" charset="0"/>
                <a:ea typeface="微软雅黑" panose="020B0503020204020204" pitchFamily="34" charset="-122"/>
              </a:rPr>
              <a:t>%</a:t>
            </a:r>
            <a:endParaRPr lang="zh-CN" altLang="en-US" sz="12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76" name="圆角矩形 22">
            <a:extLst>
              <a:ext uri="{FF2B5EF4-FFF2-40B4-BE49-F238E27FC236}">
                <a16:creationId xmlns:a16="http://schemas.microsoft.com/office/drawing/2014/main" id="{4C68CAB5-0D0C-4BEA-8635-8330A9575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1566" y="2162175"/>
            <a:ext cx="1434703" cy="163116"/>
          </a:xfrm>
          <a:prstGeom prst="roundRect">
            <a:avLst>
              <a:gd name="adj" fmla="val 50000"/>
            </a:avLst>
          </a:prstGeom>
          <a:solidFill>
            <a:srgbClr val="F48C0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7" name="文本框 23">
            <a:extLst>
              <a:ext uri="{FF2B5EF4-FFF2-40B4-BE49-F238E27FC236}">
                <a16:creationId xmlns:a16="http://schemas.microsoft.com/office/drawing/2014/main" id="{5A666751-707A-4F00-9AA4-9C52799A67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078831"/>
            <a:ext cx="685800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7178" name="文本框 24">
            <a:extLst>
              <a:ext uri="{FF2B5EF4-FFF2-40B4-BE49-F238E27FC236}">
                <a16:creationId xmlns:a16="http://schemas.microsoft.com/office/drawing/2014/main" id="{7FB04497-193C-46A9-8FAC-E714062BBF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5304" y="2097881"/>
            <a:ext cx="539353" cy="263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</a:rPr>
              <a:t>50</a:t>
            </a:r>
            <a:r>
              <a:rPr lang="en-US" altLang="zh-CN" sz="1200">
                <a:latin typeface="Calibri" panose="020F0502020204030204" pitchFamily="34" charset="0"/>
                <a:ea typeface="微软雅黑" panose="020B0503020204020204" pitchFamily="34" charset="-122"/>
              </a:rPr>
              <a:t>%</a:t>
            </a:r>
            <a:endParaRPr lang="zh-CN" altLang="en-US" sz="12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79" name="圆角矩形 26">
            <a:extLst>
              <a:ext uri="{FF2B5EF4-FFF2-40B4-BE49-F238E27FC236}">
                <a16:creationId xmlns:a16="http://schemas.microsoft.com/office/drawing/2014/main" id="{747045A6-D09F-4567-8392-8C1C5E3D89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1566" y="2574131"/>
            <a:ext cx="2509838" cy="161925"/>
          </a:xfrm>
          <a:prstGeom prst="roundRect">
            <a:avLst>
              <a:gd name="adj" fmla="val 50000"/>
            </a:avLst>
          </a:prstGeom>
          <a:solidFill>
            <a:srgbClr val="63BC9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80" name="文本框 27">
            <a:extLst>
              <a:ext uri="{FF2B5EF4-FFF2-40B4-BE49-F238E27FC236}">
                <a16:creationId xmlns:a16="http://schemas.microsoft.com/office/drawing/2014/main" id="{F3601421-29AE-4442-843E-4A001F47D2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481263"/>
            <a:ext cx="685800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7181" name="文本框 28">
            <a:extLst>
              <a:ext uri="{FF2B5EF4-FFF2-40B4-BE49-F238E27FC236}">
                <a16:creationId xmlns:a16="http://schemas.microsoft.com/office/drawing/2014/main" id="{3EBB7735-B825-44F4-88F9-C3AD772D7E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5304" y="2502694"/>
            <a:ext cx="53935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</a:rPr>
              <a:t>80</a:t>
            </a:r>
            <a:r>
              <a:rPr lang="en-US" altLang="zh-CN" sz="1200">
                <a:latin typeface="Calibri" panose="020F0502020204030204" pitchFamily="34" charset="0"/>
                <a:ea typeface="微软雅黑" panose="020B0503020204020204" pitchFamily="34" charset="-122"/>
              </a:rPr>
              <a:t>%</a:t>
            </a:r>
            <a:endParaRPr lang="zh-CN" altLang="en-US" sz="12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82" name="圆角矩形 30">
            <a:extLst>
              <a:ext uri="{FF2B5EF4-FFF2-40B4-BE49-F238E27FC236}">
                <a16:creationId xmlns:a16="http://schemas.microsoft.com/office/drawing/2014/main" id="{D8D701E1-7B52-4522-AD26-98E679271C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1567" y="2971800"/>
            <a:ext cx="716756" cy="161925"/>
          </a:xfrm>
          <a:prstGeom prst="roundRect">
            <a:avLst>
              <a:gd name="adj" fmla="val 50000"/>
            </a:avLst>
          </a:prstGeom>
          <a:solidFill>
            <a:srgbClr val="FDC60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83" name="文本框 31">
            <a:extLst>
              <a:ext uri="{FF2B5EF4-FFF2-40B4-BE49-F238E27FC236}">
                <a16:creationId xmlns:a16="http://schemas.microsoft.com/office/drawing/2014/main" id="{1681C1EA-9BE5-4778-A71F-1A55D51D25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883694"/>
            <a:ext cx="685800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7184" name="文本框 32">
            <a:extLst>
              <a:ext uri="{FF2B5EF4-FFF2-40B4-BE49-F238E27FC236}">
                <a16:creationId xmlns:a16="http://schemas.microsoft.com/office/drawing/2014/main" id="{4D323391-57A2-4DDE-B5F1-D33A8E954F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5304" y="2905125"/>
            <a:ext cx="539353" cy="263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</a:rPr>
              <a:t>20</a:t>
            </a:r>
            <a:r>
              <a:rPr lang="en-US" altLang="zh-CN" sz="1200">
                <a:latin typeface="Calibri" panose="020F0502020204030204" pitchFamily="34" charset="0"/>
                <a:ea typeface="微软雅黑" panose="020B0503020204020204" pitchFamily="34" charset="-122"/>
              </a:rPr>
              <a:t>%</a:t>
            </a:r>
            <a:endParaRPr lang="zh-CN" altLang="en-US" sz="12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85" name="矩形 35">
            <a:extLst>
              <a:ext uri="{FF2B5EF4-FFF2-40B4-BE49-F238E27FC236}">
                <a16:creationId xmlns:a16="http://schemas.microsoft.com/office/drawing/2014/main" id="{D2B0002E-AA82-4A0A-9AFA-B8BDF31AB7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1238" y="3486150"/>
            <a:ext cx="4493419" cy="95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  <a:spcBef>
                <a:spcPts val="450"/>
              </a:spcBef>
              <a:spcAft>
                <a:spcPts val="450"/>
              </a:spcAft>
              <a:buClr>
                <a:srgbClr val="00B050"/>
              </a:buClr>
              <a:buSzPct val="80000"/>
            </a:pPr>
            <a:r>
              <a:rPr lang="zh-CN" altLang="en-US" sz="120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专业设计极简主义设计，极致简约风潮流所向，通用设计，完美兼容，打造最实用，最具个性的演示方案，让你的演示卓越非凡。</a:t>
            </a:r>
            <a:r>
              <a:rPr lang="en-US" altLang="zh-CN" sz="120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120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专业设计极简主义设计，极致简约风潮流所向，通用设计，完美兼容，打造最实用，最具个性的演示方案，让你的演示卓越非凡。</a:t>
            </a:r>
            <a:endParaRPr lang="zh-CN" altLang="en-US" sz="1200"/>
          </a:p>
        </p:txBody>
      </p:sp>
      <p:sp>
        <p:nvSpPr>
          <p:cNvPr id="7186" name="圆角矩形 19">
            <a:extLst>
              <a:ext uri="{FF2B5EF4-FFF2-40B4-BE49-F238E27FC236}">
                <a16:creationId xmlns:a16="http://schemas.microsoft.com/office/drawing/2014/main" id="{ED0BCAFE-79FF-4C5E-9D59-2DE84D7B0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1566" y="1764506"/>
            <a:ext cx="1075134" cy="161925"/>
          </a:xfrm>
          <a:prstGeom prst="roundRect">
            <a:avLst>
              <a:gd name="adj" fmla="val 50000"/>
            </a:avLst>
          </a:prstGeom>
          <a:solidFill>
            <a:srgbClr val="3C72A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7187" name="组合 24">
            <a:extLst>
              <a:ext uri="{FF2B5EF4-FFF2-40B4-BE49-F238E27FC236}">
                <a16:creationId xmlns:a16="http://schemas.microsoft.com/office/drawing/2014/main" id="{07FFC10E-7017-4C49-A6E8-957C269B38E5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41673" y="323851"/>
            <a:ext cx="3458765" cy="573881"/>
            <a:chOff x="0" y="0"/>
            <a:chExt cx="4611606" cy="765176"/>
          </a:xfrm>
        </p:grpSpPr>
        <p:sp>
          <p:nvSpPr>
            <p:cNvPr id="7190" name="等腰三角形 25">
              <a:extLst>
                <a:ext uri="{FF2B5EF4-FFF2-40B4-BE49-F238E27FC236}">
                  <a16:creationId xmlns:a16="http://schemas.microsoft.com/office/drawing/2014/main" id="{C4226299-CF07-43E4-A5E1-BA9DEE06D43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91" name="等腰三角形 27">
              <a:extLst>
                <a:ext uri="{FF2B5EF4-FFF2-40B4-BE49-F238E27FC236}">
                  <a16:creationId xmlns:a16="http://schemas.microsoft.com/office/drawing/2014/main" id="{5E19C3D7-6A57-4FCC-91DE-1A2B9B33786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92" name="文本框 28">
              <a:extLst>
                <a:ext uri="{FF2B5EF4-FFF2-40B4-BE49-F238E27FC236}">
                  <a16:creationId xmlns:a16="http://schemas.microsoft.com/office/drawing/2014/main" id="{B1DFDE77-3D44-4718-83A8-86074595C7F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F48C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7193" name="文本框 29">
              <a:extLst>
                <a:ext uri="{FF2B5EF4-FFF2-40B4-BE49-F238E27FC236}">
                  <a16:creationId xmlns:a16="http://schemas.microsoft.com/office/drawing/2014/main" id="{4AF1CF64-0863-49A0-AF86-9C800383BF8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7188" name="矩形 31">
            <a:extLst>
              <a:ext uri="{FF2B5EF4-FFF2-40B4-BE49-F238E27FC236}">
                <a16:creationId xmlns:a16="http://schemas.microsoft.com/office/drawing/2014/main" id="{18B04A18-4E53-4F47-AFE4-955F4B33F7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100" y="396479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01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7189" name="MH_Entry_1">
            <a:extLst>
              <a:ext uri="{FF2B5EF4-FFF2-40B4-BE49-F238E27FC236}">
                <a16:creationId xmlns:a16="http://schemas.microsoft.com/office/drawing/2014/main" id="{F3D67ECB-3426-41DE-88BD-A14DB2AF2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842" y="434579"/>
            <a:ext cx="3020615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教学分析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4266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  <p:bldP spid="7171" grpId="0" animBg="1"/>
      <p:bldP spid="7172" grpId="0" animBg="1"/>
      <p:bldP spid="7173" grpId="0" animBg="1"/>
      <p:bldP spid="7174" grpId="0"/>
      <p:bldP spid="7175" grpId="0"/>
      <p:bldP spid="7176" grpId="0" animBg="1"/>
      <p:bldP spid="7177" grpId="0"/>
      <p:bldP spid="7178" grpId="0"/>
      <p:bldP spid="7179" grpId="0" animBg="1"/>
      <p:bldP spid="7180" grpId="0"/>
      <p:bldP spid="7181" grpId="0"/>
      <p:bldP spid="7182" grpId="0" animBg="1"/>
      <p:bldP spid="7183" grpId="0"/>
      <p:bldP spid="7184" grpId="0"/>
      <p:bldP spid="718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椭圆 1">
            <a:extLst>
              <a:ext uri="{FF2B5EF4-FFF2-40B4-BE49-F238E27FC236}">
                <a16:creationId xmlns:a16="http://schemas.microsoft.com/office/drawing/2014/main" id="{C5F3C2E0-891E-4A61-9390-8FCC26F18C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5237" y="1618060"/>
            <a:ext cx="1377554" cy="1597819"/>
          </a:xfrm>
          <a:custGeom>
            <a:avLst/>
            <a:gdLst>
              <a:gd name="T0" fmla="*/ 0 w 3240360"/>
              <a:gd name="T1" fmla="*/ 0 h 3757972"/>
              <a:gd name="T2" fmla="*/ 3240360 w 3240360"/>
              <a:gd name="T3" fmla="*/ 3757972 h 3757972"/>
            </a:gdLst>
            <a:ahLst/>
            <a:cxnLst/>
            <a:rect l="T0" t="T1" r="T2" b="T3"/>
            <a:pathLst>
              <a:path w="3240360" h="3757972">
                <a:moveTo>
                  <a:pt x="1620180" y="0"/>
                </a:moveTo>
                <a:cubicBezTo>
                  <a:pt x="2514981" y="0"/>
                  <a:pt x="3240360" y="725379"/>
                  <a:pt x="3240360" y="1620180"/>
                </a:cubicBezTo>
                <a:cubicBezTo>
                  <a:pt x="3240360" y="2212023"/>
                  <a:pt x="2923020" y="2729746"/>
                  <a:pt x="2448272" y="3010903"/>
                </a:cubicBezTo>
                <a:lnTo>
                  <a:pt x="2448272" y="3511913"/>
                </a:lnTo>
                <a:cubicBezTo>
                  <a:pt x="2448272" y="3647808"/>
                  <a:pt x="2338108" y="3757972"/>
                  <a:pt x="2202213" y="3757972"/>
                </a:cubicBezTo>
                <a:lnTo>
                  <a:pt x="1038147" y="3757972"/>
                </a:lnTo>
                <a:cubicBezTo>
                  <a:pt x="902252" y="3757972"/>
                  <a:pt x="792088" y="3647808"/>
                  <a:pt x="792088" y="3511913"/>
                </a:cubicBezTo>
                <a:lnTo>
                  <a:pt x="792088" y="3010903"/>
                </a:lnTo>
                <a:cubicBezTo>
                  <a:pt x="317340" y="2729746"/>
                  <a:pt x="0" y="2212023"/>
                  <a:pt x="0" y="1620180"/>
                </a:cubicBezTo>
                <a:cubicBezTo>
                  <a:pt x="0" y="725379"/>
                  <a:pt x="725379" y="0"/>
                  <a:pt x="1620180" y="0"/>
                </a:cubicBezTo>
                <a:close/>
              </a:path>
            </a:pathLst>
          </a:custGeom>
          <a:solidFill>
            <a:srgbClr val="F2F2F2"/>
          </a:solidFill>
          <a:ln w="203200">
            <a:solidFill>
              <a:srgbClr val="3C72A4"/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700">
                <a:solidFill>
                  <a:srgbClr val="3C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altLang="zh-CN" sz="2700">
              <a:solidFill>
                <a:srgbClr val="3C72A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5" name="圆角矩形 28">
            <a:extLst>
              <a:ext uri="{FF2B5EF4-FFF2-40B4-BE49-F238E27FC236}">
                <a16:creationId xmlns:a16="http://schemas.microsoft.com/office/drawing/2014/main" id="{4E50CDE9-5469-47B3-9B32-1AA50C8DA3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7904" y="3328988"/>
            <a:ext cx="644128" cy="133350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975">
              <a:solidFill>
                <a:srgbClr val="3C72A4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196" name="圆角矩形 29">
            <a:extLst>
              <a:ext uri="{FF2B5EF4-FFF2-40B4-BE49-F238E27FC236}">
                <a16:creationId xmlns:a16="http://schemas.microsoft.com/office/drawing/2014/main" id="{7EB7AB6D-224D-45EF-90B1-252C63B2BD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3863" y="3520679"/>
            <a:ext cx="532210" cy="1345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975">
              <a:solidFill>
                <a:srgbClr val="3C72A4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197" name="圆角矩形 30">
            <a:extLst>
              <a:ext uri="{FF2B5EF4-FFF2-40B4-BE49-F238E27FC236}">
                <a16:creationId xmlns:a16="http://schemas.microsoft.com/office/drawing/2014/main" id="{2733A5B7-F3B0-4ACF-83CC-BF5FB9820A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7904" y="3713560"/>
            <a:ext cx="644128" cy="133350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975">
              <a:solidFill>
                <a:srgbClr val="3C72A4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198" name="圆角矩形 31">
            <a:extLst>
              <a:ext uri="{FF2B5EF4-FFF2-40B4-BE49-F238E27FC236}">
                <a16:creationId xmlns:a16="http://schemas.microsoft.com/office/drawing/2014/main" id="{3842C23D-2EEC-4B8F-BB6C-AE43E85A2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6966" y="3906441"/>
            <a:ext cx="406003" cy="10120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975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199" name="椭圆 32">
            <a:extLst>
              <a:ext uri="{FF2B5EF4-FFF2-40B4-BE49-F238E27FC236}">
                <a16:creationId xmlns:a16="http://schemas.microsoft.com/office/drawing/2014/main" id="{7F626DF5-C15D-4F5B-88C5-9141C14FAC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0592" y="1577579"/>
            <a:ext cx="364331" cy="364331"/>
          </a:xfrm>
          <a:prstGeom prst="ellipse">
            <a:avLst/>
          </a:prstGeom>
          <a:solidFill>
            <a:srgbClr val="F2F2F2"/>
          </a:solidFill>
          <a:ln w="57150">
            <a:solidFill>
              <a:srgbClr val="F48C06"/>
            </a:solidFill>
            <a:bevel/>
            <a:headEnd/>
            <a:tailEnd/>
          </a:ln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ts val="563"/>
              </a:spcBef>
            </a:pPr>
            <a:r>
              <a:rPr lang="en-US" altLang="zh-CN" sz="1800" b="1">
                <a:solidFill>
                  <a:srgbClr val="3C72A4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Times New Roman" panose="02020603050405020304" pitchFamily="18" charset="0"/>
              </a:rPr>
              <a:t>01</a:t>
            </a:r>
            <a:endParaRPr lang="zh-CN" altLang="en-US" sz="1200"/>
          </a:p>
        </p:txBody>
      </p:sp>
      <p:sp>
        <p:nvSpPr>
          <p:cNvPr id="8200" name="直接连接符 33">
            <a:extLst>
              <a:ext uri="{FF2B5EF4-FFF2-40B4-BE49-F238E27FC236}">
                <a16:creationId xmlns:a16="http://schemas.microsoft.com/office/drawing/2014/main" id="{256D21C5-1230-4D01-835F-F9369A77FDC8}"/>
              </a:ext>
            </a:extLst>
          </p:cNvPr>
          <p:cNvSpPr>
            <a:spLocks noChangeShapeType="1"/>
          </p:cNvSpPr>
          <p:nvPr/>
        </p:nvSpPr>
        <p:spPr bwMode="auto">
          <a:xfrm>
            <a:off x="3238500" y="1806178"/>
            <a:ext cx="485775" cy="203597"/>
          </a:xfrm>
          <a:prstGeom prst="line">
            <a:avLst/>
          </a:prstGeom>
          <a:noFill/>
          <a:ln w="38100">
            <a:solidFill>
              <a:srgbClr val="F48C0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8201" name="椭圆 34">
            <a:extLst>
              <a:ext uri="{FF2B5EF4-FFF2-40B4-BE49-F238E27FC236}">
                <a16:creationId xmlns:a16="http://schemas.microsoft.com/office/drawing/2014/main" id="{563E4A58-D1F1-4336-81A3-14BA98046C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9060" y="1577579"/>
            <a:ext cx="364331" cy="364331"/>
          </a:xfrm>
          <a:prstGeom prst="ellipse">
            <a:avLst/>
          </a:prstGeom>
          <a:solidFill>
            <a:srgbClr val="F2F2F2"/>
          </a:solidFill>
          <a:ln w="57150">
            <a:solidFill>
              <a:srgbClr val="F48C06"/>
            </a:solidFill>
            <a:bevel/>
            <a:headEnd/>
            <a:tailEnd/>
          </a:ln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ts val="563"/>
              </a:spcBef>
            </a:pPr>
            <a:r>
              <a:rPr lang="en-US" altLang="zh-CN" sz="1800" b="1">
                <a:solidFill>
                  <a:srgbClr val="3C72A4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Times New Roman" panose="02020603050405020304" pitchFamily="18" charset="0"/>
              </a:rPr>
              <a:t>02</a:t>
            </a:r>
            <a:endParaRPr lang="zh-CN" altLang="en-US" sz="1200"/>
          </a:p>
        </p:txBody>
      </p:sp>
      <p:sp>
        <p:nvSpPr>
          <p:cNvPr id="8202" name="直接连接符 35">
            <a:extLst>
              <a:ext uri="{FF2B5EF4-FFF2-40B4-BE49-F238E27FC236}">
                <a16:creationId xmlns:a16="http://schemas.microsoft.com/office/drawing/2014/main" id="{103DFDA6-2C5B-489B-9765-EE44CE0BD525}"/>
              </a:ext>
            </a:extLst>
          </p:cNvPr>
          <p:cNvSpPr>
            <a:spLocks noChangeShapeType="1"/>
          </p:cNvSpPr>
          <p:nvPr/>
        </p:nvSpPr>
        <p:spPr bwMode="auto">
          <a:xfrm rot="8309691">
            <a:off x="5273279" y="1795463"/>
            <a:ext cx="485775" cy="202406"/>
          </a:xfrm>
          <a:prstGeom prst="line">
            <a:avLst/>
          </a:prstGeom>
          <a:noFill/>
          <a:ln w="38100">
            <a:solidFill>
              <a:srgbClr val="F48C0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8203" name="椭圆 36">
            <a:extLst>
              <a:ext uri="{FF2B5EF4-FFF2-40B4-BE49-F238E27FC236}">
                <a16:creationId xmlns:a16="http://schemas.microsoft.com/office/drawing/2014/main" id="{6B8FAA06-51B3-49AC-8AFE-932EAC4E2B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4460" y="3518298"/>
            <a:ext cx="364331" cy="364331"/>
          </a:xfrm>
          <a:prstGeom prst="ellipse">
            <a:avLst/>
          </a:prstGeom>
          <a:solidFill>
            <a:srgbClr val="F2F2F2"/>
          </a:solidFill>
          <a:ln w="57150">
            <a:solidFill>
              <a:srgbClr val="F48C06"/>
            </a:solidFill>
            <a:bevel/>
            <a:headEnd/>
            <a:tailEnd/>
          </a:ln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ts val="563"/>
              </a:spcBef>
            </a:pPr>
            <a:r>
              <a:rPr lang="en-US" altLang="zh-CN" sz="1800" b="1">
                <a:solidFill>
                  <a:srgbClr val="3C72A4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Times New Roman" panose="02020603050405020304" pitchFamily="18" charset="0"/>
              </a:rPr>
              <a:t>03</a:t>
            </a:r>
            <a:endParaRPr lang="zh-CN" altLang="en-US" sz="1200"/>
          </a:p>
        </p:txBody>
      </p:sp>
      <p:sp>
        <p:nvSpPr>
          <p:cNvPr id="8204" name="直接连接符 37">
            <a:extLst>
              <a:ext uri="{FF2B5EF4-FFF2-40B4-BE49-F238E27FC236}">
                <a16:creationId xmlns:a16="http://schemas.microsoft.com/office/drawing/2014/main" id="{7B8F5671-A0DD-41BF-BA04-7A0FE770A21C}"/>
              </a:ext>
            </a:extLst>
          </p:cNvPr>
          <p:cNvSpPr>
            <a:spLocks noChangeShapeType="1"/>
          </p:cNvSpPr>
          <p:nvPr/>
        </p:nvSpPr>
        <p:spPr bwMode="auto">
          <a:xfrm rot="17818244">
            <a:off x="3593307" y="3278982"/>
            <a:ext cx="485775" cy="202406"/>
          </a:xfrm>
          <a:prstGeom prst="line">
            <a:avLst/>
          </a:prstGeom>
          <a:noFill/>
          <a:ln w="38100">
            <a:solidFill>
              <a:srgbClr val="F48C0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8205" name="椭圆 38">
            <a:extLst>
              <a:ext uri="{FF2B5EF4-FFF2-40B4-BE49-F238E27FC236}">
                <a16:creationId xmlns:a16="http://schemas.microsoft.com/office/drawing/2014/main" id="{A15FD924-5506-4F02-8958-D169218668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0194" y="3518298"/>
            <a:ext cx="364331" cy="364331"/>
          </a:xfrm>
          <a:prstGeom prst="ellipse">
            <a:avLst/>
          </a:prstGeom>
          <a:solidFill>
            <a:srgbClr val="F2F2F2"/>
          </a:solidFill>
          <a:ln w="57150">
            <a:solidFill>
              <a:srgbClr val="F48C06"/>
            </a:solidFill>
            <a:bevel/>
            <a:headEnd/>
            <a:tailEnd/>
          </a:ln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ts val="563"/>
              </a:spcBef>
            </a:pPr>
            <a:r>
              <a:rPr lang="en-US" altLang="zh-CN" sz="1800" b="1">
                <a:solidFill>
                  <a:srgbClr val="3C72A4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Times New Roman" panose="02020603050405020304" pitchFamily="18" charset="0"/>
              </a:rPr>
              <a:t>04</a:t>
            </a:r>
            <a:endParaRPr lang="zh-CN" altLang="en-US" sz="1200"/>
          </a:p>
        </p:txBody>
      </p:sp>
      <p:sp>
        <p:nvSpPr>
          <p:cNvPr id="8206" name="直接连接符 39">
            <a:extLst>
              <a:ext uri="{FF2B5EF4-FFF2-40B4-BE49-F238E27FC236}">
                <a16:creationId xmlns:a16="http://schemas.microsoft.com/office/drawing/2014/main" id="{7692E98F-24D2-4C56-A7B4-2922C333794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961335" y="3208735"/>
            <a:ext cx="417909" cy="328613"/>
          </a:xfrm>
          <a:prstGeom prst="line">
            <a:avLst/>
          </a:prstGeom>
          <a:noFill/>
          <a:ln w="38100">
            <a:solidFill>
              <a:srgbClr val="F48C0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8207" name="TextBox 45">
            <a:extLst>
              <a:ext uri="{FF2B5EF4-FFF2-40B4-BE49-F238E27FC236}">
                <a16:creationId xmlns:a16="http://schemas.microsoft.com/office/drawing/2014/main" id="{E74FFF1F-0093-44C2-9995-BFB0299762D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546748" y="2047875"/>
            <a:ext cx="912019" cy="24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zh-CN" altLang="en-US" sz="1200" b="1">
                <a:latin typeface="宋体" panose="02010600030101010101" pitchFamily="2" charset="-122"/>
                <a:sym typeface="Times New Roman" panose="02020603050405020304" pitchFamily="18" charset="0"/>
              </a:rPr>
              <a:t>标</a:t>
            </a:r>
            <a:r>
              <a:rPr lang="en-US" altLang="zh-CN" sz="1200" b="1">
                <a:latin typeface="宋体" panose="02010600030101010101" pitchFamily="2" charset="-122"/>
                <a:sym typeface="Times New Roman" panose="02020603050405020304" pitchFamily="18" charset="0"/>
              </a:rPr>
              <a:t> </a:t>
            </a:r>
            <a:r>
              <a:rPr lang="zh-CN" altLang="en-US" sz="1200" b="1">
                <a:latin typeface="宋体" panose="02010600030101010101" pitchFamily="2" charset="-122"/>
                <a:sym typeface="Times New Roman" panose="02020603050405020304" pitchFamily="18" charset="0"/>
              </a:rPr>
              <a:t>题</a:t>
            </a:r>
            <a:endParaRPr lang="zh-CN" altLang="en-US" sz="1200"/>
          </a:p>
        </p:txBody>
      </p:sp>
      <p:sp>
        <p:nvSpPr>
          <p:cNvPr id="8208" name="TextBox 46">
            <a:extLst>
              <a:ext uri="{FF2B5EF4-FFF2-40B4-BE49-F238E27FC236}">
                <a16:creationId xmlns:a16="http://schemas.microsoft.com/office/drawing/2014/main" id="{5D7C5F1E-7C95-46FB-A939-A55CBCE2DC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3626" y="2241947"/>
            <a:ext cx="1269206" cy="902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05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专业设计极简主义设计，极致简约风潮流所向，通用设计，完美兼容。</a:t>
            </a:r>
            <a:endParaRPr lang="en-US" altLang="zh-CN" sz="1050">
              <a:solidFill>
                <a:srgbClr val="7F7F7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8209" name="TextBox 47">
            <a:extLst>
              <a:ext uri="{FF2B5EF4-FFF2-40B4-BE49-F238E27FC236}">
                <a16:creationId xmlns:a16="http://schemas.microsoft.com/office/drawing/2014/main" id="{A90357B7-B3FE-4549-8528-8766DF2850C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536406" y="2047875"/>
            <a:ext cx="910829" cy="24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zh-CN" altLang="en-US" sz="1200" b="1">
                <a:latin typeface="宋体" panose="02010600030101010101" pitchFamily="2" charset="-122"/>
                <a:sym typeface="Times New Roman" panose="02020603050405020304" pitchFamily="18" charset="0"/>
              </a:rPr>
              <a:t>标</a:t>
            </a:r>
            <a:r>
              <a:rPr lang="en-US" altLang="zh-CN" sz="1200" b="1">
                <a:latin typeface="宋体" panose="02010600030101010101" pitchFamily="2" charset="-122"/>
                <a:sym typeface="Times New Roman" panose="02020603050405020304" pitchFamily="18" charset="0"/>
              </a:rPr>
              <a:t> </a:t>
            </a:r>
            <a:r>
              <a:rPr lang="zh-CN" altLang="en-US" sz="1200" b="1">
                <a:latin typeface="宋体" panose="02010600030101010101" pitchFamily="2" charset="-122"/>
                <a:sym typeface="Times New Roman" panose="02020603050405020304" pitchFamily="18" charset="0"/>
              </a:rPr>
              <a:t>题</a:t>
            </a:r>
            <a:endParaRPr lang="zh-CN" altLang="en-US" sz="1200"/>
          </a:p>
        </p:txBody>
      </p:sp>
      <p:sp>
        <p:nvSpPr>
          <p:cNvPr id="8210" name="TextBox 48">
            <a:extLst>
              <a:ext uri="{FF2B5EF4-FFF2-40B4-BE49-F238E27FC236}">
                <a16:creationId xmlns:a16="http://schemas.microsoft.com/office/drawing/2014/main" id="{C64CBFC4-1FDC-4A0F-9DE4-792DAC859B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8288" y="2241947"/>
            <a:ext cx="1287066" cy="902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05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专业设计极简主义设计，极致简约风潮流所向，通用设计，完美兼容。</a:t>
            </a:r>
            <a:endParaRPr lang="en-US" altLang="zh-CN" sz="1050">
              <a:solidFill>
                <a:srgbClr val="7F7F7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8211" name="TextBox 49">
            <a:extLst>
              <a:ext uri="{FF2B5EF4-FFF2-40B4-BE49-F238E27FC236}">
                <a16:creationId xmlns:a16="http://schemas.microsoft.com/office/drawing/2014/main" id="{E2EE1353-D57B-47D7-92B9-64D9BB1AFB67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021806" y="3980260"/>
            <a:ext cx="910829" cy="24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zh-CN" altLang="en-US" sz="1200" b="1">
                <a:latin typeface="宋体" panose="02010600030101010101" pitchFamily="2" charset="-122"/>
                <a:sym typeface="Times New Roman" panose="02020603050405020304" pitchFamily="18" charset="0"/>
              </a:rPr>
              <a:t>标</a:t>
            </a:r>
            <a:r>
              <a:rPr lang="en-US" altLang="zh-CN" sz="1200" b="1">
                <a:latin typeface="宋体" panose="02010600030101010101" pitchFamily="2" charset="-122"/>
                <a:sym typeface="Times New Roman" panose="02020603050405020304" pitchFamily="18" charset="0"/>
              </a:rPr>
              <a:t> </a:t>
            </a:r>
            <a:r>
              <a:rPr lang="zh-CN" altLang="en-US" sz="1200" b="1">
                <a:latin typeface="宋体" panose="02010600030101010101" pitchFamily="2" charset="-122"/>
                <a:sym typeface="Times New Roman" panose="02020603050405020304" pitchFamily="18" charset="0"/>
              </a:rPr>
              <a:t>题</a:t>
            </a:r>
            <a:endParaRPr lang="zh-CN" altLang="en-US" sz="1200"/>
          </a:p>
        </p:txBody>
      </p:sp>
      <p:sp>
        <p:nvSpPr>
          <p:cNvPr id="8212" name="TextBox 50">
            <a:extLst>
              <a:ext uri="{FF2B5EF4-FFF2-40B4-BE49-F238E27FC236}">
                <a16:creationId xmlns:a16="http://schemas.microsoft.com/office/drawing/2014/main" id="{45CA87D8-7075-4FD4-ACB4-2CD3E02B76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3688" y="4174331"/>
            <a:ext cx="1287066" cy="902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05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专业设计极简主义设计，极致简约风潮流所向，通用设计，完美兼容。</a:t>
            </a:r>
            <a:endParaRPr lang="en-US" altLang="zh-CN" sz="1050">
              <a:solidFill>
                <a:srgbClr val="7F7F7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8213" name="TextBox 51">
            <a:extLst>
              <a:ext uri="{FF2B5EF4-FFF2-40B4-BE49-F238E27FC236}">
                <a16:creationId xmlns:a16="http://schemas.microsoft.com/office/drawing/2014/main" id="{24538A6E-DB49-44E3-9FCE-69A0963A1DF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087541" y="3980260"/>
            <a:ext cx="910828" cy="24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zh-CN" altLang="en-US" sz="1200" b="1">
                <a:latin typeface="宋体" panose="02010600030101010101" pitchFamily="2" charset="-122"/>
                <a:sym typeface="Times New Roman" panose="02020603050405020304" pitchFamily="18" charset="0"/>
              </a:rPr>
              <a:t>标</a:t>
            </a:r>
            <a:r>
              <a:rPr lang="en-US" altLang="zh-CN" sz="1200" b="1">
                <a:latin typeface="宋体" panose="02010600030101010101" pitchFamily="2" charset="-122"/>
                <a:sym typeface="Times New Roman" panose="02020603050405020304" pitchFamily="18" charset="0"/>
              </a:rPr>
              <a:t> </a:t>
            </a:r>
            <a:r>
              <a:rPr lang="zh-CN" altLang="en-US" sz="1200" b="1">
                <a:latin typeface="宋体" panose="02010600030101010101" pitchFamily="2" charset="-122"/>
                <a:sym typeface="Times New Roman" panose="02020603050405020304" pitchFamily="18" charset="0"/>
              </a:rPr>
              <a:t>题</a:t>
            </a:r>
            <a:endParaRPr lang="zh-CN" altLang="en-US" sz="1200"/>
          </a:p>
        </p:txBody>
      </p:sp>
      <p:sp>
        <p:nvSpPr>
          <p:cNvPr id="8214" name="TextBox 52">
            <a:extLst>
              <a:ext uri="{FF2B5EF4-FFF2-40B4-BE49-F238E27FC236}">
                <a16:creationId xmlns:a16="http://schemas.microsoft.com/office/drawing/2014/main" id="{7D067F65-071F-40C7-9518-D787B08F8E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9423" y="4174331"/>
            <a:ext cx="1287065" cy="902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05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专业设计极简主义设计，极致简约风潮流所向，通用设计，完美兼容。</a:t>
            </a:r>
            <a:endParaRPr lang="en-US" altLang="zh-CN" sz="1050">
              <a:solidFill>
                <a:srgbClr val="7F7F7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8215" name="组合 26">
            <a:extLst>
              <a:ext uri="{FF2B5EF4-FFF2-40B4-BE49-F238E27FC236}">
                <a16:creationId xmlns:a16="http://schemas.microsoft.com/office/drawing/2014/main" id="{1E747B1A-77AA-4B11-AE31-E0588373117B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41673" y="323851"/>
            <a:ext cx="3458765" cy="573881"/>
            <a:chOff x="0" y="0"/>
            <a:chExt cx="4611606" cy="765176"/>
          </a:xfrm>
        </p:grpSpPr>
        <p:sp>
          <p:nvSpPr>
            <p:cNvPr id="8218" name="等腰三角形 32">
              <a:extLst>
                <a:ext uri="{FF2B5EF4-FFF2-40B4-BE49-F238E27FC236}">
                  <a16:creationId xmlns:a16="http://schemas.microsoft.com/office/drawing/2014/main" id="{A887FBC9-E7BB-4F8F-B4DC-031C4C72CCB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219" name="等腰三角形 33">
              <a:extLst>
                <a:ext uri="{FF2B5EF4-FFF2-40B4-BE49-F238E27FC236}">
                  <a16:creationId xmlns:a16="http://schemas.microsoft.com/office/drawing/2014/main" id="{A9164F01-E876-4B0B-B2C5-5186EA30918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220" name="文本框 34">
              <a:extLst>
                <a:ext uri="{FF2B5EF4-FFF2-40B4-BE49-F238E27FC236}">
                  <a16:creationId xmlns:a16="http://schemas.microsoft.com/office/drawing/2014/main" id="{5BB48E94-352E-4909-8E92-7D1899B8568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F48C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8221" name="文本框 35">
              <a:extLst>
                <a:ext uri="{FF2B5EF4-FFF2-40B4-BE49-F238E27FC236}">
                  <a16:creationId xmlns:a16="http://schemas.microsoft.com/office/drawing/2014/main" id="{B5C19A3A-E0AE-4881-93D6-32B9209CD6C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8216" name="矩形 36">
            <a:extLst>
              <a:ext uri="{FF2B5EF4-FFF2-40B4-BE49-F238E27FC236}">
                <a16:creationId xmlns:a16="http://schemas.microsoft.com/office/drawing/2014/main" id="{6099CEC5-FB20-419A-838B-15E715E4D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100" y="396479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01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8217" name="MH_Entry_1">
            <a:extLst>
              <a:ext uri="{FF2B5EF4-FFF2-40B4-BE49-F238E27FC236}">
                <a16:creationId xmlns:a16="http://schemas.microsoft.com/office/drawing/2014/main" id="{D94956F2-15E9-474C-A1DB-B5C9425744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842" y="434579"/>
            <a:ext cx="3020615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教学分析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81320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5" grpId="0" animBg="1"/>
      <p:bldP spid="8196" grpId="0" animBg="1"/>
      <p:bldP spid="8197" grpId="0" animBg="1"/>
      <p:bldP spid="8198" grpId="0" animBg="1"/>
      <p:bldP spid="8199" grpId="0" animBg="1"/>
      <p:bldP spid="8200" grpId="0" animBg="1"/>
      <p:bldP spid="8201" grpId="0" animBg="1"/>
      <p:bldP spid="8202" grpId="0" animBg="1"/>
      <p:bldP spid="8203" grpId="0" animBg="1"/>
      <p:bldP spid="8204" grpId="0" animBg="1"/>
      <p:bldP spid="8205" grpId="0" animBg="1"/>
      <p:bldP spid="8206" grpId="0" animBg="1"/>
      <p:bldP spid="8207" grpId="0"/>
      <p:bldP spid="8208" grpId="0"/>
      <p:bldP spid="8209" grpId="0"/>
      <p:bldP spid="8210" grpId="0"/>
      <p:bldP spid="8211" grpId="0"/>
      <p:bldP spid="8212" grpId="0"/>
      <p:bldP spid="8213" grpId="0"/>
      <p:bldP spid="82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灯片编号占位符 4">
            <a:extLst>
              <a:ext uri="{FF2B5EF4-FFF2-40B4-BE49-F238E27FC236}">
                <a16:creationId xmlns:a16="http://schemas.microsoft.com/office/drawing/2014/main" id="{F8B88958-0C28-4C32-89FC-70F4BEE1576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95C0D58-691B-492E-A17A-48415F9E4209}" type="slidenum">
              <a:rPr lang="zh-CN" altLang="en-US">
                <a:solidFill>
                  <a:srgbClr val="898989"/>
                </a:solidFill>
              </a:rPr>
              <a:pPr eaLnBrk="1" hangingPunct="1"/>
              <a:t>8</a:t>
            </a:fld>
            <a:endParaRPr lang="zh-CN" altLang="en-US" sz="1350"/>
          </a:p>
        </p:txBody>
      </p:sp>
      <p:grpSp>
        <p:nvGrpSpPr>
          <p:cNvPr id="9219" name="组合 10">
            <a:extLst>
              <a:ext uri="{FF2B5EF4-FFF2-40B4-BE49-F238E27FC236}">
                <a16:creationId xmlns:a16="http://schemas.microsoft.com/office/drawing/2014/main" id="{1EA2CB1F-E4A1-458E-841F-CADFC3FE1DF0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2845594" y="2924176"/>
            <a:ext cx="3458766" cy="573881"/>
            <a:chOff x="0" y="0"/>
            <a:chExt cx="4611606" cy="765176"/>
          </a:xfrm>
        </p:grpSpPr>
        <p:sp>
          <p:nvSpPr>
            <p:cNvPr id="9247" name="等腰三角形 11">
              <a:extLst>
                <a:ext uri="{FF2B5EF4-FFF2-40B4-BE49-F238E27FC236}">
                  <a16:creationId xmlns:a16="http://schemas.microsoft.com/office/drawing/2014/main" id="{50BEFAA2-963B-41A1-B4F1-6093BE9A015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248" name="等腰三角形 12">
              <a:extLst>
                <a:ext uri="{FF2B5EF4-FFF2-40B4-BE49-F238E27FC236}">
                  <a16:creationId xmlns:a16="http://schemas.microsoft.com/office/drawing/2014/main" id="{861A319E-9DCA-4793-90AD-64AC4D5F50E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249" name="文本框 13">
              <a:extLst>
                <a:ext uri="{FF2B5EF4-FFF2-40B4-BE49-F238E27FC236}">
                  <a16:creationId xmlns:a16="http://schemas.microsoft.com/office/drawing/2014/main" id="{FE822658-61A7-4A09-A233-7C552B6D295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AFD1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9250" name="文本框 14">
              <a:extLst>
                <a:ext uri="{FF2B5EF4-FFF2-40B4-BE49-F238E27FC236}">
                  <a16:creationId xmlns:a16="http://schemas.microsoft.com/office/drawing/2014/main" id="{9C33712C-443D-473B-B59F-73703C48720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chemeClr val="bg1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9220" name="矩形 15">
            <a:extLst>
              <a:ext uri="{FF2B5EF4-FFF2-40B4-BE49-F238E27FC236}">
                <a16:creationId xmlns:a16="http://schemas.microsoft.com/office/drawing/2014/main" id="{B3BD06A1-7055-4882-8D07-182D84F88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2618" y="2995613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02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9221" name="MH_Entry_1">
            <a:extLst>
              <a:ext uri="{FF2B5EF4-FFF2-40B4-BE49-F238E27FC236}">
                <a16:creationId xmlns:a16="http://schemas.microsoft.com/office/drawing/2014/main" id="{E17111C1-2083-4DB5-8D80-8D8240E1B4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3763" y="3034904"/>
            <a:ext cx="3021806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</a:rPr>
              <a:t>教学设计</a:t>
            </a:r>
          </a:p>
        </p:txBody>
      </p:sp>
      <p:sp>
        <p:nvSpPr>
          <p:cNvPr id="9222" name="Freeform 10">
            <a:extLst>
              <a:ext uri="{FF2B5EF4-FFF2-40B4-BE49-F238E27FC236}">
                <a16:creationId xmlns:a16="http://schemas.microsoft.com/office/drawing/2014/main" id="{450D0D5C-43E2-4B19-A1CA-A5A459EA29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3832" y="2622948"/>
            <a:ext cx="288131" cy="230981"/>
          </a:xfrm>
          <a:custGeom>
            <a:avLst/>
            <a:gdLst>
              <a:gd name="T0" fmla="*/ 0 w 125"/>
              <a:gd name="T1" fmla="*/ 948486006 h 100"/>
              <a:gd name="T2" fmla="*/ 66121128 w 125"/>
              <a:gd name="T3" fmla="*/ 0 h 100"/>
              <a:gd name="T4" fmla="*/ 377831502 w 125"/>
              <a:gd name="T5" fmla="*/ 948486006 h 100"/>
              <a:gd name="T6" fmla="*/ 651760571 w 125"/>
              <a:gd name="T7" fmla="*/ 47425070 h 100"/>
              <a:gd name="T8" fmla="*/ 831228691 w 125"/>
              <a:gd name="T9" fmla="*/ 948486006 h 100"/>
              <a:gd name="T10" fmla="*/ 1010699884 w 125"/>
              <a:gd name="T11" fmla="*/ 66393251 h 100"/>
              <a:gd name="T12" fmla="*/ 1180723445 w 125"/>
              <a:gd name="T13" fmla="*/ 948486006 h 100"/>
              <a:gd name="T14" fmla="*/ 0 w 125"/>
              <a:gd name="T15" fmla="*/ 948486006 h 1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5"/>
              <a:gd name="T25" fmla="*/ 0 h 100"/>
              <a:gd name="T26" fmla="*/ 125 w 125"/>
              <a:gd name="T27" fmla="*/ 100 h 1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5" h="100">
                <a:moveTo>
                  <a:pt x="0" y="100"/>
                </a:moveTo>
                <a:lnTo>
                  <a:pt x="7" y="0"/>
                </a:lnTo>
                <a:lnTo>
                  <a:pt x="40" y="100"/>
                </a:lnTo>
                <a:lnTo>
                  <a:pt x="69" y="5"/>
                </a:lnTo>
                <a:lnTo>
                  <a:pt x="88" y="100"/>
                </a:lnTo>
                <a:lnTo>
                  <a:pt x="107" y="7"/>
                </a:lnTo>
                <a:lnTo>
                  <a:pt x="125" y="100"/>
                </a:lnTo>
                <a:lnTo>
                  <a:pt x="0" y="100"/>
                </a:lnTo>
                <a:close/>
              </a:path>
            </a:pathLst>
          </a:custGeom>
          <a:solidFill>
            <a:srgbClr val="00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9223" name="Freeform 61">
            <a:extLst>
              <a:ext uri="{FF2B5EF4-FFF2-40B4-BE49-F238E27FC236}">
                <a16:creationId xmlns:a16="http://schemas.microsoft.com/office/drawing/2014/main" id="{14A3FB93-8466-48D9-AE6F-8C368D00D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5913" y="2375297"/>
            <a:ext cx="295275" cy="147638"/>
          </a:xfrm>
          <a:custGeom>
            <a:avLst/>
            <a:gdLst>
              <a:gd name="T0" fmla="*/ 1435182315 w 54"/>
              <a:gd name="T1" fmla="*/ 0 h 27"/>
              <a:gd name="T2" fmla="*/ 0 w 54"/>
              <a:gd name="T3" fmla="*/ 1435182315 h 27"/>
              <a:gd name="T4" fmla="*/ 2147483647 w 54"/>
              <a:gd name="T5" fmla="*/ 1435182315 h 27"/>
              <a:gd name="T6" fmla="*/ 1435182315 w 54"/>
              <a:gd name="T7" fmla="*/ 0 h 27"/>
              <a:gd name="T8" fmla="*/ 0 60000 65536"/>
              <a:gd name="T9" fmla="*/ 0 60000 65536"/>
              <a:gd name="T10" fmla="*/ 0 60000 65536"/>
              <a:gd name="T11" fmla="*/ 0 60000 65536"/>
              <a:gd name="T12" fmla="*/ 0 w 54"/>
              <a:gd name="T13" fmla="*/ 0 h 27"/>
              <a:gd name="T14" fmla="*/ 54 w 54"/>
              <a:gd name="T15" fmla="*/ 27 h 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4" h="27">
                <a:moveTo>
                  <a:pt x="27" y="0"/>
                </a:moveTo>
                <a:cubicBezTo>
                  <a:pt x="12" y="0"/>
                  <a:pt x="0" y="12"/>
                  <a:pt x="0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12"/>
                  <a:pt x="42" y="0"/>
                  <a:pt x="27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9224" name="Freeform 62">
            <a:extLst>
              <a:ext uri="{FF2B5EF4-FFF2-40B4-BE49-F238E27FC236}">
                <a16:creationId xmlns:a16="http://schemas.microsoft.com/office/drawing/2014/main" id="{02203508-2EDA-47DC-A09C-9E0BB564D8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2813" y="2565798"/>
            <a:ext cx="447675" cy="230981"/>
          </a:xfrm>
          <a:custGeom>
            <a:avLst/>
            <a:gdLst>
              <a:gd name="T0" fmla="*/ 2147483647 w 82"/>
              <a:gd name="T1" fmla="*/ 0 h 42"/>
              <a:gd name="T2" fmla="*/ 0 w 82"/>
              <a:gd name="T3" fmla="*/ 2147483647 h 42"/>
              <a:gd name="T4" fmla="*/ 2147483647 w 82"/>
              <a:gd name="T5" fmla="*/ 2147483647 h 42"/>
              <a:gd name="T6" fmla="*/ 2147483647 w 82"/>
              <a:gd name="T7" fmla="*/ 0 h 42"/>
              <a:gd name="T8" fmla="*/ 0 60000 65536"/>
              <a:gd name="T9" fmla="*/ 0 60000 65536"/>
              <a:gd name="T10" fmla="*/ 0 60000 65536"/>
              <a:gd name="T11" fmla="*/ 0 60000 65536"/>
              <a:gd name="T12" fmla="*/ 0 w 82"/>
              <a:gd name="T13" fmla="*/ 0 h 42"/>
              <a:gd name="T14" fmla="*/ 82 w 82"/>
              <a:gd name="T15" fmla="*/ 42 h 4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2" h="42">
                <a:moveTo>
                  <a:pt x="41" y="0"/>
                </a:moveTo>
                <a:cubicBezTo>
                  <a:pt x="18" y="0"/>
                  <a:pt x="0" y="19"/>
                  <a:pt x="0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19"/>
                  <a:pt x="64" y="0"/>
                  <a:pt x="41" y="0"/>
                </a:cubicBezTo>
                <a:close/>
              </a:path>
            </a:pathLst>
          </a:custGeom>
          <a:solidFill>
            <a:srgbClr val="C66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9225" name="Freeform 63">
            <a:extLst>
              <a:ext uri="{FF2B5EF4-FFF2-40B4-BE49-F238E27FC236}">
                <a16:creationId xmlns:a16="http://schemas.microsoft.com/office/drawing/2014/main" id="{05745A5F-273B-4BEB-BA84-98F4BCD51A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2438" y="2677716"/>
            <a:ext cx="364331" cy="179784"/>
          </a:xfrm>
          <a:custGeom>
            <a:avLst/>
            <a:gdLst>
              <a:gd name="T0" fmla="*/ 1734738777 w 67"/>
              <a:gd name="T1" fmla="*/ 0 h 33"/>
              <a:gd name="T2" fmla="*/ 0 w 67"/>
              <a:gd name="T3" fmla="*/ 1741267968 h 33"/>
              <a:gd name="T4" fmla="*/ 2147483647 w 67"/>
              <a:gd name="T5" fmla="*/ 1741267968 h 33"/>
              <a:gd name="T6" fmla="*/ 1734738777 w 67"/>
              <a:gd name="T7" fmla="*/ 0 h 33"/>
              <a:gd name="T8" fmla="*/ 0 60000 65536"/>
              <a:gd name="T9" fmla="*/ 0 60000 65536"/>
              <a:gd name="T10" fmla="*/ 0 60000 65536"/>
              <a:gd name="T11" fmla="*/ 0 60000 65536"/>
              <a:gd name="T12" fmla="*/ 0 w 67"/>
              <a:gd name="T13" fmla="*/ 0 h 33"/>
              <a:gd name="T14" fmla="*/ 67 w 67"/>
              <a:gd name="T15" fmla="*/ 33 h 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7" h="33">
                <a:moveTo>
                  <a:pt x="33" y="0"/>
                </a:moveTo>
                <a:cubicBezTo>
                  <a:pt x="15" y="0"/>
                  <a:pt x="0" y="15"/>
                  <a:pt x="0" y="33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15"/>
                  <a:pt x="52" y="0"/>
                  <a:pt x="33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9226" name="Freeform 75">
            <a:extLst>
              <a:ext uri="{FF2B5EF4-FFF2-40B4-BE49-F238E27FC236}">
                <a16:creationId xmlns:a16="http://schemas.microsoft.com/office/drawing/2014/main" id="{D45E4592-9067-449E-B45E-08BCAB0DDD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1015" y="879873"/>
            <a:ext cx="2075308" cy="1846658"/>
          </a:xfrm>
          <a:custGeom>
            <a:avLst/>
            <a:gdLst>
              <a:gd name="T0" fmla="*/ 2147483647 w 161"/>
              <a:gd name="T1" fmla="*/ 2147483647 h 256"/>
              <a:gd name="T2" fmla="*/ 2147483647 w 161"/>
              <a:gd name="T3" fmla="*/ 2147483647 h 256"/>
              <a:gd name="T4" fmla="*/ 2147483647 w 161"/>
              <a:gd name="T5" fmla="*/ 2147483647 h 256"/>
              <a:gd name="T6" fmla="*/ 2147483647 w 161"/>
              <a:gd name="T7" fmla="*/ 2147483647 h 256"/>
              <a:gd name="T8" fmla="*/ 2147483647 w 161"/>
              <a:gd name="T9" fmla="*/ 2147483647 h 256"/>
              <a:gd name="T10" fmla="*/ 2147483647 w 161"/>
              <a:gd name="T11" fmla="*/ 2147483647 h 256"/>
              <a:gd name="T12" fmla="*/ 2147483647 w 161"/>
              <a:gd name="T13" fmla="*/ 2147483647 h 256"/>
              <a:gd name="T14" fmla="*/ 2147483647 w 161"/>
              <a:gd name="T15" fmla="*/ 2147483647 h 256"/>
              <a:gd name="T16" fmla="*/ 2147483647 w 161"/>
              <a:gd name="T17" fmla="*/ 2147483647 h 256"/>
              <a:gd name="T18" fmla="*/ 2147483647 w 161"/>
              <a:gd name="T19" fmla="*/ 2147483647 h 256"/>
              <a:gd name="T20" fmla="*/ 2147483647 w 161"/>
              <a:gd name="T21" fmla="*/ 2147483647 h 256"/>
              <a:gd name="T22" fmla="*/ 2147483647 w 161"/>
              <a:gd name="T23" fmla="*/ 2147483647 h 256"/>
              <a:gd name="T24" fmla="*/ 2147483647 w 161"/>
              <a:gd name="T25" fmla="*/ 2147483647 h 256"/>
              <a:gd name="T26" fmla="*/ 2147483647 w 161"/>
              <a:gd name="T27" fmla="*/ 2147483647 h 256"/>
              <a:gd name="T28" fmla="*/ 2147483647 w 161"/>
              <a:gd name="T29" fmla="*/ 2147483647 h 256"/>
              <a:gd name="T30" fmla="*/ 2147483647 w 161"/>
              <a:gd name="T31" fmla="*/ 1811249988 h 256"/>
              <a:gd name="T32" fmla="*/ 2147483647 w 161"/>
              <a:gd name="T33" fmla="*/ 0 h 256"/>
              <a:gd name="T34" fmla="*/ 2147483647 w 161"/>
              <a:gd name="T35" fmla="*/ 2147483647 h 256"/>
              <a:gd name="T36" fmla="*/ 2147483647 w 161"/>
              <a:gd name="T37" fmla="*/ 2147483647 h 256"/>
              <a:gd name="T38" fmla="*/ 1380506808 w 161"/>
              <a:gd name="T39" fmla="*/ 1704709735 h 256"/>
              <a:gd name="T40" fmla="*/ 1964567101 w 161"/>
              <a:gd name="T41" fmla="*/ 2147483647 h 256"/>
              <a:gd name="T42" fmla="*/ 2147483647 w 161"/>
              <a:gd name="T43" fmla="*/ 2147483647 h 256"/>
              <a:gd name="T44" fmla="*/ 1008832739 w 161"/>
              <a:gd name="T45" fmla="*/ 2147483647 h 256"/>
              <a:gd name="T46" fmla="*/ 1592893032 w 161"/>
              <a:gd name="T47" fmla="*/ 2147483647 h 256"/>
              <a:gd name="T48" fmla="*/ 371674069 w 161"/>
              <a:gd name="T49" fmla="*/ 2147483647 h 256"/>
              <a:gd name="T50" fmla="*/ 584060293 w 161"/>
              <a:gd name="T51" fmla="*/ 2147483647 h 256"/>
              <a:gd name="T52" fmla="*/ 637158670 w 161"/>
              <a:gd name="T53" fmla="*/ 2147483647 h 256"/>
              <a:gd name="T54" fmla="*/ 2147483647 w 161"/>
              <a:gd name="T55" fmla="*/ 2147483647 h 256"/>
              <a:gd name="T56" fmla="*/ 2147483647 w 161"/>
              <a:gd name="T57" fmla="*/ 2147483647 h 256"/>
              <a:gd name="T58" fmla="*/ 2147483647 w 161"/>
              <a:gd name="T59" fmla="*/ 2147483647 h 256"/>
              <a:gd name="T60" fmla="*/ 2147483647 w 161"/>
              <a:gd name="T61" fmla="*/ 2147483647 h 256"/>
              <a:gd name="T62" fmla="*/ 2147483647 w 161"/>
              <a:gd name="T63" fmla="*/ 2147483647 h 256"/>
              <a:gd name="T64" fmla="*/ 2147483647 w 161"/>
              <a:gd name="T65" fmla="*/ 2147483647 h 256"/>
              <a:gd name="T66" fmla="*/ 2147483647 w 161"/>
              <a:gd name="T67" fmla="*/ 2147483647 h 256"/>
              <a:gd name="T68" fmla="*/ 2147483647 w 161"/>
              <a:gd name="T69" fmla="*/ 2147483647 h 256"/>
              <a:gd name="T70" fmla="*/ 2147483647 w 161"/>
              <a:gd name="T71" fmla="*/ 2147483647 h 256"/>
              <a:gd name="T72" fmla="*/ 2147483647 w 161"/>
              <a:gd name="T73" fmla="*/ 2147483647 h 256"/>
              <a:gd name="T74" fmla="*/ 2147483647 w 161"/>
              <a:gd name="T75" fmla="*/ 2147483647 h 256"/>
              <a:gd name="T76" fmla="*/ 2147483647 w 161"/>
              <a:gd name="T77" fmla="*/ 2147483647 h 256"/>
              <a:gd name="T78" fmla="*/ 2147483647 w 161"/>
              <a:gd name="T79" fmla="*/ 2147483647 h 25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61"/>
              <a:gd name="T121" fmla="*/ 0 h 256"/>
              <a:gd name="T122" fmla="*/ 161 w 161"/>
              <a:gd name="T123" fmla="*/ 256 h 25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61" h="256">
                <a:moveTo>
                  <a:pt x="139" y="87"/>
                </a:moveTo>
                <a:cubicBezTo>
                  <a:pt x="161" y="76"/>
                  <a:pt x="161" y="76"/>
                  <a:pt x="161" y="76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9" y="57"/>
                  <a:pt x="139" y="57"/>
                  <a:pt x="139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05" y="94"/>
                  <a:pt x="103" y="86"/>
                  <a:pt x="102" y="79"/>
                </a:cubicBezTo>
                <a:cubicBezTo>
                  <a:pt x="123" y="43"/>
                  <a:pt x="123" y="43"/>
                  <a:pt x="123" y="43"/>
                </a:cubicBezTo>
                <a:cubicBezTo>
                  <a:pt x="117" y="39"/>
                  <a:pt x="117" y="39"/>
                  <a:pt x="117" y="39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97" y="55"/>
                  <a:pt x="96" y="54"/>
                  <a:pt x="95" y="54"/>
                </a:cubicBezTo>
                <a:cubicBezTo>
                  <a:pt x="91" y="59"/>
                  <a:pt x="91" y="59"/>
                  <a:pt x="91" y="59"/>
                </a:cubicBezTo>
                <a:cubicBezTo>
                  <a:pt x="90" y="59"/>
                  <a:pt x="90" y="58"/>
                  <a:pt x="90" y="58"/>
                </a:cubicBezTo>
                <a:cubicBezTo>
                  <a:pt x="92" y="61"/>
                  <a:pt x="96" y="84"/>
                  <a:pt x="100" y="105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57" y="89"/>
                  <a:pt x="57" y="89"/>
                  <a:pt x="57" y="89"/>
                </a:cubicBezTo>
                <a:cubicBezTo>
                  <a:pt x="65" y="76"/>
                  <a:pt x="65" y="76"/>
                  <a:pt x="65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80" y="74"/>
                  <a:pt x="80" y="74"/>
                  <a:pt x="80" y="74"/>
                </a:cubicBezTo>
                <a:cubicBezTo>
                  <a:pt x="79" y="67"/>
                  <a:pt x="79" y="67"/>
                  <a:pt x="79" y="67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34"/>
                  <a:pt x="68" y="34"/>
                  <a:pt x="68" y="34"/>
                </a:cubicBezTo>
                <a:cubicBezTo>
                  <a:pt x="82" y="3"/>
                  <a:pt x="82" y="3"/>
                  <a:pt x="82" y="3"/>
                </a:cubicBezTo>
                <a:cubicBezTo>
                  <a:pt x="76" y="0"/>
                  <a:pt x="76" y="0"/>
                  <a:pt x="76" y="0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69"/>
                  <a:pt x="61" y="69"/>
                  <a:pt x="61" y="69"/>
                </a:cubicBezTo>
                <a:cubicBezTo>
                  <a:pt x="50" y="87"/>
                  <a:pt x="50" y="87"/>
                  <a:pt x="50" y="87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3" y="98"/>
                  <a:pt x="43" y="98"/>
                  <a:pt x="43" y="98"/>
                </a:cubicBezTo>
                <a:cubicBezTo>
                  <a:pt x="26" y="32"/>
                  <a:pt x="26" y="32"/>
                  <a:pt x="26" y="32"/>
                </a:cubicBezTo>
                <a:cubicBezTo>
                  <a:pt x="19" y="34"/>
                  <a:pt x="19" y="34"/>
                  <a:pt x="19" y="34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30" y="176"/>
                  <a:pt x="30" y="176"/>
                  <a:pt x="30" y="176"/>
                </a:cubicBezTo>
                <a:cubicBezTo>
                  <a:pt x="19" y="151"/>
                  <a:pt x="19" y="151"/>
                  <a:pt x="19" y="151"/>
                </a:cubicBezTo>
                <a:cubicBezTo>
                  <a:pt x="34" y="136"/>
                  <a:pt x="34" y="136"/>
                  <a:pt x="34" y="136"/>
                </a:cubicBezTo>
                <a:cubicBezTo>
                  <a:pt x="30" y="131"/>
                  <a:pt x="30" y="131"/>
                  <a:pt x="30" y="131"/>
                </a:cubicBezTo>
                <a:cubicBezTo>
                  <a:pt x="17" y="144"/>
                  <a:pt x="17" y="144"/>
                  <a:pt x="17" y="144"/>
                </a:cubicBezTo>
                <a:cubicBezTo>
                  <a:pt x="7" y="118"/>
                  <a:pt x="7" y="118"/>
                  <a:pt x="7" y="118"/>
                </a:cubicBezTo>
                <a:cubicBezTo>
                  <a:pt x="0" y="121"/>
                  <a:pt x="0" y="121"/>
                  <a:pt x="0" y="121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2" y="150"/>
                  <a:pt x="12" y="150"/>
                  <a:pt x="12" y="150"/>
                </a:cubicBezTo>
                <a:cubicBezTo>
                  <a:pt x="24" y="181"/>
                  <a:pt x="24" y="181"/>
                  <a:pt x="24" y="181"/>
                </a:cubicBezTo>
                <a:cubicBezTo>
                  <a:pt x="82" y="202"/>
                  <a:pt x="82" y="202"/>
                  <a:pt x="82" y="202"/>
                </a:cubicBezTo>
                <a:cubicBezTo>
                  <a:pt x="58" y="209"/>
                  <a:pt x="58" y="209"/>
                  <a:pt x="58" y="209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89" y="256"/>
                  <a:pt x="89" y="256"/>
                  <a:pt x="89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31" y="216"/>
                  <a:pt x="131" y="216"/>
                  <a:pt x="131" y="216"/>
                </a:cubicBezTo>
                <a:cubicBezTo>
                  <a:pt x="144" y="200"/>
                  <a:pt x="144" y="200"/>
                  <a:pt x="144" y="200"/>
                </a:cubicBezTo>
                <a:cubicBezTo>
                  <a:pt x="139" y="196"/>
                  <a:pt x="139" y="196"/>
                  <a:pt x="139" y="196"/>
                </a:cubicBezTo>
                <a:cubicBezTo>
                  <a:pt x="129" y="209"/>
                  <a:pt x="129" y="209"/>
                  <a:pt x="129" y="209"/>
                </a:cubicBezTo>
                <a:cubicBezTo>
                  <a:pt x="102" y="203"/>
                  <a:pt x="102" y="203"/>
                  <a:pt x="102" y="203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2" y="202"/>
                  <a:pt x="102" y="202"/>
                  <a:pt x="102" y="202"/>
                </a:cubicBezTo>
                <a:cubicBezTo>
                  <a:pt x="129" y="183"/>
                  <a:pt x="129" y="183"/>
                  <a:pt x="129" y="183"/>
                </a:cubicBezTo>
                <a:cubicBezTo>
                  <a:pt x="125" y="177"/>
                  <a:pt x="125" y="177"/>
                  <a:pt x="125" y="177"/>
                </a:cubicBezTo>
                <a:cubicBezTo>
                  <a:pt x="96" y="198"/>
                  <a:pt x="96" y="198"/>
                  <a:pt x="96" y="198"/>
                </a:cubicBezTo>
                <a:cubicBezTo>
                  <a:pt x="96" y="145"/>
                  <a:pt x="96" y="145"/>
                  <a:pt x="96" y="145"/>
                </a:cubicBezTo>
                <a:cubicBezTo>
                  <a:pt x="139" y="129"/>
                  <a:pt x="139" y="129"/>
                  <a:pt x="139" y="129"/>
                </a:cubicBezTo>
                <a:cubicBezTo>
                  <a:pt x="139" y="103"/>
                  <a:pt x="139" y="103"/>
                  <a:pt x="139" y="103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155" y="96"/>
                  <a:pt x="155" y="96"/>
                  <a:pt x="155" y="96"/>
                </a:cubicBezTo>
                <a:cubicBezTo>
                  <a:pt x="139" y="96"/>
                  <a:pt x="139" y="96"/>
                  <a:pt x="139" y="96"/>
                </a:cubicBezTo>
                <a:lnTo>
                  <a:pt x="139" y="87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9227" name="Oval 76">
            <a:extLst>
              <a:ext uri="{FF2B5EF4-FFF2-40B4-BE49-F238E27FC236}">
                <a16:creationId xmlns:a16="http://schemas.microsoft.com/office/drawing/2014/main" id="{FAB6B864-677D-4AE1-80ED-99D7614233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5085" y="1218010"/>
            <a:ext cx="198834" cy="196453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228" name="Oval 77">
            <a:extLst>
              <a:ext uri="{FF2B5EF4-FFF2-40B4-BE49-F238E27FC236}">
                <a16:creationId xmlns:a16="http://schemas.microsoft.com/office/drawing/2014/main" id="{050B9361-B50D-4F37-A95B-9CAAE587DF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3141" y="1441848"/>
            <a:ext cx="159544" cy="159544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229" name="Oval 78">
            <a:extLst>
              <a:ext uri="{FF2B5EF4-FFF2-40B4-BE49-F238E27FC236}">
                <a16:creationId xmlns:a16="http://schemas.microsoft.com/office/drawing/2014/main" id="{269BB157-E4BC-4F85-AD40-8E5D8E10CF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2024063"/>
            <a:ext cx="129779" cy="130969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230" name="Oval 79">
            <a:extLst>
              <a:ext uri="{FF2B5EF4-FFF2-40B4-BE49-F238E27FC236}">
                <a16:creationId xmlns:a16="http://schemas.microsoft.com/office/drawing/2014/main" id="{7619464A-1553-46C7-880E-A6BE22844F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5381" y="1869282"/>
            <a:ext cx="125016" cy="127397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231" name="Oval 80">
            <a:extLst>
              <a:ext uri="{FF2B5EF4-FFF2-40B4-BE49-F238E27FC236}">
                <a16:creationId xmlns:a16="http://schemas.microsoft.com/office/drawing/2014/main" id="{2BE894A4-DB23-4D03-B20E-3DEA59BE56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3944" y="2407444"/>
            <a:ext cx="104775" cy="98822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232" name="Oval 81">
            <a:extLst>
              <a:ext uri="{FF2B5EF4-FFF2-40B4-BE49-F238E27FC236}">
                <a16:creationId xmlns:a16="http://schemas.microsoft.com/office/drawing/2014/main" id="{9BF72273-7C79-4FB4-BD9E-4112EAA337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2976" y="2255044"/>
            <a:ext cx="154781" cy="147638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233" name="Oval 82">
            <a:extLst>
              <a:ext uri="{FF2B5EF4-FFF2-40B4-BE49-F238E27FC236}">
                <a16:creationId xmlns:a16="http://schemas.microsoft.com/office/drawing/2014/main" id="{9CD6275E-F878-4B5F-A123-5CE4A312D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5306" y="2471738"/>
            <a:ext cx="129779" cy="127397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234" name="Oval 83">
            <a:extLst>
              <a:ext uri="{FF2B5EF4-FFF2-40B4-BE49-F238E27FC236}">
                <a16:creationId xmlns:a16="http://schemas.microsoft.com/office/drawing/2014/main" id="{2ADE3D72-0EFA-4962-8082-A34C0F2B3F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7706" y="2559844"/>
            <a:ext cx="80963" cy="83344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235" name="Oval 84">
            <a:extLst>
              <a:ext uri="{FF2B5EF4-FFF2-40B4-BE49-F238E27FC236}">
                <a16:creationId xmlns:a16="http://schemas.microsoft.com/office/drawing/2014/main" id="{9348F791-BF18-4707-B79B-2EBE14BFD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9088" y="1804988"/>
            <a:ext cx="88106" cy="88106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236" name="Oval 85">
            <a:extLst>
              <a:ext uri="{FF2B5EF4-FFF2-40B4-BE49-F238E27FC236}">
                <a16:creationId xmlns:a16="http://schemas.microsoft.com/office/drawing/2014/main" id="{94F86ED4-F7B9-41CE-A37E-298910E1E2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8719" y="1712119"/>
            <a:ext cx="86916" cy="88106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237" name="Oval 86">
            <a:extLst>
              <a:ext uri="{FF2B5EF4-FFF2-40B4-BE49-F238E27FC236}">
                <a16:creationId xmlns:a16="http://schemas.microsoft.com/office/drawing/2014/main" id="{0F520D67-361E-4BC1-B22E-120C76A65F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6281" y="1744267"/>
            <a:ext cx="86916" cy="88106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238" name="Oval 87">
            <a:extLst>
              <a:ext uri="{FF2B5EF4-FFF2-40B4-BE49-F238E27FC236}">
                <a16:creationId xmlns:a16="http://schemas.microsoft.com/office/drawing/2014/main" id="{CEB98B48-D718-4521-ACE3-9E75CC8835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5813" y="1640682"/>
            <a:ext cx="88106" cy="92869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239" name="Oval 88">
            <a:extLst>
              <a:ext uri="{FF2B5EF4-FFF2-40B4-BE49-F238E27FC236}">
                <a16:creationId xmlns:a16="http://schemas.microsoft.com/office/drawing/2014/main" id="{06CE2E11-BE5A-4B7A-99F0-FF1FF42A1F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4616" y="1908573"/>
            <a:ext cx="95250" cy="92869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240" name="Oval 89">
            <a:extLst>
              <a:ext uri="{FF2B5EF4-FFF2-40B4-BE49-F238E27FC236}">
                <a16:creationId xmlns:a16="http://schemas.microsoft.com/office/drawing/2014/main" id="{46228997-7041-4D74-BA00-E815E982F2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5085" y="2280047"/>
            <a:ext cx="94059" cy="95250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241" name="Oval 90">
            <a:extLst>
              <a:ext uri="{FF2B5EF4-FFF2-40B4-BE49-F238E27FC236}">
                <a16:creationId xmlns:a16="http://schemas.microsoft.com/office/drawing/2014/main" id="{B4BBF719-5126-445F-8CF0-C3C38A2AB3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1081" y="1618060"/>
            <a:ext cx="86916" cy="94059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242" name="Oval 91">
            <a:extLst>
              <a:ext uri="{FF2B5EF4-FFF2-40B4-BE49-F238E27FC236}">
                <a16:creationId xmlns:a16="http://schemas.microsoft.com/office/drawing/2014/main" id="{FDF68BAA-255A-47D1-AF2B-F432C9F843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2975" y="1481138"/>
            <a:ext cx="142875" cy="144066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243" name="Oval 92">
            <a:extLst>
              <a:ext uri="{FF2B5EF4-FFF2-40B4-BE49-F238E27FC236}">
                <a16:creationId xmlns:a16="http://schemas.microsoft.com/office/drawing/2014/main" id="{0ECF6A11-8312-4812-971B-B59955CA1B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2975" y="1849042"/>
            <a:ext cx="86916" cy="86915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244" name="Oval 93">
            <a:extLst>
              <a:ext uri="{FF2B5EF4-FFF2-40B4-BE49-F238E27FC236}">
                <a16:creationId xmlns:a16="http://schemas.microsoft.com/office/drawing/2014/main" id="{5E184B35-D02B-4A5B-9B4D-D963E58169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6700" y="1931194"/>
            <a:ext cx="157163" cy="157163"/>
          </a:xfrm>
          <a:prstGeom prst="ellipse">
            <a:avLst/>
          </a:prstGeom>
          <a:solidFill>
            <a:srgbClr val="FFA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245" name="Freeform 94">
            <a:extLst>
              <a:ext uri="{FF2B5EF4-FFF2-40B4-BE49-F238E27FC236}">
                <a16:creationId xmlns:a16="http://schemas.microsoft.com/office/drawing/2014/main" id="{45314291-4321-4DFA-A6E1-1B0B0C6A4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4672" y="2275285"/>
            <a:ext cx="479822" cy="570309"/>
          </a:xfrm>
          <a:custGeom>
            <a:avLst/>
            <a:gdLst>
              <a:gd name="T0" fmla="*/ 0 w 208"/>
              <a:gd name="T1" fmla="*/ 2147483647 h 247"/>
              <a:gd name="T2" fmla="*/ 37841307 w 208"/>
              <a:gd name="T3" fmla="*/ 1194191642 h 247"/>
              <a:gd name="T4" fmla="*/ 397338339 w 208"/>
              <a:gd name="T5" fmla="*/ 2147483647 h 247"/>
              <a:gd name="T6" fmla="*/ 577086854 w 208"/>
              <a:gd name="T7" fmla="*/ 672918441 h 247"/>
              <a:gd name="T8" fmla="*/ 737913179 w 208"/>
              <a:gd name="T9" fmla="*/ 2147483647 h 247"/>
              <a:gd name="T10" fmla="*/ 1069026923 w 208"/>
              <a:gd name="T11" fmla="*/ 0 h 247"/>
              <a:gd name="T12" fmla="*/ 1182550845 w 208"/>
              <a:gd name="T13" fmla="*/ 2147483647 h 247"/>
              <a:gd name="T14" fmla="*/ 1475826358 w 208"/>
              <a:gd name="T15" fmla="*/ 881428337 h 247"/>
              <a:gd name="T16" fmla="*/ 1608269395 w 208"/>
              <a:gd name="T17" fmla="*/ 2147483647 h 247"/>
              <a:gd name="T18" fmla="*/ 1920464023 w 208"/>
              <a:gd name="T19" fmla="*/ 1194191642 h 247"/>
              <a:gd name="T20" fmla="*/ 1967766426 w 208"/>
              <a:gd name="T21" fmla="*/ 2147483647 h 247"/>
              <a:gd name="T22" fmla="*/ 0 w 208"/>
              <a:gd name="T23" fmla="*/ 2147483647 h 24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08"/>
              <a:gd name="T37" fmla="*/ 0 h 247"/>
              <a:gd name="T38" fmla="*/ 208 w 208"/>
              <a:gd name="T39" fmla="*/ 247 h 24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08" h="247">
                <a:moveTo>
                  <a:pt x="0" y="247"/>
                </a:moveTo>
                <a:lnTo>
                  <a:pt x="4" y="126"/>
                </a:lnTo>
                <a:lnTo>
                  <a:pt x="42" y="240"/>
                </a:lnTo>
                <a:lnTo>
                  <a:pt x="61" y="71"/>
                </a:lnTo>
                <a:lnTo>
                  <a:pt x="78" y="233"/>
                </a:lnTo>
                <a:lnTo>
                  <a:pt x="113" y="0"/>
                </a:lnTo>
                <a:lnTo>
                  <a:pt x="125" y="247"/>
                </a:lnTo>
                <a:lnTo>
                  <a:pt x="156" y="93"/>
                </a:lnTo>
                <a:lnTo>
                  <a:pt x="170" y="247"/>
                </a:lnTo>
                <a:lnTo>
                  <a:pt x="203" y="126"/>
                </a:lnTo>
                <a:lnTo>
                  <a:pt x="208" y="247"/>
                </a:lnTo>
                <a:lnTo>
                  <a:pt x="0" y="247"/>
                </a:lnTo>
                <a:close/>
              </a:path>
            </a:pathLst>
          </a:custGeom>
          <a:solidFill>
            <a:srgbClr val="00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9246" name="Freeform 138">
            <a:extLst>
              <a:ext uri="{FF2B5EF4-FFF2-40B4-BE49-F238E27FC236}">
                <a16:creationId xmlns:a16="http://schemas.microsoft.com/office/drawing/2014/main" id="{78DA4E58-EA17-471C-AC3F-3D5C5B70B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1031" y="2638425"/>
            <a:ext cx="442913" cy="219075"/>
          </a:xfrm>
          <a:custGeom>
            <a:avLst/>
            <a:gdLst>
              <a:gd name="T0" fmla="*/ 2126198722 w 81"/>
              <a:gd name="T1" fmla="*/ 0 h 40"/>
              <a:gd name="T2" fmla="*/ 0 w 81"/>
              <a:gd name="T3" fmla="*/ 2133060250 h 40"/>
              <a:gd name="T4" fmla="*/ 2147483647 w 81"/>
              <a:gd name="T5" fmla="*/ 2133060250 h 40"/>
              <a:gd name="T6" fmla="*/ 2126198722 w 81"/>
              <a:gd name="T7" fmla="*/ 0 h 40"/>
              <a:gd name="T8" fmla="*/ 0 60000 65536"/>
              <a:gd name="T9" fmla="*/ 0 60000 65536"/>
              <a:gd name="T10" fmla="*/ 0 60000 65536"/>
              <a:gd name="T11" fmla="*/ 0 60000 65536"/>
              <a:gd name="T12" fmla="*/ 0 w 81"/>
              <a:gd name="T13" fmla="*/ 0 h 40"/>
              <a:gd name="T14" fmla="*/ 81 w 81"/>
              <a:gd name="T15" fmla="*/ 40 h 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1" h="4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18"/>
                  <a:pt x="63" y="0"/>
                  <a:pt x="40" y="0"/>
                </a:cubicBezTo>
                <a:close/>
              </a:path>
            </a:pathLst>
          </a:custGeom>
          <a:solidFill>
            <a:srgbClr val="66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5" name="Freeform 11">
            <a:extLst>
              <a:ext uri="{FF2B5EF4-FFF2-40B4-BE49-F238E27FC236}">
                <a16:creationId xmlns:a16="http://schemas.microsoft.com/office/drawing/2014/main" id="{0F9C46FF-D66E-4B59-ABE9-829ECB72D7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51" y="4776787"/>
            <a:ext cx="5619749" cy="585788"/>
          </a:xfrm>
          <a:custGeom>
            <a:avLst/>
            <a:gdLst>
              <a:gd name="T0" fmla="*/ 2147483647 w 958"/>
              <a:gd name="T1" fmla="*/ 0 h 145"/>
              <a:gd name="T2" fmla="*/ 2147483647 w 958"/>
              <a:gd name="T3" fmla="*/ 0 h 145"/>
              <a:gd name="T4" fmla="*/ 2147483647 w 958"/>
              <a:gd name="T5" fmla="*/ 0 h 145"/>
              <a:gd name="T6" fmla="*/ 2147483647 w 958"/>
              <a:gd name="T7" fmla="*/ 0 h 145"/>
              <a:gd name="T8" fmla="*/ 2147483647 w 958"/>
              <a:gd name="T9" fmla="*/ 87046676 h 145"/>
              <a:gd name="T10" fmla="*/ 0 w 958"/>
              <a:gd name="T11" fmla="*/ 2147483647 h 145"/>
              <a:gd name="T12" fmla="*/ 2147483647 w 958"/>
              <a:gd name="T13" fmla="*/ 2147483647 h 145"/>
              <a:gd name="T14" fmla="*/ 2147483647 w 958"/>
              <a:gd name="T15" fmla="*/ 2147483647 h 145"/>
              <a:gd name="T16" fmla="*/ 2147483647 w 958"/>
              <a:gd name="T17" fmla="*/ 2147483647 h 145"/>
              <a:gd name="T18" fmla="*/ 2147483647 w 958"/>
              <a:gd name="T19" fmla="*/ 2089077128 h 145"/>
              <a:gd name="T20" fmla="*/ 2147483647 w 958"/>
              <a:gd name="T21" fmla="*/ 0 h 14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958"/>
              <a:gd name="T34" fmla="*/ 0 h 145"/>
              <a:gd name="T35" fmla="*/ 958 w 958"/>
              <a:gd name="T36" fmla="*/ 145 h 14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958" h="145">
                <a:moveTo>
                  <a:pt x="883" y="0"/>
                </a:moveTo>
                <a:cubicBezTo>
                  <a:pt x="883" y="0"/>
                  <a:pt x="883" y="0"/>
                  <a:pt x="883" y="0"/>
                </a:cubicBezTo>
                <a:cubicBezTo>
                  <a:pt x="883" y="0"/>
                  <a:pt x="883" y="0"/>
                  <a:pt x="883" y="0"/>
                </a:cubicBezTo>
                <a:cubicBezTo>
                  <a:pt x="883" y="0"/>
                  <a:pt x="883" y="0"/>
                  <a:pt x="883" y="0"/>
                </a:cubicBezTo>
                <a:cubicBezTo>
                  <a:pt x="875" y="0"/>
                  <a:pt x="868" y="1"/>
                  <a:pt x="861" y="3"/>
                </a:cubicBezTo>
                <a:cubicBezTo>
                  <a:pt x="0" y="145"/>
                  <a:pt x="0" y="145"/>
                  <a:pt x="0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925" y="145"/>
                  <a:pt x="958" y="113"/>
                  <a:pt x="958" y="72"/>
                </a:cubicBezTo>
                <a:cubicBezTo>
                  <a:pt x="958" y="32"/>
                  <a:pt x="925" y="0"/>
                  <a:pt x="883" y="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  <p:sp>
        <p:nvSpPr>
          <p:cNvPr id="36" name="Freeform 8">
            <a:extLst>
              <a:ext uri="{FF2B5EF4-FFF2-40B4-BE49-F238E27FC236}">
                <a16:creationId xmlns:a16="http://schemas.microsoft.com/office/drawing/2014/main" id="{8C6D7D6F-ED90-4492-A465-2788162920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76787"/>
            <a:ext cx="5273279" cy="585788"/>
          </a:xfrm>
          <a:custGeom>
            <a:avLst/>
            <a:gdLst>
              <a:gd name="T0" fmla="*/ 2147483647 w 874"/>
              <a:gd name="T1" fmla="*/ 812415891 h 145"/>
              <a:gd name="T2" fmla="*/ 2147483647 w 874"/>
              <a:gd name="T3" fmla="*/ 0 h 145"/>
              <a:gd name="T4" fmla="*/ 0 w 874"/>
              <a:gd name="T5" fmla="*/ 2089077128 h 145"/>
              <a:gd name="T6" fmla="*/ 2147483647 w 874"/>
              <a:gd name="T7" fmla="*/ 2147483647 h 145"/>
              <a:gd name="T8" fmla="*/ 2147483647 w 874"/>
              <a:gd name="T9" fmla="*/ 2147483647 h 145"/>
              <a:gd name="T10" fmla="*/ 2147483647 w 874"/>
              <a:gd name="T11" fmla="*/ 812415891 h 1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74"/>
              <a:gd name="T19" fmla="*/ 0 h 145"/>
              <a:gd name="T20" fmla="*/ 874 w 874"/>
              <a:gd name="T21" fmla="*/ 145 h 14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74" h="145">
                <a:moveTo>
                  <a:pt x="229" y="28"/>
                </a:moveTo>
                <a:cubicBezTo>
                  <a:pt x="75" y="0"/>
                  <a:pt x="75" y="0"/>
                  <a:pt x="75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113"/>
                  <a:pt x="33" y="145"/>
                  <a:pt x="75" y="145"/>
                </a:cubicBezTo>
                <a:cubicBezTo>
                  <a:pt x="874" y="144"/>
                  <a:pt x="874" y="144"/>
                  <a:pt x="874" y="144"/>
                </a:cubicBezTo>
                <a:lnTo>
                  <a:pt x="229" y="28"/>
                </a:lnTo>
                <a:close/>
              </a:path>
            </a:pathLst>
          </a:custGeom>
          <a:solidFill>
            <a:srgbClr val="E2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9602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任意多边形 28">
            <a:extLst>
              <a:ext uri="{FF2B5EF4-FFF2-40B4-BE49-F238E27FC236}">
                <a16:creationId xmlns:a16="http://schemas.microsoft.com/office/drawing/2014/main" id="{72420420-F5AD-4ABE-9286-6091D2A619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2819" y="1783557"/>
            <a:ext cx="1069181" cy="1070372"/>
          </a:xfrm>
          <a:custGeom>
            <a:avLst/>
            <a:gdLst>
              <a:gd name="T0" fmla="*/ 712117 w 1426918"/>
              <a:gd name="T1" fmla="*/ 0 h 1426918"/>
              <a:gd name="T2" fmla="*/ 712117 w 1426918"/>
              <a:gd name="T3" fmla="*/ 1 h 1426918"/>
              <a:gd name="T4" fmla="*/ 1424233 w 1426918"/>
              <a:gd name="T5" fmla="*/ 713706 h 1426918"/>
              <a:gd name="T6" fmla="*/ 1424233 w 1426918"/>
              <a:gd name="T7" fmla="*/ 1427408 h 1426918"/>
              <a:gd name="T8" fmla="*/ 712117 w 1426918"/>
              <a:gd name="T9" fmla="*/ 1427408 h 1426918"/>
              <a:gd name="T10" fmla="*/ 0 w 1426918"/>
              <a:gd name="T11" fmla="*/ 713705 h 1426918"/>
              <a:gd name="T12" fmla="*/ 712117 w 1426918"/>
              <a:gd name="T13" fmla="*/ 0 h 14269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26918"/>
              <a:gd name="T22" fmla="*/ 0 h 1426918"/>
              <a:gd name="T23" fmla="*/ 1426918 w 1426918"/>
              <a:gd name="T24" fmla="*/ 1426918 h 14269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26918" h="1426918">
                <a:moveTo>
                  <a:pt x="713459" y="0"/>
                </a:moveTo>
                <a:lnTo>
                  <a:pt x="713459" y="1"/>
                </a:lnTo>
                <a:cubicBezTo>
                  <a:pt x="1107492" y="1"/>
                  <a:pt x="1426918" y="319427"/>
                  <a:pt x="1426918" y="713460"/>
                </a:cubicBezTo>
                <a:lnTo>
                  <a:pt x="1426918" y="1426918"/>
                </a:lnTo>
                <a:lnTo>
                  <a:pt x="713459" y="1426918"/>
                </a:lnTo>
                <a:cubicBezTo>
                  <a:pt x="319426" y="1426918"/>
                  <a:pt x="0" y="1107492"/>
                  <a:pt x="0" y="713459"/>
                </a:cubicBez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solidFill>
            <a:srgbClr val="3C72A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50" b="1">
                <a:solidFill>
                  <a:srgbClr val="FFFF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S</a:t>
            </a:r>
            <a:endParaRPr lang="zh-CN" altLang="en-US" sz="4050" b="1">
              <a:solidFill>
                <a:srgbClr val="FFFFFF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0243" name="任意多边形 32">
            <a:extLst>
              <a:ext uri="{FF2B5EF4-FFF2-40B4-BE49-F238E27FC236}">
                <a16:creationId xmlns:a16="http://schemas.microsoft.com/office/drawing/2014/main" id="{56138E6B-BAA5-464C-9508-651B78530C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1" y="1783557"/>
            <a:ext cx="1070372" cy="1070372"/>
          </a:xfrm>
          <a:custGeom>
            <a:avLst/>
            <a:gdLst>
              <a:gd name="T0" fmla="*/ 713705 w 1426918"/>
              <a:gd name="T1" fmla="*/ 0 h 1426918"/>
              <a:gd name="T2" fmla="*/ 1427408 w 1426918"/>
              <a:gd name="T3" fmla="*/ 713705 h 1426918"/>
              <a:gd name="T4" fmla="*/ 1427407 w 1426918"/>
              <a:gd name="T5" fmla="*/ 713705 h 1426918"/>
              <a:gd name="T6" fmla="*/ 713703 w 1426918"/>
              <a:gd name="T7" fmla="*/ 1427408 h 1426918"/>
              <a:gd name="T8" fmla="*/ 0 w 1426918"/>
              <a:gd name="T9" fmla="*/ 1427408 h 1426918"/>
              <a:gd name="T10" fmla="*/ 0 w 1426918"/>
              <a:gd name="T11" fmla="*/ 713705 h 1426918"/>
              <a:gd name="T12" fmla="*/ 713705 w 1426918"/>
              <a:gd name="T13" fmla="*/ 0 h 14269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26918"/>
              <a:gd name="T22" fmla="*/ 0 h 1426918"/>
              <a:gd name="T23" fmla="*/ 1426918 w 1426918"/>
              <a:gd name="T24" fmla="*/ 1426918 h 14269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26918" h="1426918">
                <a:moveTo>
                  <a:pt x="713459" y="0"/>
                </a:moveTo>
                <a:cubicBezTo>
                  <a:pt x="1107492" y="0"/>
                  <a:pt x="1426918" y="319426"/>
                  <a:pt x="1426918" y="713459"/>
                </a:cubicBezTo>
                <a:lnTo>
                  <a:pt x="1426917" y="713459"/>
                </a:lnTo>
                <a:cubicBezTo>
                  <a:pt x="1426917" y="1107492"/>
                  <a:pt x="1107491" y="1426918"/>
                  <a:pt x="713458" y="1426918"/>
                </a:cubicBezTo>
                <a:lnTo>
                  <a:pt x="0" y="1426918"/>
                </a:lnTo>
                <a:lnTo>
                  <a:pt x="0" y="713459"/>
                </a:ln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solidFill>
            <a:srgbClr val="F48C0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50" b="1">
                <a:solidFill>
                  <a:srgbClr val="FFFF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W</a:t>
            </a:r>
            <a:endParaRPr lang="zh-CN" altLang="en-US" sz="4050" b="1">
              <a:solidFill>
                <a:srgbClr val="FFFFFF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0244" name="任意多边形 37">
            <a:extLst>
              <a:ext uri="{FF2B5EF4-FFF2-40B4-BE49-F238E27FC236}">
                <a16:creationId xmlns:a16="http://schemas.microsoft.com/office/drawing/2014/main" id="{91294414-F0CF-445F-958E-A00CB1803A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2819" y="2853928"/>
            <a:ext cx="1069181" cy="1070372"/>
          </a:xfrm>
          <a:custGeom>
            <a:avLst/>
            <a:gdLst>
              <a:gd name="T0" fmla="*/ 712117 w 1426918"/>
              <a:gd name="T1" fmla="*/ 0 h 1426918"/>
              <a:gd name="T2" fmla="*/ 1424233 w 1426918"/>
              <a:gd name="T3" fmla="*/ 0 h 1426918"/>
              <a:gd name="T4" fmla="*/ 1424233 w 1426918"/>
              <a:gd name="T5" fmla="*/ 713703 h 1426918"/>
              <a:gd name="T6" fmla="*/ 712117 w 1426918"/>
              <a:gd name="T7" fmla="*/ 1427406 h 1426918"/>
              <a:gd name="T8" fmla="*/ 0 w 1426918"/>
              <a:gd name="T9" fmla="*/ 713703 h 1426918"/>
              <a:gd name="T10" fmla="*/ 1 w 1426918"/>
              <a:gd name="T11" fmla="*/ 713703 h 1426918"/>
              <a:gd name="T12" fmla="*/ 712117 w 1426918"/>
              <a:gd name="T13" fmla="*/ 0 h 14269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26918"/>
              <a:gd name="T22" fmla="*/ 0 h 1426918"/>
              <a:gd name="T23" fmla="*/ 1426918 w 1426918"/>
              <a:gd name="T24" fmla="*/ 1426918 h 14269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26918" h="1426918">
                <a:moveTo>
                  <a:pt x="713460" y="0"/>
                </a:moveTo>
                <a:lnTo>
                  <a:pt x="1426918" y="0"/>
                </a:lnTo>
                <a:lnTo>
                  <a:pt x="1426918" y="713459"/>
                </a:lnTo>
                <a:cubicBezTo>
                  <a:pt x="1426918" y="1107492"/>
                  <a:pt x="1107492" y="1426918"/>
                  <a:pt x="713459" y="1426918"/>
                </a:cubicBezTo>
                <a:cubicBezTo>
                  <a:pt x="319426" y="1426918"/>
                  <a:pt x="0" y="1107492"/>
                  <a:pt x="0" y="713459"/>
                </a:cubicBezTo>
                <a:lnTo>
                  <a:pt x="1" y="713459"/>
                </a:lnTo>
                <a:cubicBezTo>
                  <a:pt x="1" y="319426"/>
                  <a:pt x="319427" y="0"/>
                  <a:pt x="713460" y="0"/>
                </a:cubicBezTo>
                <a:close/>
              </a:path>
            </a:pathLst>
          </a:custGeom>
          <a:solidFill>
            <a:srgbClr val="63BC9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50" b="1">
                <a:solidFill>
                  <a:srgbClr val="FFFF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O</a:t>
            </a:r>
            <a:endParaRPr lang="zh-CN" altLang="en-US" sz="4050" b="1">
              <a:solidFill>
                <a:srgbClr val="FFFFFF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0245" name="任意多边形 40">
            <a:extLst>
              <a:ext uri="{FF2B5EF4-FFF2-40B4-BE49-F238E27FC236}">
                <a16:creationId xmlns:a16="http://schemas.microsoft.com/office/drawing/2014/main" id="{E401C2DF-1513-4D85-B619-6A08D54E11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1" y="2853928"/>
            <a:ext cx="1070372" cy="1070372"/>
          </a:xfrm>
          <a:custGeom>
            <a:avLst/>
            <a:gdLst>
              <a:gd name="T0" fmla="*/ 0 w 1426918"/>
              <a:gd name="T1" fmla="*/ 0 h 1426918"/>
              <a:gd name="T2" fmla="*/ 713705 w 1426918"/>
              <a:gd name="T3" fmla="*/ 0 h 1426918"/>
              <a:gd name="T4" fmla="*/ 1427408 w 1426918"/>
              <a:gd name="T5" fmla="*/ 713703 h 1426918"/>
              <a:gd name="T6" fmla="*/ 713705 w 1426918"/>
              <a:gd name="T7" fmla="*/ 1427406 h 1426918"/>
              <a:gd name="T8" fmla="*/ 713705 w 1426918"/>
              <a:gd name="T9" fmla="*/ 1427405 h 1426918"/>
              <a:gd name="T10" fmla="*/ 0 w 1426918"/>
              <a:gd name="T11" fmla="*/ 713702 h 14269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26918"/>
              <a:gd name="T19" fmla="*/ 0 h 1426918"/>
              <a:gd name="T20" fmla="*/ 1426918 w 1426918"/>
              <a:gd name="T21" fmla="*/ 1426918 h 14269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26918" h="1426918">
                <a:moveTo>
                  <a:pt x="0" y="0"/>
                </a:moveTo>
                <a:lnTo>
                  <a:pt x="713459" y="0"/>
                </a:lnTo>
                <a:cubicBezTo>
                  <a:pt x="1107492" y="0"/>
                  <a:pt x="1426918" y="319426"/>
                  <a:pt x="1426918" y="713459"/>
                </a:cubicBezTo>
                <a:cubicBezTo>
                  <a:pt x="1426918" y="1107492"/>
                  <a:pt x="1107492" y="1426918"/>
                  <a:pt x="713459" y="1426918"/>
                </a:cubicBezTo>
                <a:lnTo>
                  <a:pt x="713459" y="1426917"/>
                </a:lnTo>
                <a:cubicBezTo>
                  <a:pt x="319426" y="1426917"/>
                  <a:pt x="0" y="1107491"/>
                  <a:pt x="0" y="713458"/>
                </a:cubicBezTo>
                <a:lnTo>
                  <a:pt x="0" y="0"/>
                </a:lnTo>
                <a:close/>
              </a:path>
            </a:pathLst>
          </a:custGeom>
          <a:solidFill>
            <a:srgbClr val="FDC60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50" b="1">
                <a:solidFill>
                  <a:srgbClr val="FFFF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T</a:t>
            </a:r>
            <a:endParaRPr lang="zh-CN" altLang="en-US" sz="4050" b="1">
              <a:solidFill>
                <a:srgbClr val="FFFFFF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0246" name="文本框 41">
            <a:extLst>
              <a:ext uri="{FF2B5EF4-FFF2-40B4-BE49-F238E27FC236}">
                <a16:creationId xmlns:a16="http://schemas.microsoft.com/office/drawing/2014/main" id="{58164060-C091-4CBB-B744-7F1FA4EA45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6635" y="1783556"/>
            <a:ext cx="1808559" cy="788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105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优势包括有利的竞争态势；充足的财政来源；良好的企业形象；产品质量；成本优势等。</a:t>
            </a:r>
            <a:endParaRPr lang="zh-CN" altLang="en-US" sz="1200"/>
          </a:p>
        </p:txBody>
      </p:sp>
      <p:sp>
        <p:nvSpPr>
          <p:cNvPr id="10247" name="文本框 42">
            <a:extLst>
              <a:ext uri="{FF2B5EF4-FFF2-40B4-BE49-F238E27FC236}">
                <a16:creationId xmlns:a16="http://schemas.microsoft.com/office/drawing/2014/main" id="{9F2AD1E4-7DFC-44F8-9E62-E6FD80BE43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6635" y="3321844"/>
            <a:ext cx="1808559" cy="61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105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机会包括新产品；新市场；新需求；外国市场壁垒解除；竞争对手失误等。</a:t>
            </a:r>
            <a:endParaRPr lang="zh-CN" altLang="en-US" sz="1200"/>
          </a:p>
        </p:txBody>
      </p:sp>
      <p:sp>
        <p:nvSpPr>
          <p:cNvPr id="10248" name="文本框 43">
            <a:extLst>
              <a:ext uri="{FF2B5EF4-FFF2-40B4-BE49-F238E27FC236}">
                <a16:creationId xmlns:a16="http://schemas.microsoft.com/office/drawing/2014/main" id="{F7D28A42-1328-44C8-B53C-B0E48C2A72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6907" y="1783556"/>
            <a:ext cx="1808560" cy="61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105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劣势包括设备老化；管理混乱；资金短缺；经营不善；产品积压；竞争力差等。</a:t>
            </a:r>
            <a:endParaRPr lang="zh-CN" altLang="en-US" sz="1200"/>
          </a:p>
        </p:txBody>
      </p:sp>
      <p:sp>
        <p:nvSpPr>
          <p:cNvPr id="10249" name="文本框 44">
            <a:extLst>
              <a:ext uri="{FF2B5EF4-FFF2-40B4-BE49-F238E27FC236}">
                <a16:creationId xmlns:a16="http://schemas.microsoft.com/office/drawing/2014/main" id="{95C195BD-B8C8-4F2E-A47B-B9D2BDFD3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6907" y="3144441"/>
            <a:ext cx="1808560" cy="788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105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威胁包括新的竞争对手；替代产品增多；市场紧缩；行业政策变化；经济衰退；客户偏好改变；突发事件等。</a:t>
            </a:r>
            <a:endParaRPr lang="zh-CN" altLang="en-US" sz="1200"/>
          </a:p>
        </p:txBody>
      </p:sp>
      <p:grpSp>
        <p:nvGrpSpPr>
          <p:cNvPr id="10250" name="组合 13">
            <a:extLst>
              <a:ext uri="{FF2B5EF4-FFF2-40B4-BE49-F238E27FC236}">
                <a16:creationId xmlns:a16="http://schemas.microsoft.com/office/drawing/2014/main" id="{6BF9BE2B-D43A-4219-ACA7-0FC022CC7449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39292" y="323851"/>
            <a:ext cx="3458765" cy="573881"/>
            <a:chOff x="0" y="0"/>
            <a:chExt cx="4611606" cy="765176"/>
          </a:xfrm>
        </p:grpSpPr>
        <p:sp>
          <p:nvSpPr>
            <p:cNvPr id="10253" name="等腰三角形 14">
              <a:extLst>
                <a:ext uri="{FF2B5EF4-FFF2-40B4-BE49-F238E27FC236}">
                  <a16:creationId xmlns:a16="http://schemas.microsoft.com/office/drawing/2014/main" id="{2BDF49C8-6F21-48FC-8178-3989F134B4C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54" name="等腰三角形 15">
              <a:extLst>
                <a:ext uri="{FF2B5EF4-FFF2-40B4-BE49-F238E27FC236}">
                  <a16:creationId xmlns:a16="http://schemas.microsoft.com/office/drawing/2014/main" id="{D7DEBF04-61E4-412D-BCF4-60D088B1CF4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100">
                <a:solidFill>
                  <a:srgbClr val="FFFFF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55" name="文本框 16">
              <a:extLst>
                <a:ext uri="{FF2B5EF4-FFF2-40B4-BE49-F238E27FC236}">
                  <a16:creationId xmlns:a16="http://schemas.microsoft.com/office/drawing/2014/main" id="{EE1978C2-5486-4749-8F32-A53BFBB80B5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AFD1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5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10256" name="文本框 17">
              <a:extLst>
                <a:ext uri="{FF2B5EF4-FFF2-40B4-BE49-F238E27FC236}">
                  <a16:creationId xmlns:a16="http://schemas.microsoft.com/office/drawing/2014/main" id="{A02C06C9-BBE9-43D0-90BE-D9179CD7BED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Adobe Gothic Std B" pitchFamily="34" charset="-128"/>
                <a:ea typeface="Microsoft YaHei UI" panose="020B0503020204020204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10251" name="矩形 18">
            <a:extLst>
              <a:ext uri="{FF2B5EF4-FFF2-40B4-BE49-F238E27FC236}">
                <a16:creationId xmlns:a16="http://schemas.microsoft.com/office/drawing/2014/main" id="{013AAB30-7FAC-4ED3-9B9D-F23B03E53B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719" y="396479"/>
            <a:ext cx="562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02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10252" name="MH_Entry_1">
            <a:extLst>
              <a:ext uri="{FF2B5EF4-FFF2-40B4-BE49-F238E27FC236}">
                <a16:creationId xmlns:a16="http://schemas.microsoft.com/office/drawing/2014/main" id="{73B9790F-9137-496B-8E88-4D8A850913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460" y="434579"/>
            <a:ext cx="3020615" cy="373856"/>
          </a:xfrm>
          <a:prstGeom prst="roundRect">
            <a:avLst>
              <a:gd name="adj" fmla="val 9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</a:rPr>
              <a:t>教学设计</a:t>
            </a:r>
          </a:p>
        </p:txBody>
      </p:sp>
    </p:spTree>
    <p:extLst>
      <p:ext uri="{BB962C8B-B14F-4D97-AF65-F5344CB8AC3E}">
        <p14:creationId xmlns:p14="http://schemas.microsoft.com/office/powerpoint/2010/main" val="36570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10243" grpId="0" animBg="1"/>
      <p:bldP spid="10244" grpId="0" animBg="1"/>
      <p:bldP spid="10245" grpId="0" animBg="1"/>
      <p:bldP spid="10246" grpId="0"/>
      <p:bldP spid="10247" grpId="0"/>
      <p:bldP spid="10248" grpId="0"/>
      <p:bldP spid="1024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4"/>
</p:tagLst>
</file>

<file path=ppt/theme/theme1.xml><?xml version="1.0" encoding="utf-8"?>
<a:theme xmlns:a="http://schemas.openxmlformats.org/drawingml/2006/main" name="千图网拥有20W+精美PPT模板 更多PPT模板下载至：www.58pic.com/office/ppt">
  <a:themeElements>
    <a:clrScheme name="Colored">
      <a:dk1>
        <a:sysClr val="windowText" lastClr="000000"/>
      </a:dk1>
      <a:lt1>
        <a:sysClr val="window" lastClr="FFFFFF"/>
      </a:lt1>
      <a:dk2>
        <a:srgbClr val="122C4D"/>
      </a:dk2>
      <a:lt2>
        <a:srgbClr val="FFFCFF"/>
      </a:lt2>
      <a:accent1>
        <a:srgbClr val="46556A"/>
      </a:accent1>
      <a:accent2>
        <a:srgbClr val="1487B1"/>
      </a:accent2>
      <a:accent3>
        <a:srgbClr val="44BE9B"/>
      </a:accent3>
      <a:accent4>
        <a:srgbClr val="9CB833"/>
      </a:accent4>
      <a:accent5>
        <a:srgbClr val="F98634"/>
      </a:accent5>
      <a:accent6>
        <a:srgbClr val="D44024"/>
      </a:accent6>
      <a:hlink>
        <a:srgbClr val="0000FF"/>
      </a:hlink>
      <a:folHlink>
        <a:srgbClr val="800080"/>
      </a:folHlink>
    </a:clrScheme>
    <a:fontScheme name="Temp">
      <a:majorFont>
        <a:latin typeface="Gill Sans MT"/>
        <a:ea typeface="方正兰亭细黑_GBK"/>
        <a:cs typeface=""/>
      </a:majorFont>
      <a:minorFont>
        <a:latin typeface="Gill Sans MT"/>
        <a:ea typeface="方正兰亭细黑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1970</Words>
  <Application>Microsoft Office PowerPoint</Application>
  <PresentationFormat>全屏显示(16:10)</PresentationFormat>
  <Paragraphs>244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Adobe Gothic Std B</vt:lpstr>
      <vt:lpstr>Lato Hairline</vt:lpstr>
      <vt:lpstr>Lato Light</vt:lpstr>
      <vt:lpstr>Lato Regular</vt:lpstr>
      <vt:lpstr>宋体</vt:lpstr>
      <vt:lpstr>微软雅黑</vt:lpstr>
      <vt:lpstr>Agency FB</vt:lpstr>
      <vt:lpstr>Arial</vt:lpstr>
      <vt:lpstr>Arial Black</vt:lpstr>
      <vt:lpstr>Calibri</vt:lpstr>
      <vt:lpstr>Gill Sans MT</vt:lpstr>
      <vt:lpstr>Impact</vt:lpstr>
      <vt:lpstr>Times New Roman</vt:lpstr>
      <vt:lpstr>千图网拥有20W+精美PPT模板 更多PPT模板下载至：www.58pic.com/office/ppt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Zacomic Studios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卡通4</dc:title>
  <dc:creator>Olvin Rivera</dc:creator>
  <cp:lastModifiedBy>Administrator</cp:lastModifiedBy>
  <cp:revision>1666</cp:revision>
  <dcterms:created xsi:type="dcterms:W3CDTF">2015-06-05T17:51:00Z</dcterms:created>
  <dcterms:modified xsi:type="dcterms:W3CDTF">2019-03-27T12:43:52Z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